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1" r:id="rId31"/>
    <p:sldId id="294" r:id="rId32"/>
    <p:sldId id="293" r:id="rId33"/>
    <p:sldId id="295" r:id="rId34"/>
    <p:sldId id="296" r:id="rId35"/>
    <p:sldId id="298" r:id="rId36"/>
    <p:sldId id="297" r:id="rId37"/>
    <p:sldId id="299" r:id="rId38"/>
    <p:sldId id="300" r:id="rId39"/>
    <p:sldId id="285" r:id="rId40"/>
    <p:sldId id="305" r:id="rId41"/>
    <p:sldId id="286" r:id="rId42"/>
    <p:sldId id="287" r:id="rId43"/>
    <p:sldId id="301" r:id="rId44"/>
    <p:sldId id="302" r:id="rId45"/>
    <p:sldId id="303" r:id="rId46"/>
    <p:sldId id="308" r:id="rId47"/>
    <p:sldId id="309" r:id="rId48"/>
    <p:sldId id="288" r:id="rId49"/>
    <p:sldId id="289" r:id="rId50"/>
    <p:sldId id="292" r:id="rId51"/>
    <p:sldId id="290" r:id="rId52"/>
    <p:sldId id="304" r:id="rId53"/>
    <p:sldId id="306" r:id="rId54"/>
    <p:sldId id="307" r:id="rId55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57"/>
      <p:bold r:id="rId58"/>
      <p:italic r:id="rId59"/>
      <p:boldItalic r:id="rId60"/>
    </p:embeddedFont>
    <p:embeddedFont>
      <p:font typeface="Fira Sans Extra Condensed Medium" panose="020B0604020202020204" charset="0"/>
      <p:regular r:id="rId61"/>
      <p:bold r:id="rId62"/>
      <p:italic r:id="rId63"/>
      <p:boldItalic r:id="rId64"/>
    </p:embeddedFont>
    <p:embeddedFont>
      <p:font typeface="Franklin Gothic Heavy" panose="020B0903020102020204" pitchFamily="34" charset="0"/>
      <p:regular r:id="rId65"/>
      <p:italic r:id="rId66"/>
    </p:embeddedFont>
    <p:embeddedFont>
      <p:font typeface="Roboto" panose="02000000000000000000" pitchFamily="2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DFF"/>
    <a:srgbClr val="E6E6E6"/>
    <a:srgbClr val="0AF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414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2e63245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2e63245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31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8fb4838b5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8fb4838b5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59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8ae5c5b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d8ae5c5b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8fb4838b5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8fb4838b5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56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8fb4838b5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8fb4838b5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511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8fb4838b5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8fb4838b5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8fb4838b5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8fb4838b5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16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d8ae5c5bb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d8ae5c5bb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48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98fb4838b5_1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98fb4838b5_1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99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98fb4838b5_1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98fb4838b5_1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447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98fb4838b5_1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98fb4838b5_1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7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c83a34528_5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c83a34528_5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48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98fb4838b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98fb4838b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2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8fb4838b5_3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8fb4838b5_3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14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98fb4838b5_3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98fb4838b5_3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023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98fb4838b5_3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98fb4838b5_3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5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98fb4838b5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98fb4838b5_3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664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98fb4838b5_3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98fb4838b5_3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56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98fb4838b5_3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98fb4838b5_3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57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98dc711b9d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98dc711b9d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339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98fb4838b5_3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98fb4838b5_3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520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3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8676b446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8676b446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518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884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298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684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507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332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334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835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821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98fb4838b5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98fb4838b5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790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98fb4838b5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98fb4838b5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69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8676b4462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8676b4462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833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98fb4838b5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98fb4838b5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155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8fb4838b5_3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8fb4838b5_3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2356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98dc711b9d_1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98dc711b9d_1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376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98fb4838b5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98fb4838b5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0051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98fb4838b5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98fb4838b5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156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98fb4838b5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98fb4838b5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6013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SLIDES_API72251897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SLIDES_API72251897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59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SLIDES_API7225189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SLIDES_API72251897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710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SLIDES_API7225189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SLIDES_API72251897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5235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8d22d139c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8d22d139c2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55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8676b4462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8676b4462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509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8d22d139c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8d22d139c2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08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7eda2b9f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7eda2b9f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18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8fb4838b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8fb4838b5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99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8fb4838b5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8fb4838b5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73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8fb4838b5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98fb4838b5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53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55185" y="1566450"/>
            <a:ext cx="44817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55185" y="2993850"/>
            <a:ext cx="44817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phabet for kids infographics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1" y="4344787"/>
            <a:ext cx="22660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www.plantillaspower-point.com/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13463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8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b="14699"/>
          <a:stretch/>
        </p:blipFill>
        <p:spPr>
          <a:xfrm>
            <a:off x="0" y="4396014"/>
            <a:ext cx="9144001" cy="7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000" y="4113582"/>
            <a:ext cx="3555999" cy="10299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046" y="113367"/>
            <a:ext cx="851561" cy="7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3555999" cy="10299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3194" y="3278687"/>
            <a:ext cx="1047051" cy="17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1714"/>
            <a:ext cx="9144001" cy="8763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2293" y="2469378"/>
            <a:ext cx="1351707" cy="22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5" r:id="rId4"/>
    <p:sldLayoutId id="2147483666" r:id="rId5"/>
    <p:sldLayoutId id="2147483664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 idx="4294967295"/>
          </p:nvPr>
        </p:nvSpPr>
        <p:spPr>
          <a:xfrm>
            <a:off x="4319781" y="1566863"/>
            <a:ext cx="4483100" cy="1427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Alphabet for Kids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4294967295"/>
          </p:nvPr>
        </p:nvSpPr>
        <p:spPr>
          <a:xfrm>
            <a:off x="4346826" y="2994025"/>
            <a:ext cx="4483100" cy="582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Here is where this template begins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" name="Google Shape;57;p15"/>
          <p:cNvSpPr/>
          <p:nvPr/>
        </p:nvSpPr>
        <p:spPr>
          <a:xfrm rot="-843637">
            <a:off x="847388" y="2809208"/>
            <a:ext cx="1774229" cy="1855745"/>
          </a:xfrm>
          <a:custGeom>
            <a:avLst/>
            <a:gdLst/>
            <a:ahLst/>
            <a:cxnLst/>
            <a:rect l="l" t="t" r="r" b="b"/>
            <a:pathLst>
              <a:path w="22636" h="23676" extrusionOk="0">
                <a:moveTo>
                  <a:pt x="10139" y="4022"/>
                </a:moveTo>
                <a:cubicBezTo>
                  <a:pt x="10500" y="4022"/>
                  <a:pt x="10881" y="4022"/>
                  <a:pt x="11185" y="4174"/>
                </a:cubicBezTo>
                <a:cubicBezTo>
                  <a:pt x="11489" y="4326"/>
                  <a:pt x="11794" y="4554"/>
                  <a:pt x="11965" y="4878"/>
                </a:cubicBezTo>
                <a:cubicBezTo>
                  <a:pt x="12345" y="5601"/>
                  <a:pt x="11889" y="6209"/>
                  <a:pt x="11280" y="6571"/>
                </a:cubicBezTo>
                <a:cubicBezTo>
                  <a:pt x="10596" y="6970"/>
                  <a:pt x="9797" y="7141"/>
                  <a:pt x="9036" y="7236"/>
                </a:cubicBezTo>
                <a:cubicBezTo>
                  <a:pt x="9080" y="7230"/>
                  <a:pt x="9089" y="7228"/>
                  <a:pt x="9079" y="7228"/>
                </a:cubicBezTo>
                <a:cubicBezTo>
                  <a:pt x="9059" y="7228"/>
                  <a:pt x="8966" y="7236"/>
                  <a:pt x="8941" y="7236"/>
                </a:cubicBezTo>
                <a:cubicBezTo>
                  <a:pt x="8884" y="7236"/>
                  <a:pt x="8808" y="7236"/>
                  <a:pt x="8712" y="7255"/>
                </a:cubicBezTo>
                <a:lnTo>
                  <a:pt x="8256" y="7255"/>
                </a:lnTo>
                <a:cubicBezTo>
                  <a:pt x="7952" y="7236"/>
                  <a:pt x="7704" y="7179"/>
                  <a:pt x="7457" y="7027"/>
                </a:cubicBezTo>
                <a:cubicBezTo>
                  <a:pt x="7020" y="6761"/>
                  <a:pt x="6715" y="6323"/>
                  <a:pt x="6810" y="5810"/>
                </a:cubicBezTo>
                <a:cubicBezTo>
                  <a:pt x="6982" y="5049"/>
                  <a:pt x="7419" y="4497"/>
                  <a:pt x="8161" y="4269"/>
                </a:cubicBezTo>
                <a:cubicBezTo>
                  <a:pt x="8808" y="4079"/>
                  <a:pt x="9492" y="4022"/>
                  <a:pt x="10139" y="4022"/>
                </a:cubicBezTo>
                <a:close/>
                <a:moveTo>
                  <a:pt x="12250" y="4497"/>
                </a:moveTo>
                <a:cubicBezTo>
                  <a:pt x="12897" y="4878"/>
                  <a:pt x="13296" y="5696"/>
                  <a:pt x="12745" y="6323"/>
                </a:cubicBezTo>
                <a:cubicBezTo>
                  <a:pt x="12250" y="6932"/>
                  <a:pt x="11375" y="7179"/>
                  <a:pt x="10653" y="7351"/>
                </a:cubicBezTo>
                <a:cubicBezTo>
                  <a:pt x="11642" y="6989"/>
                  <a:pt x="12783" y="6304"/>
                  <a:pt x="12536" y="5087"/>
                </a:cubicBezTo>
                <a:cubicBezTo>
                  <a:pt x="12498" y="4878"/>
                  <a:pt x="12402" y="4688"/>
                  <a:pt x="12250" y="4497"/>
                </a:cubicBezTo>
                <a:close/>
                <a:moveTo>
                  <a:pt x="11204" y="15313"/>
                </a:moveTo>
                <a:cubicBezTo>
                  <a:pt x="11542" y="15313"/>
                  <a:pt x="11877" y="15327"/>
                  <a:pt x="12212" y="15358"/>
                </a:cubicBezTo>
                <a:cubicBezTo>
                  <a:pt x="12726" y="15396"/>
                  <a:pt x="13315" y="15834"/>
                  <a:pt x="13563" y="16309"/>
                </a:cubicBezTo>
                <a:cubicBezTo>
                  <a:pt x="14057" y="17508"/>
                  <a:pt x="12669" y="18364"/>
                  <a:pt x="11699" y="18554"/>
                </a:cubicBezTo>
                <a:cubicBezTo>
                  <a:pt x="11321" y="18635"/>
                  <a:pt x="10904" y="18658"/>
                  <a:pt x="10490" y="18658"/>
                </a:cubicBezTo>
                <a:cubicBezTo>
                  <a:pt x="10321" y="18658"/>
                  <a:pt x="10152" y="18654"/>
                  <a:pt x="9987" y="18649"/>
                </a:cubicBezTo>
                <a:cubicBezTo>
                  <a:pt x="9549" y="18630"/>
                  <a:pt x="9017" y="18592"/>
                  <a:pt x="8617" y="18459"/>
                </a:cubicBezTo>
                <a:cubicBezTo>
                  <a:pt x="8161" y="18287"/>
                  <a:pt x="7666" y="18021"/>
                  <a:pt x="7457" y="17603"/>
                </a:cubicBezTo>
                <a:cubicBezTo>
                  <a:pt x="7229" y="17165"/>
                  <a:pt x="7210" y="16595"/>
                  <a:pt x="7552" y="16214"/>
                </a:cubicBezTo>
                <a:cubicBezTo>
                  <a:pt x="8180" y="15491"/>
                  <a:pt x="9473" y="15396"/>
                  <a:pt x="10367" y="15339"/>
                </a:cubicBezTo>
                <a:cubicBezTo>
                  <a:pt x="10649" y="15322"/>
                  <a:pt x="10928" y="15313"/>
                  <a:pt x="11204" y="15313"/>
                </a:cubicBezTo>
                <a:close/>
                <a:moveTo>
                  <a:pt x="13791" y="15834"/>
                </a:moveTo>
                <a:cubicBezTo>
                  <a:pt x="13829" y="15872"/>
                  <a:pt x="13848" y="15891"/>
                  <a:pt x="13867" y="15891"/>
                </a:cubicBezTo>
                <a:cubicBezTo>
                  <a:pt x="14190" y="16119"/>
                  <a:pt x="14495" y="16442"/>
                  <a:pt x="14533" y="16861"/>
                </a:cubicBezTo>
                <a:cubicBezTo>
                  <a:pt x="14571" y="17222"/>
                  <a:pt x="14419" y="17603"/>
                  <a:pt x="14190" y="17869"/>
                </a:cubicBezTo>
                <a:cubicBezTo>
                  <a:pt x="13772" y="18383"/>
                  <a:pt x="13106" y="18668"/>
                  <a:pt x="12441" y="18763"/>
                </a:cubicBezTo>
                <a:cubicBezTo>
                  <a:pt x="13011" y="18535"/>
                  <a:pt x="13544" y="18173"/>
                  <a:pt x="13848" y="17641"/>
                </a:cubicBezTo>
                <a:cubicBezTo>
                  <a:pt x="14171" y="17070"/>
                  <a:pt x="14190" y="16366"/>
                  <a:pt x="13791" y="15834"/>
                </a:cubicBezTo>
                <a:close/>
                <a:moveTo>
                  <a:pt x="5403" y="807"/>
                </a:moveTo>
                <a:cubicBezTo>
                  <a:pt x="4128" y="1226"/>
                  <a:pt x="2721" y="1892"/>
                  <a:pt x="1941" y="3033"/>
                </a:cubicBezTo>
                <a:cubicBezTo>
                  <a:pt x="1561" y="3603"/>
                  <a:pt x="1370" y="4326"/>
                  <a:pt x="1237" y="4992"/>
                </a:cubicBezTo>
                <a:cubicBezTo>
                  <a:pt x="1123" y="5810"/>
                  <a:pt x="1104" y="6628"/>
                  <a:pt x="1085" y="7446"/>
                </a:cubicBezTo>
                <a:cubicBezTo>
                  <a:pt x="1009" y="10470"/>
                  <a:pt x="933" y="13532"/>
                  <a:pt x="1523" y="16500"/>
                </a:cubicBezTo>
                <a:cubicBezTo>
                  <a:pt x="1865" y="18211"/>
                  <a:pt x="2417" y="20037"/>
                  <a:pt x="3615" y="21350"/>
                </a:cubicBezTo>
                <a:cubicBezTo>
                  <a:pt x="2150" y="20171"/>
                  <a:pt x="1523" y="18326"/>
                  <a:pt x="1123" y="16557"/>
                </a:cubicBezTo>
                <a:cubicBezTo>
                  <a:pt x="705" y="14597"/>
                  <a:pt x="610" y="12600"/>
                  <a:pt x="572" y="10622"/>
                </a:cubicBezTo>
                <a:cubicBezTo>
                  <a:pt x="610" y="9443"/>
                  <a:pt x="629" y="8283"/>
                  <a:pt x="648" y="7122"/>
                </a:cubicBezTo>
                <a:cubicBezTo>
                  <a:pt x="667" y="5734"/>
                  <a:pt x="667" y="4212"/>
                  <a:pt x="1466" y="3052"/>
                </a:cubicBezTo>
                <a:cubicBezTo>
                  <a:pt x="1865" y="2462"/>
                  <a:pt x="2474" y="2006"/>
                  <a:pt x="3101" y="1644"/>
                </a:cubicBezTo>
                <a:cubicBezTo>
                  <a:pt x="3786" y="1226"/>
                  <a:pt x="4623" y="979"/>
                  <a:pt x="5403" y="807"/>
                </a:cubicBezTo>
                <a:close/>
                <a:moveTo>
                  <a:pt x="9219" y="1"/>
                </a:moveTo>
                <a:cubicBezTo>
                  <a:pt x="7956" y="1"/>
                  <a:pt x="6680" y="110"/>
                  <a:pt x="5460" y="389"/>
                </a:cubicBezTo>
                <a:cubicBezTo>
                  <a:pt x="4071" y="693"/>
                  <a:pt x="2664" y="1245"/>
                  <a:pt x="1599" y="2215"/>
                </a:cubicBezTo>
                <a:cubicBezTo>
                  <a:pt x="457" y="3280"/>
                  <a:pt x="286" y="4897"/>
                  <a:pt x="248" y="6380"/>
                </a:cubicBezTo>
                <a:cubicBezTo>
                  <a:pt x="134" y="9690"/>
                  <a:pt x="1" y="13057"/>
                  <a:pt x="667" y="16309"/>
                </a:cubicBezTo>
                <a:cubicBezTo>
                  <a:pt x="724" y="16671"/>
                  <a:pt x="819" y="17051"/>
                  <a:pt x="933" y="17451"/>
                </a:cubicBezTo>
                <a:cubicBezTo>
                  <a:pt x="1256" y="18687"/>
                  <a:pt x="1732" y="19961"/>
                  <a:pt x="2607" y="20950"/>
                </a:cubicBezTo>
                <a:cubicBezTo>
                  <a:pt x="3425" y="21882"/>
                  <a:pt x="4528" y="22529"/>
                  <a:pt x="5688" y="22910"/>
                </a:cubicBezTo>
                <a:cubicBezTo>
                  <a:pt x="6848" y="23252"/>
                  <a:pt x="8066" y="23518"/>
                  <a:pt x="9302" y="23613"/>
                </a:cubicBezTo>
                <a:cubicBezTo>
                  <a:pt x="9859" y="23656"/>
                  <a:pt x="10420" y="23676"/>
                  <a:pt x="10981" y="23676"/>
                </a:cubicBezTo>
                <a:cubicBezTo>
                  <a:pt x="11666" y="23676"/>
                  <a:pt x="12351" y="23647"/>
                  <a:pt x="13030" y="23594"/>
                </a:cubicBezTo>
                <a:cubicBezTo>
                  <a:pt x="14400" y="23499"/>
                  <a:pt x="15750" y="23328"/>
                  <a:pt x="17063" y="23005"/>
                </a:cubicBezTo>
                <a:cubicBezTo>
                  <a:pt x="18261" y="22681"/>
                  <a:pt x="19459" y="22263"/>
                  <a:pt x="20486" y="21521"/>
                </a:cubicBezTo>
                <a:cubicBezTo>
                  <a:pt x="21494" y="20779"/>
                  <a:pt x="22236" y="19733"/>
                  <a:pt x="22445" y="18497"/>
                </a:cubicBezTo>
                <a:cubicBezTo>
                  <a:pt x="22636" y="17298"/>
                  <a:pt x="22426" y="15967"/>
                  <a:pt x="21780" y="14921"/>
                </a:cubicBezTo>
                <a:cubicBezTo>
                  <a:pt x="21095" y="13742"/>
                  <a:pt x="19954" y="12981"/>
                  <a:pt x="18736" y="12467"/>
                </a:cubicBezTo>
                <a:cubicBezTo>
                  <a:pt x="18033" y="12163"/>
                  <a:pt x="17272" y="11935"/>
                  <a:pt x="16511" y="11782"/>
                </a:cubicBezTo>
                <a:cubicBezTo>
                  <a:pt x="15750" y="11611"/>
                  <a:pt x="14989" y="11421"/>
                  <a:pt x="14228" y="11307"/>
                </a:cubicBezTo>
                <a:cubicBezTo>
                  <a:pt x="16987" y="10926"/>
                  <a:pt x="20410" y="9557"/>
                  <a:pt x="20791" y="6399"/>
                </a:cubicBezTo>
                <a:cubicBezTo>
                  <a:pt x="20981" y="4859"/>
                  <a:pt x="20353" y="3451"/>
                  <a:pt x="19155" y="2500"/>
                </a:cubicBezTo>
                <a:cubicBezTo>
                  <a:pt x="17976" y="1568"/>
                  <a:pt x="16530" y="1074"/>
                  <a:pt x="15122" y="750"/>
                </a:cubicBezTo>
                <a:cubicBezTo>
                  <a:pt x="13544" y="389"/>
                  <a:pt x="11965" y="85"/>
                  <a:pt x="10329" y="28"/>
                </a:cubicBezTo>
                <a:cubicBezTo>
                  <a:pt x="9962" y="10"/>
                  <a:pt x="9591" y="1"/>
                  <a:pt x="92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90962" y="290824"/>
            <a:ext cx="2172129" cy="2330584"/>
          </a:xfrm>
          <a:custGeom>
            <a:avLst/>
            <a:gdLst/>
            <a:ahLst/>
            <a:cxnLst/>
            <a:rect l="l" t="t" r="r" b="b"/>
            <a:pathLst>
              <a:path w="47499" h="50964" extrusionOk="0">
                <a:moveTo>
                  <a:pt x="38841" y="10995"/>
                </a:moveTo>
                <a:cubicBezTo>
                  <a:pt x="38575" y="15293"/>
                  <a:pt x="38404" y="19611"/>
                  <a:pt x="38328" y="23910"/>
                </a:cubicBezTo>
                <a:cubicBezTo>
                  <a:pt x="38290" y="26497"/>
                  <a:pt x="38290" y="29103"/>
                  <a:pt x="38309" y="31670"/>
                </a:cubicBezTo>
                <a:cubicBezTo>
                  <a:pt x="36236" y="31138"/>
                  <a:pt x="34143" y="30643"/>
                  <a:pt x="32013" y="30263"/>
                </a:cubicBezTo>
                <a:cubicBezTo>
                  <a:pt x="32793" y="28570"/>
                  <a:pt x="33516" y="26839"/>
                  <a:pt x="34200" y="25070"/>
                </a:cubicBezTo>
                <a:cubicBezTo>
                  <a:pt x="35399" y="21894"/>
                  <a:pt x="36483" y="18679"/>
                  <a:pt x="37453" y="15427"/>
                </a:cubicBezTo>
                <a:cubicBezTo>
                  <a:pt x="37890" y="13962"/>
                  <a:pt x="38385" y="12497"/>
                  <a:pt x="38841" y="10995"/>
                </a:cubicBezTo>
                <a:close/>
                <a:moveTo>
                  <a:pt x="33249" y="1"/>
                </a:moveTo>
                <a:cubicBezTo>
                  <a:pt x="32146" y="3348"/>
                  <a:pt x="31100" y="6981"/>
                  <a:pt x="30054" y="10405"/>
                </a:cubicBezTo>
                <a:cubicBezTo>
                  <a:pt x="29065" y="13639"/>
                  <a:pt x="28019" y="16853"/>
                  <a:pt x="26820" y="20011"/>
                </a:cubicBezTo>
                <a:cubicBezTo>
                  <a:pt x="24424" y="26478"/>
                  <a:pt x="21494" y="32850"/>
                  <a:pt x="17557" y="38537"/>
                </a:cubicBezTo>
                <a:cubicBezTo>
                  <a:pt x="16016" y="40743"/>
                  <a:pt x="14133" y="43577"/>
                  <a:pt x="11375" y="44357"/>
                </a:cubicBezTo>
                <a:cubicBezTo>
                  <a:pt x="11261" y="44262"/>
                  <a:pt x="11166" y="44167"/>
                  <a:pt x="11033" y="44053"/>
                </a:cubicBezTo>
                <a:cubicBezTo>
                  <a:pt x="10025" y="43026"/>
                  <a:pt x="9226" y="41789"/>
                  <a:pt x="8750" y="40420"/>
                </a:cubicBezTo>
                <a:cubicBezTo>
                  <a:pt x="7230" y="35946"/>
                  <a:pt x="10495" y="29997"/>
                  <a:pt x="15382" y="29997"/>
                </a:cubicBezTo>
                <a:cubicBezTo>
                  <a:pt x="15876" y="29997"/>
                  <a:pt x="16387" y="30058"/>
                  <a:pt x="16910" y="30187"/>
                </a:cubicBezTo>
                <a:cubicBezTo>
                  <a:pt x="17108" y="30236"/>
                  <a:pt x="17243" y="30257"/>
                  <a:pt x="17327" y="30257"/>
                </a:cubicBezTo>
                <a:cubicBezTo>
                  <a:pt x="17930" y="30257"/>
                  <a:pt x="15917" y="29148"/>
                  <a:pt x="15750" y="29064"/>
                </a:cubicBezTo>
                <a:cubicBezTo>
                  <a:pt x="14057" y="28247"/>
                  <a:pt x="12250" y="27410"/>
                  <a:pt x="10405" y="26953"/>
                </a:cubicBezTo>
                <a:cubicBezTo>
                  <a:pt x="9783" y="26807"/>
                  <a:pt x="9157" y="26737"/>
                  <a:pt x="8536" y="26737"/>
                </a:cubicBezTo>
                <a:cubicBezTo>
                  <a:pt x="4319" y="26737"/>
                  <a:pt x="395" y="29973"/>
                  <a:pt x="229" y="34466"/>
                </a:cubicBezTo>
                <a:cubicBezTo>
                  <a:pt x="1" y="40287"/>
                  <a:pt x="5041" y="43691"/>
                  <a:pt x="9873" y="45479"/>
                </a:cubicBezTo>
                <a:cubicBezTo>
                  <a:pt x="12108" y="46298"/>
                  <a:pt x="14883" y="47453"/>
                  <a:pt x="17463" y="47453"/>
                </a:cubicBezTo>
                <a:cubicBezTo>
                  <a:pt x="18241" y="47453"/>
                  <a:pt x="19002" y="47347"/>
                  <a:pt x="19725" y="47096"/>
                </a:cubicBezTo>
                <a:cubicBezTo>
                  <a:pt x="22312" y="46183"/>
                  <a:pt x="24024" y="43749"/>
                  <a:pt x="25546" y="41599"/>
                </a:cubicBezTo>
                <a:cubicBezTo>
                  <a:pt x="27448" y="38917"/>
                  <a:pt x="29103" y="36102"/>
                  <a:pt x="30586" y="33192"/>
                </a:cubicBezTo>
                <a:cubicBezTo>
                  <a:pt x="33173" y="33477"/>
                  <a:pt x="35741" y="33668"/>
                  <a:pt x="38309" y="33953"/>
                </a:cubicBezTo>
                <a:cubicBezTo>
                  <a:pt x="38328" y="34638"/>
                  <a:pt x="38328" y="35322"/>
                  <a:pt x="38366" y="36007"/>
                </a:cubicBezTo>
                <a:cubicBezTo>
                  <a:pt x="38480" y="40230"/>
                  <a:pt x="38423" y="44547"/>
                  <a:pt x="39051" y="48713"/>
                </a:cubicBezTo>
                <a:cubicBezTo>
                  <a:pt x="39165" y="49474"/>
                  <a:pt x="42569" y="50063"/>
                  <a:pt x="43159" y="50235"/>
                </a:cubicBezTo>
                <a:cubicBezTo>
                  <a:pt x="43419" y="50300"/>
                  <a:pt x="46422" y="50963"/>
                  <a:pt x="47273" y="50963"/>
                </a:cubicBezTo>
                <a:cubicBezTo>
                  <a:pt x="47416" y="50963"/>
                  <a:pt x="47499" y="50944"/>
                  <a:pt x="47496" y="50900"/>
                </a:cubicBezTo>
                <a:cubicBezTo>
                  <a:pt x="47439" y="47191"/>
                  <a:pt x="46811" y="43425"/>
                  <a:pt x="46583" y="39697"/>
                </a:cubicBezTo>
                <a:cubicBezTo>
                  <a:pt x="46317" y="35779"/>
                  <a:pt x="46183" y="31861"/>
                  <a:pt x="46107" y="27923"/>
                </a:cubicBezTo>
                <a:cubicBezTo>
                  <a:pt x="45955" y="20676"/>
                  <a:pt x="46811" y="3424"/>
                  <a:pt x="46849" y="3006"/>
                </a:cubicBezTo>
                <a:cubicBezTo>
                  <a:pt x="46887" y="2188"/>
                  <a:pt x="44776" y="1865"/>
                  <a:pt x="43540" y="1675"/>
                </a:cubicBezTo>
                <a:cubicBezTo>
                  <a:pt x="43235" y="1637"/>
                  <a:pt x="33249" y="1"/>
                  <a:pt x="332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15"/>
          <p:cNvGrpSpPr/>
          <p:nvPr/>
        </p:nvGrpSpPr>
        <p:grpSpPr>
          <a:xfrm rot="775181">
            <a:off x="2490831" y="1590082"/>
            <a:ext cx="1725797" cy="2091543"/>
            <a:chOff x="4381825" y="2911838"/>
            <a:chExt cx="553525" cy="670875"/>
          </a:xfrm>
        </p:grpSpPr>
        <p:sp>
          <p:nvSpPr>
            <p:cNvPr id="60" name="Google Shape;60;p15"/>
            <p:cNvSpPr/>
            <p:nvPr/>
          </p:nvSpPr>
          <p:spPr>
            <a:xfrm>
              <a:off x="4404175" y="3019363"/>
              <a:ext cx="513600" cy="562575"/>
            </a:xfrm>
            <a:custGeom>
              <a:avLst/>
              <a:gdLst/>
              <a:ahLst/>
              <a:cxnLst/>
              <a:rect l="l" t="t" r="r" b="b"/>
              <a:pathLst>
                <a:path w="20544" h="22503" extrusionOk="0">
                  <a:moveTo>
                    <a:pt x="8807" y="2207"/>
                  </a:moveTo>
                  <a:lnTo>
                    <a:pt x="8845" y="2226"/>
                  </a:lnTo>
                  <a:lnTo>
                    <a:pt x="8845" y="2321"/>
                  </a:lnTo>
                  <a:lnTo>
                    <a:pt x="8807" y="2340"/>
                  </a:lnTo>
                  <a:lnTo>
                    <a:pt x="8750" y="2321"/>
                  </a:lnTo>
                  <a:lnTo>
                    <a:pt x="8750" y="2226"/>
                  </a:lnTo>
                  <a:lnTo>
                    <a:pt x="8807" y="2207"/>
                  </a:lnTo>
                  <a:close/>
                  <a:moveTo>
                    <a:pt x="9663" y="2435"/>
                  </a:moveTo>
                  <a:lnTo>
                    <a:pt x="9663" y="2492"/>
                  </a:lnTo>
                  <a:lnTo>
                    <a:pt x="9644" y="2530"/>
                  </a:lnTo>
                  <a:lnTo>
                    <a:pt x="9549" y="2530"/>
                  </a:lnTo>
                  <a:lnTo>
                    <a:pt x="9549" y="2492"/>
                  </a:lnTo>
                  <a:lnTo>
                    <a:pt x="9587" y="2435"/>
                  </a:lnTo>
                  <a:close/>
                  <a:moveTo>
                    <a:pt x="8807" y="2607"/>
                  </a:moveTo>
                  <a:lnTo>
                    <a:pt x="8826" y="2645"/>
                  </a:lnTo>
                  <a:lnTo>
                    <a:pt x="8845" y="2702"/>
                  </a:lnTo>
                  <a:lnTo>
                    <a:pt x="8826" y="2740"/>
                  </a:lnTo>
                  <a:lnTo>
                    <a:pt x="8788" y="2778"/>
                  </a:lnTo>
                  <a:lnTo>
                    <a:pt x="8750" y="2740"/>
                  </a:lnTo>
                  <a:lnTo>
                    <a:pt x="8750" y="2626"/>
                  </a:lnTo>
                  <a:lnTo>
                    <a:pt x="8807" y="2607"/>
                  </a:lnTo>
                  <a:close/>
                  <a:moveTo>
                    <a:pt x="6981" y="2607"/>
                  </a:moveTo>
                  <a:lnTo>
                    <a:pt x="7000" y="2702"/>
                  </a:lnTo>
                  <a:lnTo>
                    <a:pt x="6943" y="2721"/>
                  </a:lnTo>
                  <a:lnTo>
                    <a:pt x="6924" y="2702"/>
                  </a:lnTo>
                  <a:lnTo>
                    <a:pt x="6829" y="2702"/>
                  </a:lnTo>
                  <a:lnTo>
                    <a:pt x="6772" y="2797"/>
                  </a:lnTo>
                  <a:lnTo>
                    <a:pt x="6734" y="2835"/>
                  </a:lnTo>
                  <a:lnTo>
                    <a:pt x="6734" y="2740"/>
                  </a:lnTo>
                  <a:lnTo>
                    <a:pt x="6753" y="2645"/>
                  </a:lnTo>
                  <a:lnTo>
                    <a:pt x="6981" y="2607"/>
                  </a:lnTo>
                  <a:close/>
                  <a:moveTo>
                    <a:pt x="8047" y="2683"/>
                  </a:moveTo>
                  <a:lnTo>
                    <a:pt x="8085" y="2721"/>
                  </a:lnTo>
                  <a:lnTo>
                    <a:pt x="8104" y="2892"/>
                  </a:lnTo>
                  <a:lnTo>
                    <a:pt x="8066" y="2987"/>
                  </a:lnTo>
                  <a:lnTo>
                    <a:pt x="7971" y="2968"/>
                  </a:lnTo>
                  <a:lnTo>
                    <a:pt x="7951" y="2892"/>
                  </a:lnTo>
                  <a:lnTo>
                    <a:pt x="7894" y="2778"/>
                  </a:lnTo>
                  <a:lnTo>
                    <a:pt x="7951" y="2683"/>
                  </a:lnTo>
                  <a:close/>
                  <a:moveTo>
                    <a:pt x="6125" y="2987"/>
                  </a:moveTo>
                  <a:lnTo>
                    <a:pt x="6221" y="3025"/>
                  </a:lnTo>
                  <a:lnTo>
                    <a:pt x="6125" y="3082"/>
                  </a:lnTo>
                  <a:lnTo>
                    <a:pt x="6030" y="3063"/>
                  </a:lnTo>
                  <a:lnTo>
                    <a:pt x="5992" y="3006"/>
                  </a:lnTo>
                  <a:lnTo>
                    <a:pt x="6030" y="2987"/>
                  </a:lnTo>
                  <a:close/>
                  <a:moveTo>
                    <a:pt x="6392" y="3196"/>
                  </a:moveTo>
                  <a:lnTo>
                    <a:pt x="6487" y="3253"/>
                  </a:lnTo>
                  <a:lnTo>
                    <a:pt x="6449" y="3348"/>
                  </a:lnTo>
                  <a:lnTo>
                    <a:pt x="6164" y="3482"/>
                  </a:lnTo>
                  <a:lnTo>
                    <a:pt x="6049" y="3291"/>
                  </a:lnTo>
                  <a:lnTo>
                    <a:pt x="6183" y="3310"/>
                  </a:lnTo>
                  <a:lnTo>
                    <a:pt x="6297" y="3291"/>
                  </a:lnTo>
                  <a:lnTo>
                    <a:pt x="6392" y="3196"/>
                  </a:lnTo>
                  <a:close/>
                  <a:moveTo>
                    <a:pt x="8465" y="3139"/>
                  </a:moveTo>
                  <a:lnTo>
                    <a:pt x="8522" y="3405"/>
                  </a:lnTo>
                  <a:lnTo>
                    <a:pt x="8617" y="3463"/>
                  </a:lnTo>
                  <a:lnTo>
                    <a:pt x="8636" y="3558"/>
                  </a:lnTo>
                  <a:lnTo>
                    <a:pt x="8655" y="3672"/>
                  </a:lnTo>
                  <a:lnTo>
                    <a:pt x="8560" y="3691"/>
                  </a:lnTo>
                  <a:lnTo>
                    <a:pt x="8560" y="3672"/>
                  </a:lnTo>
                  <a:lnTo>
                    <a:pt x="8370" y="3672"/>
                  </a:lnTo>
                  <a:lnTo>
                    <a:pt x="8237" y="3691"/>
                  </a:lnTo>
                  <a:lnTo>
                    <a:pt x="8123" y="3786"/>
                  </a:lnTo>
                  <a:lnTo>
                    <a:pt x="8066" y="3691"/>
                  </a:lnTo>
                  <a:lnTo>
                    <a:pt x="8047" y="3577"/>
                  </a:lnTo>
                  <a:lnTo>
                    <a:pt x="8161" y="3482"/>
                  </a:lnTo>
                  <a:lnTo>
                    <a:pt x="8123" y="3348"/>
                  </a:lnTo>
                  <a:lnTo>
                    <a:pt x="7990" y="3291"/>
                  </a:lnTo>
                  <a:lnTo>
                    <a:pt x="7799" y="3310"/>
                  </a:lnTo>
                  <a:lnTo>
                    <a:pt x="7609" y="3405"/>
                  </a:lnTo>
                  <a:lnTo>
                    <a:pt x="7400" y="3539"/>
                  </a:lnTo>
                  <a:lnTo>
                    <a:pt x="7419" y="3443"/>
                  </a:lnTo>
                  <a:lnTo>
                    <a:pt x="7419" y="3348"/>
                  </a:lnTo>
                  <a:lnTo>
                    <a:pt x="7590" y="3291"/>
                  </a:lnTo>
                  <a:lnTo>
                    <a:pt x="7780" y="3253"/>
                  </a:lnTo>
                  <a:lnTo>
                    <a:pt x="7971" y="3272"/>
                  </a:lnTo>
                  <a:lnTo>
                    <a:pt x="8085" y="3215"/>
                  </a:lnTo>
                  <a:lnTo>
                    <a:pt x="8180" y="3196"/>
                  </a:lnTo>
                  <a:lnTo>
                    <a:pt x="8465" y="3139"/>
                  </a:lnTo>
                  <a:close/>
                  <a:moveTo>
                    <a:pt x="6601" y="4147"/>
                  </a:moveTo>
                  <a:lnTo>
                    <a:pt x="6677" y="4204"/>
                  </a:lnTo>
                  <a:lnTo>
                    <a:pt x="6772" y="4223"/>
                  </a:lnTo>
                  <a:lnTo>
                    <a:pt x="6772" y="4242"/>
                  </a:lnTo>
                  <a:lnTo>
                    <a:pt x="6753" y="4261"/>
                  </a:lnTo>
                  <a:lnTo>
                    <a:pt x="6639" y="4242"/>
                  </a:lnTo>
                  <a:lnTo>
                    <a:pt x="6601" y="4147"/>
                  </a:lnTo>
                  <a:close/>
                  <a:moveTo>
                    <a:pt x="4718" y="4147"/>
                  </a:moveTo>
                  <a:lnTo>
                    <a:pt x="4851" y="4299"/>
                  </a:lnTo>
                  <a:lnTo>
                    <a:pt x="4908" y="4414"/>
                  </a:lnTo>
                  <a:lnTo>
                    <a:pt x="4946" y="4509"/>
                  </a:lnTo>
                  <a:lnTo>
                    <a:pt x="4832" y="4490"/>
                  </a:lnTo>
                  <a:lnTo>
                    <a:pt x="4680" y="4452"/>
                  </a:lnTo>
                  <a:lnTo>
                    <a:pt x="4661" y="4337"/>
                  </a:lnTo>
                  <a:lnTo>
                    <a:pt x="4642" y="4242"/>
                  </a:lnTo>
                  <a:lnTo>
                    <a:pt x="4661" y="4242"/>
                  </a:lnTo>
                  <a:lnTo>
                    <a:pt x="4661" y="4166"/>
                  </a:lnTo>
                  <a:lnTo>
                    <a:pt x="4718" y="4147"/>
                  </a:lnTo>
                  <a:close/>
                  <a:moveTo>
                    <a:pt x="3120" y="5117"/>
                  </a:moveTo>
                  <a:lnTo>
                    <a:pt x="3310" y="5155"/>
                  </a:lnTo>
                  <a:lnTo>
                    <a:pt x="3425" y="5193"/>
                  </a:lnTo>
                  <a:lnTo>
                    <a:pt x="3329" y="5289"/>
                  </a:lnTo>
                  <a:lnTo>
                    <a:pt x="3310" y="5269"/>
                  </a:lnTo>
                  <a:lnTo>
                    <a:pt x="3291" y="5212"/>
                  </a:lnTo>
                  <a:lnTo>
                    <a:pt x="3139" y="5269"/>
                  </a:lnTo>
                  <a:lnTo>
                    <a:pt x="2968" y="5289"/>
                  </a:lnTo>
                  <a:lnTo>
                    <a:pt x="3120" y="5117"/>
                  </a:lnTo>
                  <a:close/>
                  <a:moveTo>
                    <a:pt x="6164" y="5079"/>
                  </a:moveTo>
                  <a:lnTo>
                    <a:pt x="6278" y="5155"/>
                  </a:lnTo>
                  <a:lnTo>
                    <a:pt x="6335" y="5289"/>
                  </a:lnTo>
                  <a:lnTo>
                    <a:pt x="6164" y="5250"/>
                  </a:lnTo>
                  <a:lnTo>
                    <a:pt x="6125" y="5117"/>
                  </a:lnTo>
                  <a:lnTo>
                    <a:pt x="6125" y="5079"/>
                  </a:lnTo>
                  <a:close/>
                  <a:moveTo>
                    <a:pt x="4851" y="5060"/>
                  </a:moveTo>
                  <a:lnTo>
                    <a:pt x="4889" y="5079"/>
                  </a:lnTo>
                  <a:lnTo>
                    <a:pt x="4927" y="5098"/>
                  </a:lnTo>
                  <a:lnTo>
                    <a:pt x="5022" y="5193"/>
                  </a:lnTo>
                  <a:lnTo>
                    <a:pt x="5079" y="5212"/>
                  </a:lnTo>
                  <a:lnTo>
                    <a:pt x="5098" y="5250"/>
                  </a:lnTo>
                  <a:lnTo>
                    <a:pt x="5098" y="5289"/>
                  </a:lnTo>
                  <a:lnTo>
                    <a:pt x="5079" y="5308"/>
                  </a:lnTo>
                  <a:lnTo>
                    <a:pt x="5022" y="5289"/>
                  </a:lnTo>
                  <a:lnTo>
                    <a:pt x="4927" y="5308"/>
                  </a:lnTo>
                  <a:lnTo>
                    <a:pt x="4813" y="5498"/>
                  </a:lnTo>
                  <a:lnTo>
                    <a:pt x="4832" y="5593"/>
                  </a:lnTo>
                  <a:lnTo>
                    <a:pt x="4832" y="5726"/>
                  </a:lnTo>
                  <a:lnTo>
                    <a:pt x="4851" y="5593"/>
                  </a:lnTo>
                  <a:lnTo>
                    <a:pt x="4908" y="5498"/>
                  </a:lnTo>
                  <a:lnTo>
                    <a:pt x="5003" y="5688"/>
                  </a:lnTo>
                  <a:lnTo>
                    <a:pt x="4851" y="5821"/>
                  </a:lnTo>
                  <a:lnTo>
                    <a:pt x="4813" y="5783"/>
                  </a:lnTo>
                  <a:lnTo>
                    <a:pt x="4756" y="5745"/>
                  </a:lnTo>
                  <a:lnTo>
                    <a:pt x="4737" y="5764"/>
                  </a:lnTo>
                  <a:lnTo>
                    <a:pt x="4699" y="5764"/>
                  </a:lnTo>
                  <a:lnTo>
                    <a:pt x="4433" y="5783"/>
                  </a:lnTo>
                  <a:lnTo>
                    <a:pt x="4147" y="5783"/>
                  </a:lnTo>
                  <a:lnTo>
                    <a:pt x="4090" y="5764"/>
                  </a:lnTo>
                  <a:lnTo>
                    <a:pt x="4071" y="5726"/>
                  </a:lnTo>
                  <a:lnTo>
                    <a:pt x="4128" y="5669"/>
                  </a:lnTo>
                  <a:lnTo>
                    <a:pt x="4223" y="5669"/>
                  </a:lnTo>
                  <a:lnTo>
                    <a:pt x="4376" y="5574"/>
                  </a:lnTo>
                  <a:lnTo>
                    <a:pt x="4547" y="5536"/>
                  </a:lnTo>
                  <a:lnTo>
                    <a:pt x="4547" y="5498"/>
                  </a:lnTo>
                  <a:lnTo>
                    <a:pt x="4566" y="5479"/>
                  </a:lnTo>
                  <a:lnTo>
                    <a:pt x="4718" y="5384"/>
                  </a:lnTo>
                  <a:lnTo>
                    <a:pt x="4851" y="5250"/>
                  </a:lnTo>
                  <a:lnTo>
                    <a:pt x="4813" y="5117"/>
                  </a:lnTo>
                  <a:lnTo>
                    <a:pt x="4832" y="5079"/>
                  </a:lnTo>
                  <a:lnTo>
                    <a:pt x="4851" y="5060"/>
                  </a:lnTo>
                  <a:close/>
                  <a:moveTo>
                    <a:pt x="4528" y="6848"/>
                  </a:moveTo>
                  <a:lnTo>
                    <a:pt x="4566" y="6905"/>
                  </a:lnTo>
                  <a:lnTo>
                    <a:pt x="4794" y="6981"/>
                  </a:lnTo>
                  <a:lnTo>
                    <a:pt x="4984" y="6962"/>
                  </a:lnTo>
                  <a:lnTo>
                    <a:pt x="4889" y="7095"/>
                  </a:lnTo>
                  <a:lnTo>
                    <a:pt x="4718" y="7210"/>
                  </a:lnTo>
                  <a:lnTo>
                    <a:pt x="4661" y="7343"/>
                  </a:lnTo>
                  <a:lnTo>
                    <a:pt x="4699" y="7476"/>
                  </a:lnTo>
                  <a:lnTo>
                    <a:pt x="4794" y="7571"/>
                  </a:lnTo>
                  <a:lnTo>
                    <a:pt x="4813" y="7666"/>
                  </a:lnTo>
                  <a:lnTo>
                    <a:pt x="4623" y="7628"/>
                  </a:lnTo>
                  <a:lnTo>
                    <a:pt x="4528" y="7457"/>
                  </a:lnTo>
                  <a:lnTo>
                    <a:pt x="4433" y="7362"/>
                  </a:lnTo>
                  <a:lnTo>
                    <a:pt x="4452" y="7267"/>
                  </a:lnTo>
                  <a:lnTo>
                    <a:pt x="4623" y="7095"/>
                  </a:lnTo>
                  <a:lnTo>
                    <a:pt x="4452" y="6962"/>
                  </a:lnTo>
                  <a:lnTo>
                    <a:pt x="4452" y="6905"/>
                  </a:lnTo>
                  <a:lnTo>
                    <a:pt x="4471" y="6848"/>
                  </a:lnTo>
                  <a:close/>
                  <a:moveTo>
                    <a:pt x="3786" y="6601"/>
                  </a:moveTo>
                  <a:lnTo>
                    <a:pt x="3900" y="6734"/>
                  </a:lnTo>
                  <a:lnTo>
                    <a:pt x="3957" y="6867"/>
                  </a:lnTo>
                  <a:lnTo>
                    <a:pt x="3691" y="6962"/>
                  </a:lnTo>
                  <a:lnTo>
                    <a:pt x="3577" y="7153"/>
                  </a:lnTo>
                  <a:lnTo>
                    <a:pt x="3406" y="7267"/>
                  </a:lnTo>
                  <a:lnTo>
                    <a:pt x="3367" y="7400"/>
                  </a:lnTo>
                  <a:lnTo>
                    <a:pt x="3329" y="7571"/>
                  </a:lnTo>
                  <a:lnTo>
                    <a:pt x="3463" y="7723"/>
                  </a:lnTo>
                  <a:lnTo>
                    <a:pt x="3558" y="7818"/>
                  </a:lnTo>
                  <a:lnTo>
                    <a:pt x="3691" y="7856"/>
                  </a:lnTo>
                  <a:lnTo>
                    <a:pt x="3691" y="7875"/>
                  </a:lnTo>
                  <a:lnTo>
                    <a:pt x="3748" y="7913"/>
                  </a:lnTo>
                  <a:lnTo>
                    <a:pt x="3786" y="7951"/>
                  </a:lnTo>
                  <a:lnTo>
                    <a:pt x="3425" y="7951"/>
                  </a:lnTo>
                  <a:lnTo>
                    <a:pt x="3310" y="7932"/>
                  </a:lnTo>
                  <a:lnTo>
                    <a:pt x="3310" y="7723"/>
                  </a:lnTo>
                  <a:lnTo>
                    <a:pt x="3215" y="7666"/>
                  </a:lnTo>
                  <a:lnTo>
                    <a:pt x="3253" y="7552"/>
                  </a:lnTo>
                  <a:lnTo>
                    <a:pt x="3253" y="7381"/>
                  </a:lnTo>
                  <a:lnTo>
                    <a:pt x="3291" y="7248"/>
                  </a:lnTo>
                  <a:lnTo>
                    <a:pt x="3253" y="7153"/>
                  </a:lnTo>
                  <a:lnTo>
                    <a:pt x="3158" y="7153"/>
                  </a:lnTo>
                  <a:lnTo>
                    <a:pt x="3063" y="7191"/>
                  </a:lnTo>
                  <a:lnTo>
                    <a:pt x="3025" y="7172"/>
                  </a:lnTo>
                  <a:lnTo>
                    <a:pt x="3006" y="7057"/>
                  </a:lnTo>
                  <a:lnTo>
                    <a:pt x="3215" y="6886"/>
                  </a:lnTo>
                  <a:lnTo>
                    <a:pt x="3329" y="6981"/>
                  </a:lnTo>
                  <a:lnTo>
                    <a:pt x="3482" y="7019"/>
                  </a:lnTo>
                  <a:lnTo>
                    <a:pt x="3577" y="6886"/>
                  </a:lnTo>
                  <a:lnTo>
                    <a:pt x="3520" y="6772"/>
                  </a:lnTo>
                  <a:lnTo>
                    <a:pt x="3653" y="6715"/>
                  </a:lnTo>
                  <a:lnTo>
                    <a:pt x="3786" y="6601"/>
                  </a:lnTo>
                  <a:close/>
                  <a:moveTo>
                    <a:pt x="3596" y="8883"/>
                  </a:moveTo>
                  <a:lnTo>
                    <a:pt x="3653" y="8921"/>
                  </a:lnTo>
                  <a:lnTo>
                    <a:pt x="3596" y="9017"/>
                  </a:lnTo>
                  <a:lnTo>
                    <a:pt x="3596" y="9112"/>
                  </a:lnTo>
                  <a:lnTo>
                    <a:pt x="3653" y="9226"/>
                  </a:lnTo>
                  <a:lnTo>
                    <a:pt x="3596" y="9321"/>
                  </a:lnTo>
                  <a:lnTo>
                    <a:pt x="3577" y="9359"/>
                  </a:lnTo>
                  <a:lnTo>
                    <a:pt x="3558" y="9321"/>
                  </a:lnTo>
                  <a:lnTo>
                    <a:pt x="3463" y="9207"/>
                  </a:lnTo>
                  <a:lnTo>
                    <a:pt x="3482" y="9074"/>
                  </a:lnTo>
                  <a:lnTo>
                    <a:pt x="3501" y="9055"/>
                  </a:lnTo>
                  <a:lnTo>
                    <a:pt x="3501" y="8921"/>
                  </a:lnTo>
                  <a:lnTo>
                    <a:pt x="3596" y="8883"/>
                  </a:lnTo>
                  <a:close/>
                  <a:moveTo>
                    <a:pt x="3196" y="9207"/>
                  </a:moveTo>
                  <a:lnTo>
                    <a:pt x="3291" y="9264"/>
                  </a:lnTo>
                  <a:lnTo>
                    <a:pt x="3291" y="9397"/>
                  </a:lnTo>
                  <a:lnTo>
                    <a:pt x="3272" y="9454"/>
                  </a:lnTo>
                  <a:lnTo>
                    <a:pt x="3177" y="9473"/>
                  </a:lnTo>
                  <a:lnTo>
                    <a:pt x="3120" y="9454"/>
                  </a:lnTo>
                  <a:lnTo>
                    <a:pt x="3101" y="9359"/>
                  </a:lnTo>
                  <a:lnTo>
                    <a:pt x="3139" y="9226"/>
                  </a:lnTo>
                  <a:lnTo>
                    <a:pt x="3196" y="9207"/>
                  </a:lnTo>
                  <a:close/>
                  <a:moveTo>
                    <a:pt x="2169" y="9644"/>
                  </a:moveTo>
                  <a:lnTo>
                    <a:pt x="2245" y="9663"/>
                  </a:lnTo>
                  <a:lnTo>
                    <a:pt x="2245" y="9758"/>
                  </a:lnTo>
                  <a:lnTo>
                    <a:pt x="2150" y="9739"/>
                  </a:lnTo>
                  <a:lnTo>
                    <a:pt x="2131" y="9701"/>
                  </a:lnTo>
                  <a:lnTo>
                    <a:pt x="2093" y="9663"/>
                  </a:lnTo>
                  <a:lnTo>
                    <a:pt x="2131" y="9663"/>
                  </a:lnTo>
                  <a:lnTo>
                    <a:pt x="2169" y="9644"/>
                  </a:lnTo>
                  <a:close/>
                  <a:moveTo>
                    <a:pt x="19174" y="3577"/>
                  </a:moveTo>
                  <a:lnTo>
                    <a:pt x="19174" y="3672"/>
                  </a:lnTo>
                  <a:lnTo>
                    <a:pt x="19060" y="4775"/>
                  </a:lnTo>
                  <a:lnTo>
                    <a:pt x="19060" y="5498"/>
                  </a:lnTo>
                  <a:lnTo>
                    <a:pt x="19079" y="6201"/>
                  </a:lnTo>
                  <a:lnTo>
                    <a:pt x="19193" y="6715"/>
                  </a:lnTo>
                  <a:lnTo>
                    <a:pt x="19250" y="7286"/>
                  </a:lnTo>
                  <a:lnTo>
                    <a:pt x="19250" y="8199"/>
                  </a:lnTo>
                  <a:lnTo>
                    <a:pt x="19212" y="8332"/>
                  </a:lnTo>
                  <a:lnTo>
                    <a:pt x="19193" y="8503"/>
                  </a:lnTo>
                  <a:lnTo>
                    <a:pt x="19079" y="8788"/>
                  </a:lnTo>
                  <a:lnTo>
                    <a:pt x="19060" y="8921"/>
                  </a:lnTo>
                  <a:lnTo>
                    <a:pt x="18831" y="9093"/>
                  </a:lnTo>
                  <a:lnTo>
                    <a:pt x="18527" y="9207"/>
                  </a:lnTo>
                  <a:lnTo>
                    <a:pt x="18413" y="9226"/>
                  </a:lnTo>
                  <a:lnTo>
                    <a:pt x="18090" y="9264"/>
                  </a:lnTo>
                  <a:lnTo>
                    <a:pt x="17443" y="9340"/>
                  </a:lnTo>
                  <a:lnTo>
                    <a:pt x="16929" y="9340"/>
                  </a:lnTo>
                  <a:lnTo>
                    <a:pt x="16511" y="9302"/>
                  </a:lnTo>
                  <a:lnTo>
                    <a:pt x="15921" y="9283"/>
                  </a:lnTo>
                  <a:lnTo>
                    <a:pt x="15313" y="9302"/>
                  </a:lnTo>
                  <a:lnTo>
                    <a:pt x="14932" y="9302"/>
                  </a:lnTo>
                  <a:lnTo>
                    <a:pt x="14970" y="9663"/>
                  </a:lnTo>
                  <a:lnTo>
                    <a:pt x="15008" y="9873"/>
                  </a:lnTo>
                  <a:lnTo>
                    <a:pt x="15122" y="9968"/>
                  </a:lnTo>
                  <a:lnTo>
                    <a:pt x="15275" y="10025"/>
                  </a:lnTo>
                  <a:lnTo>
                    <a:pt x="15465" y="10063"/>
                  </a:lnTo>
                  <a:lnTo>
                    <a:pt x="16054" y="10063"/>
                  </a:lnTo>
                  <a:lnTo>
                    <a:pt x="16511" y="10101"/>
                  </a:lnTo>
                  <a:lnTo>
                    <a:pt x="16891" y="10101"/>
                  </a:lnTo>
                  <a:lnTo>
                    <a:pt x="17481" y="10006"/>
                  </a:lnTo>
                  <a:lnTo>
                    <a:pt x="18090" y="10025"/>
                  </a:lnTo>
                  <a:lnTo>
                    <a:pt x="18470" y="10044"/>
                  </a:lnTo>
                  <a:lnTo>
                    <a:pt x="18907" y="10044"/>
                  </a:lnTo>
                  <a:lnTo>
                    <a:pt x="19383" y="10006"/>
                  </a:lnTo>
                  <a:lnTo>
                    <a:pt x="19573" y="9949"/>
                  </a:lnTo>
                  <a:lnTo>
                    <a:pt x="19744" y="9853"/>
                  </a:lnTo>
                  <a:lnTo>
                    <a:pt x="19859" y="9682"/>
                  </a:lnTo>
                  <a:lnTo>
                    <a:pt x="19897" y="9492"/>
                  </a:lnTo>
                  <a:lnTo>
                    <a:pt x="19954" y="8883"/>
                  </a:lnTo>
                  <a:lnTo>
                    <a:pt x="19897" y="8351"/>
                  </a:lnTo>
                  <a:lnTo>
                    <a:pt x="19801" y="7837"/>
                  </a:lnTo>
                  <a:lnTo>
                    <a:pt x="19782" y="7038"/>
                  </a:lnTo>
                  <a:lnTo>
                    <a:pt x="19782" y="6259"/>
                  </a:lnTo>
                  <a:lnTo>
                    <a:pt x="19840" y="5745"/>
                  </a:lnTo>
                  <a:lnTo>
                    <a:pt x="19859" y="5231"/>
                  </a:lnTo>
                  <a:lnTo>
                    <a:pt x="19840" y="4452"/>
                  </a:lnTo>
                  <a:lnTo>
                    <a:pt x="19687" y="4261"/>
                  </a:lnTo>
                  <a:lnTo>
                    <a:pt x="19402" y="3843"/>
                  </a:lnTo>
                  <a:lnTo>
                    <a:pt x="19174" y="3577"/>
                  </a:lnTo>
                  <a:close/>
                  <a:moveTo>
                    <a:pt x="2473" y="10025"/>
                  </a:moveTo>
                  <a:lnTo>
                    <a:pt x="2493" y="10063"/>
                  </a:lnTo>
                  <a:lnTo>
                    <a:pt x="2473" y="10120"/>
                  </a:lnTo>
                  <a:lnTo>
                    <a:pt x="2359" y="10120"/>
                  </a:lnTo>
                  <a:lnTo>
                    <a:pt x="2340" y="10063"/>
                  </a:lnTo>
                  <a:lnTo>
                    <a:pt x="2378" y="10025"/>
                  </a:lnTo>
                  <a:close/>
                  <a:moveTo>
                    <a:pt x="4261" y="10519"/>
                  </a:moveTo>
                  <a:lnTo>
                    <a:pt x="4433" y="10671"/>
                  </a:lnTo>
                  <a:lnTo>
                    <a:pt x="4433" y="10805"/>
                  </a:lnTo>
                  <a:lnTo>
                    <a:pt x="4299" y="10862"/>
                  </a:lnTo>
                  <a:lnTo>
                    <a:pt x="4166" y="10961"/>
                  </a:lnTo>
                  <a:lnTo>
                    <a:pt x="4166" y="10862"/>
                  </a:lnTo>
                  <a:lnTo>
                    <a:pt x="4052" y="10633"/>
                  </a:lnTo>
                  <a:lnTo>
                    <a:pt x="4090" y="10519"/>
                  </a:lnTo>
                  <a:close/>
                  <a:moveTo>
                    <a:pt x="4699" y="10824"/>
                  </a:moveTo>
                  <a:lnTo>
                    <a:pt x="4718" y="10995"/>
                  </a:lnTo>
                  <a:lnTo>
                    <a:pt x="4642" y="11166"/>
                  </a:lnTo>
                  <a:lnTo>
                    <a:pt x="4509" y="11052"/>
                  </a:lnTo>
                  <a:lnTo>
                    <a:pt x="4509" y="10881"/>
                  </a:lnTo>
                  <a:lnTo>
                    <a:pt x="4604" y="10824"/>
                  </a:lnTo>
                  <a:close/>
                  <a:moveTo>
                    <a:pt x="3120" y="10824"/>
                  </a:moveTo>
                  <a:lnTo>
                    <a:pt x="3291" y="11052"/>
                  </a:lnTo>
                  <a:lnTo>
                    <a:pt x="3272" y="11204"/>
                  </a:lnTo>
                  <a:lnTo>
                    <a:pt x="3101" y="11261"/>
                  </a:lnTo>
                  <a:lnTo>
                    <a:pt x="3006" y="11071"/>
                  </a:lnTo>
                  <a:lnTo>
                    <a:pt x="3044" y="10976"/>
                  </a:lnTo>
                  <a:lnTo>
                    <a:pt x="3120" y="10824"/>
                  </a:lnTo>
                  <a:close/>
                  <a:moveTo>
                    <a:pt x="4185" y="11470"/>
                  </a:moveTo>
                  <a:lnTo>
                    <a:pt x="4242" y="11489"/>
                  </a:lnTo>
                  <a:lnTo>
                    <a:pt x="4185" y="11527"/>
                  </a:lnTo>
                  <a:lnTo>
                    <a:pt x="4071" y="11527"/>
                  </a:lnTo>
                  <a:lnTo>
                    <a:pt x="4033" y="11546"/>
                  </a:lnTo>
                  <a:lnTo>
                    <a:pt x="3957" y="11546"/>
                  </a:lnTo>
                  <a:lnTo>
                    <a:pt x="3957" y="11527"/>
                  </a:lnTo>
                  <a:lnTo>
                    <a:pt x="3976" y="11489"/>
                  </a:lnTo>
                  <a:lnTo>
                    <a:pt x="4033" y="11489"/>
                  </a:lnTo>
                  <a:lnTo>
                    <a:pt x="4071" y="11470"/>
                  </a:lnTo>
                  <a:close/>
                  <a:moveTo>
                    <a:pt x="3215" y="11527"/>
                  </a:moveTo>
                  <a:lnTo>
                    <a:pt x="3310" y="11546"/>
                  </a:lnTo>
                  <a:lnTo>
                    <a:pt x="3367" y="11565"/>
                  </a:lnTo>
                  <a:lnTo>
                    <a:pt x="3310" y="11584"/>
                  </a:lnTo>
                  <a:lnTo>
                    <a:pt x="3120" y="11584"/>
                  </a:lnTo>
                  <a:lnTo>
                    <a:pt x="3177" y="11546"/>
                  </a:lnTo>
                  <a:lnTo>
                    <a:pt x="3215" y="11527"/>
                  </a:lnTo>
                  <a:close/>
                  <a:moveTo>
                    <a:pt x="2664" y="12022"/>
                  </a:moveTo>
                  <a:lnTo>
                    <a:pt x="2664" y="12098"/>
                  </a:lnTo>
                  <a:lnTo>
                    <a:pt x="2759" y="12231"/>
                  </a:lnTo>
                  <a:lnTo>
                    <a:pt x="2721" y="12345"/>
                  </a:lnTo>
                  <a:lnTo>
                    <a:pt x="2664" y="12326"/>
                  </a:lnTo>
                  <a:lnTo>
                    <a:pt x="2626" y="12231"/>
                  </a:lnTo>
                  <a:lnTo>
                    <a:pt x="2531" y="12136"/>
                  </a:lnTo>
                  <a:lnTo>
                    <a:pt x="2569" y="12041"/>
                  </a:lnTo>
                  <a:lnTo>
                    <a:pt x="2664" y="12022"/>
                  </a:lnTo>
                  <a:close/>
                  <a:moveTo>
                    <a:pt x="4147" y="11965"/>
                  </a:moveTo>
                  <a:lnTo>
                    <a:pt x="4185" y="12060"/>
                  </a:lnTo>
                  <a:lnTo>
                    <a:pt x="4166" y="12193"/>
                  </a:lnTo>
                  <a:lnTo>
                    <a:pt x="4071" y="12307"/>
                  </a:lnTo>
                  <a:lnTo>
                    <a:pt x="4033" y="12440"/>
                  </a:lnTo>
                  <a:lnTo>
                    <a:pt x="3881" y="12231"/>
                  </a:lnTo>
                  <a:lnTo>
                    <a:pt x="3919" y="12022"/>
                  </a:lnTo>
                  <a:lnTo>
                    <a:pt x="4033" y="11965"/>
                  </a:lnTo>
                  <a:close/>
                  <a:moveTo>
                    <a:pt x="3463" y="12688"/>
                  </a:moveTo>
                  <a:lnTo>
                    <a:pt x="3501" y="12878"/>
                  </a:lnTo>
                  <a:lnTo>
                    <a:pt x="3291" y="12821"/>
                  </a:lnTo>
                  <a:lnTo>
                    <a:pt x="3463" y="12688"/>
                  </a:lnTo>
                  <a:close/>
                  <a:moveTo>
                    <a:pt x="4547" y="13049"/>
                  </a:moveTo>
                  <a:lnTo>
                    <a:pt x="4338" y="13163"/>
                  </a:lnTo>
                  <a:lnTo>
                    <a:pt x="4223" y="13182"/>
                  </a:lnTo>
                  <a:lnTo>
                    <a:pt x="4166" y="13182"/>
                  </a:lnTo>
                  <a:lnTo>
                    <a:pt x="4128" y="13163"/>
                  </a:lnTo>
                  <a:lnTo>
                    <a:pt x="4261" y="13144"/>
                  </a:lnTo>
                  <a:lnTo>
                    <a:pt x="4433" y="13087"/>
                  </a:lnTo>
                  <a:lnTo>
                    <a:pt x="4547" y="13049"/>
                  </a:lnTo>
                  <a:close/>
                  <a:moveTo>
                    <a:pt x="3862" y="12592"/>
                  </a:moveTo>
                  <a:lnTo>
                    <a:pt x="3995" y="12631"/>
                  </a:lnTo>
                  <a:lnTo>
                    <a:pt x="4090" y="12859"/>
                  </a:lnTo>
                  <a:lnTo>
                    <a:pt x="4052" y="12973"/>
                  </a:lnTo>
                  <a:lnTo>
                    <a:pt x="3957" y="13068"/>
                  </a:lnTo>
                  <a:lnTo>
                    <a:pt x="3900" y="13068"/>
                  </a:lnTo>
                  <a:lnTo>
                    <a:pt x="3900" y="13201"/>
                  </a:lnTo>
                  <a:lnTo>
                    <a:pt x="3881" y="13258"/>
                  </a:lnTo>
                  <a:lnTo>
                    <a:pt x="3862" y="13277"/>
                  </a:lnTo>
                  <a:lnTo>
                    <a:pt x="3805" y="13296"/>
                  </a:lnTo>
                  <a:lnTo>
                    <a:pt x="3786" y="13277"/>
                  </a:lnTo>
                  <a:lnTo>
                    <a:pt x="3786" y="13182"/>
                  </a:lnTo>
                  <a:lnTo>
                    <a:pt x="3881" y="13087"/>
                  </a:lnTo>
                  <a:lnTo>
                    <a:pt x="3862" y="13087"/>
                  </a:lnTo>
                  <a:lnTo>
                    <a:pt x="3843" y="12992"/>
                  </a:lnTo>
                  <a:lnTo>
                    <a:pt x="3748" y="12897"/>
                  </a:lnTo>
                  <a:lnTo>
                    <a:pt x="3710" y="12707"/>
                  </a:lnTo>
                  <a:lnTo>
                    <a:pt x="3748" y="12707"/>
                  </a:lnTo>
                  <a:lnTo>
                    <a:pt x="3862" y="12592"/>
                  </a:lnTo>
                  <a:close/>
                  <a:moveTo>
                    <a:pt x="3120" y="13544"/>
                  </a:moveTo>
                  <a:lnTo>
                    <a:pt x="3120" y="13563"/>
                  </a:lnTo>
                  <a:lnTo>
                    <a:pt x="3139" y="13563"/>
                  </a:lnTo>
                  <a:lnTo>
                    <a:pt x="3234" y="13620"/>
                  </a:lnTo>
                  <a:lnTo>
                    <a:pt x="3234" y="13715"/>
                  </a:lnTo>
                  <a:lnTo>
                    <a:pt x="3139" y="13658"/>
                  </a:lnTo>
                  <a:lnTo>
                    <a:pt x="3101" y="13563"/>
                  </a:lnTo>
                  <a:lnTo>
                    <a:pt x="3120" y="13544"/>
                  </a:lnTo>
                  <a:close/>
                  <a:moveTo>
                    <a:pt x="4090" y="13772"/>
                  </a:moveTo>
                  <a:lnTo>
                    <a:pt x="4223" y="13810"/>
                  </a:lnTo>
                  <a:lnTo>
                    <a:pt x="4185" y="13848"/>
                  </a:lnTo>
                  <a:lnTo>
                    <a:pt x="4185" y="13905"/>
                  </a:lnTo>
                  <a:lnTo>
                    <a:pt x="4071" y="13905"/>
                  </a:lnTo>
                  <a:lnTo>
                    <a:pt x="3976" y="13772"/>
                  </a:lnTo>
                  <a:close/>
                  <a:moveTo>
                    <a:pt x="11680" y="5669"/>
                  </a:moveTo>
                  <a:lnTo>
                    <a:pt x="11261" y="5688"/>
                  </a:lnTo>
                  <a:lnTo>
                    <a:pt x="10690" y="5688"/>
                  </a:lnTo>
                  <a:lnTo>
                    <a:pt x="10101" y="5726"/>
                  </a:lnTo>
                  <a:lnTo>
                    <a:pt x="9663" y="5821"/>
                  </a:lnTo>
                  <a:lnTo>
                    <a:pt x="9226" y="5935"/>
                  </a:lnTo>
                  <a:lnTo>
                    <a:pt x="8807" y="6106"/>
                  </a:lnTo>
                  <a:lnTo>
                    <a:pt x="8427" y="6354"/>
                  </a:lnTo>
                  <a:lnTo>
                    <a:pt x="8066" y="6677"/>
                  </a:lnTo>
                  <a:lnTo>
                    <a:pt x="7685" y="7000"/>
                  </a:lnTo>
                  <a:lnTo>
                    <a:pt x="7343" y="7362"/>
                  </a:lnTo>
                  <a:lnTo>
                    <a:pt x="7096" y="7723"/>
                  </a:lnTo>
                  <a:lnTo>
                    <a:pt x="6829" y="8104"/>
                  </a:lnTo>
                  <a:lnTo>
                    <a:pt x="6487" y="8998"/>
                  </a:lnTo>
                  <a:lnTo>
                    <a:pt x="6354" y="9473"/>
                  </a:lnTo>
                  <a:lnTo>
                    <a:pt x="6259" y="9949"/>
                  </a:lnTo>
                  <a:lnTo>
                    <a:pt x="6202" y="10443"/>
                  </a:lnTo>
                  <a:lnTo>
                    <a:pt x="6240" y="10957"/>
                  </a:lnTo>
                  <a:lnTo>
                    <a:pt x="6335" y="11432"/>
                  </a:lnTo>
                  <a:lnTo>
                    <a:pt x="6620" y="12383"/>
                  </a:lnTo>
                  <a:lnTo>
                    <a:pt x="6810" y="12897"/>
                  </a:lnTo>
                  <a:lnTo>
                    <a:pt x="7000" y="13353"/>
                  </a:lnTo>
                  <a:lnTo>
                    <a:pt x="7248" y="13734"/>
                  </a:lnTo>
                  <a:lnTo>
                    <a:pt x="7457" y="14000"/>
                  </a:lnTo>
                  <a:lnTo>
                    <a:pt x="7400" y="13772"/>
                  </a:lnTo>
                  <a:lnTo>
                    <a:pt x="7381" y="13582"/>
                  </a:lnTo>
                  <a:lnTo>
                    <a:pt x="7210" y="13106"/>
                  </a:lnTo>
                  <a:lnTo>
                    <a:pt x="7038" y="12611"/>
                  </a:lnTo>
                  <a:lnTo>
                    <a:pt x="6924" y="12136"/>
                  </a:lnTo>
                  <a:lnTo>
                    <a:pt x="6829" y="11660"/>
                  </a:lnTo>
                  <a:lnTo>
                    <a:pt x="6810" y="11166"/>
                  </a:lnTo>
                  <a:lnTo>
                    <a:pt x="6829" y="10671"/>
                  </a:lnTo>
                  <a:lnTo>
                    <a:pt x="6924" y="10215"/>
                  </a:lnTo>
                  <a:lnTo>
                    <a:pt x="7077" y="9720"/>
                  </a:lnTo>
                  <a:lnTo>
                    <a:pt x="7229" y="9264"/>
                  </a:lnTo>
                  <a:lnTo>
                    <a:pt x="7419" y="8807"/>
                  </a:lnTo>
                  <a:lnTo>
                    <a:pt x="7647" y="8427"/>
                  </a:lnTo>
                  <a:lnTo>
                    <a:pt x="7951" y="8066"/>
                  </a:lnTo>
                  <a:lnTo>
                    <a:pt x="8275" y="7742"/>
                  </a:lnTo>
                  <a:lnTo>
                    <a:pt x="8636" y="7400"/>
                  </a:lnTo>
                  <a:lnTo>
                    <a:pt x="8998" y="7095"/>
                  </a:lnTo>
                  <a:lnTo>
                    <a:pt x="9359" y="6810"/>
                  </a:lnTo>
                  <a:lnTo>
                    <a:pt x="9777" y="6620"/>
                  </a:lnTo>
                  <a:lnTo>
                    <a:pt x="10215" y="6525"/>
                  </a:lnTo>
                  <a:lnTo>
                    <a:pt x="10710" y="6430"/>
                  </a:lnTo>
                  <a:lnTo>
                    <a:pt x="11223" y="6411"/>
                  </a:lnTo>
                  <a:lnTo>
                    <a:pt x="11794" y="6411"/>
                  </a:lnTo>
                  <a:lnTo>
                    <a:pt x="12174" y="6392"/>
                  </a:lnTo>
                  <a:lnTo>
                    <a:pt x="12516" y="6392"/>
                  </a:lnTo>
                  <a:lnTo>
                    <a:pt x="12802" y="6411"/>
                  </a:lnTo>
                  <a:lnTo>
                    <a:pt x="12802" y="6354"/>
                  </a:lnTo>
                  <a:lnTo>
                    <a:pt x="12783" y="5859"/>
                  </a:lnTo>
                  <a:lnTo>
                    <a:pt x="12345" y="5726"/>
                  </a:lnTo>
                  <a:lnTo>
                    <a:pt x="12022" y="5669"/>
                  </a:lnTo>
                  <a:close/>
                  <a:moveTo>
                    <a:pt x="3786" y="13962"/>
                  </a:moveTo>
                  <a:lnTo>
                    <a:pt x="3805" y="14114"/>
                  </a:lnTo>
                  <a:lnTo>
                    <a:pt x="3767" y="14228"/>
                  </a:lnTo>
                  <a:lnTo>
                    <a:pt x="3672" y="14133"/>
                  </a:lnTo>
                  <a:lnTo>
                    <a:pt x="3691" y="14000"/>
                  </a:lnTo>
                  <a:lnTo>
                    <a:pt x="3710" y="13962"/>
                  </a:lnTo>
                  <a:close/>
                  <a:moveTo>
                    <a:pt x="5460" y="14495"/>
                  </a:moveTo>
                  <a:lnTo>
                    <a:pt x="5479" y="14571"/>
                  </a:lnTo>
                  <a:lnTo>
                    <a:pt x="5479" y="14590"/>
                  </a:lnTo>
                  <a:lnTo>
                    <a:pt x="5460" y="14609"/>
                  </a:lnTo>
                  <a:lnTo>
                    <a:pt x="5422" y="14609"/>
                  </a:lnTo>
                  <a:lnTo>
                    <a:pt x="5403" y="14590"/>
                  </a:lnTo>
                  <a:lnTo>
                    <a:pt x="5403" y="14533"/>
                  </a:lnTo>
                  <a:lnTo>
                    <a:pt x="5460" y="14495"/>
                  </a:lnTo>
                  <a:close/>
                  <a:moveTo>
                    <a:pt x="3101" y="14495"/>
                  </a:moveTo>
                  <a:lnTo>
                    <a:pt x="3196" y="14590"/>
                  </a:lnTo>
                  <a:lnTo>
                    <a:pt x="3196" y="14723"/>
                  </a:lnTo>
                  <a:lnTo>
                    <a:pt x="3025" y="14704"/>
                  </a:lnTo>
                  <a:lnTo>
                    <a:pt x="2911" y="14590"/>
                  </a:lnTo>
                  <a:lnTo>
                    <a:pt x="2949" y="14495"/>
                  </a:lnTo>
                  <a:close/>
                  <a:moveTo>
                    <a:pt x="4699" y="14704"/>
                  </a:moveTo>
                  <a:lnTo>
                    <a:pt x="4718" y="14723"/>
                  </a:lnTo>
                  <a:lnTo>
                    <a:pt x="4718" y="14780"/>
                  </a:lnTo>
                  <a:lnTo>
                    <a:pt x="4699" y="14818"/>
                  </a:lnTo>
                  <a:lnTo>
                    <a:pt x="4661" y="14818"/>
                  </a:lnTo>
                  <a:lnTo>
                    <a:pt x="4623" y="14799"/>
                  </a:lnTo>
                  <a:lnTo>
                    <a:pt x="4623" y="14761"/>
                  </a:lnTo>
                  <a:lnTo>
                    <a:pt x="4642" y="14704"/>
                  </a:lnTo>
                  <a:close/>
                  <a:moveTo>
                    <a:pt x="4870" y="15065"/>
                  </a:moveTo>
                  <a:lnTo>
                    <a:pt x="4908" y="15160"/>
                  </a:lnTo>
                  <a:lnTo>
                    <a:pt x="4870" y="15198"/>
                  </a:lnTo>
                  <a:lnTo>
                    <a:pt x="4832" y="15179"/>
                  </a:lnTo>
                  <a:lnTo>
                    <a:pt x="4813" y="15141"/>
                  </a:lnTo>
                  <a:lnTo>
                    <a:pt x="4794" y="15103"/>
                  </a:lnTo>
                  <a:lnTo>
                    <a:pt x="4813" y="15065"/>
                  </a:lnTo>
                  <a:close/>
                  <a:moveTo>
                    <a:pt x="15845" y="16283"/>
                  </a:moveTo>
                  <a:lnTo>
                    <a:pt x="15921" y="16302"/>
                  </a:lnTo>
                  <a:lnTo>
                    <a:pt x="15883" y="16340"/>
                  </a:lnTo>
                  <a:lnTo>
                    <a:pt x="15864" y="16435"/>
                  </a:lnTo>
                  <a:lnTo>
                    <a:pt x="15750" y="16435"/>
                  </a:lnTo>
                  <a:lnTo>
                    <a:pt x="15750" y="16340"/>
                  </a:lnTo>
                  <a:lnTo>
                    <a:pt x="15788" y="16302"/>
                  </a:lnTo>
                  <a:lnTo>
                    <a:pt x="15845" y="16283"/>
                  </a:lnTo>
                  <a:close/>
                  <a:moveTo>
                    <a:pt x="7019" y="16492"/>
                  </a:moveTo>
                  <a:lnTo>
                    <a:pt x="7153" y="16587"/>
                  </a:lnTo>
                  <a:lnTo>
                    <a:pt x="7248" y="16758"/>
                  </a:lnTo>
                  <a:lnTo>
                    <a:pt x="7038" y="16625"/>
                  </a:lnTo>
                  <a:lnTo>
                    <a:pt x="6943" y="16511"/>
                  </a:lnTo>
                  <a:lnTo>
                    <a:pt x="6981" y="16492"/>
                  </a:lnTo>
                  <a:close/>
                  <a:moveTo>
                    <a:pt x="15503" y="16625"/>
                  </a:moveTo>
                  <a:lnTo>
                    <a:pt x="15522" y="16682"/>
                  </a:lnTo>
                  <a:lnTo>
                    <a:pt x="15503" y="16720"/>
                  </a:lnTo>
                  <a:lnTo>
                    <a:pt x="15332" y="16853"/>
                  </a:lnTo>
                  <a:lnTo>
                    <a:pt x="15065" y="16815"/>
                  </a:lnTo>
                  <a:lnTo>
                    <a:pt x="15313" y="16701"/>
                  </a:lnTo>
                  <a:lnTo>
                    <a:pt x="15503" y="16625"/>
                  </a:lnTo>
                  <a:close/>
                  <a:moveTo>
                    <a:pt x="8807" y="16758"/>
                  </a:moveTo>
                  <a:lnTo>
                    <a:pt x="8845" y="16853"/>
                  </a:lnTo>
                  <a:lnTo>
                    <a:pt x="8826" y="16891"/>
                  </a:lnTo>
                  <a:lnTo>
                    <a:pt x="8807" y="16910"/>
                  </a:lnTo>
                  <a:lnTo>
                    <a:pt x="8712" y="16910"/>
                  </a:lnTo>
                  <a:lnTo>
                    <a:pt x="8693" y="16853"/>
                  </a:lnTo>
                  <a:lnTo>
                    <a:pt x="8693" y="16796"/>
                  </a:lnTo>
                  <a:lnTo>
                    <a:pt x="8712" y="16777"/>
                  </a:lnTo>
                  <a:lnTo>
                    <a:pt x="8807" y="16758"/>
                  </a:lnTo>
                  <a:close/>
                  <a:moveTo>
                    <a:pt x="14247" y="16606"/>
                  </a:moveTo>
                  <a:lnTo>
                    <a:pt x="14247" y="16625"/>
                  </a:lnTo>
                  <a:lnTo>
                    <a:pt x="14342" y="16720"/>
                  </a:lnTo>
                  <a:lnTo>
                    <a:pt x="14381" y="16872"/>
                  </a:lnTo>
                  <a:lnTo>
                    <a:pt x="14381" y="16891"/>
                  </a:lnTo>
                  <a:lnTo>
                    <a:pt x="14362" y="16910"/>
                  </a:lnTo>
                  <a:lnTo>
                    <a:pt x="14342" y="16910"/>
                  </a:lnTo>
                  <a:lnTo>
                    <a:pt x="14171" y="16796"/>
                  </a:lnTo>
                  <a:lnTo>
                    <a:pt x="14228" y="16606"/>
                  </a:lnTo>
                  <a:close/>
                  <a:moveTo>
                    <a:pt x="13734" y="16720"/>
                  </a:moveTo>
                  <a:lnTo>
                    <a:pt x="13886" y="16777"/>
                  </a:lnTo>
                  <a:lnTo>
                    <a:pt x="13867" y="16910"/>
                  </a:lnTo>
                  <a:lnTo>
                    <a:pt x="13696" y="16967"/>
                  </a:lnTo>
                  <a:lnTo>
                    <a:pt x="13658" y="16872"/>
                  </a:lnTo>
                  <a:lnTo>
                    <a:pt x="13639" y="16777"/>
                  </a:lnTo>
                  <a:lnTo>
                    <a:pt x="13734" y="16720"/>
                  </a:lnTo>
                  <a:close/>
                  <a:moveTo>
                    <a:pt x="7990" y="16910"/>
                  </a:moveTo>
                  <a:lnTo>
                    <a:pt x="8009" y="16967"/>
                  </a:lnTo>
                  <a:lnTo>
                    <a:pt x="7990" y="17062"/>
                  </a:lnTo>
                  <a:lnTo>
                    <a:pt x="7971" y="17100"/>
                  </a:lnTo>
                  <a:lnTo>
                    <a:pt x="7894" y="17081"/>
                  </a:lnTo>
                  <a:lnTo>
                    <a:pt x="7875" y="17043"/>
                  </a:lnTo>
                  <a:lnTo>
                    <a:pt x="7875" y="16929"/>
                  </a:lnTo>
                  <a:lnTo>
                    <a:pt x="7894" y="16910"/>
                  </a:lnTo>
                  <a:close/>
                  <a:moveTo>
                    <a:pt x="13201" y="17043"/>
                  </a:moveTo>
                  <a:lnTo>
                    <a:pt x="13201" y="17157"/>
                  </a:lnTo>
                  <a:lnTo>
                    <a:pt x="13182" y="17157"/>
                  </a:lnTo>
                  <a:lnTo>
                    <a:pt x="13182" y="17176"/>
                  </a:lnTo>
                  <a:lnTo>
                    <a:pt x="12916" y="17138"/>
                  </a:lnTo>
                  <a:lnTo>
                    <a:pt x="13163" y="17062"/>
                  </a:lnTo>
                  <a:lnTo>
                    <a:pt x="13163" y="17043"/>
                  </a:lnTo>
                  <a:close/>
                  <a:moveTo>
                    <a:pt x="14799" y="17138"/>
                  </a:moveTo>
                  <a:lnTo>
                    <a:pt x="14799" y="17157"/>
                  </a:lnTo>
                  <a:lnTo>
                    <a:pt x="14818" y="17176"/>
                  </a:lnTo>
                  <a:lnTo>
                    <a:pt x="14818" y="17234"/>
                  </a:lnTo>
                  <a:lnTo>
                    <a:pt x="14799" y="17253"/>
                  </a:lnTo>
                  <a:lnTo>
                    <a:pt x="14704" y="17253"/>
                  </a:lnTo>
                  <a:lnTo>
                    <a:pt x="14685" y="17234"/>
                  </a:lnTo>
                  <a:lnTo>
                    <a:pt x="14704" y="17138"/>
                  </a:lnTo>
                  <a:close/>
                  <a:moveTo>
                    <a:pt x="12079" y="16739"/>
                  </a:moveTo>
                  <a:lnTo>
                    <a:pt x="12136" y="16853"/>
                  </a:lnTo>
                  <a:lnTo>
                    <a:pt x="12079" y="16948"/>
                  </a:lnTo>
                  <a:lnTo>
                    <a:pt x="12079" y="17043"/>
                  </a:lnTo>
                  <a:lnTo>
                    <a:pt x="12117" y="17138"/>
                  </a:lnTo>
                  <a:lnTo>
                    <a:pt x="12212" y="17253"/>
                  </a:lnTo>
                  <a:lnTo>
                    <a:pt x="11870" y="17272"/>
                  </a:lnTo>
                  <a:lnTo>
                    <a:pt x="11737" y="17215"/>
                  </a:lnTo>
                  <a:lnTo>
                    <a:pt x="11756" y="17100"/>
                  </a:lnTo>
                  <a:lnTo>
                    <a:pt x="11927" y="16929"/>
                  </a:lnTo>
                  <a:lnTo>
                    <a:pt x="12041" y="16891"/>
                  </a:lnTo>
                  <a:lnTo>
                    <a:pt x="12041" y="16739"/>
                  </a:lnTo>
                  <a:close/>
                  <a:moveTo>
                    <a:pt x="12764" y="16872"/>
                  </a:moveTo>
                  <a:lnTo>
                    <a:pt x="12916" y="16910"/>
                  </a:lnTo>
                  <a:lnTo>
                    <a:pt x="12764" y="17138"/>
                  </a:lnTo>
                  <a:lnTo>
                    <a:pt x="12631" y="17329"/>
                  </a:lnTo>
                  <a:lnTo>
                    <a:pt x="12536" y="17272"/>
                  </a:lnTo>
                  <a:lnTo>
                    <a:pt x="12478" y="17176"/>
                  </a:lnTo>
                  <a:lnTo>
                    <a:pt x="12459" y="17043"/>
                  </a:lnTo>
                  <a:lnTo>
                    <a:pt x="12440" y="16910"/>
                  </a:lnTo>
                  <a:lnTo>
                    <a:pt x="12345" y="16986"/>
                  </a:lnTo>
                  <a:lnTo>
                    <a:pt x="12231" y="16986"/>
                  </a:lnTo>
                  <a:lnTo>
                    <a:pt x="12440" y="16872"/>
                  </a:lnTo>
                  <a:lnTo>
                    <a:pt x="12631" y="16891"/>
                  </a:lnTo>
                  <a:lnTo>
                    <a:pt x="12764" y="16872"/>
                  </a:lnTo>
                  <a:close/>
                  <a:moveTo>
                    <a:pt x="13867" y="17157"/>
                  </a:moveTo>
                  <a:lnTo>
                    <a:pt x="14038" y="17176"/>
                  </a:lnTo>
                  <a:lnTo>
                    <a:pt x="14190" y="17176"/>
                  </a:lnTo>
                  <a:lnTo>
                    <a:pt x="13981" y="17291"/>
                  </a:lnTo>
                  <a:lnTo>
                    <a:pt x="13772" y="17291"/>
                  </a:lnTo>
                  <a:lnTo>
                    <a:pt x="13487" y="17443"/>
                  </a:lnTo>
                  <a:lnTo>
                    <a:pt x="13334" y="17462"/>
                  </a:lnTo>
                  <a:lnTo>
                    <a:pt x="13220" y="17462"/>
                  </a:lnTo>
                  <a:lnTo>
                    <a:pt x="13220" y="17424"/>
                  </a:lnTo>
                  <a:lnTo>
                    <a:pt x="13315" y="17367"/>
                  </a:lnTo>
                  <a:lnTo>
                    <a:pt x="13429" y="17253"/>
                  </a:lnTo>
                  <a:lnTo>
                    <a:pt x="13772" y="17253"/>
                  </a:lnTo>
                  <a:lnTo>
                    <a:pt x="13867" y="17157"/>
                  </a:lnTo>
                  <a:close/>
                  <a:moveTo>
                    <a:pt x="12707" y="17424"/>
                  </a:moveTo>
                  <a:lnTo>
                    <a:pt x="12707" y="17443"/>
                  </a:lnTo>
                  <a:lnTo>
                    <a:pt x="12897" y="17443"/>
                  </a:lnTo>
                  <a:lnTo>
                    <a:pt x="12916" y="17481"/>
                  </a:lnTo>
                  <a:lnTo>
                    <a:pt x="12897" y="17538"/>
                  </a:lnTo>
                  <a:lnTo>
                    <a:pt x="12707" y="17538"/>
                  </a:lnTo>
                  <a:lnTo>
                    <a:pt x="12650" y="17519"/>
                  </a:lnTo>
                  <a:lnTo>
                    <a:pt x="12707" y="17424"/>
                  </a:lnTo>
                  <a:close/>
                  <a:moveTo>
                    <a:pt x="10063" y="17481"/>
                  </a:moveTo>
                  <a:lnTo>
                    <a:pt x="10101" y="17519"/>
                  </a:lnTo>
                  <a:lnTo>
                    <a:pt x="10082" y="17557"/>
                  </a:lnTo>
                  <a:lnTo>
                    <a:pt x="10044" y="17652"/>
                  </a:lnTo>
                  <a:lnTo>
                    <a:pt x="9892" y="17652"/>
                  </a:lnTo>
                  <a:lnTo>
                    <a:pt x="9873" y="17633"/>
                  </a:lnTo>
                  <a:lnTo>
                    <a:pt x="9854" y="17576"/>
                  </a:lnTo>
                  <a:lnTo>
                    <a:pt x="9949" y="17481"/>
                  </a:lnTo>
                  <a:close/>
                  <a:moveTo>
                    <a:pt x="14894" y="17576"/>
                  </a:moveTo>
                  <a:lnTo>
                    <a:pt x="14913" y="17614"/>
                  </a:lnTo>
                  <a:lnTo>
                    <a:pt x="14913" y="17595"/>
                  </a:lnTo>
                  <a:lnTo>
                    <a:pt x="14932" y="17595"/>
                  </a:lnTo>
                  <a:lnTo>
                    <a:pt x="14970" y="17633"/>
                  </a:lnTo>
                  <a:lnTo>
                    <a:pt x="14970" y="17671"/>
                  </a:lnTo>
                  <a:lnTo>
                    <a:pt x="14913" y="17728"/>
                  </a:lnTo>
                  <a:lnTo>
                    <a:pt x="14875" y="17690"/>
                  </a:lnTo>
                  <a:lnTo>
                    <a:pt x="14837" y="17671"/>
                  </a:lnTo>
                  <a:lnTo>
                    <a:pt x="14875" y="17633"/>
                  </a:lnTo>
                  <a:lnTo>
                    <a:pt x="14894" y="17614"/>
                  </a:lnTo>
                  <a:lnTo>
                    <a:pt x="14894" y="17576"/>
                  </a:lnTo>
                  <a:close/>
                  <a:moveTo>
                    <a:pt x="10557" y="17100"/>
                  </a:moveTo>
                  <a:lnTo>
                    <a:pt x="10614" y="17253"/>
                  </a:lnTo>
                  <a:lnTo>
                    <a:pt x="10748" y="17253"/>
                  </a:lnTo>
                  <a:lnTo>
                    <a:pt x="10900" y="17291"/>
                  </a:lnTo>
                  <a:lnTo>
                    <a:pt x="11014" y="17291"/>
                  </a:lnTo>
                  <a:lnTo>
                    <a:pt x="11071" y="17386"/>
                  </a:lnTo>
                  <a:lnTo>
                    <a:pt x="10976" y="17443"/>
                  </a:lnTo>
                  <a:lnTo>
                    <a:pt x="10843" y="17386"/>
                  </a:lnTo>
                  <a:lnTo>
                    <a:pt x="10595" y="17557"/>
                  </a:lnTo>
                  <a:lnTo>
                    <a:pt x="10424" y="17747"/>
                  </a:lnTo>
                  <a:lnTo>
                    <a:pt x="10367" y="17633"/>
                  </a:lnTo>
                  <a:lnTo>
                    <a:pt x="10348" y="17538"/>
                  </a:lnTo>
                  <a:lnTo>
                    <a:pt x="10329" y="17519"/>
                  </a:lnTo>
                  <a:lnTo>
                    <a:pt x="10329" y="17291"/>
                  </a:lnTo>
                  <a:lnTo>
                    <a:pt x="10310" y="17291"/>
                  </a:lnTo>
                  <a:lnTo>
                    <a:pt x="10272" y="17272"/>
                  </a:lnTo>
                  <a:lnTo>
                    <a:pt x="10272" y="17157"/>
                  </a:lnTo>
                  <a:lnTo>
                    <a:pt x="10557" y="17100"/>
                  </a:lnTo>
                  <a:close/>
                  <a:moveTo>
                    <a:pt x="8313" y="17329"/>
                  </a:moveTo>
                  <a:lnTo>
                    <a:pt x="8332" y="17348"/>
                  </a:lnTo>
                  <a:lnTo>
                    <a:pt x="8427" y="17348"/>
                  </a:lnTo>
                  <a:lnTo>
                    <a:pt x="8750" y="17481"/>
                  </a:lnTo>
                  <a:lnTo>
                    <a:pt x="8712" y="17823"/>
                  </a:lnTo>
                  <a:lnTo>
                    <a:pt x="8579" y="17709"/>
                  </a:lnTo>
                  <a:lnTo>
                    <a:pt x="8541" y="17557"/>
                  </a:lnTo>
                  <a:lnTo>
                    <a:pt x="8351" y="17519"/>
                  </a:lnTo>
                  <a:lnTo>
                    <a:pt x="8313" y="17424"/>
                  </a:lnTo>
                  <a:lnTo>
                    <a:pt x="8256" y="17367"/>
                  </a:lnTo>
                  <a:lnTo>
                    <a:pt x="8313" y="17329"/>
                  </a:lnTo>
                  <a:close/>
                  <a:moveTo>
                    <a:pt x="11014" y="17576"/>
                  </a:moveTo>
                  <a:lnTo>
                    <a:pt x="11052" y="17671"/>
                  </a:lnTo>
                  <a:lnTo>
                    <a:pt x="11014" y="17804"/>
                  </a:lnTo>
                  <a:lnTo>
                    <a:pt x="10862" y="17823"/>
                  </a:lnTo>
                  <a:lnTo>
                    <a:pt x="10824" y="17766"/>
                  </a:lnTo>
                  <a:lnTo>
                    <a:pt x="10824" y="17614"/>
                  </a:lnTo>
                  <a:lnTo>
                    <a:pt x="10919" y="17576"/>
                  </a:lnTo>
                  <a:close/>
                  <a:moveTo>
                    <a:pt x="11565" y="17272"/>
                  </a:moveTo>
                  <a:lnTo>
                    <a:pt x="11680" y="17367"/>
                  </a:lnTo>
                  <a:lnTo>
                    <a:pt x="11584" y="17481"/>
                  </a:lnTo>
                  <a:lnTo>
                    <a:pt x="11603" y="17538"/>
                  </a:lnTo>
                  <a:lnTo>
                    <a:pt x="11603" y="17576"/>
                  </a:lnTo>
                  <a:lnTo>
                    <a:pt x="11718" y="17709"/>
                  </a:lnTo>
                  <a:lnTo>
                    <a:pt x="11680" y="17823"/>
                  </a:lnTo>
                  <a:lnTo>
                    <a:pt x="11527" y="17823"/>
                  </a:lnTo>
                  <a:lnTo>
                    <a:pt x="11413" y="17709"/>
                  </a:lnTo>
                  <a:lnTo>
                    <a:pt x="11413" y="17538"/>
                  </a:lnTo>
                  <a:lnTo>
                    <a:pt x="11432" y="17481"/>
                  </a:lnTo>
                  <a:lnTo>
                    <a:pt x="11432" y="17462"/>
                  </a:lnTo>
                  <a:lnTo>
                    <a:pt x="11413" y="17329"/>
                  </a:lnTo>
                  <a:lnTo>
                    <a:pt x="11565" y="17272"/>
                  </a:lnTo>
                  <a:close/>
                  <a:moveTo>
                    <a:pt x="12574" y="17918"/>
                  </a:moveTo>
                  <a:lnTo>
                    <a:pt x="12669" y="18032"/>
                  </a:lnTo>
                  <a:lnTo>
                    <a:pt x="12631" y="18089"/>
                  </a:lnTo>
                  <a:lnTo>
                    <a:pt x="12459" y="18032"/>
                  </a:lnTo>
                  <a:lnTo>
                    <a:pt x="12440" y="17918"/>
                  </a:lnTo>
                  <a:close/>
                  <a:moveTo>
                    <a:pt x="13677" y="17766"/>
                  </a:moveTo>
                  <a:lnTo>
                    <a:pt x="13886" y="17823"/>
                  </a:lnTo>
                  <a:lnTo>
                    <a:pt x="13410" y="18089"/>
                  </a:lnTo>
                  <a:lnTo>
                    <a:pt x="13391" y="18089"/>
                  </a:lnTo>
                  <a:lnTo>
                    <a:pt x="13277" y="17861"/>
                  </a:lnTo>
                  <a:lnTo>
                    <a:pt x="13449" y="17956"/>
                  </a:lnTo>
                  <a:lnTo>
                    <a:pt x="13582" y="17918"/>
                  </a:lnTo>
                  <a:lnTo>
                    <a:pt x="13677" y="17766"/>
                  </a:lnTo>
                  <a:close/>
                  <a:moveTo>
                    <a:pt x="8066" y="18032"/>
                  </a:moveTo>
                  <a:lnTo>
                    <a:pt x="8161" y="18051"/>
                  </a:lnTo>
                  <a:lnTo>
                    <a:pt x="8161" y="18108"/>
                  </a:lnTo>
                  <a:lnTo>
                    <a:pt x="8123" y="18128"/>
                  </a:lnTo>
                  <a:lnTo>
                    <a:pt x="8028" y="18128"/>
                  </a:lnTo>
                  <a:lnTo>
                    <a:pt x="7932" y="18108"/>
                  </a:lnTo>
                  <a:lnTo>
                    <a:pt x="7894" y="18051"/>
                  </a:lnTo>
                  <a:lnTo>
                    <a:pt x="7932" y="18051"/>
                  </a:lnTo>
                  <a:lnTo>
                    <a:pt x="7951" y="18032"/>
                  </a:lnTo>
                  <a:close/>
                  <a:moveTo>
                    <a:pt x="12212" y="17462"/>
                  </a:moveTo>
                  <a:lnTo>
                    <a:pt x="12307" y="17519"/>
                  </a:lnTo>
                  <a:lnTo>
                    <a:pt x="12326" y="17633"/>
                  </a:lnTo>
                  <a:lnTo>
                    <a:pt x="12212" y="17747"/>
                  </a:lnTo>
                  <a:lnTo>
                    <a:pt x="12174" y="17747"/>
                  </a:lnTo>
                  <a:lnTo>
                    <a:pt x="12155" y="17766"/>
                  </a:lnTo>
                  <a:lnTo>
                    <a:pt x="12136" y="17766"/>
                  </a:lnTo>
                  <a:lnTo>
                    <a:pt x="12079" y="17823"/>
                  </a:lnTo>
                  <a:lnTo>
                    <a:pt x="12079" y="17842"/>
                  </a:lnTo>
                  <a:lnTo>
                    <a:pt x="11984" y="17842"/>
                  </a:lnTo>
                  <a:lnTo>
                    <a:pt x="11984" y="17861"/>
                  </a:lnTo>
                  <a:lnTo>
                    <a:pt x="11946" y="17861"/>
                  </a:lnTo>
                  <a:lnTo>
                    <a:pt x="11851" y="18032"/>
                  </a:lnTo>
                  <a:lnTo>
                    <a:pt x="11661" y="18147"/>
                  </a:lnTo>
                  <a:lnTo>
                    <a:pt x="11603" y="18128"/>
                  </a:lnTo>
                  <a:lnTo>
                    <a:pt x="11584" y="18108"/>
                  </a:lnTo>
                  <a:lnTo>
                    <a:pt x="11699" y="17899"/>
                  </a:lnTo>
                  <a:lnTo>
                    <a:pt x="11965" y="17766"/>
                  </a:lnTo>
                  <a:lnTo>
                    <a:pt x="12022" y="17766"/>
                  </a:lnTo>
                  <a:lnTo>
                    <a:pt x="12041" y="17747"/>
                  </a:lnTo>
                  <a:lnTo>
                    <a:pt x="12060" y="17747"/>
                  </a:lnTo>
                  <a:lnTo>
                    <a:pt x="12060" y="17671"/>
                  </a:lnTo>
                  <a:lnTo>
                    <a:pt x="12060" y="17538"/>
                  </a:lnTo>
                  <a:lnTo>
                    <a:pt x="12079" y="17519"/>
                  </a:lnTo>
                  <a:lnTo>
                    <a:pt x="12079" y="17462"/>
                  </a:lnTo>
                  <a:close/>
                  <a:moveTo>
                    <a:pt x="9473" y="17272"/>
                  </a:moveTo>
                  <a:lnTo>
                    <a:pt x="9568" y="17367"/>
                  </a:lnTo>
                  <a:lnTo>
                    <a:pt x="9511" y="17500"/>
                  </a:lnTo>
                  <a:lnTo>
                    <a:pt x="9359" y="17728"/>
                  </a:lnTo>
                  <a:lnTo>
                    <a:pt x="9378" y="17880"/>
                  </a:lnTo>
                  <a:lnTo>
                    <a:pt x="9378" y="18070"/>
                  </a:lnTo>
                  <a:lnTo>
                    <a:pt x="9207" y="18166"/>
                  </a:lnTo>
                  <a:lnTo>
                    <a:pt x="9169" y="18166"/>
                  </a:lnTo>
                  <a:lnTo>
                    <a:pt x="9112" y="18147"/>
                  </a:lnTo>
                  <a:lnTo>
                    <a:pt x="9017" y="18128"/>
                  </a:lnTo>
                  <a:lnTo>
                    <a:pt x="8922" y="18089"/>
                  </a:lnTo>
                  <a:lnTo>
                    <a:pt x="9036" y="17994"/>
                  </a:lnTo>
                  <a:lnTo>
                    <a:pt x="9169" y="17994"/>
                  </a:lnTo>
                  <a:lnTo>
                    <a:pt x="9207" y="17956"/>
                  </a:lnTo>
                  <a:lnTo>
                    <a:pt x="9207" y="17918"/>
                  </a:lnTo>
                  <a:lnTo>
                    <a:pt x="9188" y="17861"/>
                  </a:lnTo>
                  <a:lnTo>
                    <a:pt x="9188" y="17842"/>
                  </a:lnTo>
                  <a:lnTo>
                    <a:pt x="9359" y="17348"/>
                  </a:lnTo>
                  <a:lnTo>
                    <a:pt x="9359" y="17291"/>
                  </a:lnTo>
                  <a:lnTo>
                    <a:pt x="9378" y="17272"/>
                  </a:lnTo>
                  <a:close/>
                  <a:moveTo>
                    <a:pt x="14457" y="17291"/>
                  </a:moveTo>
                  <a:lnTo>
                    <a:pt x="14647" y="17424"/>
                  </a:lnTo>
                  <a:lnTo>
                    <a:pt x="14647" y="17481"/>
                  </a:lnTo>
                  <a:lnTo>
                    <a:pt x="14685" y="17576"/>
                  </a:lnTo>
                  <a:lnTo>
                    <a:pt x="14552" y="17747"/>
                  </a:lnTo>
                  <a:lnTo>
                    <a:pt x="14438" y="17899"/>
                  </a:lnTo>
                  <a:lnTo>
                    <a:pt x="14057" y="18204"/>
                  </a:lnTo>
                  <a:lnTo>
                    <a:pt x="14152" y="17861"/>
                  </a:lnTo>
                  <a:lnTo>
                    <a:pt x="14247" y="17557"/>
                  </a:lnTo>
                  <a:lnTo>
                    <a:pt x="14266" y="17386"/>
                  </a:lnTo>
                  <a:lnTo>
                    <a:pt x="14457" y="17291"/>
                  </a:lnTo>
                  <a:close/>
                  <a:moveTo>
                    <a:pt x="14552" y="18128"/>
                  </a:moveTo>
                  <a:lnTo>
                    <a:pt x="14704" y="18204"/>
                  </a:lnTo>
                  <a:lnTo>
                    <a:pt x="14590" y="18318"/>
                  </a:lnTo>
                  <a:lnTo>
                    <a:pt x="14495" y="18375"/>
                  </a:lnTo>
                  <a:lnTo>
                    <a:pt x="14342" y="18375"/>
                  </a:lnTo>
                  <a:lnTo>
                    <a:pt x="14228" y="18318"/>
                  </a:lnTo>
                  <a:lnTo>
                    <a:pt x="14266" y="18223"/>
                  </a:lnTo>
                  <a:lnTo>
                    <a:pt x="14362" y="18128"/>
                  </a:lnTo>
                  <a:close/>
                  <a:moveTo>
                    <a:pt x="7096" y="18280"/>
                  </a:moveTo>
                  <a:lnTo>
                    <a:pt x="7191" y="18337"/>
                  </a:lnTo>
                  <a:lnTo>
                    <a:pt x="7305" y="18489"/>
                  </a:lnTo>
                  <a:lnTo>
                    <a:pt x="7305" y="18584"/>
                  </a:lnTo>
                  <a:lnTo>
                    <a:pt x="7210" y="18584"/>
                  </a:lnTo>
                  <a:lnTo>
                    <a:pt x="7077" y="18451"/>
                  </a:lnTo>
                  <a:lnTo>
                    <a:pt x="7019" y="18318"/>
                  </a:lnTo>
                  <a:lnTo>
                    <a:pt x="7019" y="18299"/>
                  </a:lnTo>
                  <a:lnTo>
                    <a:pt x="7038" y="18280"/>
                  </a:lnTo>
                  <a:close/>
                  <a:moveTo>
                    <a:pt x="12802" y="18242"/>
                  </a:moveTo>
                  <a:lnTo>
                    <a:pt x="13030" y="18318"/>
                  </a:lnTo>
                  <a:lnTo>
                    <a:pt x="13296" y="18299"/>
                  </a:lnTo>
                  <a:lnTo>
                    <a:pt x="13410" y="18299"/>
                  </a:lnTo>
                  <a:lnTo>
                    <a:pt x="13468" y="18280"/>
                  </a:lnTo>
                  <a:lnTo>
                    <a:pt x="13487" y="18280"/>
                  </a:lnTo>
                  <a:lnTo>
                    <a:pt x="13601" y="18394"/>
                  </a:lnTo>
                  <a:lnTo>
                    <a:pt x="13487" y="18508"/>
                  </a:lnTo>
                  <a:lnTo>
                    <a:pt x="13391" y="18565"/>
                  </a:lnTo>
                  <a:lnTo>
                    <a:pt x="13372" y="18565"/>
                  </a:lnTo>
                  <a:lnTo>
                    <a:pt x="13315" y="18584"/>
                  </a:lnTo>
                  <a:lnTo>
                    <a:pt x="12935" y="18565"/>
                  </a:lnTo>
                  <a:lnTo>
                    <a:pt x="12802" y="18242"/>
                  </a:lnTo>
                  <a:close/>
                  <a:moveTo>
                    <a:pt x="14856" y="18489"/>
                  </a:moveTo>
                  <a:lnTo>
                    <a:pt x="14894" y="18508"/>
                  </a:lnTo>
                  <a:lnTo>
                    <a:pt x="14894" y="18527"/>
                  </a:lnTo>
                  <a:lnTo>
                    <a:pt x="14856" y="18527"/>
                  </a:lnTo>
                  <a:lnTo>
                    <a:pt x="14837" y="18584"/>
                  </a:lnTo>
                  <a:lnTo>
                    <a:pt x="14742" y="18679"/>
                  </a:lnTo>
                  <a:lnTo>
                    <a:pt x="14647" y="18679"/>
                  </a:lnTo>
                  <a:lnTo>
                    <a:pt x="14628" y="18660"/>
                  </a:lnTo>
                  <a:lnTo>
                    <a:pt x="14628" y="18527"/>
                  </a:lnTo>
                  <a:lnTo>
                    <a:pt x="14742" y="18489"/>
                  </a:lnTo>
                  <a:close/>
                  <a:moveTo>
                    <a:pt x="8750" y="18584"/>
                  </a:moveTo>
                  <a:lnTo>
                    <a:pt x="8845" y="18603"/>
                  </a:lnTo>
                  <a:lnTo>
                    <a:pt x="8941" y="18603"/>
                  </a:lnTo>
                  <a:lnTo>
                    <a:pt x="8941" y="18622"/>
                  </a:lnTo>
                  <a:lnTo>
                    <a:pt x="9074" y="18660"/>
                  </a:lnTo>
                  <a:lnTo>
                    <a:pt x="9112" y="18698"/>
                  </a:lnTo>
                  <a:lnTo>
                    <a:pt x="9150" y="18812"/>
                  </a:lnTo>
                  <a:lnTo>
                    <a:pt x="9055" y="18869"/>
                  </a:lnTo>
                  <a:lnTo>
                    <a:pt x="8903" y="18850"/>
                  </a:lnTo>
                  <a:lnTo>
                    <a:pt x="8884" y="18812"/>
                  </a:lnTo>
                  <a:lnTo>
                    <a:pt x="8731" y="18774"/>
                  </a:lnTo>
                  <a:lnTo>
                    <a:pt x="8712" y="18679"/>
                  </a:lnTo>
                  <a:lnTo>
                    <a:pt x="8750" y="18584"/>
                  </a:lnTo>
                  <a:close/>
                  <a:moveTo>
                    <a:pt x="13753" y="18489"/>
                  </a:moveTo>
                  <a:lnTo>
                    <a:pt x="13791" y="18508"/>
                  </a:lnTo>
                  <a:lnTo>
                    <a:pt x="13848" y="18584"/>
                  </a:lnTo>
                  <a:lnTo>
                    <a:pt x="13848" y="18622"/>
                  </a:lnTo>
                  <a:lnTo>
                    <a:pt x="13753" y="18717"/>
                  </a:lnTo>
                  <a:lnTo>
                    <a:pt x="13715" y="18717"/>
                  </a:lnTo>
                  <a:lnTo>
                    <a:pt x="13696" y="18755"/>
                  </a:lnTo>
                  <a:lnTo>
                    <a:pt x="13658" y="18774"/>
                  </a:lnTo>
                  <a:lnTo>
                    <a:pt x="13487" y="18812"/>
                  </a:lnTo>
                  <a:lnTo>
                    <a:pt x="13449" y="18850"/>
                  </a:lnTo>
                  <a:lnTo>
                    <a:pt x="13353" y="18850"/>
                  </a:lnTo>
                  <a:lnTo>
                    <a:pt x="13315" y="18869"/>
                  </a:lnTo>
                  <a:lnTo>
                    <a:pt x="13220" y="18888"/>
                  </a:lnTo>
                  <a:lnTo>
                    <a:pt x="13182" y="18850"/>
                  </a:lnTo>
                  <a:lnTo>
                    <a:pt x="13315" y="18717"/>
                  </a:lnTo>
                  <a:lnTo>
                    <a:pt x="13449" y="18679"/>
                  </a:lnTo>
                  <a:lnTo>
                    <a:pt x="13544" y="18584"/>
                  </a:lnTo>
                  <a:lnTo>
                    <a:pt x="13563" y="18584"/>
                  </a:lnTo>
                  <a:lnTo>
                    <a:pt x="13582" y="18527"/>
                  </a:lnTo>
                  <a:lnTo>
                    <a:pt x="13601" y="18508"/>
                  </a:lnTo>
                  <a:lnTo>
                    <a:pt x="13696" y="18489"/>
                  </a:lnTo>
                  <a:close/>
                  <a:moveTo>
                    <a:pt x="10919" y="18812"/>
                  </a:moveTo>
                  <a:lnTo>
                    <a:pt x="10995" y="18850"/>
                  </a:lnTo>
                  <a:lnTo>
                    <a:pt x="10995" y="18907"/>
                  </a:lnTo>
                  <a:lnTo>
                    <a:pt x="10938" y="19002"/>
                  </a:lnTo>
                  <a:lnTo>
                    <a:pt x="10824" y="19041"/>
                  </a:lnTo>
                  <a:lnTo>
                    <a:pt x="10710" y="19002"/>
                  </a:lnTo>
                  <a:lnTo>
                    <a:pt x="10690" y="18964"/>
                  </a:lnTo>
                  <a:lnTo>
                    <a:pt x="10786" y="18850"/>
                  </a:lnTo>
                  <a:lnTo>
                    <a:pt x="10919" y="18812"/>
                  </a:lnTo>
                  <a:close/>
                  <a:moveTo>
                    <a:pt x="11223" y="19060"/>
                  </a:moveTo>
                  <a:lnTo>
                    <a:pt x="11318" y="19079"/>
                  </a:lnTo>
                  <a:lnTo>
                    <a:pt x="11356" y="19136"/>
                  </a:lnTo>
                  <a:lnTo>
                    <a:pt x="11299" y="19155"/>
                  </a:lnTo>
                  <a:lnTo>
                    <a:pt x="11280" y="19155"/>
                  </a:lnTo>
                  <a:lnTo>
                    <a:pt x="11185" y="19136"/>
                  </a:lnTo>
                  <a:lnTo>
                    <a:pt x="11090" y="19079"/>
                  </a:lnTo>
                  <a:lnTo>
                    <a:pt x="11128" y="19060"/>
                  </a:lnTo>
                  <a:close/>
                  <a:moveTo>
                    <a:pt x="12459" y="18755"/>
                  </a:moveTo>
                  <a:lnTo>
                    <a:pt x="12688" y="18793"/>
                  </a:lnTo>
                  <a:lnTo>
                    <a:pt x="12954" y="18907"/>
                  </a:lnTo>
                  <a:lnTo>
                    <a:pt x="13125" y="19060"/>
                  </a:lnTo>
                  <a:lnTo>
                    <a:pt x="12935" y="19174"/>
                  </a:lnTo>
                  <a:lnTo>
                    <a:pt x="12516" y="19174"/>
                  </a:lnTo>
                  <a:lnTo>
                    <a:pt x="12345" y="18907"/>
                  </a:lnTo>
                  <a:lnTo>
                    <a:pt x="12459" y="18755"/>
                  </a:lnTo>
                  <a:close/>
                  <a:moveTo>
                    <a:pt x="12060" y="17994"/>
                  </a:moveTo>
                  <a:lnTo>
                    <a:pt x="12098" y="18032"/>
                  </a:lnTo>
                  <a:lnTo>
                    <a:pt x="12288" y="18032"/>
                  </a:lnTo>
                  <a:lnTo>
                    <a:pt x="12440" y="18147"/>
                  </a:lnTo>
                  <a:lnTo>
                    <a:pt x="12288" y="18280"/>
                  </a:lnTo>
                  <a:lnTo>
                    <a:pt x="12136" y="18394"/>
                  </a:lnTo>
                  <a:lnTo>
                    <a:pt x="12136" y="18527"/>
                  </a:lnTo>
                  <a:lnTo>
                    <a:pt x="12079" y="18660"/>
                  </a:lnTo>
                  <a:lnTo>
                    <a:pt x="12041" y="18698"/>
                  </a:lnTo>
                  <a:lnTo>
                    <a:pt x="12003" y="18698"/>
                  </a:lnTo>
                  <a:lnTo>
                    <a:pt x="12003" y="18717"/>
                  </a:lnTo>
                  <a:lnTo>
                    <a:pt x="11965" y="18755"/>
                  </a:lnTo>
                  <a:lnTo>
                    <a:pt x="11851" y="18869"/>
                  </a:lnTo>
                  <a:lnTo>
                    <a:pt x="11851" y="19041"/>
                  </a:lnTo>
                  <a:lnTo>
                    <a:pt x="12174" y="19345"/>
                  </a:lnTo>
                  <a:lnTo>
                    <a:pt x="12345" y="19345"/>
                  </a:lnTo>
                  <a:lnTo>
                    <a:pt x="12364" y="19364"/>
                  </a:lnTo>
                  <a:lnTo>
                    <a:pt x="12478" y="19383"/>
                  </a:lnTo>
                  <a:lnTo>
                    <a:pt x="12650" y="19421"/>
                  </a:lnTo>
                  <a:lnTo>
                    <a:pt x="12916" y="19516"/>
                  </a:lnTo>
                  <a:lnTo>
                    <a:pt x="12555" y="19668"/>
                  </a:lnTo>
                  <a:lnTo>
                    <a:pt x="12421" y="19706"/>
                  </a:lnTo>
                  <a:lnTo>
                    <a:pt x="12364" y="19706"/>
                  </a:lnTo>
                  <a:lnTo>
                    <a:pt x="12364" y="19725"/>
                  </a:lnTo>
                  <a:lnTo>
                    <a:pt x="12326" y="19725"/>
                  </a:lnTo>
                  <a:lnTo>
                    <a:pt x="12174" y="19744"/>
                  </a:lnTo>
                  <a:lnTo>
                    <a:pt x="12003" y="19744"/>
                  </a:lnTo>
                  <a:lnTo>
                    <a:pt x="11984" y="19649"/>
                  </a:lnTo>
                  <a:lnTo>
                    <a:pt x="11965" y="19630"/>
                  </a:lnTo>
                  <a:lnTo>
                    <a:pt x="11965" y="19611"/>
                  </a:lnTo>
                  <a:lnTo>
                    <a:pt x="11908" y="19459"/>
                  </a:lnTo>
                  <a:lnTo>
                    <a:pt x="11756" y="19364"/>
                  </a:lnTo>
                  <a:lnTo>
                    <a:pt x="11756" y="19231"/>
                  </a:lnTo>
                  <a:lnTo>
                    <a:pt x="11661" y="19060"/>
                  </a:lnTo>
                  <a:lnTo>
                    <a:pt x="11623" y="18888"/>
                  </a:lnTo>
                  <a:lnTo>
                    <a:pt x="11584" y="18793"/>
                  </a:lnTo>
                  <a:lnTo>
                    <a:pt x="11432" y="18812"/>
                  </a:lnTo>
                  <a:lnTo>
                    <a:pt x="11318" y="18907"/>
                  </a:lnTo>
                  <a:lnTo>
                    <a:pt x="11204" y="18888"/>
                  </a:lnTo>
                  <a:lnTo>
                    <a:pt x="11147" y="18774"/>
                  </a:lnTo>
                  <a:lnTo>
                    <a:pt x="11280" y="18622"/>
                  </a:lnTo>
                  <a:lnTo>
                    <a:pt x="11413" y="18508"/>
                  </a:lnTo>
                  <a:lnTo>
                    <a:pt x="11623" y="18565"/>
                  </a:lnTo>
                  <a:lnTo>
                    <a:pt x="11889" y="18565"/>
                  </a:lnTo>
                  <a:lnTo>
                    <a:pt x="11946" y="18394"/>
                  </a:lnTo>
                  <a:lnTo>
                    <a:pt x="11775" y="18280"/>
                  </a:lnTo>
                  <a:lnTo>
                    <a:pt x="11908" y="18147"/>
                  </a:lnTo>
                  <a:lnTo>
                    <a:pt x="12060" y="18013"/>
                  </a:lnTo>
                  <a:lnTo>
                    <a:pt x="12060" y="17994"/>
                  </a:lnTo>
                  <a:close/>
                  <a:moveTo>
                    <a:pt x="11356" y="1"/>
                  </a:moveTo>
                  <a:lnTo>
                    <a:pt x="10234" y="39"/>
                  </a:lnTo>
                  <a:lnTo>
                    <a:pt x="9169" y="153"/>
                  </a:lnTo>
                  <a:lnTo>
                    <a:pt x="8085" y="362"/>
                  </a:lnTo>
                  <a:lnTo>
                    <a:pt x="7038" y="647"/>
                  </a:lnTo>
                  <a:lnTo>
                    <a:pt x="5992" y="1009"/>
                  </a:lnTo>
                  <a:lnTo>
                    <a:pt x="5041" y="1484"/>
                  </a:lnTo>
                  <a:lnTo>
                    <a:pt x="4147" y="2131"/>
                  </a:lnTo>
                  <a:lnTo>
                    <a:pt x="3367" y="2854"/>
                  </a:lnTo>
                  <a:lnTo>
                    <a:pt x="2531" y="3520"/>
                  </a:lnTo>
                  <a:lnTo>
                    <a:pt x="2093" y="3881"/>
                  </a:lnTo>
                  <a:lnTo>
                    <a:pt x="1770" y="4337"/>
                  </a:lnTo>
                  <a:lnTo>
                    <a:pt x="1484" y="4794"/>
                  </a:lnTo>
                  <a:lnTo>
                    <a:pt x="647" y="6734"/>
                  </a:lnTo>
                  <a:lnTo>
                    <a:pt x="324" y="7780"/>
                  </a:lnTo>
                  <a:lnTo>
                    <a:pt x="96" y="8826"/>
                  </a:lnTo>
                  <a:lnTo>
                    <a:pt x="1" y="9930"/>
                  </a:lnTo>
                  <a:lnTo>
                    <a:pt x="39" y="11033"/>
                  </a:lnTo>
                  <a:lnTo>
                    <a:pt x="153" y="12117"/>
                  </a:lnTo>
                  <a:lnTo>
                    <a:pt x="191" y="12611"/>
                  </a:lnTo>
                  <a:lnTo>
                    <a:pt x="324" y="13201"/>
                  </a:lnTo>
                  <a:lnTo>
                    <a:pt x="609" y="14247"/>
                  </a:lnTo>
                  <a:lnTo>
                    <a:pt x="990" y="15255"/>
                  </a:lnTo>
                  <a:lnTo>
                    <a:pt x="1484" y="16225"/>
                  </a:lnTo>
                  <a:lnTo>
                    <a:pt x="2074" y="17100"/>
                  </a:lnTo>
                  <a:lnTo>
                    <a:pt x="2835" y="17918"/>
                  </a:lnTo>
                  <a:lnTo>
                    <a:pt x="3615" y="18679"/>
                  </a:lnTo>
                  <a:lnTo>
                    <a:pt x="4433" y="19364"/>
                  </a:lnTo>
                  <a:lnTo>
                    <a:pt x="5403" y="19896"/>
                  </a:lnTo>
                  <a:lnTo>
                    <a:pt x="6411" y="20239"/>
                  </a:lnTo>
                  <a:lnTo>
                    <a:pt x="7971" y="20733"/>
                  </a:lnTo>
                  <a:lnTo>
                    <a:pt x="9036" y="20962"/>
                  </a:lnTo>
                  <a:lnTo>
                    <a:pt x="10120" y="21076"/>
                  </a:lnTo>
                  <a:lnTo>
                    <a:pt x="11261" y="21095"/>
                  </a:lnTo>
                  <a:lnTo>
                    <a:pt x="11775" y="21076"/>
                  </a:lnTo>
                  <a:lnTo>
                    <a:pt x="12307" y="20981"/>
                  </a:lnTo>
                  <a:lnTo>
                    <a:pt x="13372" y="20790"/>
                  </a:lnTo>
                  <a:lnTo>
                    <a:pt x="14457" y="20619"/>
                  </a:lnTo>
                  <a:lnTo>
                    <a:pt x="15465" y="20334"/>
                  </a:lnTo>
                  <a:lnTo>
                    <a:pt x="16454" y="19915"/>
                  </a:lnTo>
                  <a:lnTo>
                    <a:pt x="16910" y="19630"/>
                  </a:lnTo>
                  <a:lnTo>
                    <a:pt x="17386" y="19345"/>
                  </a:lnTo>
                  <a:lnTo>
                    <a:pt x="18261" y="18774"/>
                  </a:lnTo>
                  <a:lnTo>
                    <a:pt x="19079" y="18032"/>
                  </a:lnTo>
                  <a:lnTo>
                    <a:pt x="19250" y="17880"/>
                  </a:lnTo>
                  <a:lnTo>
                    <a:pt x="19345" y="17747"/>
                  </a:lnTo>
                  <a:lnTo>
                    <a:pt x="19307" y="17614"/>
                  </a:lnTo>
                  <a:lnTo>
                    <a:pt x="19212" y="17443"/>
                  </a:lnTo>
                  <a:lnTo>
                    <a:pt x="18927" y="17005"/>
                  </a:lnTo>
                  <a:lnTo>
                    <a:pt x="18318" y="16416"/>
                  </a:lnTo>
                  <a:lnTo>
                    <a:pt x="17880" y="15959"/>
                  </a:lnTo>
                  <a:lnTo>
                    <a:pt x="17462" y="15465"/>
                  </a:lnTo>
                  <a:lnTo>
                    <a:pt x="16872" y="14875"/>
                  </a:lnTo>
                  <a:lnTo>
                    <a:pt x="16397" y="14495"/>
                  </a:lnTo>
                  <a:lnTo>
                    <a:pt x="16226" y="14361"/>
                  </a:lnTo>
                  <a:lnTo>
                    <a:pt x="16111" y="14342"/>
                  </a:lnTo>
                  <a:lnTo>
                    <a:pt x="15978" y="14361"/>
                  </a:lnTo>
                  <a:lnTo>
                    <a:pt x="15826" y="14418"/>
                  </a:lnTo>
                  <a:lnTo>
                    <a:pt x="15351" y="14799"/>
                  </a:lnTo>
                  <a:lnTo>
                    <a:pt x="14818" y="15122"/>
                  </a:lnTo>
                  <a:lnTo>
                    <a:pt x="14304" y="15408"/>
                  </a:lnTo>
                  <a:lnTo>
                    <a:pt x="13734" y="15674"/>
                  </a:lnTo>
                  <a:lnTo>
                    <a:pt x="13106" y="15864"/>
                  </a:lnTo>
                  <a:lnTo>
                    <a:pt x="12497" y="16016"/>
                  </a:lnTo>
                  <a:lnTo>
                    <a:pt x="11870" y="16111"/>
                  </a:lnTo>
                  <a:lnTo>
                    <a:pt x="11280" y="16130"/>
                  </a:lnTo>
                  <a:lnTo>
                    <a:pt x="10652" y="16111"/>
                  </a:lnTo>
                  <a:lnTo>
                    <a:pt x="9587" y="15826"/>
                  </a:lnTo>
                  <a:lnTo>
                    <a:pt x="8047" y="15179"/>
                  </a:lnTo>
                  <a:lnTo>
                    <a:pt x="7552" y="14913"/>
                  </a:lnTo>
                  <a:lnTo>
                    <a:pt x="7172" y="14590"/>
                  </a:lnTo>
                  <a:lnTo>
                    <a:pt x="6810" y="14152"/>
                  </a:lnTo>
                  <a:lnTo>
                    <a:pt x="6525" y="13677"/>
                  </a:lnTo>
                  <a:lnTo>
                    <a:pt x="6316" y="13182"/>
                  </a:lnTo>
                  <a:lnTo>
                    <a:pt x="6087" y="12611"/>
                  </a:lnTo>
                  <a:lnTo>
                    <a:pt x="5954" y="12117"/>
                  </a:lnTo>
                  <a:lnTo>
                    <a:pt x="5802" y="11584"/>
                  </a:lnTo>
                  <a:lnTo>
                    <a:pt x="5688" y="11014"/>
                  </a:lnTo>
                  <a:lnTo>
                    <a:pt x="5669" y="10443"/>
                  </a:lnTo>
                  <a:lnTo>
                    <a:pt x="5707" y="9853"/>
                  </a:lnTo>
                  <a:lnTo>
                    <a:pt x="5840" y="9283"/>
                  </a:lnTo>
                  <a:lnTo>
                    <a:pt x="5973" y="8750"/>
                  </a:lnTo>
                  <a:lnTo>
                    <a:pt x="6145" y="8275"/>
                  </a:lnTo>
                  <a:lnTo>
                    <a:pt x="6354" y="7780"/>
                  </a:lnTo>
                  <a:lnTo>
                    <a:pt x="6639" y="7305"/>
                  </a:lnTo>
                  <a:lnTo>
                    <a:pt x="6943" y="6848"/>
                  </a:lnTo>
                  <a:lnTo>
                    <a:pt x="7305" y="6506"/>
                  </a:lnTo>
                  <a:lnTo>
                    <a:pt x="7685" y="6144"/>
                  </a:lnTo>
                  <a:lnTo>
                    <a:pt x="8142" y="5783"/>
                  </a:lnTo>
                  <a:lnTo>
                    <a:pt x="8617" y="5498"/>
                  </a:lnTo>
                  <a:lnTo>
                    <a:pt x="9112" y="5289"/>
                  </a:lnTo>
                  <a:lnTo>
                    <a:pt x="9606" y="5136"/>
                  </a:lnTo>
                  <a:lnTo>
                    <a:pt x="10139" y="5041"/>
                  </a:lnTo>
                  <a:lnTo>
                    <a:pt x="10729" y="5022"/>
                  </a:lnTo>
                  <a:lnTo>
                    <a:pt x="11318" y="5022"/>
                  </a:lnTo>
                  <a:lnTo>
                    <a:pt x="11699" y="5003"/>
                  </a:lnTo>
                  <a:lnTo>
                    <a:pt x="12079" y="5003"/>
                  </a:lnTo>
                  <a:lnTo>
                    <a:pt x="12536" y="5041"/>
                  </a:lnTo>
                  <a:lnTo>
                    <a:pt x="13106" y="5212"/>
                  </a:lnTo>
                  <a:lnTo>
                    <a:pt x="13258" y="5308"/>
                  </a:lnTo>
                  <a:lnTo>
                    <a:pt x="13372" y="5403"/>
                  </a:lnTo>
                  <a:lnTo>
                    <a:pt x="13468" y="5517"/>
                  </a:lnTo>
                  <a:lnTo>
                    <a:pt x="13563" y="5688"/>
                  </a:lnTo>
                  <a:lnTo>
                    <a:pt x="13582" y="6430"/>
                  </a:lnTo>
                  <a:lnTo>
                    <a:pt x="13468" y="6924"/>
                  </a:lnTo>
                  <a:lnTo>
                    <a:pt x="13410" y="7457"/>
                  </a:lnTo>
                  <a:lnTo>
                    <a:pt x="13468" y="8180"/>
                  </a:lnTo>
                  <a:lnTo>
                    <a:pt x="13563" y="8370"/>
                  </a:lnTo>
                  <a:lnTo>
                    <a:pt x="13677" y="8465"/>
                  </a:lnTo>
                  <a:lnTo>
                    <a:pt x="13829" y="8522"/>
                  </a:lnTo>
                  <a:lnTo>
                    <a:pt x="14019" y="8560"/>
                  </a:lnTo>
                  <a:lnTo>
                    <a:pt x="14609" y="8655"/>
                  </a:lnTo>
                  <a:lnTo>
                    <a:pt x="15408" y="8693"/>
                  </a:lnTo>
                  <a:lnTo>
                    <a:pt x="16016" y="8655"/>
                  </a:lnTo>
                  <a:lnTo>
                    <a:pt x="17462" y="8712"/>
                  </a:lnTo>
                  <a:lnTo>
                    <a:pt x="18052" y="8655"/>
                  </a:lnTo>
                  <a:lnTo>
                    <a:pt x="18242" y="8617"/>
                  </a:lnTo>
                  <a:lnTo>
                    <a:pt x="18413" y="8522"/>
                  </a:lnTo>
                  <a:lnTo>
                    <a:pt x="18527" y="8370"/>
                  </a:lnTo>
                  <a:lnTo>
                    <a:pt x="18584" y="8180"/>
                  </a:lnTo>
                  <a:lnTo>
                    <a:pt x="18622" y="7419"/>
                  </a:lnTo>
                  <a:lnTo>
                    <a:pt x="18584" y="6848"/>
                  </a:lnTo>
                  <a:lnTo>
                    <a:pt x="18489" y="6335"/>
                  </a:lnTo>
                  <a:lnTo>
                    <a:pt x="18451" y="5555"/>
                  </a:lnTo>
                  <a:lnTo>
                    <a:pt x="18451" y="4794"/>
                  </a:lnTo>
                  <a:lnTo>
                    <a:pt x="18508" y="4261"/>
                  </a:lnTo>
                  <a:lnTo>
                    <a:pt x="18527" y="3748"/>
                  </a:lnTo>
                  <a:lnTo>
                    <a:pt x="18508" y="2949"/>
                  </a:lnTo>
                  <a:lnTo>
                    <a:pt x="18489" y="2854"/>
                  </a:lnTo>
                  <a:lnTo>
                    <a:pt x="18299" y="2664"/>
                  </a:lnTo>
                  <a:lnTo>
                    <a:pt x="17595" y="2055"/>
                  </a:lnTo>
                  <a:lnTo>
                    <a:pt x="16834" y="1484"/>
                  </a:lnTo>
                  <a:lnTo>
                    <a:pt x="15978" y="1009"/>
                  </a:lnTo>
                  <a:lnTo>
                    <a:pt x="15103" y="647"/>
                  </a:lnTo>
                  <a:lnTo>
                    <a:pt x="14171" y="381"/>
                  </a:lnTo>
                  <a:lnTo>
                    <a:pt x="13220" y="191"/>
                  </a:lnTo>
                  <a:lnTo>
                    <a:pt x="12307" y="58"/>
                  </a:lnTo>
                  <a:lnTo>
                    <a:pt x="11356" y="1"/>
                  </a:lnTo>
                  <a:close/>
                  <a:moveTo>
                    <a:pt x="19954" y="18013"/>
                  </a:moveTo>
                  <a:lnTo>
                    <a:pt x="19859" y="18166"/>
                  </a:lnTo>
                  <a:lnTo>
                    <a:pt x="19554" y="18546"/>
                  </a:lnTo>
                  <a:lnTo>
                    <a:pt x="19098" y="18926"/>
                  </a:lnTo>
                  <a:lnTo>
                    <a:pt x="18660" y="19269"/>
                  </a:lnTo>
                  <a:lnTo>
                    <a:pt x="18166" y="19592"/>
                  </a:lnTo>
                  <a:lnTo>
                    <a:pt x="17709" y="19896"/>
                  </a:lnTo>
                  <a:lnTo>
                    <a:pt x="17234" y="20182"/>
                  </a:lnTo>
                  <a:lnTo>
                    <a:pt x="16739" y="20467"/>
                  </a:lnTo>
                  <a:lnTo>
                    <a:pt x="16245" y="20714"/>
                  </a:lnTo>
                  <a:lnTo>
                    <a:pt x="15655" y="20943"/>
                  </a:lnTo>
                  <a:lnTo>
                    <a:pt x="15084" y="21095"/>
                  </a:lnTo>
                  <a:lnTo>
                    <a:pt x="14552" y="21266"/>
                  </a:lnTo>
                  <a:lnTo>
                    <a:pt x="12954" y="21532"/>
                  </a:lnTo>
                  <a:lnTo>
                    <a:pt x="11870" y="21722"/>
                  </a:lnTo>
                  <a:lnTo>
                    <a:pt x="11204" y="21741"/>
                  </a:lnTo>
                  <a:lnTo>
                    <a:pt x="10614" y="21741"/>
                  </a:lnTo>
                  <a:lnTo>
                    <a:pt x="10044" y="21722"/>
                  </a:lnTo>
                  <a:lnTo>
                    <a:pt x="8922" y="21608"/>
                  </a:lnTo>
                  <a:lnTo>
                    <a:pt x="8294" y="21475"/>
                  </a:lnTo>
                  <a:lnTo>
                    <a:pt x="7723" y="21342"/>
                  </a:lnTo>
                  <a:lnTo>
                    <a:pt x="7210" y="21171"/>
                  </a:lnTo>
                  <a:lnTo>
                    <a:pt x="6677" y="20981"/>
                  </a:lnTo>
                  <a:lnTo>
                    <a:pt x="6164" y="20809"/>
                  </a:lnTo>
                  <a:lnTo>
                    <a:pt x="5821" y="20695"/>
                  </a:lnTo>
                  <a:lnTo>
                    <a:pt x="5973" y="20809"/>
                  </a:lnTo>
                  <a:lnTo>
                    <a:pt x="6449" y="21152"/>
                  </a:lnTo>
                  <a:lnTo>
                    <a:pt x="6924" y="21361"/>
                  </a:lnTo>
                  <a:lnTo>
                    <a:pt x="7400" y="21570"/>
                  </a:lnTo>
                  <a:lnTo>
                    <a:pt x="7971" y="21741"/>
                  </a:lnTo>
                  <a:lnTo>
                    <a:pt x="8503" y="21913"/>
                  </a:lnTo>
                  <a:lnTo>
                    <a:pt x="9492" y="22236"/>
                  </a:lnTo>
                  <a:lnTo>
                    <a:pt x="10006" y="22369"/>
                  </a:lnTo>
                  <a:lnTo>
                    <a:pt x="10329" y="22464"/>
                  </a:lnTo>
                  <a:lnTo>
                    <a:pt x="10690" y="22483"/>
                  </a:lnTo>
                  <a:lnTo>
                    <a:pt x="11280" y="22502"/>
                  </a:lnTo>
                  <a:lnTo>
                    <a:pt x="11851" y="22502"/>
                  </a:lnTo>
                  <a:lnTo>
                    <a:pt x="12478" y="22464"/>
                  </a:lnTo>
                  <a:lnTo>
                    <a:pt x="13011" y="22407"/>
                  </a:lnTo>
                  <a:lnTo>
                    <a:pt x="13601" y="22293"/>
                  </a:lnTo>
                  <a:lnTo>
                    <a:pt x="14647" y="22122"/>
                  </a:lnTo>
                  <a:lnTo>
                    <a:pt x="15179" y="22008"/>
                  </a:lnTo>
                  <a:lnTo>
                    <a:pt x="15750" y="21894"/>
                  </a:lnTo>
                  <a:lnTo>
                    <a:pt x="16340" y="21722"/>
                  </a:lnTo>
                  <a:lnTo>
                    <a:pt x="16929" y="21456"/>
                  </a:lnTo>
                  <a:lnTo>
                    <a:pt x="17405" y="21247"/>
                  </a:lnTo>
                  <a:lnTo>
                    <a:pt x="17899" y="20943"/>
                  </a:lnTo>
                  <a:lnTo>
                    <a:pt x="18375" y="20657"/>
                  </a:lnTo>
                  <a:lnTo>
                    <a:pt x="18831" y="20334"/>
                  </a:lnTo>
                  <a:lnTo>
                    <a:pt x="19326" y="20011"/>
                  </a:lnTo>
                  <a:lnTo>
                    <a:pt x="19763" y="19668"/>
                  </a:lnTo>
                  <a:lnTo>
                    <a:pt x="20220" y="19307"/>
                  </a:lnTo>
                  <a:lnTo>
                    <a:pt x="20505" y="18964"/>
                  </a:lnTo>
                  <a:lnTo>
                    <a:pt x="20543" y="18812"/>
                  </a:lnTo>
                  <a:lnTo>
                    <a:pt x="20429" y="18508"/>
                  </a:lnTo>
                  <a:lnTo>
                    <a:pt x="20125" y="18166"/>
                  </a:lnTo>
                  <a:lnTo>
                    <a:pt x="19954" y="180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4381825" y="3066438"/>
              <a:ext cx="553525" cy="516275"/>
            </a:xfrm>
            <a:custGeom>
              <a:avLst/>
              <a:gdLst/>
              <a:ahLst/>
              <a:cxnLst/>
              <a:rect l="l" t="t" r="r" b="b"/>
              <a:pathLst>
                <a:path w="22141" h="20651" extrusionOk="0">
                  <a:moveTo>
                    <a:pt x="5688" y="1"/>
                  </a:moveTo>
                  <a:cubicBezTo>
                    <a:pt x="5650" y="20"/>
                    <a:pt x="5536" y="1"/>
                    <a:pt x="5422" y="58"/>
                  </a:cubicBezTo>
                  <a:cubicBezTo>
                    <a:pt x="3805" y="800"/>
                    <a:pt x="2474" y="2074"/>
                    <a:pt x="1561" y="3577"/>
                  </a:cubicBezTo>
                  <a:cubicBezTo>
                    <a:pt x="648" y="5098"/>
                    <a:pt x="96" y="6886"/>
                    <a:pt x="39" y="8693"/>
                  </a:cubicBezTo>
                  <a:cubicBezTo>
                    <a:pt x="1" y="10538"/>
                    <a:pt x="495" y="12364"/>
                    <a:pt x="1370" y="13981"/>
                  </a:cubicBezTo>
                  <a:cubicBezTo>
                    <a:pt x="2283" y="15655"/>
                    <a:pt x="3615" y="17081"/>
                    <a:pt x="5136" y="18204"/>
                  </a:cubicBezTo>
                  <a:cubicBezTo>
                    <a:pt x="6791" y="19440"/>
                    <a:pt x="8750" y="20296"/>
                    <a:pt x="10824" y="20543"/>
                  </a:cubicBezTo>
                  <a:cubicBezTo>
                    <a:pt x="11357" y="20617"/>
                    <a:pt x="11895" y="20650"/>
                    <a:pt x="12435" y="20650"/>
                  </a:cubicBezTo>
                  <a:cubicBezTo>
                    <a:pt x="13012" y="20650"/>
                    <a:pt x="13592" y="20612"/>
                    <a:pt x="14171" y="20543"/>
                  </a:cubicBezTo>
                  <a:cubicBezTo>
                    <a:pt x="14761" y="20505"/>
                    <a:pt x="15332" y="20410"/>
                    <a:pt x="15921" y="20315"/>
                  </a:cubicBezTo>
                  <a:cubicBezTo>
                    <a:pt x="16397" y="20239"/>
                    <a:pt x="16853" y="20144"/>
                    <a:pt x="17310" y="20011"/>
                  </a:cubicBezTo>
                  <a:cubicBezTo>
                    <a:pt x="18755" y="19535"/>
                    <a:pt x="19973" y="18527"/>
                    <a:pt x="20829" y="17291"/>
                  </a:cubicBezTo>
                  <a:cubicBezTo>
                    <a:pt x="21190" y="16777"/>
                    <a:pt x="21494" y="16225"/>
                    <a:pt x="21723" y="15636"/>
                  </a:cubicBezTo>
                  <a:cubicBezTo>
                    <a:pt x="21913" y="15179"/>
                    <a:pt x="22065" y="14723"/>
                    <a:pt x="22103" y="14228"/>
                  </a:cubicBezTo>
                  <a:cubicBezTo>
                    <a:pt x="22141" y="14057"/>
                    <a:pt x="22141" y="13886"/>
                    <a:pt x="22103" y="13734"/>
                  </a:cubicBezTo>
                  <a:cubicBezTo>
                    <a:pt x="22065" y="13410"/>
                    <a:pt x="21799" y="13182"/>
                    <a:pt x="21494" y="13106"/>
                  </a:cubicBezTo>
                  <a:cubicBezTo>
                    <a:pt x="21445" y="13097"/>
                    <a:pt x="21394" y="13092"/>
                    <a:pt x="21342" y="13092"/>
                  </a:cubicBezTo>
                  <a:cubicBezTo>
                    <a:pt x="20980" y="13092"/>
                    <a:pt x="20586" y="13313"/>
                    <a:pt x="20353" y="13563"/>
                  </a:cubicBezTo>
                  <a:cubicBezTo>
                    <a:pt x="20068" y="13886"/>
                    <a:pt x="19916" y="14304"/>
                    <a:pt x="19725" y="14685"/>
                  </a:cubicBezTo>
                  <a:cubicBezTo>
                    <a:pt x="19668" y="14837"/>
                    <a:pt x="19573" y="15008"/>
                    <a:pt x="19478" y="15179"/>
                  </a:cubicBezTo>
                  <a:cubicBezTo>
                    <a:pt x="19326" y="15370"/>
                    <a:pt x="19155" y="15560"/>
                    <a:pt x="19003" y="15731"/>
                  </a:cubicBezTo>
                  <a:cubicBezTo>
                    <a:pt x="18660" y="16073"/>
                    <a:pt x="18299" y="16397"/>
                    <a:pt x="17899" y="16644"/>
                  </a:cubicBezTo>
                  <a:cubicBezTo>
                    <a:pt x="17120" y="17177"/>
                    <a:pt x="16207" y="17538"/>
                    <a:pt x="15256" y="17595"/>
                  </a:cubicBezTo>
                  <a:cubicBezTo>
                    <a:pt x="15077" y="17616"/>
                    <a:pt x="14899" y="17627"/>
                    <a:pt x="14723" y="17627"/>
                  </a:cubicBezTo>
                  <a:cubicBezTo>
                    <a:pt x="14429" y="17627"/>
                    <a:pt x="14140" y="17597"/>
                    <a:pt x="13867" y="17538"/>
                  </a:cubicBezTo>
                  <a:cubicBezTo>
                    <a:pt x="13839" y="17530"/>
                    <a:pt x="13812" y="17526"/>
                    <a:pt x="13787" y="17526"/>
                  </a:cubicBezTo>
                  <a:cubicBezTo>
                    <a:pt x="13690" y="17526"/>
                    <a:pt x="13616" y="17581"/>
                    <a:pt x="13601" y="17671"/>
                  </a:cubicBezTo>
                  <a:cubicBezTo>
                    <a:pt x="13582" y="17766"/>
                    <a:pt x="13639" y="17918"/>
                    <a:pt x="13734" y="17937"/>
                  </a:cubicBezTo>
                  <a:cubicBezTo>
                    <a:pt x="14083" y="18007"/>
                    <a:pt x="14437" y="18041"/>
                    <a:pt x="14790" y="18041"/>
                  </a:cubicBezTo>
                  <a:cubicBezTo>
                    <a:pt x="15400" y="18041"/>
                    <a:pt x="16009" y="17940"/>
                    <a:pt x="16587" y="17747"/>
                  </a:cubicBezTo>
                  <a:cubicBezTo>
                    <a:pt x="17500" y="17443"/>
                    <a:pt x="18337" y="16929"/>
                    <a:pt x="19041" y="16264"/>
                  </a:cubicBezTo>
                  <a:cubicBezTo>
                    <a:pt x="19231" y="16111"/>
                    <a:pt x="19402" y="15921"/>
                    <a:pt x="19535" y="15731"/>
                  </a:cubicBezTo>
                  <a:cubicBezTo>
                    <a:pt x="19687" y="15560"/>
                    <a:pt x="19821" y="15389"/>
                    <a:pt x="19916" y="15198"/>
                  </a:cubicBezTo>
                  <a:cubicBezTo>
                    <a:pt x="20144" y="14837"/>
                    <a:pt x="20258" y="14438"/>
                    <a:pt x="20467" y="14076"/>
                  </a:cubicBezTo>
                  <a:cubicBezTo>
                    <a:pt x="20638" y="13791"/>
                    <a:pt x="20924" y="13506"/>
                    <a:pt x="21247" y="13487"/>
                  </a:cubicBezTo>
                  <a:cubicBezTo>
                    <a:pt x="21273" y="13484"/>
                    <a:pt x="21298" y="13482"/>
                    <a:pt x="21321" y="13482"/>
                  </a:cubicBezTo>
                  <a:cubicBezTo>
                    <a:pt x="21452" y="13482"/>
                    <a:pt x="21547" y="13531"/>
                    <a:pt x="21627" y="13677"/>
                  </a:cubicBezTo>
                  <a:lnTo>
                    <a:pt x="21627" y="13696"/>
                  </a:lnTo>
                  <a:cubicBezTo>
                    <a:pt x="21627" y="13728"/>
                    <a:pt x="21627" y="13747"/>
                    <a:pt x="21651" y="13775"/>
                  </a:cubicBezTo>
                  <a:lnTo>
                    <a:pt x="21651" y="13775"/>
                  </a:lnTo>
                  <a:cubicBezTo>
                    <a:pt x="21656" y="13799"/>
                    <a:pt x="21666" y="13838"/>
                    <a:pt x="21666" y="13848"/>
                  </a:cubicBezTo>
                  <a:lnTo>
                    <a:pt x="21666" y="13962"/>
                  </a:lnTo>
                  <a:cubicBezTo>
                    <a:pt x="21666" y="14038"/>
                    <a:pt x="21666" y="14133"/>
                    <a:pt x="21627" y="14209"/>
                  </a:cubicBezTo>
                  <a:lnTo>
                    <a:pt x="21627" y="14228"/>
                  </a:lnTo>
                  <a:lnTo>
                    <a:pt x="21627" y="14304"/>
                  </a:lnTo>
                  <a:cubicBezTo>
                    <a:pt x="21627" y="14342"/>
                    <a:pt x="21608" y="14419"/>
                    <a:pt x="21608" y="14457"/>
                  </a:cubicBezTo>
                  <a:cubicBezTo>
                    <a:pt x="21589" y="14552"/>
                    <a:pt x="21570" y="14685"/>
                    <a:pt x="21532" y="14780"/>
                  </a:cubicBezTo>
                  <a:cubicBezTo>
                    <a:pt x="21399" y="15313"/>
                    <a:pt x="21209" y="15750"/>
                    <a:pt x="20924" y="16245"/>
                  </a:cubicBezTo>
                  <a:cubicBezTo>
                    <a:pt x="20277" y="17443"/>
                    <a:pt x="19326" y="18489"/>
                    <a:pt x="18109" y="19117"/>
                  </a:cubicBezTo>
                  <a:cubicBezTo>
                    <a:pt x="17785" y="19307"/>
                    <a:pt x="17424" y="19459"/>
                    <a:pt x="17062" y="19554"/>
                  </a:cubicBezTo>
                  <a:cubicBezTo>
                    <a:pt x="16625" y="19687"/>
                    <a:pt x="16149" y="19763"/>
                    <a:pt x="15674" y="19839"/>
                  </a:cubicBezTo>
                  <a:cubicBezTo>
                    <a:pt x="14641" y="20000"/>
                    <a:pt x="13592" y="20127"/>
                    <a:pt x="12557" y="20127"/>
                  </a:cubicBezTo>
                  <a:cubicBezTo>
                    <a:pt x="12487" y="20127"/>
                    <a:pt x="12416" y="20126"/>
                    <a:pt x="12345" y="20125"/>
                  </a:cubicBezTo>
                  <a:cubicBezTo>
                    <a:pt x="11242" y="20125"/>
                    <a:pt x="10158" y="19973"/>
                    <a:pt x="9112" y="19649"/>
                  </a:cubicBezTo>
                  <a:cubicBezTo>
                    <a:pt x="8161" y="19364"/>
                    <a:pt x="7267" y="18926"/>
                    <a:pt x="6411" y="18432"/>
                  </a:cubicBezTo>
                  <a:cubicBezTo>
                    <a:pt x="4851" y="17500"/>
                    <a:pt x="3463" y="16245"/>
                    <a:pt x="2397" y="14742"/>
                  </a:cubicBezTo>
                  <a:cubicBezTo>
                    <a:pt x="1370" y="13296"/>
                    <a:pt x="667" y="11584"/>
                    <a:pt x="476" y="9796"/>
                  </a:cubicBezTo>
                  <a:cubicBezTo>
                    <a:pt x="305" y="8085"/>
                    <a:pt x="609" y="6354"/>
                    <a:pt x="1313" y="4794"/>
                  </a:cubicBezTo>
                  <a:cubicBezTo>
                    <a:pt x="1998" y="3234"/>
                    <a:pt x="3082" y="1846"/>
                    <a:pt x="4509" y="895"/>
                  </a:cubicBezTo>
                  <a:cubicBezTo>
                    <a:pt x="4870" y="647"/>
                    <a:pt x="5232" y="457"/>
                    <a:pt x="5612" y="286"/>
                  </a:cubicBezTo>
                  <a:cubicBezTo>
                    <a:pt x="5707" y="248"/>
                    <a:pt x="5745" y="77"/>
                    <a:pt x="5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494050" y="2911838"/>
              <a:ext cx="275350" cy="274175"/>
            </a:xfrm>
            <a:custGeom>
              <a:avLst/>
              <a:gdLst/>
              <a:ahLst/>
              <a:cxnLst/>
              <a:rect l="l" t="t" r="r" b="b"/>
              <a:pathLst>
                <a:path w="11014" h="10967" extrusionOk="0">
                  <a:moveTo>
                    <a:pt x="8127" y="517"/>
                  </a:moveTo>
                  <a:cubicBezTo>
                    <a:pt x="8631" y="1028"/>
                    <a:pt x="9026" y="1657"/>
                    <a:pt x="9340" y="2286"/>
                  </a:cubicBezTo>
                  <a:cubicBezTo>
                    <a:pt x="9739" y="3046"/>
                    <a:pt x="10063" y="3864"/>
                    <a:pt x="10291" y="4701"/>
                  </a:cubicBezTo>
                  <a:cubicBezTo>
                    <a:pt x="10538" y="5519"/>
                    <a:pt x="10671" y="6432"/>
                    <a:pt x="10519" y="7307"/>
                  </a:cubicBezTo>
                  <a:cubicBezTo>
                    <a:pt x="10367" y="8125"/>
                    <a:pt x="9987" y="8829"/>
                    <a:pt x="9359" y="9361"/>
                  </a:cubicBezTo>
                  <a:cubicBezTo>
                    <a:pt x="8750" y="9875"/>
                    <a:pt x="7970" y="10179"/>
                    <a:pt x="7210" y="10369"/>
                  </a:cubicBezTo>
                  <a:cubicBezTo>
                    <a:pt x="6768" y="10490"/>
                    <a:pt x="6305" y="10563"/>
                    <a:pt x="5847" y="10563"/>
                  </a:cubicBezTo>
                  <a:cubicBezTo>
                    <a:pt x="5436" y="10563"/>
                    <a:pt x="5028" y="10504"/>
                    <a:pt x="4642" y="10369"/>
                  </a:cubicBezTo>
                  <a:cubicBezTo>
                    <a:pt x="3843" y="10122"/>
                    <a:pt x="3253" y="9494"/>
                    <a:pt x="2778" y="8848"/>
                  </a:cubicBezTo>
                  <a:cubicBezTo>
                    <a:pt x="2264" y="8144"/>
                    <a:pt x="1808" y="7364"/>
                    <a:pt x="1446" y="6546"/>
                  </a:cubicBezTo>
                  <a:cubicBezTo>
                    <a:pt x="1256" y="6147"/>
                    <a:pt x="1085" y="5709"/>
                    <a:pt x="952" y="5310"/>
                  </a:cubicBezTo>
                  <a:cubicBezTo>
                    <a:pt x="800" y="4910"/>
                    <a:pt x="666" y="4473"/>
                    <a:pt x="590" y="4054"/>
                  </a:cubicBezTo>
                  <a:cubicBezTo>
                    <a:pt x="571" y="3940"/>
                    <a:pt x="552" y="3750"/>
                    <a:pt x="609" y="3655"/>
                  </a:cubicBezTo>
                  <a:cubicBezTo>
                    <a:pt x="647" y="3617"/>
                    <a:pt x="666" y="3598"/>
                    <a:pt x="704" y="3598"/>
                  </a:cubicBezTo>
                  <a:cubicBezTo>
                    <a:pt x="721" y="3595"/>
                    <a:pt x="739" y="3593"/>
                    <a:pt x="756" y="3593"/>
                  </a:cubicBezTo>
                  <a:cubicBezTo>
                    <a:pt x="838" y="3593"/>
                    <a:pt x="924" y="3627"/>
                    <a:pt x="971" y="3674"/>
                  </a:cubicBezTo>
                  <a:cubicBezTo>
                    <a:pt x="1370" y="3864"/>
                    <a:pt x="1732" y="4131"/>
                    <a:pt x="2074" y="4378"/>
                  </a:cubicBezTo>
                  <a:cubicBezTo>
                    <a:pt x="2226" y="4530"/>
                    <a:pt x="2397" y="4663"/>
                    <a:pt x="2569" y="4834"/>
                  </a:cubicBezTo>
                  <a:cubicBezTo>
                    <a:pt x="2592" y="4870"/>
                    <a:pt x="2625" y="4885"/>
                    <a:pt x="2660" y="4885"/>
                  </a:cubicBezTo>
                  <a:cubicBezTo>
                    <a:pt x="2664" y="4885"/>
                    <a:pt x="2668" y="4884"/>
                    <a:pt x="2673" y="4884"/>
                  </a:cubicBezTo>
                  <a:lnTo>
                    <a:pt x="2673" y="4884"/>
                  </a:lnTo>
                  <a:cubicBezTo>
                    <a:pt x="2701" y="4897"/>
                    <a:pt x="2731" y="4905"/>
                    <a:pt x="2762" y="4905"/>
                  </a:cubicBezTo>
                  <a:cubicBezTo>
                    <a:pt x="2813" y="4905"/>
                    <a:pt x="2866" y="4884"/>
                    <a:pt x="2911" y="4834"/>
                  </a:cubicBezTo>
                  <a:cubicBezTo>
                    <a:pt x="3405" y="4283"/>
                    <a:pt x="3957" y="3807"/>
                    <a:pt x="4623" y="3484"/>
                  </a:cubicBezTo>
                  <a:cubicBezTo>
                    <a:pt x="5155" y="3199"/>
                    <a:pt x="5783" y="3027"/>
                    <a:pt x="6392" y="2932"/>
                  </a:cubicBezTo>
                  <a:lnTo>
                    <a:pt x="7191" y="2799"/>
                  </a:lnTo>
                  <a:cubicBezTo>
                    <a:pt x="7286" y="2761"/>
                    <a:pt x="7400" y="2742"/>
                    <a:pt x="7495" y="2723"/>
                  </a:cubicBezTo>
                  <a:cubicBezTo>
                    <a:pt x="7571" y="2704"/>
                    <a:pt x="7628" y="2704"/>
                    <a:pt x="7685" y="2628"/>
                  </a:cubicBezTo>
                  <a:cubicBezTo>
                    <a:pt x="7799" y="2514"/>
                    <a:pt x="7818" y="2324"/>
                    <a:pt x="7856" y="2171"/>
                  </a:cubicBezTo>
                  <a:cubicBezTo>
                    <a:pt x="7875" y="1962"/>
                    <a:pt x="7875" y="1772"/>
                    <a:pt x="7875" y="1563"/>
                  </a:cubicBezTo>
                  <a:cubicBezTo>
                    <a:pt x="7875" y="1430"/>
                    <a:pt x="7894" y="1296"/>
                    <a:pt x="7894" y="1182"/>
                  </a:cubicBezTo>
                  <a:cubicBezTo>
                    <a:pt x="7894" y="1087"/>
                    <a:pt x="7913" y="954"/>
                    <a:pt x="7970" y="840"/>
                  </a:cubicBezTo>
                  <a:cubicBezTo>
                    <a:pt x="7989" y="802"/>
                    <a:pt x="7989" y="726"/>
                    <a:pt x="8008" y="669"/>
                  </a:cubicBezTo>
                  <a:cubicBezTo>
                    <a:pt x="8008" y="650"/>
                    <a:pt x="8047" y="650"/>
                    <a:pt x="8047" y="631"/>
                  </a:cubicBezTo>
                  <a:cubicBezTo>
                    <a:pt x="8047" y="612"/>
                    <a:pt x="8066" y="574"/>
                    <a:pt x="8085" y="555"/>
                  </a:cubicBezTo>
                  <a:lnTo>
                    <a:pt x="8104" y="536"/>
                  </a:lnTo>
                  <a:lnTo>
                    <a:pt x="8104" y="536"/>
                  </a:lnTo>
                  <a:cubicBezTo>
                    <a:pt x="8100" y="540"/>
                    <a:pt x="8099" y="541"/>
                    <a:pt x="8100" y="541"/>
                  </a:cubicBezTo>
                  <a:cubicBezTo>
                    <a:pt x="8103" y="541"/>
                    <a:pt x="8120" y="530"/>
                    <a:pt x="8117" y="530"/>
                  </a:cubicBezTo>
                  <a:lnTo>
                    <a:pt x="8117" y="530"/>
                  </a:lnTo>
                  <a:cubicBezTo>
                    <a:pt x="8115" y="530"/>
                    <a:pt x="8112" y="532"/>
                    <a:pt x="8104" y="536"/>
                  </a:cubicBezTo>
                  <a:cubicBezTo>
                    <a:pt x="8114" y="531"/>
                    <a:pt x="8121" y="524"/>
                    <a:pt x="8127" y="517"/>
                  </a:cubicBezTo>
                  <a:close/>
                  <a:moveTo>
                    <a:pt x="8120" y="0"/>
                  </a:moveTo>
                  <a:cubicBezTo>
                    <a:pt x="8078" y="0"/>
                    <a:pt x="8034" y="15"/>
                    <a:pt x="7989" y="41"/>
                  </a:cubicBezTo>
                  <a:cubicBezTo>
                    <a:pt x="7571" y="231"/>
                    <a:pt x="7476" y="802"/>
                    <a:pt x="7419" y="1220"/>
                  </a:cubicBezTo>
                  <a:cubicBezTo>
                    <a:pt x="7400" y="1468"/>
                    <a:pt x="7400" y="1677"/>
                    <a:pt x="7400" y="1905"/>
                  </a:cubicBezTo>
                  <a:cubicBezTo>
                    <a:pt x="7400" y="2000"/>
                    <a:pt x="7400" y="2095"/>
                    <a:pt x="7381" y="2190"/>
                  </a:cubicBezTo>
                  <a:lnTo>
                    <a:pt x="7381" y="2247"/>
                  </a:lnTo>
                  <a:lnTo>
                    <a:pt x="7381" y="2267"/>
                  </a:lnTo>
                  <a:cubicBezTo>
                    <a:pt x="7381" y="2283"/>
                    <a:pt x="7352" y="2328"/>
                    <a:pt x="7345" y="2352"/>
                  </a:cubicBezTo>
                  <a:lnTo>
                    <a:pt x="7345" y="2352"/>
                  </a:lnTo>
                  <a:cubicBezTo>
                    <a:pt x="7274" y="2362"/>
                    <a:pt x="7213" y="2365"/>
                    <a:pt x="7153" y="2381"/>
                  </a:cubicBezTo>
                  <a:cubicBezTo>
                    <a:pt x="6905" y="2438"/>
                    <a:pt x="6620" y="2476"/>
                    <a:pt x="6354" y="2533"/>
                  </a:cubicBezTo>
                  <a:cubicBezTo>
                    <a:pt x="5726" y="2628"/>
                    <a:pt x="5136" y="2761"/>
                    <a:pt x="4566" y="3027"/>
                  </a:cubicBezTo>
                  <a:cubicBezTo>
                    <a:pt x="3857" y="3364"/>
                    <a:pt x="3248" y="3865"/>
                    <a:pt x="2707" y="4408"/>
                  </a:cubicBezTo>
                  <a:lnTo>
                    <a:pt x="2707" y="4408"/>
                  </a:lnTo>
                  <a:cubicBezTo>
                    <a:pt x="2381" y="4104"/>
                    <a:pt x="2053" y="3818"/>
                    <a:pt x="1694" y="3579"/>
                  </a:cubicBezTo>
                  <a:cubicBezTo>
                    <a:pt x="1503" y="3427"/>
                    <a:pt x="1294" y="3332"/>
                    <a:pt x="1066" y="3237"/>
                  </a:cubicBezTo>
                  <a:cubicBezTo>
                    <a:pt x="947" y="3183"/>
                    <a:pt x="811" y="3147"/>
                    <a:pt x="676" y="3147"/>
                  </a:cubicBezTo>
                  <a:cubicBezTo>
                    <a:pt x="573" y="3147"/>
                    <a:pt x="472" y="3168"/>
                    <a:pt x="381" y="3218"/>
                  </a:cubicBezTo>
                  <a:cubicBezTo>
                    <a:pt x="1" y="3427"/>
                    <a:pt x="77" y="3940"/>
                    <a:pt x="153" y="4283"/>
                  </a:cubicBezTo>
                  <a:cubicBezTo>
                    <a:pt x="267" y="4758"/>
                    <a:pt x="400" y="5215"/>
                    <a:pt x="571" y="5690"/>
                  </a:cubicBezTo>
                  <a:cubicBezTo>
                    <a:pt x="914" y="6603"/>
                    <a:pt x="1313" y="7478"/>
                    <a:pt x="1827" y="8277"/>
                  </a:cubicBezTo>
                  <a:cubicBezTo>
                    <a:pt x="2302" y="9038"/>
                    <a:pt x="2854" y="9799"/>
                    <a:pt x="3596" y="10331"/>
                  </a:cubicBezTo>
                  <a:cubicBezTo>
                    <a:pt x="4233" y="10782"/>
                    <a:pt x="4986" y="10966"/>
                    <a:pt x="5749" y="10966"/>
                  </a:cubicBezTo>
                  <a:cubicBezTo>
                    <a:pt x="5918" y="10966"/>
                    <a:pt x="6089" y="10957"/>
                    <a:pt x="6259" y="10940"/>
                  </a:cubicBezTo>
                  <a:cubicBezTo>
                    <a:pt x="7153" y="10845"/>
                    <a:pt x="8085" y="10598"/>
                    <a:pt x="8864" y="10141"/>
                  </a:cubicBezTo>
                  <a:cubicBezTo>
                    <a:pt x="9663" y="9685"/>
                    <a:pt x="10291" y="9038"/>
                    <a:pt x="10633" y="8182"/>
                  </a:cubicBezTo>
                  <a:cubicBezTo>
                    <a:pt x="10995" y="7326"/>
                    <a:pt x="11014" y="6375"/>
                    <a:pt x="10862" y="5481"/>
                  </a:cubicBezTo>
                  <a:cubicBezTo>
                    <a:pt x="10709" y="4511"/>
                    <a:pt x="10348" y="3560"/>
                    <a:pt x="9949" y="2647"/>
                  </a:cubicBezTo>
                  <a:cubicBezTo>
                    <a:pt x="9606" y="1867"/>
                    <a:pt x="9188" y="1106"/>
                    <a:pt x="8636" y="460"/>
                  </a:cubicBezTo>
                  <a:cubicBezTo>
                    <a:pt x="8522" y="326"/>
                    <a:pt x="8389" y="174"/>
                    <a:pt x="8256" y="60"/>
                  </a:cubicBezTo>
                  <a:cubicBezTo>
                    <a:pt x="8215" y="19"/>
                    <a:pt x="8169" y="0"/>
                    <a:pt x="8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604625" y="3019513"/>
              <a:ext cx="15375" cy="19000"/>
            </a:xfrm>
            <a:custGeom>
              <a:avLst/>
              <a:gdLst/>
              <a:ahLst/>
              <a:cxnLst/>
              <a:rect l="l" t="t" r="r" b="b"/>
              <a:pathLst>
                <a:path w="615" h="760" extrusionOk="0">
                  <a:moveTo>
                    <a:pt x="285" y="1"/>
                  </a:moveTo>
                  <a:cubicBezTo>
                    <a:pt x="147" y="1"/>
                    <a:pt x="1" y="109"/>
                    <a:pt x="48" y="261"/>
                  </a:cubicBezTo>
                  <a:cubicBezTo>
                    <a:pt x="67" y="394"/>
                    <a:pt x="86" y="470"/>
                    <a:pt x="143" y="603"/>
                  </a:cubicBezTo>
                  <a:cubicBezTo>
                    <a:pt x="173" y="711"/>
                    <a:pt x="259" y="759"/>
                    <a:pt x="348" y="759"/>
                  </a:cubicBezTo>
                  <a:cubicBezTo>
                    <a:pt x="479" y="759"/>
                    <a:pt x="614" y="652"/>
                    <a:pt x="580" y="470"/>
                  </a:cubicBezTo>
                  <a:cubicBezTo>
                    <a:pt x="542" y="356"/>
                    <a:pt x="523" y="261"/>
                    <a:pt x="485" y="147"/>
                  </a:cubicBezTo>
                  <a:cubicBezTo>
                    <a:pt x="456" y="44"/>
                    <a:pt x="37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619600" y="3004563"/>
              <a:ext cx="18075" cy="21500"/>
            </a:xfrm>
            <a:custGeom>
              <a:avLst/>
              <a:gdLst/>
              <a:ahLst/>
              <a:cxnLst/>
              <a:rect l="l" t="t" r="r" b="b"/>
              <a:pathLst>
                <a:path w="723" h="860" extrusionOk="0">
                  <a:moveTo>
                    <a:pt x="228" y="1"/>
                  </a:moveTo>
                  <a:cubicBezTo>
                    <a:pt x="160" y="1"/>
                    <a:pt x="93" y="38"/>
                    <a:pt x="57" y="98"/>
                  </a:cubicBezTo>
                  <a:cubicBezTo>
                    <a:pt x="0" y="231"/>
                    <a:pt x="38" y="345"/>
                    <a:pt x="133" y="422"/>
                  </a:cubicBezTo>
                  <a:cubicBezTo>
                    <a:pt x="228" y="479"/>
                    <a:pt x="286" y="574"/>
                    <a:pt x="305" y="707"/>
                  </a:cubicBezTo>
                  <a:cubicBezTo>
                    <a:pt x="319" y="794"/>
                    <a:pt x="412" y="859"/>
                    <a:pt x="497" y="859"/>
                  </a:cubicBezTo>
                  <a:cubicBezTo>
                    <a:pt x="523" y="859"/>
                    <a:pt x="549" y="853"/>
                    <a:pt x="571" y="840"/>
                  </a:cubicBezTo>
                  <a:cubicBezTo>
                    <a:pt x="685" y="821"/>
                    <a:pt x="723" y="707"/>
                    <a:pt x="704" y="574"/>
                  </a:cubicBezTo>
                  <a:cubicBezTo>
                    <a:pt x="666" y="345"/>
                    <a:pt x="514" y="174"/>
                    <a:pt x="343" y="41"/>
                  </a:cubicBezTo>
                  <a:cubicBezTo>
                    <a:pt x="308" y="13"/>
                    <a:pt x="268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4634425" y="3041238"/>
              <a:ext cx="20850" cy="20875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264" y="0"/>
                  </a:moveTo>
                  <a:cubicBezTo>
                    <a:pt x="239" y="0"/>
                    <a:pt x="214" y="6"/>
                    <a:pt x="187" y="20"/>
                  </a:cubicBezTo>
                  <a:cubicBezTo>
                    <a:pt x="181" y="18"/>
                    <a:pt x="175" y="18"/>
                    <a:pt x="169" y="18"/>
                  </a:cubicBezTo>
                  <a:cubicBezTo>
                    <a:pt x="80" y="18"/>
                    <a:pt x="1" y="141"/>
                    <a:pt x="54" y="248"/>
                  </a:cubicBezTo>
                  <a:cubicBezTo>
                    <a:pt x="149" y="495"/>
                    <a:pt x="282" y="666"/>
                    <a:pt x="472" y="800"/>
                  </a:cubicBezTo>
                  <a:cubicBezTo>
                    <a:pt x="503" y="824"/>
                    <a:pt x="540" y="835"/>
                    <a:pt x="577" y="835"/>
                  </a:cubicBezTo>
                  <a:cubicBezTo>
                    <a:pt x="654" y="835"/>
                    <a:pt x="732" y="788"/>
                    <a:pt x="758" y="723"/>
                  </a:cubicBezTo>
                  <a:cubicBezTo>
                    <a:pt x="834" y="609"/>
                    <a:pt x="777" y="495"/>
                    <a:pt x="682" y="438"/>
                  </a:cubicBezTo>
                  <a:cubicBezTo>
                    <a:pt x="587" y="381"/>
                    <a:pt x="491" y="248"/>
                    <a:pt x="453" y="153"/>
                  </a:cubicBezTo>
                  <a:cubicBezTo>
                    <a:pt x="410" y="65"/>
                    <a:pt x="344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748400" y="3027313"/>
              <a:ext cx="137500" cy="102175"/>
            </a:xfrm>
            <a:custGeom>
              <a:avLst/>
              <a:gdLst/>
              <a:ahLst/>
              <a:cxnLst/>
              <a:rect l="l" t="t" r="r" b="b"/>
              <a:pathLst>
                <a:path w="5500" h="4087" extrusionOk="0">
                  <a:moveTo>
                    <a:pt x="331" y="1"/>
                  </a:moveTo>
                  <a:cubicBezTo>
                    <a:pt x="85" y="1"/>
                    <a:pt x="1" y="371"/>
                    <a:pt x="250" y="425"/>
                  </a:cubicBezTo>
                  <a:cubicBezTo>
                    <a:pt x="1125" y="615"/>
                    <a:pt x="2000" y="843"/>
                    <a:pt x="2818" y="1185"/>
                  </a:cubicBezTo>
                  <a:cubicBezTo>
                    <a:pt x="3522" y="1509"/>
                    <a:pt x="4245" y="1946"/>
                    <a:pt x="4644" y="2612"/>
                  </a:cubicBezTo>
                  <a:cubicBezTo>
                    <a:pt x="4758" y="2783"/>
                    <a:pt x="4834" y="2973"/>
                    <a:pt x="4891" y="3183"/>
                  </a:cubicBezTo>
                  <a:cubicBezTo>
                    <a:pt x="4929" y="3278"/>
                    <a:pt x="4967" y="3411"/>
                    <a:pt x="4967" y="3506"/>
                  </a:cubicBezTo>
                  <a:cubicBezTo>
                    <a:pt x="4967" y="3525"/>
                    <a:pt x="4967" y="3544"/>
                    <a:pt x="4948" y="3601"/>
                  </a:cubicBezTo>
                  <a:cubicBezTo>
                    <a:pt x="4948" y="3606"/>
                    <a:pt x="4947" y="3610"/>
                    <a:pt x="4945" y="3613"/>
                  </a:cubicBezTo>
                  <a:lnTo>
                    <a:pt x="4945" y="3613"/>
                  </a:lnTo>
                  <a:cubicBezTo>
                    <a:pt x="4926" y="3607"/>
                    <a:pt x="4906" y="3604"/>
                    <a:pt x="4886" y="3604"/>
                  </a:cubicBezTo>
                  <a:cubicBezTo>
                    <a:pt x="4740" y="3604"/>
                    <a:pt x="4591" y="3755"/>
                    <a:pt x="4682" y="3924"/>
                  </a:cubicBezTo>
                  <a:cubicBezTo>
                    <a:pt x="4745" y="4018"/>
                    <a:pt x="4859" y="4086"/>
                    <a:pt x="4971" y="4086"/>
                  </a:cubicBezTo>
                  <a:cubicBezTo>
                    <a:pt x="4996" y="4086"/>
                    <a:pt x="5020" y="4083"/>
                    <a:pt x="5043" y="4077"/>
                  </a:cubicBezTo>
                  <a:cubicBezTo>
                    <a:pt x="5158" y="4019"/>
                    <a:pt x="5253" y="3905"/>
                    <a:pt x="5329" y="3810"/>
                  </a:cubicBezTo>
                  <a:cubicBezTo>
                    <a:pt x="5500" y="3563"/>
                    <a:pt x="5405" y="3297"/>
                    <a:pt x="5329" y="3068"/>
                  </a:cubicBezTo>
                  <a:cubicBezTo>
                    <a:pt x="5196" y="2612"/>
                    <a:pt x="4948" y="2212"/>
                    <a:pt x="4625" y="1870"/>
                  </a:cubicBezTo>
                  <a:cubicBezTo>
                    <a:pt x="3921" y="1166"/>
                    <a:pt x="2970" y="767"/>
                    <a:pt x="2076" y="444"/>
                  </a:cubicBezTo>
                  <a:cubicBezTo>
                    <a:pt x="1525" y="291"/>
                    <a:pt x="954" y="139"/>
                    <a:pt x="383" y="6"/>
                  </a:cubicBezTo>
                  <a:cubicBezTo>
                    <a:pt x="365" y="2"/>
                    <a:pt x="348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856375" y="3105413"/>
              <a:ext cx="22400" cy="33100"/>
            </a:xfrm>
            <a:custGeom>
              <a:avLst/>
              <a:gdLst/>
              <a:ahLst/>
              <a:cxnLst/>
              <a:rect l="l" t="t" r="r" b="b"/>
              <a:pathLst>
                <a:path w="896" h="1324" extrusionOk="0">
                  <a:moveTo>
                    <a:pt x="268" y="1"/>
                  </a:moveTo>
                  <a:cubicBezTo>
                    <a:pt x="222" y="1"/>
                    <a:pt x="177" y="17"/>
                    <a:pt x="135" y="59"/>
                  </a:cubicBezTo>
                  <a:cubicBezTo>
                    <a:pt x="59" y="116"/>
                    <a:pt x="40" y="287"/>
                    <a:pt x="135" y="344"/>
                  </a:cubicBezTo>
                  <a:lnTo>
                    <a:pt x="211" y="420"/>
                  </a:lnTo>
                  <a:cubicBezTo>
                    <a:pt x="207" y="418"/>
                    <a:pt x="204" y="417"/>
                    <a:pt x="201" y="417"/>
                  </a:cubicBezTo>
                  <a:lnTo>
                    <a:pt x="201" y="417"/>
                  </a:lnTo>
                  <a:cubicBezTo>
                    <a:pt x="185" y="417"/>
                    <a:pt x="232" y="477"/>
                    <a:pt x="249" y="477"/>
                  </a:cubicBezTo>
                  <a:cubicBezTo>
                    <a:pt x="306" y="534"/>
                    <a:pt x="306" y="572"/>
                    <a:pt x="325" y="667"/>
                  </a:cubicBezTo>
                  <a:lnTo>
                    <a:pt x="325" y="800"/>
                  </a:lnTo>
                  <a:lnTo>
                    <a:pt x="306" y="857"/>
                  </a:lnTo>
                  <a:cubicBezTo>
                    <a:pt x="268" y="895"/>
                    <a:pt x="249" y="895"/>
                    <a:pt x="211" y="914"/>
                  </a:cubicBezTo>
                  <a:cubicBezTo>
                    <a:pt x="1" y="1044"/>
                    <a:pt x="120" y="1324"/>
                    <a:pt x="312" y="1324"/>
                  </a:cubicBezTo>
                  <a:cubicBezTo>
                    <a:pt x="346" y="1324"/>
                    <a:pt x="383" y="1315"/>
                    <a:pt x="420" y="1295"/>
                  </a:cubicBezTo>
                  <a:cubicBezTo>
                    <a:pt x="896" y="1048"/>
                    <a:pt x="819" y="382"/>
                    <a:pt x="439" y="59"/>
                  </a:cubicBezTo>
                  <a:cubicBezTo>
                    <a:pt x="386" y="27"/>
                    <a:pt x="327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753775" y="3062413"/>
              <a:ext cx="113100" cy="80575"/>
            </a:xfrm>
            <a:custGeom>
              <a:avLst/>
              <a:gdLst/>
              <a:ahLst/>
              <a:cxnLst/>
              <a:rect l="l" t="t" r="r" b="b"/>
              <a:pathLst>
                <a:path w="4524" h="3223" extrusionOk="0">
                  <a:moveTo>
                    <a:pt x="293" y="0"/>
                  </a:moveTo>
                  <a:cubicBezTo>
                    <a:pt x="75" y="0"/>
                    <a:pt x="1" y="341"/>
                    <a:pt x="244" y="428"/>
                  </a:cubicBezTo>
                  <a:cubicBezTo>
                    <a:pt x="1062" y="656"/>
                    <a:pt x="1823" y="1094"/>
                    <a:pt x="2470" y="1683"/>
                  </a:cubicBezTo>
                  <a:cubicBezTo>
                    <a:pt x="2774" y="1969"/>
                    <a:pt x="3097" y="2311"/>
                    <a:pt x="3326" y="2634"/>
                  </a:cubicBezTo>
                  <a:cubicBezTo>
                    <a:pt x="3479" y="2849"/>
                    <a:pt x="3791" y="3222"/>
                    <a:pt x="4106" y="3222"/>
                  </a:cubicBezTo>
                  <a:cubicBezTo>
                    <a:pt x="4182" y="3222"/>
                    <a:pt x="4259" y="3200"/>
                    <a:pt x="4334" y="3148"/>
                  </a:cubicBezTo>
                  <a:cubicBezTo>
                    <a:pt x="4524" y="2996"/>
                    <a:pt x="4524" y="2730"/>
                    <a:pt x="4467" y="2520"/>
                  </a:cubicBezTo>
                  <a:cubicBezTo>
                    <a:pt x="4429" y="2254"/>
                    <a:pt x="4239" y="2064"/>
                    <a:pt x="4049" y="1893"/>
                  </a:cubicBezTo>
                  <a:cubicBezTo>
                    <a:pt x="3995" y="1861"/>
                    <a:pt x="3930" y="1835"/>
                    <a:pt x="3866" y="1835"/>
                  </a:cubicBezTo>
                  <a:cubicBezTo>
                    <a:pt x="3816" y="1835"/>
                    <a:pt x="3767" y="1851"/>
                    <a:pt x="3725" y="1893"/>
                  </a:cubicBezTo>
                  <a:cubicBezTo>
                    <a:pt x="3706" y="2007"/>
                    <a:pt x="3687" y="2140"/>
                    <a:pt x="3782" y="2216"/>
                  </a:cubicBezTo>
                  <a:cubicBezTo>
                    <a:pt x="3934" y="2330"/>
                    <a:pt x="4068" y="2425"/>
                    <a:pt x="4087" y="2615"/>
                  </a:cubicBezTo>
                  <a:cubicBezTo>
                    <a:pt x="4087" y="2660"/>
                    <a:pt x="4110" y="2705"/>
                    <a:pt x="4102" y="2749"/>
                  </a:cubicBezTo>
                  <a:lnTo>
                    <a:pt x="4102" y="2749"/>
                  </a:lnTo>
                  <a:cubicBezTo>
                    <a:pt x="4087" y="2740"/>
                    <a:pt x="4068" y="2730"/>
                    <a:pt x="4049" y="2730"/>
                  </a:cubicBezTo>
                  <a:cubicBezTo>
                    <a:pt x="4030" y="2711"/>
                    <a:pt x="3991" y="2711"/>
                    <a:pt x="3972" y="2692"/>
                  </a:cubicBezTo>
                  <a:cubicBezTo>
                    <a:pt x="3896" y="2634"/>
                    <a:pt x="3858" y="2577"/>
                    <a:pt x="3782" y="2501"/>
                  </a:cubicBezTo>
                  <a:cubicBezTo>
                    <a:pt x="3668" y="2349"/>
                    <a:pt x="3535" y="2197"/>
                    <a:pt x="3421" y="2045"/>
                  </a:cubicBezTo>
                  <a:cubicBezTo>
                    <a:pt x="2926" y="1436"/>
                    <a:pt x="2299" y="904"/>
                    <a:pt x="1614" y="523"/>
                  </a:cubicBezTo>
                  <a:cubicBezTo>
                    <a:pt x="1214" y="314"/>
                    <a:pt x="777" y="124"/>
                    <a:pt x="358" y="10"/>
                  </a:cubicBezTo>
                  <a:cubicBezTo>
                    <a:pt x="336" y="3"/>
                    <a:pt x="31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4727525" y="3143163"/>
              <a:ext cx="121300" cy="100400"/>
            </a:xfrm>
            <a:custGeom>
              <a:avLst/>
              <a:gdLst/>
              <a:ahLst/>
              <a:cxnLst/>
              <a:rect l="l" t="t" r="r" b="b"/>
              <a:pathLst>
                <a:path w="4852" h="4016" extrusionOk="0">
                  <a:moveTo>
                    <a:pt x="237" y="0"/>
                  </a:moveTo>
                  <a:cubicBezTo>
                    <a:pt x="171" y="0"/>
                    <a:pt x="113" y="30"/>
                    <a:pt x="77" y="89"/>
                  </a:cubicBezTo>
                  <a:cubicBezTo>
                    <a:pt x="1" y="165"/>
                    <a:pt x="20" y="317"/>
                    <a:pt x="134" y="356"/>
                  </a:cubicBezTo>
                  <a:cubicBezTo>
                    <a:pt x="1428" y="907"/>
                    <a:pt x="2854" y="1497"/>
                    <a:pt x="3786" y="2638"/>
                  </a:cubicBezTo>
                  <a:cubicBezTo>
                    <a:pt x="4012" y="2933"/>
                    <a:pt x="4190" y="3228"/>
                    <a:pt x="4335" y="3552"/>
                  </a:cubicBezTo>
                  <a:lnTo>
                    <a:pt x="4335" y="3552"/>
                  </a:lnTo>
                  <a:cubicBezTo>
                    <a:pt x="4329" y="3554"/>
                    <a:pt x="4316" y="3559"/>
                    <a:pt x="4310" y="3563"/>
                  </a:cubicBezTo>
                  <a:lnTo>
                    <a:pt x="4310" y="3563"/>
                  </a:lnTo>
                  <a:cubicBezTo>
                    <a:pt x="4262" y="3526"/>
                    <a:pt x="4211" y="3510"/>
                    <a:pt x="4163" y="3510"/>
                  </a:cubicBezTo>
                  <a:cubicBezTo>
                    <a:pt x="3987" y="3510"/>
                    <a:pt x="3848" y="3727"/>
                    <a:pt x="3995" y="3874"/>
                  </a:cubicBezTo>
                  <a:cubicBezTo>
                    <a:pt x="4094" y="3973"/>
                    <a:pt x="4204" y="4015"/>
                    <a:pt x="4312" y="4015"/>
                  </a:cubicBezTo>
                  <a:cubicBezTo>
                    <a:pt x="4453" y="4015"/>
                    <a:pt x="4591" y="3944"/>
                    <a:pt x="4699" y="3836"/>
                  </a:cubicBezTo>
                  <a:cubicBezTo>
                    <a:pt x="4813" y="3703"/>
                    <a:pt x="4851" y="3608"/>
                    <a:pt x="4794" y="3456"/>
                  </a:cubicBezTo>
                  <a:cubicBezTo>
                    <a:pt x="4737" y="3361"/>
                    <a:pt x="4699" y="3228"/>
                    <a:pt x="4642" y="3152"/>
                  </a:cubicBezTo>
                  <a:cubicBezTo>
                    <a:pt x="4452" y="2771"/>
                    <a:pt x="4186" y="2429"/>
                    <a:pt x="3900" y="2124"/>
                  </a:cubicBezTo>
                  <a:cubicBezTo>
                    <a:pt x="3311" y="1497"/>
                    <a:pt x="2569" y="1021"/>
                    <a:pt x="1808" y="679"/>
                  </a:cubicBezTo>
                  <a:cubicBezTo>
                    <a:pt x="1332" y="432"/>
                    <a:pt x="857" y="222"/>
                    <a:pt x="362" y="32"/>
                  </a:cubicBezTo>
                  <a:cubicBezTo>
                    <a:pt x="320" y="11"/>
                    <a:pt x="277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813000" y="3222188"/>
              <a:ext cx="27250" cy="30675"/>
            </a:xfrm>
            <a:custGeom>
              <a:avLst/>
              <a:gdLst/>
              <a:ahLst/>
              <a:cxnLst/>
              <a:rect l="l" t="t" r="r" b="b"/>
              <a:pathLst>
                <a:path w="1090" h="1227" extrusionOk="0">
                  <a:moveTo>
                    <a:pt x="580" y="816"/>
                  </a:moveTo>
                  <a:lnTo>
                    <a:pt x="580" y="816"/>
                  </a:lnTo>
                  <a:cubicBezTo>
                    <a:pt x="581" y="816"/>
                    <a:pt x="583" y="816"/>
                    <a:pt x="584" y="817"/>
                  </a:cubicBezTo>
                  <a:lnTo>
                    <a:pt x="584" y="817"/>
                  </a:lnTo>
                  <a:cubicBezTo>
                    <a:pt x="582" y="817"/>
                    <a:pt x="581" y="816"/>
                    <a:pt x="580" y="816"/>
                  </a:cubicBezTo>
                  <a:close/>
                  <a:moveTo>
                    <a:pt x="320" y="1"/>
                  </a:moveTo>
                  <a:cubicBezTo>
                    <a:pt x="125" y="1"/>
                    <a:pt x="1" y="295"/>
                    <a:pt x="196" y="409"/>
                  </a:cubicBezTo>
                  <a:cubicBezTo>
                    <a:pt x="329" y="485"/>
                    <a:pt x="424" y="580"/>
                    <a:pt x="519" y="694"/>
                  </a:cubicBezTo>
                  <a:cubicBezTo>
                    <a:pt x="547" y="736"/>
                    <a:pt x="565" y="768"/>
                    <a:pt x="588" y="812"/>
                  </a:cubicBezTo>
                  <a:lnTo>
                    <a:pt x="588" y="812"/>
                  </a:lnTo>
                  <a:cubicBezTo>
                    <a:pt x="584" y="811"/>
                    <a:pt x="580" y="810"/>
                    <a:pt x="576" y="808"/>
                  </a:cubicBezTo>
                  <a:cubicBezTo>
                    <a:pt x="546" y="790"/>
                    <a:pt x="511" y="782"/>
                    <a:pt x="477" y="782"/>
                  </a:cubicBezTo>
                  <a:cubicBezTo>
                    <a:pt x="404" y="782"/>
                    <a:pt x="330" y="820"/>
                    <a:pt x="291" y="885"/>
                  </a:cubicBezTo>
                  <a:cubicBezTo>
                    <a:pt x="234" y="999"/>
                    <a:pt x="272" y="1113"/>
                    <a:pt x="367" y="1170"/>
                  </a:cubicBezTo>
                  <a:cubicBezTo>
                    <a:pt x="431" y="1210"/>
                    <a:pt x="505" y="1226"/>
                    <a:pt x="579" y="1226"/>
                  </a:cubicBezTo>
                  <a:cubicBezTo>
                    <a:pt x="682" y="1226"/>
                    <a:pt x="784" y="1195"/>
                    <a:pt x="862" y="1151"/>
                  </a:cubicBezTo>
                  <a:cubicBezTo>
                    <a:pt x="1014" y="1056"/>
                    <a:pt x="1090" y="904"/>
                    <a:pt x="1033" y="751"/>
                  </a:cubicBezTo>
                  <a:cubicBezTo>
                    <a:pt x="938" y="466"/>
                    <a:pt x="671" y="162"/>
                    <a:pt x="424" y="29"/>
                  </a:cubicBezTo>
                  <a:cubicBezTo>
                    <a:pt x="388" y="9"/>
                    <a:pt x="353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687125" y="3165613"/>
              <a:ext cx="144100" cy="95700"/>
            </a:xfrm>
            <a:custGeom>
              <a:avLst/>
              <a:gdLst/>
              <a:ahLst/>
              <a:cxnLst/>
              <a:rect l="l" t="t" r="r" b="b"/>
              <a:pathLst>
                <a:path w="5764" h="3828" extrusionOk="0">
                  <a:moveTo>
                    <a:pt x="5307" y="3433"/>
                  </a:moveTo>
                  <a:cubicBezTo>
                    <a:pt x="5307" y="3439"/>
                    <a:pt x="5305" y="3441"/>
                    <a:pt x="5303" y="3441"/>
                  </a:cubicBezTo>
                  <a:cubicBezTo>
                    <a:pt x="5299" y="3441"/>
                    <a:pt x="5294" y="3433"/>
                    <a:pt x="5307" y="3433"/>
                  </a:cubicBezTo>
                  <a:close/>
                  <a:moveTo>
                    <a:pt x="233" y="1"/>
                  </a:moveTo>
                  <a:cubicBezTo>
                    <a:pt x="138" y="1"/>
                    <a:pt x="54" y="81"/>
                    <a:pt x="38" y="161"/>
                  </a:cubicBezTo>
                  <a:cubicBezTo>
                    <a:pt x="0" y="275"/>
                    <a:pt x="76" y="371"/>
                    <a:pt x="171" y="409"/>
                  </a:cubicBezTo>
                  <a:cubicBezTo>
                    <a:pt x="1046" y="751"/>
                    <a:pt x="1902" y="1036"/>
                    <a:pt x="2701" y="1531"/>
                  </a:cubicBezTo>
                  <a:cubicBezTo>
                    <a:pt x="3101" y="1797"/>
                    <a:pt x="3443" y="2101"/>
                    <a:pt x="3804" y="2444"/>
                  </a:cubicBezTo>
                  <a:cubicBezTo>
                    <a:pt x="4014" y="2653"/>
                    <a:pt x="4204" y="2862"/>
                    <a:pt x="4394" y="3110"/>
                  </a:cubicBezTo>
                  <a:cubicBezTo>
                    <a:pt x="4489" y="3224"/>
                    <a:pt x="4603" y="3357"/>
                    <a:pt x="4679" y="3490"/>
                  </a:cubicBezTo>
                  <a:cubicBezTo>
                    <a:pt x="4812" y="3623"/>
                    <a:pt x="4946" y="3718"/>
                    <a:pt x="5098" y="3775"/>
                  </a:cubicBezTo>
                  <a:cubicBezTo>
                    <a:pt x="5174" y="3804"/>
                    <a:pt x="5255" y="3828"/>
                    <a:pt x="5336" y="3828"/>
                  </a:cubicBezTo>
                  <a:cubicBezTo>
                    <a:pt x="5416" y="3828"/>
                    <a:pt x="5497" y="3804"/>
                    <a:pt x="5573" y="3737"/>
                  </a:cubicBezTo>
                  <a:cubicBezTo>
                    <a:pt x="5687" y="3642"/>
                    <a:pt x="5706" y="3509"/>
                    <a:pt x="5725" y="3357"/>
                  </a:cubicBezTo>
                  <a:cubicBezTo>
                    <a:pt x="5763" y="3014"/>
                    <a:pt x="5440" y="2786"/>
                    <a:pt x="5155" y="2634"/>
                  </a:cubicBezTo>
                  <a:cubicBezTo>
                    <a:pt x="5120" y="2614"/>
                    <a:pt x="5086" y="2605"/>
                    <a:pt x="5053" y="2605"/>
                  </a:cubicBezTo>
                  <a:cubicBezTo>
                    <a:pt x="4869" y="2605"/>
                    <a:pt x="4736" y="2885"/>
                    <a:pt x="4946" y="3014"/>
                  </a:cubicBezTo>
                  <a:cubicBezTo>
                    <a:pt x="5079" y="3071"/>
                    <a:pt x="5193" y="3129"/>
                    <a:pt x="5269" y="3224"/>
                  </a:cubicBezTo>
                  <a:cubicBezTo>
                    <a:pt x="5304" y="3295"/>
                    <a:pt x="5323" y="3333"/>
                    <a:pt x="5310" y="3399"/>
                  </a:cubicBezTo>
                  <a:lnTo>
                    <a:pt x="5310" y="3399"/>
                  </a:lnTo>
                  <a:lnTo>
                    <a:pt x="5288" y="3395"/>
                  </a:lnTo>
                  <a:cubicBezTo>
                    <a:pt x="5136" y="3338"/>
                    <a:pt x="5079" y="3262"/>
                    <a:pt x="4965" y="3148"/>
                  </a:cubicBezTo>
                  <a:cubicBezTo>
                    <a:pt x="4641" y="2729"/>
                    <a:pt x="4280" y="2292"/>
                    <a:pt x="3880" y="1911"/>
                  </a:cubicBezTo>
                  <a:cubicBezTo>
                    <a:pt x="3234" y="1322"/>
                    <a:pt x="2492" y="884"/>
                    <a:pt x="1712" y="561"/>
                  </a:cubicBezTo>
                  <a:cubicBezTo>
                    <a:pt x="1237" y="371"/>
                    <a:pt x="761" y="180"/>
                    <a:pt x="285" y="9"/>
                  </a:cubicBezTo>
                  <a:cubicBezTo>
                    <a:pt x="268" y="3"/>
                    <a:pt x="250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661300" y="3070488"/>
              <a:ext cx="28575" cy="33600"/>
            </a:xfrm>
            <a:custGeom>
              <a:avLst/>
              <a:gdLst/>
              <a:ahLst/>
              <a:cxnLst/>
              <a:rect l="l" t="t" r="r" b="b"/>
              <a:pathLst>
                <a:path w="1143" h="1344" extrusionOk="0">
                  <a:moveTo>
                    <a:pt x="233" y="0"/>
                  </a:moveTo>
                  <a:cubicBezTo>
                    <a:pt x="114" y="0"/>
                    <a:pt x="0" y="76"/>
                    <a:pt x="25" y="200"/>
                  </a:cubicBezTo>
                  <a:cubicBezTo>
                    <a:pt x="63" y="505"/>
                    <a:pt x="82" y="828"/>
                    <a:pt x="139" y="1132"/>
                  </a:cubicBezTo>
                  <a:cubicBezTo>
                    <a:pt x="158" y="1246"/>
                    <a:pt x="234" y="1341"/>
                    <a:pt x="348" y="1341"/>
                  </a:cubicBezTo>
                  <a:cubicBezTo>
                    <a:pt x="358" y="1343"/>
                    <a:pt x="368" y="1344"/>
                    <a:pt x="379" y="1344"/>
                  </a:cubicBezTo>
                  <a:cubicBezTo>
                    <a:pt x="488" y="1344"/>
                    <a:pt x="613" y="1255"/>
                    <a:pt x="596" y="1151"/>
                  </a:cubicBezTo>
                  <a:cubicBezTo>
                    <a:pt x="574" y="1034"/>
                    <a:pt x="557" y="918"/>
                    <a:pt x="542" y="800"/>
                  </a:cubicBezTo>
                  <a:lnTo>
                    <a:pt x="542" y="800"/>
                  </a:lnTo>
                  <a:cubicBezTo>
                    <a:pt x="594" y="847"/>
                    <a:pt x="643" y="895"/>
                    <a:pt x="691" y="942"/>
                  </a:cubicBezTo>
                  <a:cubicBezTo>
                    <a:pt x="737" y="984"/>
                    <a:pt x="788" y="1002"/>
                    <a:pt x="836" y="1002"/>
                  </a:cubicBezTo>
                  <a:cubicBezTo>
                    <a:pt x="1004" y="1002"/>
                    <a:pt x="1143" y="785"/>
                    <a:pt x="995" y="638"/>
                  </a:cubicBezTo>
                  <a:cubicBezTo>
                    <a:pt x="805" y="447"/>
                    <a:pt x="596" y="257"/>
                    <a:pt x="405" y="67"/>
                  </a:cubicBezTo>
                  <a:cubicBezTo>
                    <a:pt x="360" y="21"/>
                    <a:pt x="29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592025" y="3105063"/>
              <a:ext cx="13325" cy="12375"/>
            </a:xfrm>
            <a:custGeom>
              <a:avLst/>
              <a:gdLst/>
              <a:ahLst/>
              <a:cxnLst/>
              <a:rect l="l" t="t" r="r" b="b"/>
              <a:pathLst>
                <a:path w="533" h="495" extrusionOk="0">
                  <a:moveTo>
                    <a:pt x="291" y="0"/>
                  </a:moveTo>
                  <a:cubicBezTo>
                    <a:pt x="244" y="0"/>
                    <a:pt x="193" y="31"/>
                    <a:pt x="152" y="73"/>
                  </a:cubicBezTo>
                  <a:cubicBezTo>
                    <a:pt x="0" y="206"/>
                    <a:pt x="57" y="320"/>
                    <a:pt x="171" y="396"/>
                  </a:cubicBezTo>
                  <a:cubicBezTo>
                    <a:pt x="193" y="461"/>
                    <a:pt x="257" y="495"/>
                    <a:pt x="326" y="495"/>
                  </a:cubicBezTo>
                  <a:cubicBezTo>
                    <a:pt x="379" y="495"/>
                    <a:pt x="434" y="475"/>
                    <a:pt x="476" y="434"/>
                  </a:cubicBezTo>
                  <a:cubicBezTo>
                    <a:pt x="533" y="396"/>
                    <a:pt x="533" y="320"/>
                    <a:pt x="533" y="244"/>
                  </a:cubicBezTo>
                  <a:lnTo>
                    <a:pt x="533" y="225"/>
                  </a:lnTo>
                  <a:lnTo>
                    <a:pt x="533" y="206"/>
                  </a:lnTo>
                  <a:cubicBezTo>
                    <a:pt x="533" y="35"/>
                    <a:pt x="437" y="15"/>
                    <a:pt x="342" y="15"/>
                  </a:cubicBezTo>
                  <a:cubicBezTo>
                    <a:pt x="326" y="5"/>
                    <a:pt x="3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716125" y="3038313"/>
              <a:ext cx="14775" cy="11925"/>
            </a:xfrm>
            <a:custGeom>
              <a:avLst/>
              <a:gdLst/>
              <a:ahLst/>
              <a:cxnLst/>
              <a:rect l="l" t="t" r="r" b="b"/>
              <a:pathLst>
                <a:path w="591" h="477" extrusionOk="0">
                  <a:moveTo>
                    <a:pt x="298" y="1"/>
                  </a:moveTo>
                  <a:cubicBezTo>
                    <a:pt x="271" y="1"/>
                    <a:pt x="243" y="9"/>
                    <a:pt x="210" y="23"/>
                  </a:cubicBezTo>
                  <a:cubicBezTo>
                    <a:pt x="153" y="42"/>
                    <a:pt x="115" y="61"/>
                    <a:pt x="77" y="118"/>
                  </a:cubicBezTo>
                  <a:cubicBezTo>
                    <a:pt x="0" y="194"/>
                    <a:pt x="0" y="289"/>
                    <a:pt x="58" y="346"/>
                  </a:cubicBezTo>
                  <a:cubicBezTo>
                    <a:pt x="58" y="365"/>
                    <a:pt x="58" y="365"/>
                    <a:pt x="77" y="403"/>
                  </a:cubicBezTo>
                  <a:lnTo>
                    <a:pt x="115" y="422"/>
                  </a:lnTo>
                  <a:cubicBezTo>
                    <a:pt x="134" y="441"/>
                    <a:pt x="134" y="460"/>
                    <a:pt x="172" y="460"/>
                  </a:cubicBezTo>
                  <a:lnTo>
                    <a:pt x="248" y="460"/>
                  </a:lnTo>
                  <a:cubicBezTo>
                    <a:pt x="260" y="460"/>
                    <a:pt x="282" y="477"/>
                    <a:pt x="300" y="477"/>
                  </a:cubicBezTo>
                  <a:cubicBezTo>
                    <a:pt x="309" y="477"/>
                    <a:pt x="317" y="473"/>
                    <a:pt x="324" y="460"/>
                  </a:cubicBezTo>
                  <a:lnTo>
                    <a:pt x="343" y="460"/>
                  </a:lnTo>
                  <a:cubicBezTo>
                    <a:pt x="400" y="460"/>
                    <a:pt x="438" y="441"/>
                    <a:pt x="457" y="422"/>
                  </a:cubicBezTo>
                  <a:cubicBezTo>
                    <a:pt x="533" y="365"/>
                    <a:pt x="590" y="251"/>
                    <a:pt x="457" y="118"/>
                  </a:cubicBezTo>
                  <a:cubicBezTo>
                    <a:pt x="395" y="31"/>
                    <a:pt x="349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4865550" y="3444938"/>
              <a:ext cx="18925" cy="19150"/>
            </a:xfrm>
            <a:custGeom>
              <a:avLst/>
              <a:gdLst/>
              <a:ahLst/>
              <a:cxnLst/>
              <a:rect l="l" t="t" r="r" b="b"/>
              <a:pathLst>
                <a:path w="757" h="766" extrusionOk="0">
                  <a:moveTo>
                    <a:pt x="487" y="1"/>
                  </a:moveTo>
                  <a:cubicBezTo>
                    <a:pt x="402" y="1"/>
                    <a:pt x="325" y="66"/>
                    <a:pt x="281" y="153"/>
                  </a:cubicBezTo>
                  <a:cubicBezTo>
                    <a:pt x="262" y="249"/>
                    <a:pt x="205" y="325"/>
                    <a:pt x="148" y="401"/>
                  </a:cubicBezTo>
                  <a:cubicBezTo>
                    <a:pt x="0" y="549"/>
                    <a:pt x="151" y="765"/>
                    <a:pt x="315" y="765"/>
                  </a:cubicBezTo>
                  <a:cubicBezTo>
                    <a:pt x="362" y="765"/>
                    <a:pt x="410" y="747"/>
                    <a:pt x="452" y="705"/>
                  </a:cubicBezTo>
                  <a:cubicBezTo>
                    <a:pt x="567" y="591"/>
                    <a:pt x="662" y="439"/>
                    <a:pt x="719" y="268"/>
                  </a:cubicBezTo>
                  <a:cubicBezTo>
                    <a:pt x="757" y="153"/>
                    <a:pt x="662" y="39"/>
                    <a:pt x="567" y="20"/>
                  </a:cubicBezTo>
                  <a:cubicBezTo>
                    <a:pt x="540" y="7"/>
                    <a:pt x="513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875025" y="3442263"/>
              <a:ext cx="19050" cy="25850"/>
            </a:xfrm>
            <a:custGeom>
              <a:avLst/>
              <a:gdLst/>
              <a:ahLst/>
              <a:cxnLst/>
              <a:rect l="l" t="t" r="r" b="b"/>
              <a:pathLst>
                <a:path w="762" h="1034" extrusionOk="0">
                  <a:moveTo>
                    <a:pt x="502" y="0"/>
                  </a:moveTo>
                  <a:cubicBezTo>
                    <a:pt x="416" y="0"/>
                    <a:pt x="332" y="50"/>
                    <a:pt x="302" y="165"/>
                  </a:cubicBezTo>
                  <a:cubicBezTo>
                    <a:pt x="264" y="356"/>
                    <a:pt x="188" y="527"/>
                    <a:pt x="93" y="717"/>
                  </a:cubicBezTo>
                  <a:cubicBezTo>
                    <a:pt x="0" y="875"/>
                    <a:pt x="155" y="1033"/>
                    <a:pt x="302" y="1033"/>
                  </a:cubicBezTo>
                  <a:cubicBezTo>
                    <a:pt x="368" y="1033"/>
                    <a:pt x="432" y="1002"/>
                    <a:pt x="473" y="926"/>
                  </a:cubicBezTo>
                  <a:cubicBezTo>
                    <a:pt x="587" y="736"/>
                    <a:pt x="663" y="508"/>
                    <a:pt x="739" y="280"/>
                  </a:cubicBezTo>
                  <a:cubicBezTo>
                    <a:pt x="762" y="109"/>
                    <a:pt x="629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4886325" y="3448188"/>
              <a:ext cx="17875" cy="25175"/>
            </a:xfrm>
            <a:custGeom>
              <a:avLst/>
              <a:gdLst/>
              <a:ahLst/>
              <a:cxnLst/>
              <a:rect l="l" t="t" r="r" b="b"/>
              <a:pathLst>
                <a:path w="715" h="1007" extrusionOk="0">
                  <a:moveTo>
                    <a:pt x="442" y="1"/>
                  </a:moveTo>
                  <a:cubicBezTo>
                    <a:pt x="359" y="1"/>
                    <a:pt x="278" y="42"/>
                    <a:pt x="249" y="138"/>
                  </a:cubicBezTo>
                  <a:cubicBezTo>
                    <a:pt x="173" y="328"/>
                    <a:pt x="116" y="518"/>
                    <a:pt x="59" y="746"/>
                  </a:cubicBezTo>
                  <a:cubicBezTo>
                    <a:pt x="1" y="898"/>
                    <a:pt x="135" y="1007"/>
                    <a:pt x="270" y="1007"/>
                  </a:cubicBezTo>
                  <a:cubicBezTo>
                    <a:pt x="355" y="1007"/>
                    <a:pt x="441" y="963"/>
                    <a:pt x="477" y="860"/>
                  </a:cubicBezTo>
                  <a:cubicBezTo>
                    <a:pt x="554" y="670"/>
                    <a:pt x="592" y="480"/>
                    <a:pt x="668" y="271"/>
                  </a:cubicBezTo>
                  <a:cubicBezTo>
                    <a:pt x="714" y="107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892075" y="3455788"/>
              <a:ext cx="17600" cy="28375"/>
            </a:xfrm>
            <a:custGeom>
              <a:avLst/>
              <a:gdLst/>
              <a:ahLst/>
              <a:cxnLst/>
              <a:rect l="l" t="t" r="r" b="b"/>
              <a:pathLst>
                <a:path w="704" h="1135" extrusionOk="0">
                  <a:moveTo>
                    <a:pt x="485" y="0"/>
                  </a:moveTo>
                  <a:cubicBezTo>
                    <a:pt x="376" y="0"/>
                    <a:pt x="266" y="71"/>
                    <a:pt x="266" y="214"/>
                  </a:cubicBezTo>
                  <a:cubicBezTo>
                    <a:pt x="266" y="442"/>
                    <a:pt x="209" y="632"/>
                    <a:pt x="76" y="823"/>
                  </a:cubicBezTo>
                  <a:cubicBezTo>
                    <a:pt x="0" y="918"/>
                    <a:pt x="57" y="1051"/>
                    <a:pt x="152" y="1108"/>
                  </a:cubicBezTo>
                  <a:cubicBezTo>
                    <a:pt x="189" y="1126"/>
                    <a:pt x="227" y="1135"/>
                    <a:pt x="264" y="1135"/>
                  </a:cubicBezTo>
                  <a:cubicBezTo>
                    <a:pt x="342" y="1135"/>
                    <a:pt x="412" y="1097"/>
                    <a:pt x="438" y="1032"/>
                  </a:cubicBezTo>
                  <a:cubicBezTo>
                    <a:pt x="609" y="785"/>
                    <a:pt x="704" y="499"/>
                    <a:pt x="704" y="214"/>
                  </a:cubicBezTo>
                  <a:cubicBezTo>
                    <a:pt x="704" y="71"/>
                    <a:pt x="595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4781850" y="3208538"/>
              <a:ext cx="21725" cy="17250"/>
            </a:xfrm>
            <a:custGeom>
              <a:avLst/>
              <a:gdLst/>
              <a:ahLst/>
              <a:cxnLst/>
              <a:rect l="l" t="t" r="r" b="b"/>
              <a:pathLst>
                <a:path w="869" h="690" extrusionOk="0">
                  <a:moveTo>
                    <a:pt x="315" y="1"/>
                  </a:moveTo>
                  <a:cubicBezTo>
                    <a:pt x="152" y="1"/>
                    <a:pt x="1" y="218"/>
                    <a:pt x="148" y="365"/>
                  </a:cubicBezTo>
                  <a:lnTo>
                    <a:pt x="396" y="632"/>
                  </a:lnTo>
                  <a:cubicBezTo>
                    <a:pt x="436" y="672"/>
                    <a:pt x="483" y="690"/>
                    <a:pt x="530" y="690"/>
                  </a:cubicBezTo>
                  <a:cubicBezTo>
                    <a:pt x="701" y="690"/>
                    <a:pt x="869" y="458"/>
                    <a:pt x="719" y="308"/>
                  </a:cubicBezTo>
                  <a:lnTo>
                    <a:pt x="453" y="61"/>
                  </a:lnTo>
                  <a:cubicBezTo>
                    <a:pt x="410" y="19"/>
                    <a:pt x="362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789350" y="3203363"/>
              <a:ext cx="16675" cy="16750"/>
            </a:xfrm>
            <a:custGeom>
              <a:avLst/>
              <a:gdLst/>
              <a:ahLst/>
              <a:cxnLst/>
              <a:rect l="l" t="t" r="r" b="b"/>
              <a:pathLst>
                <a:path w="667" h="670" extrusionOk="0">
                  <a:moveTo>
                    <a:pt x="229" y="1"/>
                  </a:moveTo>
                  <a:cubicBezTo>
                    <a:pt x="183" y="1"/>
                    <a:pt x="138" y="17"/>
                    <a:pt x="96" y="59"/>
                  </a:cubicBezTo>
                  <a:cubicBezTo>
                    <a:pt x="39" y="135"/>
                    <a:pt x="1" y="306"/>
                    <a:pt x="96" y="382"/>
                  </a:cubicBezTo>
                  <a:cubicBezTo>
                    <a:pt x="172" y="420"/>
                    <a:pt x="229" y="496"/>
                    <a:pt x="267" y="572"/>
                  </a:cubicBezTo>
                  <a:cubicBezTo>
                    <a:pt x="291" y="633"/>
                    <a:pt x="361" y="670"/>
                    <a:pt x="433" y="670"/>
                  </a:cubicBezTo>
                  <a:cubicBezTo>
                    <a:pt x="475" y="670"/>
                    <a:pt x="517" y="657"/>
                    <a:pt x="552" y="629"/>
                  </a:cubicBezTo>
                  <a:cubicBezTo>
                    <a:pt x="647" y="572"/>
                    <a:pt x="666" y="439"/>
                    <a:pt x="628" y="344"/>
                  </a:cubicBezTo>
                  <a:cubicBezTo>
                    <a:pt x="571" y="230"/>
                    <a:pt x="476" y="135"/>
                    <a:pt x="400" y="59"/>
                  </a:cubicBezTo>
                  <a:cubicBezTo>
                    <a:pt x="347" y="27"/>
                    <a:pt x="288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794100" y="3199413"/>
              <a:ext cx="17150" cy="18050"/>
            </a:xfrm>
            <a:custGeom>
              <a:avLst/>
              <a:gdLst/>
              <a:ahLst/>
              <a:cxnLst/>
              <a:rect l="l" t="t" r="r" b="b"/>
              <a:pathLst>
                <a:path w="686" h="722" extrusionOk="0">
                  <a:moveTo>
                    <a:pt x="220" y="0"/>
                  </a:moveTo>
                  <a:cubicBezTo>
                    <a:pt x="171" y="0"/>
                    <a:pt x="122" y="20"/>
                    <a:pt x="77" y="65"/>
                  </a:cubicBezTo>
                  <a:cubicBezTo>
                    <a:pt x="39" y="160"/>
                    <a:pt x="1" y="293"/>
                    <a:pt x="96" y="369"/>
                  </a:cubicBezTo>
                  <a:cubicBezTo>
                    <a:pt x="172" y="426"/>
                    <a:pt x="210" y="483"/>
                    <a:pt x="248" y="559"/>
                  </a:cubicBezTo>
                  <a:cubicBezTo>
                    <a:pt x="279" y="653"/>
                    <a:pt x="349" y="721"/>
                    <a:pt x="437" y="721"/>
                  </a:cubicBezTo>
                  <a:cubicBezTo>
                    <a:pt x="456" y="721"/>
                    <a:pt x="475" y="718"/>
                    <a:pt x="495" y="711"/>
                  </a:cubicBezTo>
                  <a:cubicBezTo>
                    <a:pt x="591" y="673"/>
                    <a:pt x="686" y="540"/>
                    <a:pt x="648" y="445"/>
                  </a:cubicBezTo>
                  <a:cubicBezTo>
                    <a:pt x="571" y="293"/>
                    <a:pt x="495" y="160"/>
                    <a:pt x="381" y="65"/>
                  </a:cubicBezTo>
                  <a:cubicBezTo>
                    <a:pt x="331" y="25"/>
                    <a:pt x="276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803150" y="3193488"/>
              <a:ext cx="16175" cy="16650"/>
            </a:xfrm>
            <a:custGeom>
              <a:avLst/>
              <a:gdLst/>
              <a:ahLst/>
              <a:cxnLst/>
              <a:rect l="l" t="t" r="r" b="b"/>
              <a:pathLst>
                <a:path w="647" h="666" extrusionOk="0">
                  <a:moveTo>
                    <a:pt x="211" y="0"/>
                  </a:moveTo>
                  <a:cubicBezTo>
                    <a:pt x="178" y="0"/>
                    <a:pt x="145" y="11"/>
                    <a:pt x="114" y="35"/>
                  </a:cubicBezTo>
                  <a:cubicBezTo>
                    <a:pt x="57" y="92"/>
                    <a:pt x="0" y="226"/>
                    <a:pt x="57" y="321"/>
                  </a:cubicBezTo>
                  <a:cubicBezTo>
                    <a:pt x="95" y="397"/>
                    <a:pt x="171" y="473"/>
                    <a:pt x="209" y="568"/>
                  </a:cubicBezTo>
                  <a:cubicBezTo>
                    <a:pt x="258" y="628"/>
                    <a:pt x="321" y="665"/>
                    <a:pt x="385" y="665"/>
                  </a:cubicBezTo>
                  <a:cubicBezTo>
                    <a:pt x="422" y="665"/>
                    <a:pt x="460" y="653"/>
                    <a:pt x="495" y="625"/>
                  </a:cubicBezTo>
                  <a:cubicBezTo>
                    <a:pt x="590" y="587"/>
                    <a:pt x="647" y="435"/>
                    <a:pt x="571" y="340"/>
                  </a:cubicBezTo>
                  <a:cubicBezTo>
                    <a:pt x="533" y="283"/>
                    <a:pt x="457" y="207"/>
                    <a:pt x="400" y="111"/>
                  </a:cubicBezTo>
                  <a:cubicBezTo>
                    <a:pt x="348" y="47"/>
                    <a:pt x="279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822600" y="3090763"/>
              <a:ext cx="19075" cy="15350"/>
            </a:xfrm>
            <a:custGeom>
              <a:avLst/>
              <a:gdLst/>
              <a:ahLst/>
              <a:cxnLst/>
              <a:rect l="l" t="t" r="r" b="b"/>
              <a:pathLst>
                <a:path w="763" h="614" extrusionOk="0">
                  <a:moveTo>
                    <a:pt x="305" y="1"/>
                  </a:moveTo>
                  <a:cubicBezTo>
                    <a:pt x="117" y="1"/>
                    <a:pt x="1" y="289"/>
                    <a:pt x="192" y="416"/>
                  </a:cubicBezTo>
                  <a:cubicBezTo>
                    <a:pt x="268" y="454"/>
                    <a:pt x="325" y="511"/>
                    <a:pt x="364" y="549"/>
                  </a:cubicBezTo>
                  <a:cubicBezTo>
                    <a:pt x="399" y="594"/>
                    <a:pt x="457" y="614"/>
                    <a:pt x="513" y="614"/>
                  </a:cubicBezTo>
                  <a:cubicBezTo>
                    <a:pt x="576" y="614"/>
                    <a:pt x="638" y="590"/>
                    <a:pt x="668" y="549"/>
                  </a:cubicBezTo>
                  <a:cubicBezTo>
                    <a:pt x="763" y="454"/>
                    <a:pt x="744" y="340"/>
                    <a:pt x="668" y="245"/>
                  </a:cubicBezTo>
                  <a:cubicBezTo>
                    <a:pt x="611" y="150"/>
                    <a:pt x="516" y="74"/>
                    <a:pt x="421" y="36"/>
                  </a:cubicBezTo>
                  <a:cubicBezTo>
                    <a:pt x="381" y="11"/>
                    <a:pt x="34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4829775" y="3083513"/>
              <a:ext cx="16200" cy="15350"/>
            </a:xfrm>
            <a:custGeom>
              <a:avLst/>
              <a:gdLst/>
              <a:ahLst/>
              <a:cxnLst/>
              <a:rect l="l" t="t" r="r" b="b"/>
              <a:pathLst>
                <a:path w="648" h="614" extrusionOk="0">
                  <a:moveTo>
                    <a:pt x="262" y="0"/>
                  </a:moveTo>
                  <a:cubicBezTo>
                    <a:pt x="225" y="0"/>
                    <a:pt x="187" y="13"/>
                    <a:pt x="153" y="41"/>
                  </a:cubicBezTo>
                  <a:cubicBezTo>
                    <a:pt x="57" y="79"/>
                    <a:pt x="0" y="231"/>
                    <a:pt x="77" y="326"/>
                  </a:cubicBezTo>
                  <a:cubicBezTo>
                    <a:pt x="115" y="402"/>
                    <a:pt x="172" y="440"/>
                    <a:pt x="210" y="516"/>
                  </a:cubicBezTo>
                  <a:cubicBezTo>
                    <a:pt x="258" y="576"/>
                    <a:pt x="329" y="614"/>
                    <a:pt x="394" y="614"/>
                  </a:cubicBezTo>
                  <a:cubicBezTo>
                    <a:pt x="431" y="614"/>
                    <a:pt x="467" y="601"/>
                    <a:pt x="495" y="573"/>
                  </a:cubicBezTo>
                  <a:cubicBezTo>
                    <a:pt x="590" y="535"/>
                    <a:pt x="647" y="364"/>
                    <a:pt x="571" y="288"/>
                  </a:cubicBezTo>
                  <a:cubicBezTo>
                    <a:pt x="533" y="231"/>
                    <a:pt x="476" y="174"/>
                    <a:pt x="438" y="98"/>
                  </a:cubicBezTo>
                  <a:cubicBezTo>
                    <a:pt x="390" y="37"/>
                    <a:pt x="32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4834275" y="3078263"/>
              <a:ext cx="17875" cy="17225"/>
            </a:xfrm>
            <a:custGeom>
              <a:avLst/>
              <a:gdLst/>
              <a:ahLst/>
              <a:cxnLst/>
              <a:rect l="l" t="t" r="r" b="b"/>
              <a:pathLst>
                <a:path w="715" h="689" extrusionOk="0">
                  <a:moveTo>
                    <a:pt x="311" y="0"/>
                  </a:moveTo>
                  <a:cubicBezTo>
                    <a:pt x="148" y="0"/>
                    <a:pt x="0" y="217"/>
                    <a:pt x="163" y="365"/>
                  </a:cubicBezTo>
                  <a:cubicBezTo>
                    <a:pt x="201" y="422"/>
                    <a:pt x="239" y="460"/>
                    <a:pt x="258" y="536"/>
                  </a:cubicBezTo>
                  <a:cubicBezTo>
                    <a:pt x="287" y="623"/>
                    <a:pt x="350" y="688"/>
                    <a:pt x="429" y="688"/>
                  </a:cubicBezTo>
                  <a:cubicBezTo>
                    <a:pt x="453" y="688"/>
                    <a:pt x="478" y="682"/>
                    <a:pt x="505" y="669"/>
                  </a:cubicBezTo>
                  <a:cubicBezTo>
                    <a:pt x="638" y="650"/>
                    <a:pt x="714" y="517"/>
                    <a:pt x="657" y="422"/>
                  </a:cubicBezTo>
                  <a:cubicBezTo>
                    <a:pt x="619" y="270"/>
                    <a:pt x="543" y="174"/>
                    <a:pt x="448" y="60"/>
                  </a:cubicBezTo>
                  <a:cubicBezTo>
                    <a:pt x="406" y="18"/>
                    <a:pt x="358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4843625" y="3073238"/>
              <a:ext cx="17550" cy="18025"/>
            </a:xfrm>
            <a:custGeom>
              <a:avLst/>
              <a:gdLst/>
              <a:ahLst/>
              <a:cxnLst/>
              <a:rect l="l" t="t" r="r" b="b"/>
              <a:pathLst>
                <a:path w="702" h="721" extrusionOk="0">
                  <a:moveTo>
                    <a:pt x="291" y="1"/>
                  </a:moveTo>
                  <a:cubicBezTo>
                    <a:pt x="147" y="1"/>
                    <a:pt x="1" y="216"/>
                    <a:pt x="131" y="375"/>
                  </a:cubicBezTo>
                  <a:cubicBezTo>
                    <a:pt x="207" y="452"/>
                    <a:pt x="264" y="528"/>
                    <a:pt x="302" y="623"/>
                  </a:cubicBezTo>
                  <a:cubicBezTo>
                    <a:pt x="338" y="683"/>
                    <a:pt x="405" y="720"/>
                    <a:pt x="473" y="720"/>
                  </a:cubicBezTo>
                  <a:cubicBezTo>
                    <a:pt x="513" y="720"/>
                    <a:pt x="553" y="708"/>
                    <a:pt x="588" y="680"/>
                  </a:cubicBezTo>
                  <a:cubicBezTo>
                    <a:pt x="702" y="623"/>
                    <a:pt x="702" y="490"/>
                    <a:pt x="664" y="395"/>
                  </a:cubicBezTo>
                  <a:cubicBezTo>
                    <a:pt x="607" y="280"/>
                    <a:pt x="512" y="166"/>
                    <a:pt x="416" y="71"/>
                  </a:cubicBezTo>
                  <a:cubicBezTo>
                    <a:pt x="380" y="22"/>
                    <a:pt x="336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594350" y="3123438"/>
              <a:ext cx="33025" cy="24275"/>
            </a:xfrm>
            <a:custGeom>
              <a:avLst/>
              <a:gdLst/>
              <a:ahLst/>
              <a:cxnLst/>
              <a:rect l="l" t="t" r="r" b="b"/>
              <a:pathLst>
                <a:path w="1321" h="971" extrusionOk="0">
                  <a:moveTo>
                    <a:pt x="989" y="0"/>
                  </a:moveTo>
                  <a:cubicBezTo>
                    <a:pt x="938" y="0"/>
                    <a:pt x="886" y="18"/>
                    <a:pt x="839" y="60"/>
                  </a:cubicBezTo>
                  <a:cubicBezTo>
                    <a:pt x="649" y="251"/>
                    <a:pt x="440" y="422"/>
                    <a:pt x="192" y="555"/>
                  </a:cubicBezTo>
                  <a:cubicBezTo>
                    <a:pt x="1" y="682"/>
                    <a:pt x="117" y="971"/>
                    <a:pt x="305" y="971"/>
                  </a:cubicBezTo>
                  <a:cubicBezTo>
                    <a:pt x="342" y="971"/>
                    <a:pt x="381" y="960"/>
                    <a:pt x="421" y="935"/>
                  </a:cubicBezTo>
                  <a:cubicBezTo>
                    <a:pt x="668" y="764"/>
                    <a:pt x="915" y="574"/>
                    <a:pt x="1143" y="365"/>
                  </a:cubicBezTo>
                  <a:cubicBezTo>
                    <a:pt x="1321" y="217"/>
                    <a:pt x="1165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4605325" y="3132538"/>
              <a:ext cx="23325" cy="23025"/>
            </a:xfrm>
            <a:custGeom>
              <a:avLst/>
              <a:gdLst/>
              <a:ahLst/>
              <a:cxnLst/>
              <a:rect l="l" t="t" r="r" b="b"/>
              <a:pathLst>
                <a:path w="933" h="921" extrusionOk="0">
                  <a:moveTo>
                    <a:pt x="669" y="1"/>
                  </a:moveTo>
                  <a:cubicBezTo>
                    <a:pt x="609" y="1"/>
                    <a:pt x="552" y="20"/>
                    <a:pt x="514" y="58"/>
                  </a:cubicBezTo>
                  <a:lnTo>
                    <a:pt x="96" y="552"/>
                  </a:lnTo>
                  <a:cubicBezTo>
                    <a:pt x="20" y="647"/>
                    <a:pt x="1" y="762"/>
                    <a:pt x="96" y="857"/>
                  </a:cubicBezTo>
                  <a:cubicBezTo>
                    <a:pt x="126" y="897"/>
                    <a:pt x="188" y="921"/>
                    <a:pt x="251" y="921"/>
                  </a:cubicBezTo>
                  <a:cubicBezTo>
                    <a:pt x="307" y="921"/>
                    <a:pt x="364" y="902"/>
                    <a:pt x="400" y="857"/>
                  </a:cubicBezTo>
                  <a:lnTo>
                    <a:pt x="838" y="362"/>
                  </a:lnTo>
                  <a:cubicBezTo>
                    <a:pt x="895" y="267"/>
                    <a:pt x="933" y="153"/>
                    <a:pt x="838" y="58"/>
                  </a:cubicBezTo>
                  <a:cubicBezTo>
                    <a:pt x="790" y="20"/>
                    <a:pt x="728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4723250" y="3050813"/>
              <a:ext cx="26700" cy="17300"/>
            </a:xfrm>
            <a:custGeom>
              <a:avLst/>
              <a:gdLst/>
              <a:ahLst/>
              <a:cxnLst/>
              <a:rect l="l" t="t" r="r" b="b"/>
              <a:pathLst>
                <a:path w="1068" h="692" extrusionOk="0">
                  <a:moveTo>
                    <a:pt x="763" y="1"/>
                  </a:moveTo>
                  <a:cubicBezTo>
                    <a:pt x="726" y="1"/>
                    <a:pt x="687" y="12"/>
                    <a:pt x="647" y="36"/>
                  </a:cubicBezTo>
                  <a:cubicBezTo>
                    <a:pt x="514" y="131"/>
                    <a:pt x="343" y="207"/>
                    <a:pt x="191" y="245"/>
                  </a:cubicBezTo>
                  <a:cubicBezTo>
                    <a:pt x="77" y="302"/>
                    <a:pt x="1" y="398"/>
                    <a:pt x="58" y="512"/>
                  </a:cubicBezTo>
                  <a:cubicBezTo>
                    <a:pt x="74" y="608"/>
                    <a:pt x="158" y="691"/>
                    <a:pt x="265" y="691"/>
                  </a:cubicBezTo>
                  <a:cubicBezTo>
                    <a:pt x="284" y="691"/>
                    <a:pt x="304" y="689"/>
                    <a:pt x="324" y="683"/>
                  </a:cubicBezTo>
                  <a:cubicBezTo>
                    <a:pt x="514" y="607"/>
                    <a:pt x="705" y="512"/>
                    <a:pt x="876" y="417"/>
                  </a:cubicBezTo>
                  <a:cubicBezTo>
                    <a:pt x="1067" y="289"/>
                    <a:pt x="951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4725000" y="3061563"/>
              <a:ext cx="31625" cy="16900"/>
            </a:xfrm>
            <a:custGeom>
              <a:avLst/>
              <a:gdLst/>
              <a:ahLst/>
              <a:cxnLst/>
              <a:rect l="l" t="t" r="r" b="b"/>
              <a:pathLst>
                <a:path w="1265" h="676" extrusionOk="0">
                  <a:moveTo>
                    <a:pt x="946" y="0"/>
                  </a:moveTo>
                  <a:cubicBezTo>
                    <a:pt x="932" y="0"/>
                    <a:pt x="917" y="2"/>
                    <a:pt x="901" y="6"/>
                  </a:cubicBezTo>
                  <a:cubicBezTo>
                    <a:pt x="654" y="82"/>
                    <a:pt x="444" y="177"/>
                    <a:pt x="197" y="272"/>
                  </a:cubicBezTo>
                  <a:cubicBezTo>
                    <a:pt x="0" y="403"/>
                    <a:pt x="143" y="675"/>
                    <a:pt x="344" y="675"/>
                  </a:cubicBezTo>
                  <a:cubicBezTo>
                    <a:pt x="376" y="675"/>
                    <a:pt x="410" y="668"/>
                    <a:pt x="444" y="652"/>
                  </a:cubicBezTo>
                  <a:cubicBezTo>
                    <a:pt x="635" y="557"/>
                    <a:pt x="825" y="481"/>
                    <a:pt x="1015" y="443"/>
                  </a:cubicBezTo>
                  <a:cubicBezTo>
                    <a:pt x="1264" y="372"/>
                    <a:pt x="1163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374" name="Google Shape;374;p24"/>
          <p:cNvSpPr/>
          <p:nvPr/>
        </p:nvSpPr>
        <p:spPr>
          <a:xfrm>
            <a:off x="3596078" y="1230324"/>
            <a:ext cx="1951844" cy="3140051"/>
          </a:xfrm>
          <a:custGeom>
            <a:avLst/>
            <a:gdLst/>
            <a:ahLst/>
            <a:cxnLst/>
            <a:rect l="l" t="t" r="r" b="b"/>
            <a:pathLst>
              <a:path w="7781" h="10318" extrusionOk="0">
                <a:moveTo>
                  <a:pt x="950" y="586"/>
                </a:moveTo>
                <a:cubicBezTo>
                  <a:pt x="784" y="666"/>
                  <a:pt x="634" y="801"/>
                  <a:pt x="514" y="981"/>
                </a:cubicBezTo>
                <a:cubicBezTo>
                  <a:pt x="267" y="1380"/>
                  <a:pt x="286" y="1951"/>
                  <a:pt x="590" y="2350"/>
                </a:cubicBezTo>
                <a:cubicBezTo>
                  <a:pt x="210" y="2122"/>
                  <a:pt x="96" y="1627"/>
                  <a:pt x="210" y="1209"/>
                </a:cubicBezTo>
                <a:cubicBezTo>
                  <a:pt x="325" y="893"/>
                  <a:pt x="634" y="697"/>
                  <a:pt x="950" y="586"/>
                </a:cubicBezTo>
                <a:close/>
                <a:moveTo>
                  <a:pt x="2682" y="2883"/>
                </a:moveTo>
                <a:cubicBezTo>
                  <a:pt x="2702" y="2883"/>
                  <a:pt x="2759" y="2883"/>
                  <a:pt x="2702" y="2902"/>
                </a:cubicBezTo>
                <a:lnTo>
                  <a:pt x="2702" y="2978"/>
                </a:lnTo>
                <a:lnTo>
                  <a:pt x="2702" y="3301"/>
                </a:lnTo>
                <a:lnTo>
                  <a:pt x="2702" y="3948"/>
                </a:lnTo>
                <a:cubicBezTo>
                  <a:pt x="2702" y="4385"/>
                  <a:pt x="2702" y="4785"/>
                  <a:pt x="2721" y="5241"/>
                </a:cubicBezTo>
                <a:cubicBezTo>
                  <a:pt x="2721" y="6116"/>
                  <a:pt x="2759" y="6972"/>
                  <a:pt x="2759" y="7828"/>
                </a:cubicBezTo>
                <a:cubicBezTo>
                  <a:pt x="2797" y="7847"/>
                  <a:pt x="2759" y="7847"/>
                  <a:pt x="2759" y="7847"/>
                </a:cubicBezTo>
                <a:lnTo>
                  <a:pt x="2606" y="7847"/>
                </a:lnTo>
                <a:cubicBezTo>
                  <a:pt x="2549" y="6211"/>
                  <a:pt x="2587" y="4518"/>
                  <a:pt x="2511" y="2883"/>
                </a:cubicBezTo>
                <a:close/>
                <a:moveTo>
                  <a:pt x="1522" y="8037"/>
                </a:moveTo>
                <a:lnTo>
                  <a:pt x="1522" y="8037"/>
                </a:lnTo>
                <a:cubicBezTo>
                  <a:pt x="1503" y="8094"/>
                  <a:pt x="1370" y="8094"/>
                  <a:pt x="1313" y="8113"/>
                </a:cubicBezTo>
                <a:cubicBezTo>
                  <a:pt x="1047" y="8246"/>
                  <a:pt x="799" y="8418"/>
                  <a:pt x="742" y="8703"/>
                </a:cubicBezTo>
                <a:cubicBezTo>
                  <a:pt x="647" y="9007"/>
                  <a:pt x="761" y="9293"/>
                  <a:pt x="933" y="9540"/>
                </a:cubicBezTo>
                <a:lnTo>
                  <a:pt x="895" y="9540"/>
                </a:lnTo>
                <a:cubicBezTo>
                  <a:pt x="876" y="9521"/>
                  <a:pt x="761" y="9445"/>
                  <a:pt x="704" y="9369"/>
                </a:cubicBezTo>
                <a:cubicBezTo>
                  <a:pt x="647" y="9293"/>
                  <a:pt x="571" y="9198"/>
                  <a:pt x="552" y="9140"/>
                </a:cubicBezTo>
                <a:cubicBezTo>
                  <a:pt x="476" y="8969"/>
                  <a:pt x="457" y="8760"/>
                  <a:pt x="552" y="8589"/>
                </a:cubicBezTo>
                <a:cubicBezTo>
                  <a:pt x="704" y="8208"/>
                  <a:pt x="1180" y="8113"/>
                  <a:pt x="1522" y="8037"/>
                </a:cubicBezTo>
                <a:close/>
                <a:moveTo>
                  <a:pt x="4487" y="1"/>
                </a:moveTo>
                <a:cubicBezTo>
                  <a:pt x="4280" y="1"/>
                  <a:pt x="4071" y="11"/>
                  <a:pt x="3862" y="30"/>
                </a:cubicBezTo>
                <a:cubicBezTo>
                  <a:pt x="3462" y="49"/>
                  <a:pt x="3044" y="49"/>
                  <a:pt x="2625" y="87"/>
                </a:cubicBezTo>
                <a:cubicBezTo>
                  <a:pt x="2226" y="87"/>
                  <a:pt x="1827" y="125"/>
                  <a:pt x="1427" y="182"/>
                </a:cubicBezTo>
                <a:cubicBezTo>
                  <a:pt x="1085" y="258"/>
                  <a:pt x="704" y="353"/>
                  <a:pt x="419" y="562"/>
                </a:cubicBezTo>
                <a:cubicBezTo>
                  <a:pt x="115" y="809"/>
                  <a:pt x="1" y="1171"/>
                  <a:pt x="20" y="1551"/>
                </a:cubicBezTo>
                <a:cubicBezTo>
                  <a:pt x="39" y="1951"/>
                  <a:pt x="248" y="2255"/>
                  <a:pt x="590" y="2445"/>
                </a:cubicBezTo>
                <a:cubicBezTo>
                  <a:pt x="761" y="2540"/>
                  <a:pt x="914" y="2616"/>
                  <a:pt x="1142" y="2635"/>
                </a:cubicBezTo>
                <a:cubicBezTo>
                  <a:pt x="1294" y="2654"/>
                  <a:pt x="1465" y="2730"/>
                  <a:pt x="1636" y="2788"/>
                </a:cubicBezTo>
                <a:cubicBezTo>
                  <a:pt x="1808" y="2807"/>
                  <a:pt x="1960" y="2807"/>
                  <a:pt x="2188" y="2864"/>
                </a:cubicBezTo>
                <a:lnTo>
                  <a:pt x="2340" y="2864"/>
                </a:lnTo>
                <a:cubicBezTo>
                  <a:pt x="2416" y="2864"/>
                  <a:pt x="2416" y="2864"/>
                  <a:pt x="2416" y="2921"/>
                </a:cubicBezTo>
                <a:lnTo>
                  <a:pt x="2416" y="3263"/>
                </a:lnTo>
                <a:cubicBezTo>
                  <a:pt x="2416" y="3682"/>
                  <a:pt x="2435" y="4100"/>
                  <a:pt x="2435" y="4537"/>
                </a:cubicBezTo>
                <a:cubicBezTo>
                  <a:pt x="2435" y="5374"/>
                  <a:pt x="2473" y="6249"/>
                  <a:pt x="2473" y="7086"/>
                </a:cubicBezTo>
                <a:lnTo>
                  <a:pt x="2473" y="7733"/>
                </a:lnTo>
                <a:cubicBezTo>
                  <a:pt x="1922" y="7733"/>
                  <a:pt x="1351" y="7828"/>
                  <a:pt x="895" y="8056"/>
                </a:cubicBezTo>
                <a:cubicBezTo>
                  <a:pt x="704" y="8151"/>
                  <a:pt x="495" y="8323"/>
                  <a:pt x="419" y="8608"/>
                </a:cubicBezTo>
                <a:cubicBezTo>
                  <a:pt x="343" y="8855"/>
                  <a:pt x="400" y="9102"/>
                  <a:pt x="514" y="9350"/>
                </a:cubicBezTo>
                <a:cubicBezTo>
                  <a:pt x="818" y="9825"/>
                  <a:pt x="1351" y="9939"/>
                  <a:pt x="1865" y="10092"/>
                </a:cubicBezTo>
                <a:cubicBezTo>
                  <a:pt x="2055" y="10111"/>
                  <a:pt x="2302" y="10187"/>
                  <a:pt x="2511" y="10225"/>
                </a:cubicBezTo>
                <a:cubicBezTo>
                  <a:pt x="2759" y="10244"/>
                  <a:pt x="3006" y="10301"/>
                  <a:pt x="3253" y="10301"/>
                </a:cubicBezTo>
                <a:cubicBezTo>
                  <a:pt x="3424" y="10313"/>
                  <a:pt x="3597" y="10317"/>
                  <a:pt x="3772" y="10317"/>
                </a:cubicBezTo>
                <a:cubicBezTo>
                  <a:pt x="4160" y="10317"/>
                  <a:pt x="4558" y="10295"/>
                  <a:pt x="4965" y="10282"/>
                </a:cubicBezTo>
                <a:cubicBezTo>
                  <a:pt x="5402" y="10244"/>
                  <a:pt x="5840" y="10187"/>
                  <a:pt x="6277" y="10072"/>
                </a:cubicBezTo>
                <a:cubicBezTo>
                  <a:pt x="6658" y="9977"/>
                  <a:pt x="7000" y="9844"/>
                  <a:pt x="7343" y="9597"/>
                </a:cubicBezTo>
                <a:cubicBezTo>
                  <a:pt x="7647" y="9369"/>
                  <a:pt x="7780" y="9007"/>
                  <a:pt x="7609" y="8608"/>
                </a:cubicBezTo>
                <a:cubicBezTo>
                  <a:pt x="7438" y="8266"/>
                  <a:pt x="7133" y="8037"/>
                  <a:pt x="6791" y="7885"/>
                </a:cubicBezTo>
                <a:cubicBezTo>
                  <a:pt x="6696" y="7866"/>
                  <a:pt x="6601" y="7866"/>
                  <a:pt x="6468" y="7828"/>
                </a:cubicBezTo>
                <a:cubicBezTo>
                  <a:pt x="6373" y="7790"/>
                  <a:pt x="6277" y="7752"/>
                  <a:pt x="6144" y="7752"/>
                </a:cubicBezTo>
                <a:cubicBezTo>
                  <a:pt x="5916" y="7733"/>
                  <a:pt x="5669" y="7733"/>
                  <a:pt x="5441" y="7733"/>
                </a:cubicBezTo>
                <a:cubicBezTo>
                  <a:pt x="5421" y="6896"/>
                  <a:pt x="5364" y="6021"/>
                  <a:pt x="5345" y="5184"/>
                </a:cubicBezTo>
                <a:cubicBezTo>
                  <a:pt x="5345" y="4747"/>
                  <a:pt x="5326" y="4347"/>
                  <a:pt x="5326" y="3891"/>
                </a:cubicBezTo>
                <a:cubicBezTo>
                  <a:pt x="5326" y="3701"/>
                  <a:pt x="5326" y="3472"/>
                  <a:pt x="5288" y="3263"/>
                </a:cubicBezTo>
                <a:lnTo>
                  <a:pt x="5288" y="2940"/>
                </a:lnTo>
                <a:cubicBezTo>
                  <a:pt x="5288" y="2883"/>
                  <a:pt x="5288" y="2883"/>
                  <a:pt x="5364" y="2845"/>
                </a:cubicBezTo>
                <a:lnTo>
                  <a:pt x="5517" y="2845"/>
                </a:lnTo>
                <a:cubicBezTo>
                  <a:pt x="6182" y="2749"/>
                  <a:pt x="6962" y="2426"/>
                  <a:pt x="7228" y="1741"/>
                </a:cubicBezTo>
                <a:cubicBezTo>
                  <a:pt x="7362" y="1418"/>
                  <a:pt x="7324" y="1076"/>
                  <a:pt x="7133" y="752"/>
                </a:cubicBezTo>
                <a:cubicBezTo>
                  <a:pt x="6943" y="448"/>
                  <a:pt x="6582" y="277"/>
                  <a:pt x="6239" y="220"/>
                </a:cubicBezTo>
                <a:cubicBezTo>
                  <a:pt x="5859" y="144"/>
                  <a:pt x="5517" y="49"/>
                  <a:pt x="5098" y="30"/>
                </a:cubicBezTo>
                <a:cubicBezTo>
                  <a:pt x="4898" y="11"/>
                  <a:pt x="4694" y="1"/>
                  <a:pt x="4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4"/>
          <p:cNvGrpSpPr/>
          <p:nvPr/>
        </p:nvGrpSpPr>
        <p:grpSpPr>
          <a:xfrm>
            <a:off x="602888" y="1369818"/>
            <a:ext cx="2969121" cy="785523"/>
            <a:chOff x="602888" y="1369818"/>
            <a:chExt cx="2969121" cy="785523"/>
          </a:xfrm>
        </p:grpSpPr>
        <p:sp>
          <p:nvSpPr>
            <p:cNvPr id="376" name="Google Shape;376;p24"/>
            <p:cNvSpPr/>
            <p:nvPr/>
          </p:nvSpPr>
          <p:spPr>
            <a:xfrm rot="-5400000">
              <a:off x="1272836" y="69986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 txBox="1"/>
            <p:nvPr/>
          </p:nvSpPr>
          <p:spPr>
            <a:xfrm>
              <a:off x="740109" y="1469175"/>
              <a:ext cx="1851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78" name="Google Shape;378;p24"/>
            <p:cNvGrpSpPr/>
            <p:nvPr/>
          </p:nvGrpSpPr>
          <p:grpSpPr>
            <a:xfrm>
              <a:off x="2800469" y="1465923"/>
              <a:ext cx="771540" cy="593334"/>
              <a:chOff x="4871400" y="2357538"/>
              <a:chExt cx="551100" cy="428400"/>
            </a:xfrm>
          </p:grpSpPr>
          <p:sp>
            <p:nvSpPr>
              <p:cNvPr id="379" name="Google Shape;379;p24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81" name="Google Shape;381;p24"/>
          <p:cNvGrpSpPr/>
          <p:nvPr/>
        </p:nvGrpSpPr>
        <p:grpSpPr>
          <a:xfrm>
            <a:off x="602888" y="2407568"/>
            <a:ext cx="2969121" cy="785523"/>
            <a:chOff x="602888" y="2407568"/>
            <a:chExt cx="2969121" cy="785523"/>
          </a:xfrm>
        </p:grpSpPr>
        <p:sp>
          <p:nvSpPr>
            <p:cNvPr id="382" name="Google Shape;382;p24"/>
            <p:cNvSpPr/>
            <p:nvPr/>
          </p:nvSpPr>
          <p:spPr>
            <a:xfrm rot="-5400000">
              <a:off x="1272836" y="173761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 txBox="1"/>
            <p:nvPr/>
          </p:nvSpPr>
          <p:spPr>
            <a:xfrm>
              <a:off x="740109" y="2506953"/>
              <a:ext cx="1851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84" name="Google Shape;384;p24"/>
            <p:cNvGrpSpPr/>
            <p:nvPr/>
          </p:nvGrpSpPr>
          <p:grpSpPr>
            <a:xfrm>
              <a:off x="2800469" y="2503669"/>
              <a:ext cx="771540" cy="593334"/>
              <a:chOff x="4871400" y="2357538"/>
              <a:chExt cx="551100" cy="428400"/>
            </a:xfrm>
          </p:grpSpPr>
          <p:sp>
            <p:nvSpPr>
              <p:cNvPr id="385" name="Google Shape;385;p24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87" name="Google Shape;387;p24"/>
          <p:cNvGrpSpPr/>
          <p:nvPr/>
        </p:nvGrpSpPr>
        <p:grpSpPr>
          <a:xfrm>
            <a:off x="602888" y="3445318"/>
            <a:ext cx="2969121" cy="785523"/>
            <a:chOff x="602888" y="3445318"/>
            <a:chExt cx="2969121" cy="785523"/>
          </a:xfrm>
        </p:grpSpPr>
        <p:sp>
          <p:nvSpPr>
            <p:cNvPr id="388" name="Google Shape;388;p24"/>
            <p:cNvSpPr/>
            <p:nvPr/>
          </p:nvSpPr>
          <p:spPr>
            <a:xfrm rot="-5400000">
              <a:off x="1272836" y="277536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 txBox="1"/>
            <p:nvPr/>
          </p:nvSpPr>
          <p:spPr>
            <a:xfrm>
              <a:off x="737963" y="3544731"/>
              <a:ext cx="1851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poisonous atmosphere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90" name="Google Shape;390;p24"/>
            <p:cNvGrpSpPr/>
            <p:nvPr/>
          </p:nvGrpSpPr>
          <p:grpSpPr>
            <a:xfrm>
              <a:off x="2800469" y="3541416"/>
              <a:ext cx="771540" cy="593334"/>
              <a:chOff x="4871400" y="2357538"/>
              <a:chExt cx="551100" cy="428400"/>
            </a:xfrm>
          </p:grpSpPr>
          <p:sp>
            <p:nvSpPr>
              <p:cNvPr id="391" name="Google Shape;391;p24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93" name="Google Shape;393;p24"/>
          <p:cNvGrpSpPr/>
          <p:nvPr/>
        </p:nvGrpSpPr>
        <p:grpSpPr>
          <a:xfrm>
            <a:off x="5576118" y="1888693"/>
            <a:ext cx="2964989" cy="785523"/>
            <a:chOff x="5576118" y="1888693"/>
            <a:chExt cx="2964989" cy="785523"/>
          </a:xfrm>
        </p:grpSpPr>
        <p:sp>
          <p:nvSpPr>
            <p:cNvPr id="394" name="Google Shape;394;p24"/>
            <p:cNvSpPr/>
            <p:nvPr/>
          </p:nvSpPr>
          <p:spPr>
            <a:xfrm rot="-5400000">
              <a:off x="7085636" y="1218744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 txBox="1"/>
            <p:nvPr/>
          </p:nvSpPr>
          <p:spPr>
            <a:xfrm>
              <a:off x="6552936" y="1988064"/>
              <a:ext cx="18531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96" name="Google Shape;396;p24"/>
            <p:cNvGrpSpPr/>
            <p:nvPr/>
          </p:nvGrpSpPr>
          <p:grpSpPr>
            <a:xfrm>
              <a:off x="5576118" y="1984796"/>
              <a:ext cx="771540" cy="593334"/>
              <a:chOff x="4871400" y="2357538"/>
              <a:chExt cx="551100" cy="428400"/>
            </a:xfrm>
          </p:grpSpPr>
          <p:sp>
            <p:nvSpPr>
              <p:cNvPr id="397" name="Google Shape;397;p24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99" name="Google Shape;399;p24"/>
          <p:cNvGrpSpPr/>
          <p:nvPr/>
        </p:nvGrpSpPr>
        <p:grpSpPr>
          <a:xfrm>
            <a:off x="5576118" y="2926443"/>
            <a:ext cx="2964989" cy="785523"/>
            <a:chOff x="5576118" y="2926443"/>
            <a:chExt cx="2964989" cy="785523"/>
          </a:xfrm>
        </p:grpSpPr>
        <p:sp>
          <p:nvSpPr>
            <p:cNvPr id="400" name="Google Shape;400;p24"/>
            <p:cNvSpPr/>
            <p:nvPr/>
          </p:nvSpPr>
          <p:spPr>
            <a:xfrm rot="-5400000">
              <a:off x="7085636" y="2256494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 txBox="1"/>
            <p:nvPr/>
          </p:nvSpPr>
          <p:spPr>
            <a:xfrm>
              <a:off x="6552936" y="3025842"/>
              <a:ext cx="18531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02" name="Google Shape;402;p24"/>
            <p:cNvGrpSpPr/>
            <p:nvPr/>
          </p:nvGrpSpPr>
          <p:grpSpPr>
            <a:xfrm>
              <a:off x="5576118" y="3022543"/>
              <a:ext cx="771540" cy="593334"/>
              <a:chOff x="4871400" y="2357538"/>
              <a:chExt cx="551100" cy="428400"/>
            </a:xfrm>
          </p:grpSpPr>
          <p:sp>
            <p:nvSpPr>
              <p:cNvPr id="403" name="Google Shape;403;p24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4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405" name="Google Shape;405;p24"/>
          <p:cNvGrpSpPr/>
          <p:nvPr/>
        </p:nvGrpSpPr>
        <p:grpSpPr>
          <a:xfrm>
            <a:off x="4807946" y="3789369"/>
            <a:ext cx="1445359" cy="1020566"/>
            <a:chOff x="5593900" y="2415625"/>
            <a:chExt cx="287525" cy="203025"/>
          </a:xfrm>
        </p:grpSpPr>
        <p:sp>
          <p:nvSpPr>
            <p:cNvPr id="406" name="Google Shape;406;p24"/>
            <p:cNvSpPr/>
            <p:nvPr/>
          </p:nvSpPr>
          <p:spPr>
            <a:xfrm>
              <a:off x="5593900" y="2415625"/>
              <a:ext cx="248250" cy="186275"/>
            </a:xfrm>
            <a:custGeom>
              <a:avLst/>
              <a:gdLst/>
              <a:ahLst/>
              <a:cxnLst/>
              <a:rect l="l" t="t" r="r" b="b"/>
              <a:pathLst>
                <a:path w="9930" h="7451" extrusionOk="0">
                  <a:moveTo>
                    <a:pt x="41" y="4092"/>
                  </a:moveTo>
                  <a:lnTo>
                    <a:pt x="41" y="4092"/>
                  </a:lnTo>
                  <a:cubicBezTo>
                    <a:pt x="4" y="4139"/>
                    <a:pt x="20" y="4179"/>
                    <a:pt x="20" y="4179"/>
                  </a:cubicBezTo>
                  <a:cubicBezTo>
                    <a:pt x="26" y="4149"/>
                    <a:pt x="33" y="4120"/>
                    <a:pt x="41" y="4092"/>
                  </a:cubicBezTo>
                  <a:close/>
                  <a:moveTo>
                    <a:pt x="8024" y="0"/>
                  </a:moveTo>
                  <a:cubicBezTo>
                    <a:pt x="7553" y="0"/>
                    <a:pt x="8998" y="280"/>
                    <a:pt x="8998" y="1155"/>
                  </a:cubicBezTo>
                  <a:cubicBezTo>
                    <a:pt x="8998" y="1155"/>
                    <a:pt x="8319" y="322"/>
                    <a:pt x="7527" y="322"/>
                  </a:cubicBezTo>
                  <a:cubicBezTo>
                    <a:pt x="7318" y="322"/>
                    <a:pt x="7101" y="380"/>
                    <a:pt x="6886" y="527"/>
                  </a:cubicBezTo>
                  <a:cubicBezTo>
                    <a:pt x="6886" y="527"/>
                    <a:pt x="8123" y="832"/>
                    <a:pt x="8275" y="1535"/>
                  </a:cubicBezTo>
                  <a:cubicBezTo>
                    <a:pt x="8275" y="1535"/>
                    <a:pt x="7767" y="1005"/>
                    <a:pt x="7116" y="1005"/>
                  </a:cubicBezTo>
                  <a:cubicBezTo>
                    <a:pt x="6922" y="1005"/>
                    <a:pt x="6715" y="1052"/>
                    <a:pt x="6506" y="1174"/>
                  </a:cubicBezTo>
                  <a:cubicBezTo>
                    <a:pt x="6506" y="1174"/>
                    <a:pt x="7647" y="1497"/>
                    <a:pt x="7723" y="2049"/>
                  </a:cubicBezTo>
                  <a:cubicBezTo>
                    <a:pt x="7723" y="2049"/>
                    <a:pt x="7159" y="1549"/>
                    <a:pt x="6546" y="1549"/>
                  </a:cubicBezTo>
                  <a:cubicBezTo>
                    <a:pt x="6413" y="1549"/>
                    <a:pt x="6277" y="1573"/>
                    <a:pt x="6144" y="1630"/>
                  </a:cubicBezTo>
                  <a:cubicBezTo>
                    <a:pt x="6144" y="1630"/>
                    <a:pt x="7076" y="2030"/>
                    <a:pt x="7133" y="2353"/>
                  </a:cubicBezTo>
                  <a:cubicBezTo>
                    <a:pt x="7133" y="2353"/>
                    <a:pt x="6186" y="1781"/>
                    <a:pt x="5781" y="1781"/>
                  </a:cubicBezTo>
                  <a:cubicBezTo>
                    <a:pt x="5769" y="1781"/>
                    <a:pt x="5756" y="1781"/>
                    <a:pt x="5745" y="1783"/>
                  </a:cubicBezTo>
                  <a:cubicBezTo>
                    <a:pt x="5745" y="1783"/>
                    <a:pt x="6297" y="2467"/>
                    <a:pt x="6297" y="2772"/>
                  </a:cubicBezTo>
                  <a:cubicBezTo>
                    <a:pt x="6299" y="2809"/>
                    <a:pt x="6289" y="2826"/>
                    <a:pt x="6270" y="2826"/>
                  </a:cubicBezTo>
                  <a:cubicBezTo>
                    <a:pt x="6123" y="2826"/>
                    <a:pt x="5405" y="1859"/>
                    <a:pt x="4984" y="1859"/>
                  </a:cubicBezTo>
                  <a:cubicBezTo>
                    <a:pt x="4984" y="1859"/>
                    <a:pt x="5574" y="2715"/>
                    <a:pt x="5441" y="2943"/>
                  </a:cubicBezTo>
                  <a:cubicBezTo>
                    <a:pt x="5441" y="2943"/>
                    <a:pt x="4806" y="1935"/>
                    <a:pt x="4258" y="1935"/>
                  </a:cubicBezTo>
                  <a:cubicBezTo>
                    <a:pt x="4252" y="1935"/>
                    <a:pt x="4247" y="1935"/>
                    <a:pt x="4242" y="1935"/>
                  </a:cubicBezTo>
                  <a:lnTo>
                    <a:pt x="4661" y="2905"/>
                  </a:lnTo>
                  <a:cubicBezTo>
                    <a:pt x="4661" y="2905"/>
                    <a:pt x="3900" y="1916"/>
                    <a:pt x="3443" y="1859"/>
                  </a:cubicBezTo>
                  <a:lnTo>
                    <a:pt x="3443" y="1859"/>
                  </a:lnTo>
                  <a:cubicBezTo>
                    <a:pt x="3443" y="1859"/>
                    <a:pt x="3919" y="2696"/>
                    <a:pt x="3900" y="2886"/>
                  </a:cubicBezTo>
                  <a:cubicBezTo>
                    <a:pt x="3900" y="2905"/>
                    <a:pt x="3895" y="2914"/>
                    <a:pt x="3885" y="2914"/>
                  </a:cubicBezTo>
                  <a:cubicBezTo>
                    <a:pt x="3795" y="2914"/>
                    <a:pt x="3309" y="2201"/>
                    <a:pt x="2607" y="1859"/>
                  </a:cubicBezTo>
                  <a:lnTo>
                    <a:pt x="2607" y="1859"/>
                  </a:lnTo>
                  <a:cubicBezTo>
                    <a:pt x="2607" y="1859"/>
                    <a:pt x="2911" y="2410"/>
                    <a:pt x="2892" y="2886"/>
                  </a:cubicBezTo>
                  <a:cubicBezTo>
                    <a:pt x="2892" y="2886"/>
                    <a:pt x="2723" y="2193"/>
                    <a:pt x="1955" y="2193"/>
                  </a:cubicBezTo>
                  <a:cubicBezTo>
                    <a:pt x="1908" y="2193"/>
                    <a:pt x="1859" y="2196"/>
                    <a:pt x="1808" y="2201"/>
                  </a:cubicBezTo>
                  <a:cubicBezTo>
                    <a:pt x="1808" y="2201"/>
                    <a:pt x="2283" y="2524"/>
                    <a:pt x="2283" y="2905"/>
                  </a:cubicBezTo>
                  <a:cubicBezTo>
                    <a:pt x="2283" y="2905"/>
                    <a:pt x="1927" y="2528"/>
                    <a:pt x="1448" y="2528"/>
                  </a:cubicBezTo>
                  <a:cubicBezTo>
                    <a:pt x="1281" y="2528"/>
                    <a:pt x="1100" y="2573"/>
                    <a:pt x="914" y="2696"/>
                  </a:cubicBezTo>
                  <a:cubicBezTo>
                    <a:pt x="914" y="2696"/>
                    <a:pt x="1541" y="2772"/>
                    <a:pt x="1655" y="3247"/>
                  </a:cubicBezTo>
                  <a:cubicBezTo>
                    <a:pt x="1673" y="3337"/>
                    <a:pt x="1656" y="3370"/>
                    <a:pt x="1614" y="3370"/>
                  </a:cubicBezTo>
                  <a:cubicBezTo>
                    <a:pt x="1484" y="3370"/>
                    <a:pt x="1116" y="3057"/>
                    <a:pt x="775" y="3057"/>
                  </a:cubicBezTo>
                  <a:cubicBezTo>
                    <a:pt x="633" y="3057"/>
                    <a:pt x="495" y="3112"/>
                    <a:pt x="381" y="3266"/>
                  </a:cubicBezTo>
                  <a:cubicBezTo>
                    <a:pt x="381" y="3266"/>
                    <a:pt x="475" y="3249"/>
                    <a:pt x="599" y="3249"/>
                  </a:cubicBezTo>
                  <a:cubicBezTo>
                    <a:pt x="796" y="3249"/>
                    <a:pt x="1068" y="3292"/>
                    <a:pt x="1161" y="3514"/>
                  </a:cubicBezTo>
                  <a:cubicBezTo>
                    <a:pt x="1161" y="3514"/>
                    <a:pt x="1015" y="3463"/>
                    <a:pt x="826" y="3463"/>
                  </a:cubicBezTo>
                  <a:cubicBezTo>
                    <a:pt x="552" y="3463"/>
                    <a:pt x="186" y="3570"/>
                    <a:pt x="41" y="4092"/>
                  </a:cubicBezTo>
                  <a:lnTo>
                    <a:pt x="41" y="4092"/>
                  </a:lnTo>
                  <a:cubicBezTo>
                    <a:pt x="92" y="4027"/>
                    <a:pt x="242" y="3950"/>
                    <a:pt x="672" y="3950"/>
                  </a:cubicBezTo>
                  <a:cubicBezTo>
                    <a:pt x="701" y="3950"/>
                    <a:pt x="731" y="3950"/>
                    <a:pt x="762" y="3951"/>
                  </a:cubicBezTo>
                  <a:cubicBezTo>
                    <a:pt x="762" y="3951"/>
                    <a:pt x="1" y="4122"/>
                    <a:pt x="58" y="5073"/>
                  </a:cubicBezTo>
                  <a:cubicBezTo>
                    <a:pt x="58" y="5073"/>
                    <a:pt x="305" y="4655"/>
                    <a:pt x="666" y="4484"/>
                  </a:cubicBezTo>
                  <a:lnTo>
                    <a:pt x="666" y="4484"/>
                  </a:lnTo>
                  <a:cubicBezTo>
                    <a:pt x="666" y="4484"/>
                    <a:pt x="20" y="5758"/>
                    <a:pt x="381" y="6367"/>
                  </a:cubicBezTo>
                  <a:lnTo>
                    <a:pt x="666" y="5929"/>
                  </a:lnTo>
                  <a:lnTo>
                    <a:pt x="666" y="5929"/>
                  </a:lnTo>
                  <a:cubicBezTo>
                    <a:pt x="666" y="5929"/>
                    <a:pt x="495" y="6899"/>
                    <a:pt x="704" y="7451"/>
                  </a:cubicBezTo>
                  <a:lnTo>
                    <a:pt x="952" y="6804"/>
                  </a:lnTo>
                  <a:lnTo>
                    <a:pt x="1332" y="4293"/>
                  </a:lnTo>
                  <a:cubicBezTo>
                    <a:pt x="1332" y="4293"/>
                    <a:pt x="3272" y="3456"/>
                    <a:pt x="3443" y="3456"/>
                  </a:cubicBezTo>
                  <a:cubicBezTo>
                    <a:pt x="3615" y="3456"/>
                    <a:pt x="6810" y="3818"/>
                    <a:pt x="6810" y="3818"/>
                  </a:cubicBezTo>
                  <a:lnTo>
                    <a:pt x="8389" y="2658"/>
                  </a:lnTo>
                  <a:lnTo>
                    <a:pt x="9930" y="1231"/>
                  </a:lnTo>
                  <a:cubicBezTo>
                    <a:pt x="9930" y="1231"/>
                    <a:pt x="9511" y="71"/>
                    <a:pt x="8313" y="14"/>
                  </a:cubicBezTo>
                  <a:cubicBezTo>
                    <a:pt x="8179" y="5"/>
                    <a:pt x="8086" y="0"/>
                    <a:pt x="80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849250" y="2493150"/>
              <a:ext cx="20475" cy="34575"/>
            </a:xfrm>
            <a:custGeom>
              <a:avLst/>
              <a:gdLst/>
              <a:ahLst/>
              <a:cxnLst/>
              <a:rect l="l" t="t" r="r" b="b"/>
              <a:pathLst>
                <a:path w="819" h="1383" extrusionOk="0">
                  <a:moveTo>
                    <a:pt x="97" y="0"/>
                  </a:moveTo>
                  <a:cubicBezTo>
                    <a:pt x="35" y="0"/>
                    <a:pt x="1" y="355"/>
                    <a:pt x="1" y="355"/>
                  </a:cubicBezTo>
                  <a:cubicBezTo>
                    <a:pt x="1" y="355"/>
                    <a:pt x="248" y="1364"/>
                    <a:pt x="724" y="1383"/>
                  </a:cubicBezTo>
                  <a:lnTo>
                    <a:pt x="571" y="1287"/>
                  </a:lnTo>
                  <a:lnTo>
                    <a:pt x="819" y="1268"/>
                  </a:lnTo>
                  <a:cubicBezTo>
                    <a:pt x="819" y="1268"/>
                    <a:pt x="362" y="1135"/>
                    <a:pt x="210" y="355"/>
                  </a:cubicBezTo>
                  <a:cubicBezTo>
                    <a:pt x="166" y="89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5597000" y="2437450"/>
              <a:ext cx="284425" cy="181200"/>
            </a:xfrm>
            <a:custGeom>
              <a:avLst/>
              <a:gdLst/>
              <a:ahLst/>
              <a:cxnLst/>
              <a:rect l="l" t="t" r="r" b="b"/>
              <a:pathLst>
                <a:path w="11377" h="7248" extrusionOk="0">
                  <a:moveTo>
                    <a:pt x="9095" y="0"/>
                  </a:moveTo>
                  <a:cubicBezTo>
                    <a:pt x="8511" y="0"/>
                    <a:pt x="8034" y="443"/>
                    <a:pt x="7504" y="986"/>
                  </a:cubicBezTo>
                  <a:cubicBezTo>
                    <a:pt x="6864" y="1641"/>
                    <a:pt x="5812" y="1917"/>
                    <a:pt x="4467" y="1917"/>
                  </a:cubicBezTo>
                  <a:cubicBezTo>
                    <a:pt x="4054" y="1917"/>
                    <a:pt x="3613" y="1891"/>
                    <a:pt x="3148" y="1842"/>
                  </a:cubicBezTo>
                  <a:cubicBezTo>
                    <a:pt x="2983" y="1824"/>
                    <a:pt x="2823" y="1816"/>
                    <a:pt x="2669" y="1816"/>
                  </a:cubicBezTo>
                  <a:cubicBezTo>
                    <a:pt x="966" y="1816"/>
                    <a:pt x="0" y="2885"/>
                    <a:pt x="314" y="5170"/>
                  </a:cubicBezTo>
                  <a:cubicBezTo>
                    <a:pt x="587" y="6958"/>
                    <a:pt x="2103" y="7248"/>
                    <a:pt x="3065" y="7248"/>
                  </a:cubicBezTo>
                  <a:cubicBezTo>
                    <a:pt x="3443" y="7248"/>
                    <a:pt x="3736" y="7203"/>
                    <a:pt x="3833" y="7187"/>
                  </a:cubicBezTo>
                  <a:cubicBezTo>
                    <a:pt x="4166" y="7151"/>
                    <a:pt x="5062" y="6778"/>
                    <a:pt x="3928" y="6778"/>
                  </a:cubicBezTo>
                  <a:cubicBezTo>
                    <a:pt x="3830" y="6778"/>
                    <a:pt x="3716" y="6781"/>
                    <a:pt x="3586" y="6787"/>
                  </a:cubicBezTo>
                  <a:cubicBezTo>
                    <a:pt x="3529" y="6790"/>
                    <a:pt x="3475" y="6791"/>
                    <a:pt x="3422" y="6791"/>
                  </a:cubicBezTo>
                  <a:cubicBezTo>
                    <a:pt x="1922" y="6791"/>
                    <a:pt x="1804" y="5773"/>
                    <a:pt x="1969" y="5056"/>
                  </a:cubicBezTo>
                  <a:cubicBezTo>
                    <a:pt x="2126" y="4459"/>
                    <a:pt x="3192" y="4407"/>
                    <a:pt x="3558" y="4407"/>
                  </a:cubicBezTo>
                  <a:cubicBezTo>
                    <a:pt x="3635" y="4407"/>
                    <a:pt x="3681" y="4409"/>
                    <a:pt x="3681" y="4409"/>
                  </a:cubicBezTo>
                  <a:cubicBezTo>
                    <a:pt x="3681" y="4409"/>
                    <a:pt x="3319" y="5665"/>
                    <a:pt x="3643" y="5741"/>
                  </a:cubicBezTo>
                  <a:cubicBezTo>
                    <a:pt x="3652" y="5743"/>
                    <a:pt x="3661" y="5744"/>
                    <a:pt x="3671" y="5744"/>
                  </a:cubicBezTo>
                  <a:cubicBezTo>
                    <a:pt x="3999" y="5744"/>
                    <a:pt x="4250" y="4473"/>
                    <a:pt x="4251" y="4467"/>
                  </a:cubicBezTo>
                  <a:lnTo>
                    <a:pt x="4251" y="4467"/>
                  </a:lnTo>
                  <a:cubicBezTo>
                    <a:pt x="4250" y="4473"/>
                    <a:pt x="4024" y="5627"/>
                    <a:pt x="4347" y="5665"/>
                  </a:cubicBezTo>
                  <a:cubicBezTo>
                    <a:pt x="4353" y="5666"/>
                    <a:pt x="4359" y="5667"/>
                    <a:pt x="4366" y="5667"/>
                  </a:cubicBezTo>
                  <a:cubicBezTo>
                    <a:pt x="4658" y="5667"/>
                    <a:pt x="4822" y="4390"/>
                    <a:pt x="4822" y="4390"/>
                  </a:cubicBezTo>
                  <a:cubicBezTo>
                    <a:pt x="5107" y="4421"/>
                    <a:pt x="5369" y="4433"/>
                    <a:pt x="5606" y="4433"/>
                  </a:cubicBezTo>
                  <a:cubicBezTo>
                    <a:pt x="6419" y="4433"/>
                    <a:pt x="6948" y="4287"/>
                    <a:pt x="7172" y="4210"/>
                  </a:cubicBezTo>
                  <a:lnTo>
                    <a:pt x="7172" y="4210"/>
                  </a:lnTo>
                  <a:cubicBezTo>
                    <a:pt x="7298" y="4598"/>
                    <a:pt x="7581" y="5367"/>
                    <a:pt x="7844" y="5367"/>
                  </a:cubicBezTo>
                  <a:cubicBezTo>
                    <a:pt x="7858" y="5367"/>
                    <a:pt x="7871" y="5365"/>
                    <a:pt x="7884" y="5361"/>
                  </a:cubicBezTo>
                  <a:cubicBezTo>
                    <a:pt x="8246" y="5246"/>
                    <a:pt x="7637" y="3953"/>
                    <a:pt x="7637" y="3953"/>
                  </a:cubicBezTo>
                  <a:lnTo>
                    <a:pt x="7637" y="3953"/>
                  </a:lnTo>
                  <a:cubicBezTo>
                    <a:pt x="7637" y="3953"/>
                    <a:pt x="8383" y="4997"/>
                    <a:pt x="8822" y="4997"/>
                  </a:cubicBezTo>
                  <a:cubicBezTo>
                    <a:pt x="8854" y="4997"/>
                    <a:pt x="8884" y="4992"/>
                    <a:pt x="8912" y="4980"/>
                  </a:cubicBezTo>
                  <a:cubicBezTo>
                    <a:pt x="9311" y="4809"/>
                    <a:pt x="8113" y="3801"/>
                    <a:pt x="8113" y="3801"/>
                  </a:cubicBezTo>
                  <a:cubicBezTo>
                    <a:pt x="8883" y="2850"/>
                    <a:pt x="9456" y="2563"/>
                    <a:pt x="10063" y="2563"/>
                  </a:cubicBezTo>
                  <a:cubicBezTo>
                    <a:pt x="10160" y="2563"/>
                    <a:pt x="10258" y="2570"/>
                    <a:pt x="10357" y="2583"/>
                  </a:cubicBezTo>
                  <a:cubicBezTo>
                    <a:pt x="10384" y="2587"/>
                    <a:pt x="10411" y="2589"/>
                    <a:pt x="10437" y="2589"/>
                  </a:cubicBezTo>
                  <a:cubicBezTo>
                    <a:pt x="11087" y="2589"/>
                    <a:pt x="11377" y="1479"/>
                    <a:pt x="10243" y="510"/>
                  </a:cubicBezTo>
                  <a:cubicBezTo>
                    <a:pt x="9804" y="148"/>
                    <a:pt x="9432" y="0"/>
                    <a:pt x="9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5804550" y="2463500"/>
              <a:ext cx="17625" cy="14500"/>
            </a:xfrm>
            <a:custGeom>
              <a:avLst/>
              <a:gdLst/>
              <a:ahLst/>
              <a:cxnLst/>
              <a:rect l="l" t="t" r="r" b="b"/>
              <a:pathLst>
                <a:path w="705" h="580" extrusionOk="0">
                  <a:moveTo>
                    <a:pt x="667" y="1"/>
                  </a:moveTo>
                  <a:cubicBezTo>
                    <a:pt x="629" y="191"/>
                    <a:pt x="533" y="381"/>
                    <a:pt x="362" y="400"/>
                  </a:cubicBezTo>
                  <a:cubicBezTo>
                    <a:pt x="286" y="400"/>
                    <a:pt x="248" y="381"/>
                    <a:pt x="172" y="305"/>
                  </a:cubicBezTo>
                  <a:cubicBezTo>
                    <a:pt x="96" y="229"/>
                    <a:pt x="58" y="134"/>
                    <a:pt x="1" y="39"/>
                  </a:cubicBezTo>
                  <a:lnTo>
                    <a:pt x="1" y="39"/>
                  </a:lnTo>
                  <a:cubicBezTo>
                    <a:pt x="1" y="172"/>
                    <a:pt x="39" y="267"/>
                    <a:pt x="77" y="400"/>
                  </a:cubicBezTo>
                  <a:cubicBezTo>
                    <a:pt x="96" y="457"/>
                    <a:pt x="153" y="495"/>
                    <a:pt x="191" y="552"/>
                  </a:cubicBezTo>
                  <a:cubicBezTo>
                    <a:pt x="245" y="566"/>
                    <a:pt x="299" y="579"/>
                    <a:pt x="353" y="579"/>
                  </a:cubicBezTo>
                  <a:cubicBezTo>
                    <a:pt x="375" y="579"/>
                    <a:pt x="397" y="577"/>
                    <a:pt x="419" y="571"/>
                  </a:cubicBezTo>
                  <a:cubicBezTo>
                    <a:pt x="533" y="552"/>
                    <a:pt x="629" y="457"/>
                    <a:pt x="667" y="324"/>
                  </a:cubicBezTo>
                  <a:cubicBezTo>
                    <a:pt x="705" y="210"/>
                    <a:pt x="705" y="96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5836900" y="2461600"/>
              <a:ext cx="17150" cy="14500"/>
            </a:xfrm>
            <a:custGeom>
              <a:avLst/>
              <a:gdLst/>
              <a:ahLst/>
              <a:cxnLst/>
              <a:rect l="l" t="t" r="r" b="b"/>
              <a:pathLst>
                <a:path w="686" h="580" extrusionOk="0">
                  <a:moveTo>
                    <a:pt x="666" y="1"/>
                  </a:moveTo>
                  <a:cubicBezTo>
                    <a:pt x="609" y="191"/>
                    <a:pt x="514" y="381"/>
                    <a:pt x="362" y="400"/>
                  </a:cubicBezTo>
                  <a:cubicBezTo>
                    <a:pt x="286" y="400"/>
                    <a:pt x="229" y="381"/>
                    <a:pt x="172" y="305"/>
                  </a:cubicBezTo>
                  <a:cubicBezTo>
                    <a:pt x="95" y="248"/>
                    <a:pt x="38" y="153"/>
                    <a:pt x="0" y="58"/>
                  </a:cubicBezTo>
                  <a:lnTo>
                    <a:pt x="0" y="58"/>
                  </a:lnTo>
                  <a:cubicBezTo>
                    <a:pt x="0" y="153"/>
                    <a:pt x="0" y="267"/>
                    <a:pt x="76" y="400"/>
                  </a:cubicBezTo>
                  <a:cubicBezTo>
                    <a:pt x="95" y="457"/>
                    <a:pt x="133" y="495"/>
                    <a:pt x="191" y="552"/>
                  </a:cubicBezTo>
                  <a:cubicBezTo>
                    <a:pt x="231" y="566"/>
                    <a:pt x="281" y="579"/>
                    <a:pt x="333" y="579"/>
                  </a:cubicBezTo>
                  <a:cubicBezTo>
                    <a:pt x="355" y="579"/>
                    <a:pt x="377" y="577"/>
                    <a:pt x="400" y="571"/>
                  </a:cubicBezTo>
                  <a:cubicBezTo>
                    <a:pt x="514" y="552"/>
                    <a:pt x="609" y="457"/>
                    <a:pt x="666" y="343"/>
                  </a:cubicBezTo>
                  <a:cubicBezTo>
                    <a:pt x="685" y="210"/>
                    <a:pt x="685" y="96"/>
                    <a:pt x="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416" name="Google Shape;416;p25"/>
          <p:cNvGrpSpPr/>
          <p:nvPr/>
        </p:nvGrpSpPr>
        <p:grpSpPr>
          <a:xfrm>
            <a:off x="1023361" y="1178543"/>
            <a:ext cx="2573160" cy="3401277"/>
            <a:chOff x="594272" y="1035993"/>
            <a:chExt cx="2573160" cy="3401277"/>
          </a:xfrm>
        </p:grpSpPr>
        <p:sp>
          <p:nvSpPr>
            <p:cNvPr id="417" name="Google Shape;417;p25"/>
            <p:cNvSpPr/>
            <p:nvPr/>
          </p:nvSpPr>
          <p:spPr>
            <a:xfrm>
              <a:off x="2118131" y="1035993"/>
              <a:ext cx="843262" cy="1964133"/>
            </a:xfrm>
            <a:custGeom>
              <a:avLst/>
              <a:gdLst/>
              <a:ahLst/>
              <a:cxnLst/>
              <a:rect l="l" t="t" r="r" b="b"/>
              <a:pathLst>
                <a:path w="51949" h="121000" extrusionOk="0">
                  <a:moveTo>
                    <a:pt x="7220" y="0"/>
                  </a:moveTo>
                  <a:cubicBezTo>
                    <a:pt x="7077" y="0"/>
                    <a:pt x="6931" y="34"/>
                    <a:pt x="6782" y="106"/>
                  </a:cubicBezTo>
                  <a:cubicBezTo>
                    <a:pt x="4770" y="1070"/>
                    <a:pt x="7540" y="8979"/>
                    <a:pt x="6487" y="9878"/>
                  </a:cubicBezTo>
                  <a:cubicBezTo>
                    <a:pt x="6374" y="9974"/>
                    <a:pt x="6235" y="10017"/>
                    <a:pt x="6075" y="10017"/>
                  </a:cubicBezTo>
                  <a:cubicBezTo>
                    <a:pt x="4904" y="10017"/>
                    <a:pt x="2632" y="7749"/>
                    <a:pt x="1462" y="7749"/>
                  </a:cubicBezTo>
                  <a:cubicBezTo>
                    <a:pt x="1302" y="7749"/>
                    <a:pt x="1162" y="7792"/>
                    <a:pt x="1049" y="7888"/>
                  </a:cubicBezTo>
                  <a:cubicBezTo>
                    <a:pt x="1" y="8787"/>
                    <a:pt x="3881" y="15535"/>
                    <a:pt x="3721" y="16921"/>
                  </a:cubicBezTo>
                  <a:cubicBezTo>
                    <a:pt x="1962" y="32439"/>
                    <a:pt x="8242" y="44565"/>
                    <a:pt x="25629" y="61952"/>
                  </a:cubicBezTo>
                  <a:cubicBezTo>
                    <a:pt x="43011" y="79333"/>
                    <a:pt x="35868" y="96753"/>
                    <a:pt x="14499" y="103328"/>
                  </a:cubicBezTo>
                  <a:lnTo>
                    <a:pt x="19428" y="120999"/>
                  </a:lnTo>
                  <a:cubicBezTo>
                    <a:pt x="19428" y="120999"/>
                    <a:pt x="49318" y="111593"/>
                    <a:pt x="50498" y="86204"/>
                  </a:cubicBezTo>
                  <a:cubicBezTo>
                    <a:pt x="51949" y="55039"/>
                    <a:pt x="11317" y="39835"/>
                    <a:pt x="17238" y="18568"/>
                  </a:cubicBezTo>
                  <a:cubicBezTo>
                    <a:pt x="17808" y="16514"/>
                    <a:pt x="25137" y="14094"/>
                    <a:pt x="23841" y="11178"/>
                  </a:cubicBezTo>
                  <a:cubicBezTo>
                    <a:pt x="23647" y="10744"/>
                    <a:pt x="23248" y="10589"/>
                    <a:pt x="22734" y="10589"/>
                  </a:cubicBezTo>
                  <a:cubicBezTo>
                    <a:pt x="21473" y="10589"/>
                    <a:pt x="19519" y="11515"/>
                    <a:pt x="18184" y="11515"/>
                  </a:cubicBezTo>
                  <a:cubicBezTo>
                    <a:pt x="17718" y="11515"/>
                    <a:pt x="17328" y="11402"/>
                    <a:pt x="17069" y="11099"/>
                  </a:cubicBezTo>
                  <a:cubicBezTo>
                    <a:pt x="15758" y="9569"/>
                    <a:pt x="18417" y="2292"/>
                    <a:pt x="16151" y="934"/>
                  </a:cubicBezTo>
                  <a:cubicBezTo>
                    <a:pt x="15993" y="840"/>
                    <a:pt x="15842" y="796"/>
                    <a:pt x="15698" y="796"/>
                  </a:cubicBezTo>
                  <a:cubicBezTo>
                    <a:pt x="13860" y="796"/>
                    <a:pt x="13063" y="7833"/>
                    <a:pt x="11924" y="7833"/>
                  </a:cubicBezTo>
                  <a:cubicBezTo>
                    <a:pt x="11917" y="7833"/>
                    <a:pt x="11910" y="7833"/>
                    <a:pt x="11902" y="7832"/>
                  </a:cubicBezTo>
                  <a:cubicBezTo>
                    <a:pt x="10734" y="7741"/>
                    <a:pt x="9377" y="0"/>
                    <a:pt x="7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594272" y="1690569"/>
              <a:ext cx="2204925" cy="2746701"/>
            </a:xfrm>
            <a:custGeom>
              <a:avLst/>
              <a:gdLst/>
              <a:ahLst/>
              <a:cxnLst/>
              <a:rect l="l" t="t" r="r" b="b"/>
              <a:pathLst>
                <a:path w="135834" h="169210" extrusionOk="0">
                  <a:moveTo>
                    <a:pt x="90903" y="0"/>
                  </a:moveTo>
                  <a:cubicBezTo>
                    <a:pt x="79950" y="0"/>
                    <a:pt x="41444" y="9558"/>
                    <a:pt x="41444" y="16016"/>
                  </a:cubicBezTo>
                  <a:cubicBezTo>
                    <a:pt x="41444" y="23311"/>
                    <a:pt x="58703" y="100307"/>
                    <a:pt x="59648" y="112915"/>
                  </a:cubicBezTo>
                  <a:cubicBezTo>
                    <a:pt x="60118" y="119193"/>
                    <a:pt x="56259" y="123565"/>
                    <a:pt x="51790" y="123565"/>
                  </a:cubicBezTo>
                  <a:cubicBezTo>
                    <a:pt x="49186" y="123565"/>
                    <a:pt x="46375" y="122081"/>
                    <a:pt x="44092" y="118625"/>
                  </a:cubicBezTo>
                  <a:cubicBezTo>
                    <a:pt x="38930" y="110804"/>
                    <a:pt x="38949" y="105030"/>
                    <a:pt x="36815" y="102890"/>
                  </a:cubicBezTo>
                  <a:cubicBezTo>
                    <a:pt x="36501" y="102577"/>
                    <a:pt x="35597" y="102429"/>
                    <a:pt x="34272" y="102429"/>
                  </a:cubicBezTo>
                  <a:cubicBezTo>
                    <a:pt x="26586" y="102429"/>
                    <a:pt x="4769" y="107408"/>
                    <a:pt x="2445" y="113823"/>
                  </a:cubicBezTo>
                  <a:cubicBezTo>
                    <a:pt x="0" y="120578"/>
                    <a:pt x="9447" y="169210"/>
                    <a:pt x="56269" y="169210"/>
                  </a:cubicBezTo>
                  <a:cubicBezTo>
                    <a:pt x="61612" y="169210"/>
                    <a:pt x="67442" y="168577"/>
                    <a:pt x="73796" y="167175"/>
                  </a:cubicBezTo>
                  <a:cubicBezTo>
                    <a:pt x="135834" y="153496"/>
                    <a:pt x="117137" y="82819"/>
                    <a:pt x="114858" y="65947"/>
                  </a:cubicBezTo>
                  <a:cubicBezTo>
                    <a:pt x="112579" y="49075"/>
                    <a:pt x="95984" y="2865"/>
                    <a:pt x="93630" y="510"/>
                  </a:cubicBezTo>
                  <a:cubicBezTo>
                    <a:pt x="93281" y="161"/>
                    <a:pt x="92323" y="0"/>
                    <a:pt x="90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2025005" y="2279403"/>
              <a:ext cx="331386" cy="220015"/>
            </a:xfrm>
            <a:custGeom>
              <a:avLst/>
              <a:gdLst/>
              <a:ahLst/>
              <a:cxnLst/>
              <a:rect l="l" t="t" r="r" b="b"/>
              <a:pathLst>
                <a:path w="20415" h="13554" extrusionOk="0">
                  <a:moveTo>
                    <a:pt x="10259" y="0"/>
                  </a:moveTo>
                  <a:cubicBezTo>
                    <a:pt x="9239" y="0"/>
                    <a:pt x="8181" y="268"/>
                    <a:pt x="7146" y="880"/>
                  </a:cubicBezTo>
                  <a:cubicBezTo>
                    <a:pt x="1" y="5087"/>
                    <a:pt x="4137" y="13554"/>
                    <a:pt x="10030" y="13554"/>
                  </a:cubicBezTo>
                  <a:cubicBezTo>
                    <a:pt x="11199" y="13554"/>
                    <a:pt x="12440" y="13222"/>
                    <a:pt x="13676" y="12454"/>
                  </a:cubicBezTo>
                  <a:cubicBezTo>
                    <a:pt x="20415" y="8251"/>
                    <a:pt x="15916" y="0"/>
                    <a:pt x="10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1790023" y="2435300"/>
              <a:ext cx="186382" cy="110056"/>
            </a:xfrm>
            <a:custGeom>
              <a:avLst/>
              <a:gdLst/>
              <a:ahLst/>
              <a:cxnLst/>
              <a:rect l="l" t="t" r="r" b="b"/>
              <a:pathLst>
                <a:path w="11482" h="6780" extrusionOk="0">
                  <a:moveTo>
                    <a:pt x="10507" y="0"/>
                  </a:moveTo>
                  <a:cubicBezTo>
                    <a:pt x="10032" y="0"/>
                    <a:pt x="9625" y="361"/>
                    <a:pt x="9576" y="847"/>
                  </a:cubicBezTo>
                  <a:cubicBezTo>
                    <a:pt x="9572" y="879"/>
                    <a:pt x="9220" y="4184"/>
                    <a:pt x="6090" y="4816"/>
                  </a:cubicBezTo>
                  <a:cubicBezTo>
                    <a:pt x="5763" y="4881"/>
                    <a:pt x="5456" y="4910"/>
                    <a:pt x="5168" y="4910"/>
                  </a:cubicBezTo>
                  <a:cubicBezTo>
                    <a:pt x="2976" y="4910"/>
                    <a:pt x="1913" y="3233"/>
                    <a:pt x="1863" y="3149"/>
                  </a:cubicBezTo>
                  <a:cubicBezTo>
                    <a:pt x="1687" y="2858"/>
                    <a:pt x="1379" y="2698"/>
                    <a:pt x="1062" y="2698"/>
                  </a:cubicBezTo>
                  <a:cubicBezTo>
                    <a:pt x="900" y="2698"/>
                    <a:pt x="736" y="2740"/>
                    <a:pt x="586" y="2827"/>
                  </a:cubicBezTo>
                  <a:cubicBezTo>
                    <a:pt x="146" y="3093"/>
                    <a:pt x="1" y="3665"/>
                    <a:pt x="263" y="4108"/>
                  </a:cubicBezTo>
                  <a:cubicBezTo>
                    <a:pt x="329" y="4216"/>
                    <a:pt x="1597" y="6299"/>
                    <a:pt x="4213" y="6711"/>
                  </a:cubicBezTo>
                  <a:cubicBezTo>
                    <a:pt x="4497" y="6755"/>
                    <a:pt x="4798" y="6780"/>
                    <a:pt x="5115" y="6780"/>
                  </a:cubicBezTo>
                  <a:cubicBezTo>
                    <a:pt x="5534" y="6780"/>
                    <a:pt x="5980" y="6737"/>
                    <a:pt x="6455" y="6641"/>
                  </a:cubicBezTo>
                  <a:cubicBezTo>
                    <a:pt x="10034" y="5925"/>
                    <a:pt x="11276" y="2654"/>
                    <a:pt x="11434" y="1025"/>
                  </a:cubicBezTo>
                  <a:cubicBezTo>
                    <a:pt x="11481" y="510"/>
                    <a:pt x="11112" y="56"/>
                    <a:pt x="10592" y="4"/>
                  </a:cubicBezTo>
                  <a:cubicBezTo>
                    <a:pt x="10563" y="2"/>
                    <a:pt x="10535" y="0"/>
                    <a:pt x="10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1979716" y="2237442"/>
              <a:ext cx="136385" cy="151709"/>
            </a:xfrm>
            <a:custGeom>
              <a:avLst/>
              <a:gdLst/>
              <a:ahLst/>
              <a:cxnLst/>
              <a:rect l="l" t="t" r="r" b="b"/>
              <a:pathLst>
                <a:path w="8402" h="9346" extrusionOk="0">
                  <a:moveTo>
                    <a:pt x="6061" y="1"/>
                  </a:moveTo>
                  <a:cubicBezTo>
                    <a:pt x="5973" y="1"/>
                    <a:pt x="5883" y="13"/>
                    <a:pt x="5795" y="39"/>
                  </a:cubicBezTo>
                  <a:cubicBezTo>
                    <a:pt x="5303" y="190"/>
                    <a:pt x="5022" y="708"/>
                    <a:pt x="5172" y="1200"/>
                  </a:cubicBezTo>
                  <a:cubicBezTo>
                    <a:pt x="5659" y="2819"/>
                    <a:pt x="6183" y="5838"/>
                    <a:pt x="5523" y="7046"/>
                  </a:cubicBezTo>
                  <a:cubicBezTo>
                    <a:pt x="5374" y="7326"/>
                    <a:pt x="5200" y="7406"/>
                    <a:pt x="5070" y="7443"/>
                  </a:cubicBezTo>
                  <a:cubicBezTo>
                    <a:pt x="4983" y="7469"/>
                    <a:pt x="4899" y="7483"/>
                    <a:pt x="4816" y="7483"/>
                  </a:cubicBezTo>
                  <a:cubicBezTo>
                    <a:pt x="4661" y="7483"/>
                    <a:pt x="4509" y="7437"/>
                    <a:pt x="4344" y="7345"/>
                  </a:cubicBezTo>
                  <a:cubicBezTo>
                    <a:pt x="3268" y="6741"/>
                    <a:pt x="2294" y="4448"/>
                    <a:pt x="1934" y="3142"/>
                  </a:cubicBezTo>
                  <a:cubicBezTo>
                    <a:pt x="1820" y="2729"/>
                    <a:pt x="1444" y="2459"/>
                    <a:pt x="1035" y="2459"/>
                  </a:cubicBezTo>
                  <a:cubicBezTo>
                    <a:pt x="953" y="2459"/>
                    <a:pt x="870" y="2469"/>
                    <a:pt x="787" y="2492"/>
                  </a:cubicBezTo>
                  <a:cubicBezTo>
                    <a:pt x="292" y="2628"/>
                    <a:pt x="1" y="3142"/>
                    <a:pt x="137" y="3639"/>
                  </a:cubicBezTo>
                  <a:cubicBezTo>
                    <a:pt x="249" y="4060"/>
                    <a:pt x="1325" y="7789"/>
                    <a:pt x="3431" y="8968"/>
                  </a:cubicBezTo>
                  <a:cubicBezTo>
                    <a:pt x="3745" y="9147"/>
                    <a:pt x="4072" y="9259"/>
                    <a:pt x="4405" y="9311"/>
                  </a:cubicBezTo>
                  <a:cubicBezTo>
                    <a:pt x="4544" y="9334"/>
                    <a:pt x="4685" y="9346"/>
                    <a:pt x="4825" y="9346"/>
                  </a:cubicBezTo>
                  <a:cubicBezTo>
                    <a:pt x="5080" y="9346"/>
                    <a:pt x="5335" y="9308"/>
                    <a:pt x="5589" y="9236"/>
                  </a:cubicBezTo>
                  <a:cubicBezTo>
                    <a:pt x="6262" y="9039"/>
                    <a:pt x="6806" y="8590"/>
                    <a:pt x="7161" y="7940"/>
                  </a:cubicBezTo>
                  <a:cubicBezTo>
                    <a:pt x="8401" y="5661"/>
                    <a:pt x="7109" y="1172"/>
                    <a:pt x="6955" y="667"/>
                  </a:cubicBezTo>
                  <a:cubicBezTo>
                    <a:pt x="6837" y="260"/>
                    <a:pt x="6462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1390817" y="2426242"/>
              <a:ext cx="319845" cy="216688"/>
            </a:xfrm>
            <a:custGeom>
              <a:avLst/>
              <a:gdLst/>
              <a:ahLst/>
              <a:cxnLst/>
              <a:rect l="l" t="t" r="r" b="b"/>
              <a:pathLst>
                <a:path w="19704" h="13349" extrusionOk="0">
                  <a:moveTo>
                    <a:pt x="9482" y="1"/>
                  </a:moveTo>
                  <a:cubicBezTo>
                    <a:pt x="2275" y="1"/>
                    <a:pt x="0" y="11995"/>
                    <a:pt x="8972" y="13269"/>
                  </a:cubicBezTo>
                  <a:cubicBezTo>
                    <a:pt x="9355" y="13325"/>
                    <a:pt x="9726" y="13349"/>
                    <a:pt x="10086" y="13349"/>
                  </a:cubicBezTo>
                  <a:cubicBezTo>
                    <a:pt x="17850" y="13349"/>
                    <a:pt x="19703" y="1147"/>
                    <a:pt x="10269" y="43"/>
                  </a:cubicBezTo>
                  <a:cubicBezTo>
                    <a:pt x="9997" y="15"/>
                    <a:pt x="9735" y="1"/>
                    <a:pt x="9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1578773" y="2360159"/>
              <a:ext cx="142440" cy="136889"/>
            </a:xfrm>
            <a:custGeom>
              <a:avLst/>
              <a:gdLst/>
              <a:ahLst/>
              <a:cxnLst/>
              <a:rect l="l" t="t" r="r" b="b"/>
              <a:pathLst>
                <a:path w="8775" h="8433" extrusionOk="0">
                  <a:moveTo>
                    <a:pt x="6594" y="1"/>
                  </a:moveTo>
                  <a:cubicBezTo>
                    <a:pt x="6498" y="1"/>
                    <a:pt x="6400" y="16"/>
                    <a:pt x="6304" y="47"/>
                  </a:cubicBezTo>
                  <a:cubicBezTo>
                    <a:pt x="5817" y="207"/>
                    <a:pt x="5550" y="730"/>
                    <a:pt x="5710" y="1222"/>
                  </a:cubicBezTo>
                  <a:cubicBezTo>
                    <a:pt x="5990" y="2082"/>
                    <a:pt x="6645" y="4816"/>
                    <a:pt x="6009" y="6056"/>
                  </a:cubicBezTo>
                  <a:cubicBezTo>
                    <a:pt x="5874" y="6313"/>
                    <a:pt x="5705" y="6458"/>
                    <a:pt x="5457" y="6538"/>
                  </a:cubicBezTo>
                  <a:cubicBezTo>
                    <a:pt x="5403" y="6556"/>
                    <a:pt x="5339" y="6570"/>
                    <a:pt x="5263" y="6570"/>
                  </a:cubicBezTo>
                  <a:cubicBezTo>
                    <a:pt x="5155" y="6570"/>
                    <a:pt x="5023" y="6541"/>
                    <a:pt x="4858" y="6454"/>
                  </a:cubicBezTo>
                  <a:cubicBezTo>
                    <a:pt x="3645" y="5813"/>
                    <a:pt x="2424" y="3000"/>
                    <a:pt x="1938" y="1380"/>
                  </a:cubicBezTo>
                  <a:cubicBezTo>
                    <a:pt x="1815" y="979"/>
                    <a:pt x="1445" y="718"/>
                    <a:pt x="1046" y="718"/>
                  </a:cubicBezTo>
                  <a:cubicBezTo>
                    <a:pt x="957" y="718"/>
                    <a:pt x="866" y="731"/>
                    <a:pt x="776" y="758"/>
                  </a:cubicBezTo>
                  <a:cubicBezTo>
                    <a:pt x="281" y="903"/>
                    <a:pt x="0" y="1423"/>
                    <a:pt x="150" y="1920"/>
                  </a:cubicBezTo>
                  <a:cubicBezTo>
                    <a:pt x="299" y="2425"/>
                    <a:pt x="1694" y="6884"/>
                    <a:pt x="3982" y="8102"/>
                  </a:cubicBezTo>
                  <a:cubicBezTo>
                    <a:pt x="4269" y="8255"/>
                    <a:pt x="4567" y="8354"/>
                    <a:pt x="4867" y="8400"/>
                  </a:cubicBezTo>
                  <a:cubicBezTo>
                    <a:pt x="4997" y="8422"/>
                    <a:pt x="5129" y="8432"/>
                    <a:pt x="5260" y="8432"/>
                  </a:cubicBezTo>
                  <a:cubicBezTo>
                    <a:pt x="5511" y="8432"/>
                    <a:pt x="5763" y="8394"/>
                    <a:pt x="6009" y="8316"/>
                  </a:cubicBezTo>
                  <a:cubicBezTo>
                    <a:pt x="6729" y="8097"/>
                    <a:pt x="7306" y="7610"/>
                    <a:pt x="7666" y="6912"/>
                  </a:cubicBezTo>
                  <a:cubicBezTo>
                    <a:pt x="8775" y="4765"/>
                    <a:pt x="7619" y="1058"/>
                    <a:pt x="7483" y="641"/>
                  </a:cubicBezTo>
                  <a:cubicBezTo>
                    <a:pt x="7355" y="250"/>
                    <a:pt x="6989" y="1"/>
                    <a:pt x="6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1138077" y="2863740"/>
              <a:ext cx="2029355" cy="1265275"/>
            </a:xfrm>
            <a:custGeom>
              <a:avLst/>
              <a:gdLst/>
              <a:ahLst/>
              <a:cxnLst/>
              <a:rect l="l" t="t" r="r" b="b"/>
              <a:pathLst>
                <a:path w="125018" h="77947" extrusionOk="0">
                  <a:moveTo>
                    <a:pt x="18687" y="1"/>
                  </a:moveTo>
                  <a:cubicBezTo>
                    <a:pt x="18687" y="1"/>
                    <a:pt x="1" y="7653"/>
                    <a:pt x="3768" y="24052"/>
                  </a:cubicBezTo>
                  <a:cubicBezTo>
                    <a:pt x="8686" y="45486"/>
                    <a:pt x="35264" y="39580"/>
                    <a:pt x="56582" y="44106"/>
                  </a:cubicBezTo>
                  <a:cubicBezTo>
                    <a:pt x="79720" y="49020"/>
                    <a:pt x="91892" y="65371"/>
                    <a:pt x="104724" y="70730"/>
                  </a:cubicBezTo>
                  <a:cubicBezTo>
                    <a:pt x="105948" y="71237"/>
                    <a:pt x="111792" y="77946"/>
                    <a:pt x="113354" y="77946"/>
                  </a:cubicBezTo>
                  <a:cubicBezTo>
                    <a:pt x="113434" y="77946"/>
                    <a:pt x="113504" y="77928"/>
                    <a:pt x="113560" y="77890"/>
                  </a:cubicBezTo>
                  <a:cubicBezTo>
                    <a:pt x="114712" y="77123"/>
                    <a:pt x="111973" y="72888"/>
                    <a:pt x="113125" y="72119"/>
                  </a:cubicBezTo>
                  <a:cubicBezTo>
                    <a:pt x="113211" y="72062"/>
                    <a:pt x="113329" y="72036"/>
                    <a:pt x="113475" y="72036"/>
                  </a:cubicBezTo>
                  <a:cubicBezTo>
                    <a:pt x="114984" y="72036"/>
                    <a:pt x="119421" y="74849"/>
                    <a:pt x="121622" y="74849"/>
                  </a:cubicBezTo>
                  <a:cubicBezTo>
                    <a:pt x="122048" y="74849"/>
                    <a:pt x="122390" y="74744"/>
                    <a:pt x="122611" y="74493"/>
                  </a:cubicBezTo>
                  <a:cubicBezTo>
                    <a:pt x="124385" y="72484"/>
                    <a:pt x="116321" y="68685"/>
                    <a:pt x="116565" y="67464"/>
                  </a:cubicBezTo>
                  <a:cubicBezTo>
                    <a:pt x="116813" y="66242"/>
                    <a:pt x="125017" y="67702"/>
                    <a:pt x="124362" y="65254"/>
                  </a:cubicBezTo>
                  <a:cubicBezTo>
                    <a:pt x="123674" y="62699"/>
                    <a:pt x="115947" y="63280"/>
                    <a:pt x="114829" y="61604"/>
                  </a:cubicBezTo>
                  <a:cubicBezTo>
                    <a:pt x="113714" y="59928"/>
                    <a:pt x="118175" y="56377"/>
                    <a:pt x="116598" y="55066"/>
                  </a:cubicBezTo>
                  <a:cubicBezTo>
                    <a:pt x="116296" y="54815"/>
                    <a:pt x="115962" y="54706"/>
                    <a:pt x="115606" y="54706"/>
                  </a:cubicBezTo>
                  <a:cubicBezTo>
                    <a:pt x="113244" y="54706"/>
                    <a:pt x="109879" y="59498"/>
                    <a:pt x="108073" y="59498"/>
                  </a:cubicBezTo>
                  <a:cubicBezTo>
                    <a:pt x="107935" y="59498"/>
                    <a:pt x="107806" y="59470"/>
                    <a:pt x="107687" y="59409"/>
                  </a:cubicBezTo>
                  <a:cubicBezTo>
                    <a:pt x="89753" y="50251"/>
                    <a:pt x="87010" y="37834"/>
                    <a:pt x="62174" y="32092"/>
                  </a:cubicBezTo>
                  <a:cubicBezTo>
                    <a:pt x="36429" y="26134"/>
                    <a:pt x="22221" y="30276"/>
                    <a:pt x="19657" y="22536"/>
                  </a:cubicBezTo>
                  <a:cubicBezTo>
                    <a:pt x="18182" y="18093"/>
                    <a:pt x="21837" y="15721"/>
                    <a:pt x="21837" y="15721"/>
                  </a:cubicBezTo>
                  <a:lnTo>
                    <a:pt x="18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25"/>
          <p:cNvGrpSpPr/>
          <p:nvPr/>
        </p:nvGrpSpPr>
        <p:grpSpPr>
          <a:xfrm>
            <a:off x="3738914" y="1197334"/>
            <a:ext cx="4381725" cy="3413891"/>
            <a:chOff x="3738914" y="1197334"/>
            <a:chExt cx="4381725" cy="3413891"/>
          </a:xfrm>
        </p:grpSpPr>
        <p:sp>
          <p:nvSpPr>
            <p:cNvPr id="426" name="Google Shape;426;p25"/>
            <p:cNvSpPr/>
            <p:nvPr/>
          </p:nvSpPr>
          <p:spPr>
            <a:xfrm>
              <a:off x="3738914" y="2792175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25"/>
            <p:cNvCxnSpPr>
              <a:stCxn id="426" idx="6"/>
              <a:endCxn id="428" idx="2"/>
            </p:cNvCxnSpPr>
            <p:nvPr/>
          </p:nvCxnSpPr>
          <p:spPr>
            <a:xfrm>
              <a:off x="3912914" y="2879175"/>
              <a:ext cx="702300" cy="936000"/>
            </a:xfrm>
            <a:prstGeom prst="bentConnector3">
              <a:avLst>
                <a:gd name="adj1" fmla="val 4999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25"/>
            <p:cNvCxnSpPr>
              <a:stCxn id="426" idx="6"/>
              <a:endCxn id="430" idx="2"/>
            </p:cNvCxnSpPr>
            <p:nvPr/>
          </p:nvCxnSpPr>
          <p:spPr>
            <a:xfrm rot="10800000" flipH="1">
              <a:off x="3912914" y="1943175"/>
              <a:ext cx="702300" cy="936000"/>
            </a:xfrm>
            <a:prstGeom prst="bentConnector3">
              <a:avLst>
                <a:gd name="adj1" fmla="val 4999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1" name="Google Shape;431;p25"/>
            <p:cNvCxnSpPr>
              <a:stCxn id="432" idx="3"/>
              <a:endCxn id="433" idx="2"/>
            </p:cNvCxnSpPr>
            <p:nvPr/>
          </p:nvCxnSpPr>
          <p:spPr>
            <a:xfrm rot="10800000" flipH="1">
              <a:off x="5971439" y="1536075"/>
              <a:ext cx="586200" cy="407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4" name="Google Shape;434;p25"/>
            <p:cNvCxnSpPr>
              <a:stCxn id="432" idx="3"/>
              <a:endCxn id="435" idx="2"/>
            </p:cNvCxnSpPr>
            <p:nvPr/>
          </p:nvCxnSpPr>
          <p:spPr>
            <a:xfrm>
              <a:off x="5971439" y="1943175"/>
              <a:ext cx="586200" cy="505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6" name="Google Shape;436;p25"/>
            <p:cNvCxnSpPr>
              <a:stCxn id="437" idx="3"/>
              <a:endCxn id="438" idx="2"/>
            </p:cNvCxnSpPr>
            <p:nvPr/>
          </p:nvCxnSpPr>
          <p:spPr>
            <a:xfrm rot="10800000" flipH="1">
              <a:off x="5971439" y="3354075"/>
              <a:ext cx="586200" cy="461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" name="Google Shape;439;p25"/>
            <p:cNvCxnSpPr>
              <a:stCxn id="437" idx="3"/>
              <a:endCxn id="440" idx="2"/>
            </p:cNvCxnSpPr>
            <p:nvPr/>
          </p:nvCxnSpPr>
          <p:spPr>
            <a:xfrm>
              <a:off x="5971439" y="3815175"/>
              <a:ext cx="586200" cy="4572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1" name="Google Shape;441;p25"/>
            <p:cNvSpPr/>
            <p:nvPr/>
          </p:nvSpPr>
          <p:spPr>
            <a:xfrm>
              <a:off x="6731639" y="1197334"/>
              <a:ext cx="1389000" cy="677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6557639" y="1449184"/>
              <a:ext cx="174000" cy="17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" name="Google Shape;442;p25"/>
            <p:cNvGrpSpPr/>
            <p:nvPr/>
          </p:nvGrpSpPr>
          <p:grpSpPr>
            <a:xfrm>
              <a:off x="4615139" y="1783575"/>
              <a:ext cx="1356300" cy="319200"/>
              <a:chOff x="3650050" y="1476150"/>
              <a:chExt cx="1356300" cy="319200"/>
            </a:xfrm>
          </p:grpSpPr>
          <p:sp>
            <p:nvSpPr>
              <p:cNvPr id="432" name="Google Shape;432;p25"/>
              <p:cNvSpPr/>
              <p:nvPr/>
            </p:nvSpPr>
            <p:spPr>
              <a:xfrm>
                <a:off x="3824050" y="1476150"/>
                <a:ext cx="1182300" cy="3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0" name="Google Shape;430;p25"/>
              <p:cNvSpPr/>
              <p:nvPr/>
            </p:nvSpPr>
            <p:spPr>
              <a:xfrm>
                <a:off x="3650050" y="1548750"/>
                <a:ext cx="174000" cy="174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5"/>
            <p:cNvGrpSpPr/>
            <p:nvPr/>
          </p:nvGrpSpPr>
          <p:grpSpPr>
            <a:xfrm>
              <a:off x="4615139" y="3655575"/>
              <a:ext cx="1356300" cy="319200"/>
              <a:chOff x="3650050" y="3348150"/>
              <a:chExt cx="1356300" cy="319200"/>
            </a:xfrm>
          </p:grpSpPr>
          <p:sp>
            <p:nvSpPr>
              <p:cNvPr id="437" name="Google Shape;437;p25"/>
              <p:cNvSpPr/>
              <p:nvPr/>
            </p:nvSpPr>
            <p:spPr>
              <a:xfrm>
                <a:off x="3824050" y="3348150"/>
                <a:ext cx="1182300" cy="3192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6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3650050" y="3420750"/>
                <a:ext cx="174000" cy="174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" name="Google Shape;444;p25"/>
            <p:cNvGrpSpPr/>
            <p:nvPr/>
          </p:nvGrpSpPr>
          <p:grpSpPr>
            <a:xfrm>
              <a:off x="6557639" y="2109398"/>
              <a:ext cx="1563000" cy="677700"/>
              <a:chOff x="5592550" y="1739400"/>
              <a:chExt cx="1563000" cy="677700"/>
            </a:xfrm>
          </p:grpSpPr>
          <p:sp>
            <p:nvSpPr>
              <p:cNvPr id="445" name="Google Shape;445;p25"/>
              <p:cNvSpPr/>
              <p:nvPr/>
            </p:nvSpPr>
            <p:spPr>
              <a:xfrm>
                <a:off x="5766550" y="1739400"/>
                <a:ext cx="1389000" cy="6777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It's full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5592550" y="1991250"/>
                <a:ext cx="174000" cy="17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" name="Google Shape;446;p25"/>
            <p:cNvSpPr/>
            <p:nvPr/>
          </p:nvSpPr>
          <p:spPr>
            <a:xfrm>
              <a:off x="6731639" y="3021461"/>
              <a:ext cx="1389000" cy="677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Its atmosphere is poisonous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6557639" y="3267050"/>
              <a:ext cx="174000" cy="174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731639" y="3933525"/>
              <a:ext cx="1389000" cy="677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6557639" y="4185375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453" name="Google Shape;453;p26"/>
          <p:cNvGrpSpPr/>
          <p:nvPr/>
        </p:nvGrpSpPr>
        <p:grpSpPr>
          <a:xfrm>
            <a:off x="457200" y="2919158"/>
            <a:ext cx="3886013" cy="833218"/>
            <a:chOff x="457200" y="2997803"/>
            <a:chExt cx="3886013" cy="833218"/>
          </a:xfrm>
        </p:grpSpPr>
        <p:sp>
          <p:nvSpPr>
            <p:cNvPr id="454" name="Google Shape;454;p26"/>
            <p:cNvSpPr/>
            <p:nvPr/>
          </p:nvSpPr>
          <p:spPr>
            <a:xfrm>
              <a:off x="457200" y="2997803"/>
              <a:ext cx="3886013" cy="833218"/>
            </a:xfrm>
            <a:custGeom>
              <a:avLst/>
              <a:gdLst/>
              <a:ahLst/>
              <a:cxnLst/>
              <a:rect l="l" t="t" r="r" b="b"/>
              <a:pathLst>
                <a:path w="48236" h="8720" extrusionOk="0">
                  <a:moveTo>
                    <a:pt x="4363" y="1"/>
                  </a:moveTo>
                  <a:cubicBezTo>
                    <a:pt x="1967" y="1"/>
                    <a:pt x="1" y="1957"/>
                    <a:pt x="1" y="4358"/>
                  </a:cubicBezTo>
                  <a:cubicBezTo>
                    <a:pt x="6" y="6758"/>
                    <a:pt x="1967" y="8719"/>
                    <a:pt x="4363" y="8719"/>
                  </a:cubicBezTo>
                  <a:lnTo>
                    <a:pt x="43879" y="8719"/>
                  </a:lnTo>
                  <a:cubicBezTo>
                    <a:pt x="46274" y="8719"/>
                    <a:pt x="48236" y="6758"/>
                    <a:pt x="48236" y="4358"/>
                  </a:cubicBezTo>
                  <a:cubicBezTo>
                    <a:pt x="48236" y="1957"/>
                    <a:pt x="46274" y="1"/>
                    <a:pt x="4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 txBox="1"/>
            <p:nvPr/>
          </p:nvSpPr>
          <p:spPr>
            <a:xfrm>
              <a:off x="674975" y="3021412"/>
              <a:ext cx="25566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place. It’s a planet full of iron oxide dust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6" name="Google Shape;456;p26"/>
          <p:cNvGrpSpPr/>
          <p:nvPr/>
        </p:nvGrpSpPr>
        <p:grpSpPr>
          <a:xfrm>
            <a:off x="457200" y="1848325"/>
            <a:ext cx="3886013" cy="833218"/>
            <a:chOff x="457200" y="1926970"/>
            <a:chExt cx="3886013" cy="833218"/>
          </a:xfrm>
        </p:grpSpPr>
        <p:sp>
          <p:nvSpPr>
            <p:cNvPr id="457" name="Google Shape;457;p26"/>
            <p:cNvSpPr/>
            <p:nvPr/>
          </p:nvSpPr>
          <p:spPr>
            <a:xfrm>
              <a:off x="457200" y="1926970"/>
              <a:ext cx="3886013" cy="833218"/>
            </a:xfrm>
            <a:custGeom>
              <a:avLst/>
              <a:gdLst/>
              <a:ahLst/>
              <a:cxnLst/>
              <a:rect l="l" t="t" r="r" b="b"/>
              <a:pathLst>
                <a:path w="48236" h="8720" extrusionOk="0">
                  <a:moveTo>
                    <a:pt x="4363" y="1"/>
                  </a:moveTo>
                  <a:cubicBezTo>
                    <a:pt x="1967" y="1"/>
                    <a:pt x="1" y="1962"/>
                    <a:pt x="1" y="4363"/>
                  </a:cubicBezTo>
                  <a:cubicBezTo>
                    <a:pt x="6" y="6758"/>
                    <a:pt x="1967" y="8719"/>
                    <a:pt x="4363" y="8719"/>
                  </a:cubicBezTo>
                  <a:lnTo>
                    <a:pt x="43879" y="8719"/>
                  </a:lnTo>
                  <a:cubicBezTo>
                    <a:pt x="46274" y="8719"/>
                    <a:pt x="48236" y="6758"/>
                    <a:pt x="48236" y="4363"/>
                  </a:cubicBezTo>
                  <a:cubicBezTo>
                    <a:pt x="48236" y="1962"/>
                    <a:pt x="46274" y="1"/>
                    <a:pt x="43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 txBox="1"/>
            <p:nvPr/>
          </p:nvSpPr>
          <p:spPr>
            <a:xfrm>
              <a:off x="692021" y="1950579"/>
              <a:ext cx="25566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 and the smallest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9" name="Google Shape;459;p26"/>
          <p:cNvGrpSpPr/>
          <p:nvPr/>
        </p:nvGrpSpPr>
        <p:grpSpPr>
          <a:xfrm>
            <a:off x="4761875" y="2915360"/>
            <a:ext cx="3924924" cy="840860"/>
            <a:chOff x="4761875" y="2993981"/>
            <a:chExt cx="3924924" cy="840860"/>
          </a:xfrm>
        </p:grpSpPr>
        <p:sp>
          <p:nvSpPr>
            <p:cNvPr id="460" name="Google Shape;460;p26"/>
            <p:cNvSpPr/>
            <p:nvPr/>
          </p:nvSpPr>
          <p:spPr>
            <a:xfrm>
              <a:off x="4761875" y="2993981"/>
              <a:ext cx="3924924" cy="840860"/>
            </a:xfrm>
            <a:custGeom>
              <a:avLst/>
              <a:gdLst/>
              <a:ahLst/>
              <a:cxnLst/>
              <a:rect l="l" t="t" r="r" b="b"/>
              <a:pathLst>
                <a:path w="48719" h="8719" extrusionOk="0">
                  <a:moveTo>
                    <a:pt x="4358" y="0"/>
                  </a:moveTo>
                  <a:cubicBezTo>
                    <a:pt x="1962" y="0"/>
                    <a:pt x="1" y="1962"/>
                    <a:pt x="1" y="4362"/>
                  </a:cubicBezTo>
                  <a:cubicBezTo>
                    <a:pt x="1" y="6757"/>
                    <a:pt x="1962" y="8719"/>
                    <a:pt x="4358" y="8719"/>
                  </a:cubicBezTo>
                  <a:lnTo>
                    <a:pt x="44357" y="8719"/>
                  </a:lnTo>
                  <a:cubicBezTo>
                    <a:pt x="46757" y="8719"/>
                    <a:pt x="48719" y="6757"/>
                    <a:pt x="48719" y="4362"/>
                  </a:cubicBezTo>
                  <a:cubicBezTo>
                    <a:pt x="48719" y="1962"/>
                    <a:pt x="46757" y="0"/>
                    <a:pt x="44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 txBox="1"/>
            <p:nvPr/>
          </p:nvSpPr>
          <p:spPr>
            <a:xfrm>
              <a:off x="5914100" y="3021412"/>
              <a:ext cx="25566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2" name="Google Shape;462;p26"/>
          <p:cNvGrpSpPr/>
          <p:nvPr/>
        </p:nvGrpSpPr>
        <p:grpSpPr>
          <a:xfrm>
            <a:off x="4761875" y="1844479"/>
            <a:ext cx="3924924" cy="840957"/>
            <a:chOff x="4761875" y="1923100"/>
            <a:chExt cx="3924924" cy="840957"/>
          </a:xfrm>
        </p:grpSpPr>
        <p:sp>
          <p:nvSpPr>
            <p:cNvPr id="463" name="Google Shape;463;p26"/>
            <p:cNvSpPr/>
            <p:nvPr/>
          </p:nvSpPr>
          <p:spPr>
            <a:xfrm>
              <a:off x="4761875" y="1923100"/>
              <a:ext cx="3924924" cy="840957"/>
            </a:xfrm>
            <a:custGeom>
              <a:avLst/>
              <a:gdLst/>
              <a:ahLst/>
              <a:cxnLst/>
              <a:rect l="l" t="t" r="r" b="b"/>
              <a:pathLst>
                <a:path w="48719" h="8720" extrusionOk="0">
                  <a:moveTo>
                    <a:pt x="4358" y="1"/>
                  </a:moveTo>
                  <a:cubicBezTo>
                    <a:pt x="1962" y="1"/>
                    <a:pt x="1" y="1962"/>
                    <a:pt x="1" y="4358"/>
                  </a:cubicBezTo>
                  <a:cubicBezTo>
                    <a:pt x="1" y="6758"/>
                    <a:pt x="1962" y="8719"/>
                    <a:pt x="4358" y="8719"/>
                  </a:cubicBezTo>
                  <a:lnTo>
                    <a:pt x="44357" y="8719"/>
                  </a:lnTo>
                  <a:cubicBezTo>
                    <a:pt x="46757" y="8719"/>
                    <a:pt x="48719" y="6758"/>
                    <a:pt x="48719" y="4358"/>
                  </a:cubicBezTo>
                  <a:cubicBezTo>
                    <a:pt x="48719" y="1962"/>
                    <a:pt x="46757" y="1"/>
                    <a:pt x="44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 txBox="1"/>
            <p:nvPr/>
          </p:nvSpPr>
          <p:spPr>
            <a:xfrm>
              <a:off x="5914100" y="1950579"/>
              <a:ext cx="2556600" cy="7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5" name="Google Shape;465;p26"/>
          <p:cNvGrpSpPr/>
          <p:nvPr/>
        </p:nvGrpSpPr>
        <p:grpSpPr>
          <a:xfrm rot="-429754">
            <a:off x="3235549" y="1062662"/>
            <a:ext cx="2952652" cy="3415026"/>
            <a:chOff x="3383275" y="1454500"/>
            <a:chExt cx="266275" cy="307975"/>
          </a:xfrm>
        </p:grpSpPr>
        <p:sp>
          <p:nvSpPr>
            <p:cNvPr id="466" name="Google Shape;466;p26"/>
            <p:cNvSpPr/>
            <p:nvPr/>
          </p:nvSpPr>
          <p:spPr>
            <a:xfrm>
              <a:off x="3398900" y="1454500"/>
              <a:ext cx="248400" cy="266075"/>
            </a:xfrm>
            <a:custGeom>
              <a:avLst/>
              <a:gdLst/>
              <a:ahLst/>
              <a:cxnLst/>
              <a:rect l="l" t="t" r="r" b="b"/>
              <a:pathLst>
                <a:path w="9936" h="10643" extrusionOk="0">
                  <a:moveTo>
                    <a:pt x="616" y="0"/>
                  </a:moveTo>
                  <a:cubicBezTo>
                    <a:pt x="485" y="0"/>
                    <a:pt x="337" y="25"/>
                    <a:pt x="206" y="66"/>
                  </a:cubicBezTo>
                  <a:cubicBezTo>
                    <a:pt x="230" y="888"/>
                    <a:pt x="148" y="1718"/>
                    <a:pt x="115" y="2540"/>
                  </a:cubicBezTo>
                  <a:cubicBezTo>
                    <a:pt x="91" y="3098"/>
                    <a:pt x="66" y="3641"/>
                    <a:pt x="74" y="4183"/>
                  </a:cubicBezTo>
                  <a:cubicBezTo>
                    <a:pt x="82" y="4890"/>
                    <a:pt x="0" y="5605"/>
                    <a:pt x="0" y="6312"/>
                  </a:cubicBezTo>
                  <a:cubicBezTo>
                    <a:pt x="8" y="7585"/>
                    <a:pt x="107" y="8867"/>
                    <a:pt x="74" y="10149"/>
                  </a:cubicBezTo>
                  <a:lnTo>
                    <a:pt x="559" y="10149"/>
                  </a:lnTo>
                  <a:cubicBezTo>
                    <a:pt x="1257" y="10149"/>
                    <a:pt x="1964" y="10190"/>
                    <a:pt x="2663" y="10289"/>
                  </a:cubicBezTo>
                  <a:cubicBezTo>
                    <a:pt x="2693" y="10292"/>
                    <a:pt x="2723" y="10293"/>
                    <a:pt x="2753" y="10293"/>
                  </a:cubicBezTo>
                  <a:cubicBezTo>
                    <a:pt x="2814" y="10293"/>
                    <a:pt x="2876" y="10289"/>
                    <a:pt x="2942" y="10289"/>
                  </a:cubicBezTo>
                  <a:cubicBezTo>
                    <a:pt x="2942" y="10174"/>
                    <a:pt x="2950" y="10059"/>
                    <a:pt x="2950" y="9944"/>
                  </a:cubicBezTo>
                  <a:cubicBezTo>
                    <a:pt x="2942" y="9516"/>
                    <a:pt x="2942" y="9073"/>
                    <a:pt x="2926" y="8645"/>
                  </a:cubicBezTo>
                  <a:cubicBezTo>
                    <a:pt x="2990" y="8522"/>
                    <a:pt x="3030" y="8464"/>
                    <a:pt x="3099" y="8464"/>
                  </a:cubicBezTo>
                  <a:cubicBezTo>
                    <a:pt x="3144" y="8464"/>
                    <a:pt x="3202" y="8489"/>
                    <a:pt x="3287" y="8539"/>
                  </a:cubicBezTo>
                  <a:cubicBezTo>
                    <a:pt x="3641" y="8744"/>
                    <a:pt x="3969" y="8958"/>
                    <a:pt x="4273" y="9204"/>
                  </a:cubicBezTo>
                  <a:cubicBezTo>
                    <a:pt x="4799" y="9607"/>
                    <a:pt x="5325" y="10018"/>
                    <a:pt x="5843" y="10420"/>
                  </a:cubicBezTo>
                  <a:cubicBezTo>
                    <a:pt x="5966" y="10511"/>
                    <a:pt x="6073" y="10626"/>
                    <a:pt x="6237" y="10642"/>
                  </a:cubicBezTo>
                  <a:cubicBezTo>
                    <a:pt x="6369" y="10355"/>
                    <a:pt x="6607" y="10133"/>
                    <a:pt x="6813" y="9903"/>
                  </a:cubicBezTo>
                  <a:cubicBezTo>
                    <a:pt x="7256" y="9410"/>
                    <a:pt x="7610" y="8859"/>
                    <a:pt x="7996" y="8317"/>
                  </a:cubicBezTo>
                  <a:cubicBezTo>
                    <a:pt x="7963" y="8284"/>
                    <a:pt x="7930" y="8243"/>
                    <a:pt x="7889" y="8226"/>
                  </a:cubicBezTo>
                  <a:cubicBezTo>
                    <a:pt x="7051" y="7667"/>
                    <a:pt x="6213" y="7100"/>
                    <a:pt x="5375" y="6550"/>
                  </a:cubicBezTo>
                  <a:cubicBezTo>
                    <a:pt x="5284" y="6484"/>
                    <a:pt x="5145" y="6468"/>
                    <a:pt x="5177" y="6303"/>
                  </a:cubicBezTo>
                  <a:cubicBezTo>
                    <a:pt x="5095" y="6057"/>
                    <a:pt x="5103" y="6024"/>
                    <a:pt x="5292" y="5901"/>
                  </a:cubicBezTo>
                  <a:cubicBezTo>
                    <a:pt x="5588" y="5671"/>
                    <a:pt x="5917" y="5498"/>
                    <a:pt x="6246" y="5325"/>
                  </a:cubicBezTo>
                  <a:cubicBezTo>
                    <a:pt x="7396" y="4709"/>
                    <a:pt x="8538" y="4093"/>
                    <a:pt x="9705" y="3526"/>
                  </a:cubicBezTo>
                  <a:cubicBezTo>
                    <a:pt x="9779" y="3485"/>
                    <a:pt x="9862" y="3468"/>
                    <a:pt x="9935" y="3435"/>
                  </a:cubicBezTo>
                  <a:cubicBezTo>
                    <a:pt x="9689" y="2655"/>
                    <a:pt x="9319" y="1923"/>
                    <a:pt x="8867" y="1249"/>
                  </a:cubicBezTo>
                  <a:cubicBezTo>
                    <a:pt x="8720" y="1028"/>
                    <a:pt x="8634" y="933"/>
                    <a:pt x="8503" y="933"/>
                  </a:cubicBezTo>
                  <a:cubicBezTo>
                    <a:pt x="8415" y="933"/>
                    <a:pt x="8306" y="976"/>
                    <a:pt x="8144" y="1052"/>
                  </a:cubicBezTo>
                  <a:cubicBezTo>
                    <a:pt x="7067" y="1537"/>
                    <a:pt x="6048" y="2120"/>
                    <a:pt x="5013" y="2671"/>
                  </a:cubicBezTo>
                  <a:cubicBezTo>
                    <a:pt x="4643" y="2868"/>
                    <a:pt x="4282" y="3074"/>
                    <a:pt x="3904" y="3263"/>
                  </a:cubicBezTo>
                  <a:cubicBezTo>
                    <a:pt x="3773" y="3328"/>
                    <a:pt x="3681" y="3363"/>
                    <a:pt x="3618" y="3363"/>
                  </a:cubicBezTo>
                  <a:cubicBezTo>
                    <a:pt x="3504" y="3363"/>
                    <a:pt x="3479" y="3252"/>
                    <a:pt x="3485" y="3000"/>
                  </a:cubicBezTo>
                  <a:cubicBezTo>
                    <a:pt x="3493" y="2770"/>
                    <a:pt x="3501" y="2523"/>
                    <a:pt x="3501" y="2277"/>
                  </a:cubicBezTo>
                  <a:cubicBezTo>
                    <a:pt x="3517" y="1726"/>
                    <a:pt x="3526" y="1192"/>
                    <a:pt x="3517" y="658"/>
                  </a:cubicBezTo>
                  <a:cubicBezTo>
                    <a:pt x="3501" y="247"/>
                    <a:pt x="3353" y="82"/>
                    <a:pt x="2959" y="25"/>
                  </a:cubicBezTo>
                  <a:cubicBezTo>
                    <a:pt x="2868" y="0"/>
                    <a:pt x="2778" y="0"/>
                    <a:pt x="26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3383275" y="1455725"/>
              <a:ext cx="89400" cy="306750"/>
            </a:xfrm>
            <a:custGeom>
              <a:avLst/>
              <a:gdLst/>
              <a:ahLst/>
              <a:cxnLst/>
              <a:rect l="l" t="t" r="r" b="b"/>
              <a:pathLst>
                <a:path w="3576" h="12270" extrusionOk="0">
                  <a:moveTo>
                    <a:pt x="831" y="1"/>
                  </a:moveTo>
                  <a:lnTo>
                    <a:pt x="831" y="1"/>
                  </a:lnTo>
                  <a:cubicBezTo>
                    <a:pt x="411" y="17"/>
                    <a:pt x="305" y="107"/>
                    <a:pt x="288" y="502"/>
                  </a:cubicBezTo>
                  <a:cubicBezTo>
                    <a:pt x="264" y="757"/>
                    <a:pt x="272" y="1011"/>
                    <a:pt x="255" y="1266"/>
                  </a:cubicBezTo>
                  <a:cubicBezTo>
                    <a:pt x="165" y="2408"/>
                    <a:pt x="132" y="3551"/>
                    <a:pt x="83" y="4693"/>
                  </a:cubicBezTo>
                  <a:cubicBezTo>
                    <a:pt x="42" y="5474"/>
                    <a:pt x="58" y="6254"/>
                    <a:pt x="58" y="7035"/>
                  </a:cubicBezTo>
                  <a:cubicBezTo>
                    <a:pt x="66" y="8301"/>
                    <a:pt x="1" y="9550"/>
                    <a:pt x="50" y="10815"/>
                  </a:cubicBezTo>
                  <a:cubicBezTo>
                    <a:pt x="58" y="11152"/>
                    <a:pt x="66" y="11489"/>
                    <a:pt x="132" y="11818"/>
                  </a:cubicBezTo>
                  <a:cubicBezTo>
                    <a:pt x="173" y="12023"/>
                    <a:pt x="272" y="12171"/>
                    <a:pt x="494" y="12188"/>
                  </a:cubicBezTo>
                  <a:cubicBezTo>
                    <a:pt x="992" y="12230"/>
                    <a:pt x="1490" y="12270"/>
                    <a:pt x="1989" y="12270"/>
                  </a:cubicBezTo>
                  <a:cubicBezTo>
                    <a:pt x="2361" y="12270"/>
                    <a:pt x="2734" y="12247"/>
                    <a:pt x="3107" y="12188"/>
                  </a:cubicBezTo>
                  <a:cubicBezTo>
                    <a:pt x="3477" y="12138"/>
                    <a:pt x="3575" y="12015"/>
                    <a:pt x="3575" y="11629"/>
                  </a:cubicBezTo>
                  <a:lnTo>
                    <a:pt x="3575" y="11629"/>
                  </a:lnTo>
                  <a:cubicBezTo>
                    <a:pt x="3037" y="11688"/>
                    <a:pt x="2499" y="11705"/>
                    <a:pt x="1961" y="11705"/>
                  </a:cubicBezTo>
                  <a:cubicBezTo>
                    <a:pt x="1677" y="11705"/>
                    <a:pt x="1394" y="11700"/>
                    <a:pt x="1110" y="11695"/>
                  </a:cubicBezTo>
                  <a:cubicBezTo>
                    <a:pt x="683" y="11686"/>
                    <a:pt x="699" y="11736"/>
                    <a:pt x="699" y="11275"/>
                  </a:cubicBezTo>
                  <a:lnTo>
                    <a:pt x="699" y="11070"/>
                  </a:lnTo>
                  <a:lnTo>
                    <a:pt x="699" y="10084"/>
                  </a:lnTo>
                  <a:cubicBezTo>
                    <a:pt x="716" y="8802"/>
                    <a:pt x="625" y="7528"/>
                    <a:pt x="625" y="6246"/>
                  </a:cubicBezTo>
                  <a:cubicBezTo>
                    <a:pt x="625" y="5531"/>
                    <a:pt x="707" y="4824"/>
                    <a:pt x="699" y="4118"/>
                  </a:cubicBezTo>
                  <a:cubicBezTo>
                    <a:pt x="683" y="3559"/>
                    <a:pt x="716" y="3017"/>
                    <a:pt x="740" y="2474"/>
                  </a:cubicBezTo>
                  <a:cubicBezTo>
                    <a:pt x="773" y="1652"/>
                    <a:pt x="855" y="831"/>
                    <a:pt x="8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3573725" y="1677000"/>
              <a:ext cx="66175" cy="75200"/>
            </a:xfrm>
            <a:custGeom>
              <a:avLst/>
              <a:gdLst/>
              <a:ahLst/>
              <a:cxnLst/>
              <a:rect l="l" t="t" r="r" b="b"/>
              <a:pathLst>
                <a:path w="2647" h="3008" extrusionOk="0">
                  <a:moveTo>
                    <a:pt x="1907" y="0"/>
                  </a:moveTo>
                  <a:cubicBezTo>
                    <a:pt x="1891" y="123"/>
                    <a:pt x="1792" y="197"/>
                    <a:pt x="1710" y="288"/>
                  </a:cubicBezTo>
                  <a:cubicBezTo>
                    <a:pt x="1192" y="830"/>
                    <a:pt x="740" y="1414"/>
                    <a:pt x="272" y="1997"/>
                  </a:cubicBezTo>
                  <a:cubicBezTo>
                    <a:pt x="190" y="2096"/>
                    <a:pt x="99" y="2211"/>
                    <a:pt x="1" y="2309"/>
                  </a:cubicBezTo>
                  <a:cubicBezTo>
                    <a:pt x="231" y="2613"/>
                    <a:pt x="559" y="2794"/>
                    <a:pt x="847" y="3008"/>
                  </a:cubicBezTo>
                  <a:cubicBezTo>
                    <a:pt x="1061" y="2827"/>
                    <a:pt x="1250" y="2589"/>
                    <a:pt x="1430" y="2375"/>
                  </a:cubicBezTo>
                  <a:cubicBezTo>
                    <a:pt x="1833" y="1898"/>
                    <a:pt x="2211" y="1422"/>
                    <a:pt x="2507" y="871"/>
                  </a:cubicBezTo>
                  <a:cubicBezTo>
                    <a:pt x="2647" y="625"/>
                    <a:pt x="2622" y="526"/>
                    <a:pt x="2417" y="362"/>
                  </a:cubicBezTo>
                  <a:cubicBezTo>
                    <a:pt x="2252" y="230"/>
                    <a:pt x="2096" y="82"/>
                    <a:pt x="19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3554825" y="1662200"/>
              <a:ext cx="66600" cy="72350"/>
            </a:xfrm>
            <a:custGeom>
              <a:avLst/>
              <a:gdLst/>
              <a:ahLst/>
              <a:cxnLst/>
              <a:rect l="l" t="t" r="r" b="b"/>
              <a:pathLst>
                <a:path w="2664" h="2894" extrusionOk="0">
                  <a:moveTo>
                    <a:pt x="1751" y="0"/>
                  </a:moveTo>
                  <a:cubicBezTo>
                    <a:pt x="1373" y="543"/>
                    <a:pt x="1028" y="1093"/>
                    <a:pt x="576" y="1587"/>
                  </a:cubicBezTo>
                  <a:cubicBezTo>
                    <a:pt x="370" y="1817"/>
                    <a:pt x="132" y="2038"/>
                    <a:pt x="0" y="2326"/>
                  </a:cubicBezTo>
                  <a:cubicBezTo>
                    <a:pt x="206" y="2589"/>
                    <a:pt x="452" y="2778"/>
                    <a:pt x="757" y="2893"/>
                  </a:cubicBezTo>
                  <a:cubicBezTo>
                    <a:pt x="855" y="2795"/>
                    <a:pt x="929" y="2679"/>
                    <a:pt x="1028" y="2573"/>
                  </a:cubicBezTo>
                  <a:cubicBezTo>
                    <a:pt x="1496" y="1997"/>
                    <a:pt x="1948" y="1414"/>
                    <a:pt x="2466" y="872"/>
                  </a:cubicBezTo>
                  <a:cubicBezTo>
                    <a:pt x="2540" y="789"/>
                    <a:pt x="2647" y="724"/>
                    <a:pt x="2663" y="592"/>
                  </a:cubicBezTo>
                  <a:cubicBezTo>
                    <a:pt x="2375" y="378"/>
                    <a:pt x="2071" y="173"/>
                    <a:pt x="17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3400525" y="1707800"/>
              <a:ext cx="74000" cy="28075"/>
            </a:xfrm>
            <a:custGeom>
              <a:avLst/>
              <a:gdLst/>
              <a:ahLst/>
              <a:cxnLst/>
              <a:rect l="l" t="t" r="r" b="b"/>
              <a:pathLst>
                <a:path w="2960" h="1123" extrusionOk="0">
                  <a:moveTo>
                    <a:pt x="1" y="1"/>
                  </a:moveTo>
                  <a:lnTo>
                    <a:pt x="1" y="987"/>
                  </a:lnTo>
                  <a:cubicBezTo>
                    <a:pt x="125" y="979"/>
                    <a:pt x="250" y="976"/>
                    <a:pt x="374" y="976"/>
                  </a:cubicBezTo>
                  <a:cubicBezTo>
                    <a:pt x="981" y="976"/>
                    <a:pt x="1584" y="1054"/>
                    <a:pt x="2182" y="1054"/>
                  </a:cubicBezTo>
                  <a:cubicBezTo>
                    <a:pt x="2227" y="1054"/>
                    <a:pt x="2273" y="1054"/>
                    <a:pt x="2318" y="1053"/>
                  </a:cubicBezTo>
                  <a:cubicBezTo>
                    <a:pt x="2485" y="1053"/>
                    <a:pt x="2645" y="1123"/>
                    <a:pt x="2809" y="1123"/>
                  </a:cubicBezTo>
                  <a:cubicBezTo>
                    <a:pt x="2832" y="1123"/>
                    <a:pt x="2854" y="1121"/>
                    <a:pt x="2877" y="1118"/>
                  </a:cubicBezTo>
                  <a:cubicBezTo>
                    <a:pt x="2959" y="790"/>
                    <a:pt x="2861" y="461"/>
                    <a:pt x="2861" y="132"/>
                  </a:cubicBezTo>
                  <a:cubicBezTo>
                    <a:pt x="2800" y="132"/>
                    <a:pt x="2740" y="140"/>
                    <a:pt x="2680" y="140"/>
                  </a:cubicBezTo>
                  <a:cubicBezTo>
                    <a:pt x="2650" y="140"/>
                    <a:pt x="2620" y="138"/>
                    <a:pt x="2590" y="132"/>
                  </a:cubicBezTo>
                  <a:cubicBezTo>
                    <a:pt x="1891" y="42"/>
                    <a:pt x="1192" y="1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3472025" y="1665875"/>
              <a:ext cx="122875" cy="90050"/>
            </a:xfrm>
            <a:custGeom>
              <a:avLst/>
              <a:gdLst/>
              <a:ahLst/>
              <a:cxnLst/>
              <a:rect l="l" t="t" r="r" b="b"/>
              <a:pathLst>
                <a:path w="4915" h="3602" extrusionOk="0">
                  <a:moveTo>
                    <a:pt x="174" y="1"/>
                  </a:moveTo>
                  <a:cubicBezTo>
                    <a:pt x="105" y="1"/>
                    <a:pt x="65" y="59"/>
                    <a:pt x="1" y="182"/>
                  </a:cubicBezTo>
                  <a:cubicBezTo>
                    <a:pt x="206" y="289"/>
                    <a:pt x="395" y="437"/>
                    <a:pt x="568" y="593"/>
                  </a:cubicBezTo>
                  <a:cubicBezTo>
                    <a:pt x="1603" y="1505"/>
                    <a:pt x="2704" y="2360"/>
                    <a:pt x="3855" y="3116"/>
                  </a:cubicBezTo>
                  <a:cubicBezTo>
                    <a:pt x="4060" y="3264"/>
                    <a:pt x="4258" y="3404"/>
                    <a:pt x="4463" y="3527"/>
                  </a:cubicBezTo>
                  <a:cubicBezTo>
                    <a:pt x="4535" y="3574"/>
                    <a:pt x="4607" y="3601"/>
                    <a:pt x="4675" y="3601"/>
                  </a:cubicBezTo>
                  <a:cubicBezTo>
                    <a:pt x="4763" y="3601"/>
                    <a:pt x="4846" y="3556"/>
                    <a:pt x="4915" y="3445"/>
                  </a:cubicBezTo>
                  <a:cubicBezTo>
                    <a:pt x="4619" y="3231"/>
                    <a:pt x="4299" y="3058"/>
                    <a:pt x="4069" y="2746"/>
                  </a:cubicBezTo>
                  <a:cubicBezTo>
                    <a:pt x="3764" y="2631"/>
                    <a:pt x="3518" y="2442"/>
                    <a:pt x="3312" y="2179"/>
                  </a:cubicBezTo>
                  <a:cubicBezTo>
                    <a:pt x="3148" y="2163"/>
                    <a:pt x="3041" y="2048"/>
                    <a:pt x="2918" y="1957"/>
                  </a:cubicBezTo>
                  <a:cubicBezTo>
                    <a:pt x="2392" y="1555"/>
                    <a:pt x="1874" y="1152"/>
                    <a:pt x="1348" y="741"/>
                  </a:cubicBezTo>
                  <a:cubicBezTo>
                    <a:pt x="1028" y="494"/>
                    <a:pt x="699" y="273"/>
                    <a:pt x="362" y="75"/>
                  </a:cubicBezTo>
                  <a:cubicBezTo>
                    <a:pt x="277" y="26"/>
                    <a:pt x="219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3526275" y="1539750"/>
              <a:ext cx="123275" cy="72350"/>
            </a:xfrm>
            <a:custGeom>
              <a:avLst/>
              <a:gdLst/>
              <a:ahLst/>
              <a:cxnLst/>
              <a:rect l="l" t="t" r="r" b="b"/>
              <a:pathLst>
                <a:path w="4931" h="2894" extrusionOk="0">
                  <a:moveTo>
                    <a:pt x="4849" y="1"/>
                  </a:moveTo>
                  <a:lnTo>
                    <a:pt x="4849" y="1"/>
                  </a:lnTo>
                  <a:cubicBezTo>
                    <a:pt x="4775" y="34"/>
                    <a:pt x="4693" y="66"/>
                    <a:pt x="4627" y="99"/>
                  </a:cubicBezTo>
                  <a:cubicBezTo>
                    <a:pt x="3443" y="650"/>
                    <a:pt x="2301" y="1274"/>
                    <a:pt x="1159" y="1891"/>
                  </a:cubicBezTo>
                  <a:cubicBezTo>
                    <a:pt x="830" y="2072"/>
                    <a:pt x="501" y="2244"/>
                    <a:pt x="206" y="2466"/>
                  </a:cubicBezTo>
                  <a:cubicBezTo>
                    <a:pt x="8" y="2622"/>
                    <a:pt x="0" y="2655"/>
                    <a:pt x="82" y="2893"/>
                  </a:cubicBezTo>
                  <a:cubicBezTo>
                    <a:pt x="321" y="2745"/>
                    <a:pt x="559" y="2597"/>
                    <a:pt x="814" y="2466"/>
                  </a:cubicBezTo>
                  <a:cubicBezTo>
                    <a:pt x="1759" y="1973"/>
                    <a:pt x="2704" y="1496"/>
                    <a:pt x="3657" y="1003"/>
                  </a:cubicBezTo>
                  <a:cubicBezTo>
                    <a:pt x="3994" y="822"/>
                    <a:pt x="4347" y="642"/>
                    <a:pt x="4668" y="436"/>
                  </a:cubicBezTo>
                  <a:cubicBezTo>
                    <a:pt x="4816" y="329"/>
                    <a:pt x="4931" y="206"/>
                    <a:pt x="484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3400125" y="1732175"/>
              <a:ext cx="72950" cy="16950"/>
            </a:xfrm>
            <a:custGeom>
              <a:avLst/>
              <a:gdLst/>
              <a:ahLst/>
              <a:cxnLst/>
              <a:rect l="l" t="t" r="r" b="b"/>
              <a:pathLst>
                <a:path w="2918" h="678" extrusionOk="0">
                  <a:moveTo>
                    <a:pt x="387" y="1"/>
                  </a:moveTo>
                  <a:cubicBezTo>
                    <a:pt x="264" y="1"/>
                    <a:pt x="141" y="4"/>
                    <a:pt x="17" y="12"/>
                  </a:cubicBezTo>
                  <a:lnTo>
                    <a:pt x="17" y="217"/>
                  </a:lnTo>
                  <a:cubicBezTo>
                    <a:pt x="17" y="678"/>
                    <a:pt x="0" y="628"/>
                    <a:pt x="428" y="637"/>
                  </a:cubicBezTo>
                  <a:cubicBezTo>
                    <a:pt x="738" y="643"/>
                    <a:pt x="1049" y="649"/>
                    <a:pt x="1360" y="649"/>
                  </a:cubicBezTo>
                  <a:cubicBezTo>
                    <a:pt x="1871" y="649"/>
                    <a:pt x="2382" y="632"/>
                    <a:pt x="2893" y="571"/>
                  </a:cubicBezTo>
                  <a:cubicBezTo>
                    <a:pt x="2910" y="431"/>
                    <a:pt x="2918" y="291"/>
                    <a:pt x="2901" y="160"/>
                  </a:cubicBezTo>
                  <a:lnTo>
                    <a:pt x="2901" y="160"/>
                  </a:lnTo>
                  <a:cubicBezTo>
                    <a:pt x="2885" y="161"/>
                    <a:pt x="2869" y="162"/>
                    <a:pt x="2853" y="162"/>
                  </a:cubicBezTo>
                  <a:cubicBezTo>
                    <a:pt x="2675" y="162"/>
                    <a:pt x="2516" y="86"/>
                    <a:pt x="2343" y="86"/>
                  </a:cubicBezTo>
                  <a:cubicBezTo>
                    <a:pt x="2319" y="86"/>
                    <a:pt x="2295" y="86"/>
                    <a:pt x="2271" y="86"/>
                  </a:cubicBezTo>
                  <a:cubicBezTo>
                    <a:pt x="1639" y="86"/>
                    <a:pt x="1017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3447375" y="1497425"/>
              <a:ext cx="96375" cy="49225"/>
            </a:xfrm>
            <a:custGeom>
              <a:avLst/>
              <a:gdLst/>
              <a:ahLst/>
              <a:cxnLst/>
              <a:rect l="l" t="t" r="r" b="b"/>
              <a:pathLst>
                <a:path w="3855" h="1969" extrusionOk="0">
                  <a:moveTo>
                    <a:pt x="2096" y="1"/>
                  </a:moveTo>
                  <a:lnTo>
                    <a:pt x="2096" y="1"/>
                  </a:lnTo>
                  <a:cubicBezTo>
                    <a:pt x="1636" y="42"/>
                    <a:pt x="1266" y="272"/>
                    <a:pt x="946" y="592"/>
                  </a:cubicBezTo>
                  <a:cubicBezTo>
                    <a:pt x="822" y="710"/>
                    <a:pt x="699" y="780"/>
                    <a:pt x="551" y="780"/>
                  </a:cubicBezTo>
                  <a:cubicBezTo>
                    <a:pt x="511" y="780"/>
                    <a:pt x="471" y="775"/>
                    <a:pt x="428" y="765"/>
                  </a:cubicBezTo>
                  <a:cubicBezTo>
                    <a:pt x="362" y="658"/>
                    <a:pt x="379" y="535"/>
                    <a:pt x="370" y="420"/>
                  </a:cubicBezTo>
                  <a:cubicBezTo>
                    <a:pt x="362" y="321"/>
                    <a:pt x="370" y="214"/>
                    <a:pt x="272" y="149"/>
                  </a:cubicBezTo>
                  <a:cubicBezTo>
                    <a:pt x="25" y="576"/>
                    <a:pt x="1" y="1053"/>
                    <a:pt x="17" y="1538"/>
                  </a:cubicBezTo>
                  <a:cubicBezTo>
                    <a:pt x="25" y="1710"/>
                    <a:pt x="148" y="1784"/>
                    <a:pt x="280" y="1809"/>
                  </a:cubicBezTo>
                  <a:cubicBezTo>
                    <a:pt x="674" y="1883"/>
                    <a:pt x="1085" y="1957"/>
                    <a:pt x="1480" y="1965"/>
                  </a:cubicBezTo>
                  <a:cubicBezTo>
                    <a:pt x="1636" y="1968"/>
                    <a:pt x="1792" y="1969"/>
                    <a:pt x="1948" y="1969"/>
                  </a:cubicBezTo>
                  <a:cubicBezTo>
                    <a:pt x="2260" y="1969"/>
                    <a:pt x="2570" y="1965"/>
                    <a:pt x="2877" y="1965"/>
                  </a:cubicBezTo>
                  <a:cubicBezTo>
                    <a:pt x="3082" y="1957"/>
                    <a:pt x="3263" y="1850"/>
                    <a:pt x="3411" y="1743"/>
                  </a:cubicBezTo>
                  <a:cubicBezTo>
                    <a:pt x="3756" y="1496"/>
                    <a:pt x="3855" y="1110"/>
                    <a:pt x="3699" y="699"/>
                  </a:cubicBezTo>
                  <a:cubicBezTo>
                    <a:pt x="3558" y="654"/>
                    <a:pt x="3420" y="631"/>
                    <a:pt x="3280" y="631"/>
                  </a:cubicBezTo>
                  <a:cubicBezTo>
                    <a:pt x="3118" y="631"/>
                    <a:pt x="2955" y="662"/>
                    <a:pt x="2786" y="724"/>
                  </a:cubicBezTo>
                  <a:cubicBezTo>
                    <a:pt x="2630" y="773"/>
                    <a:pt x="2458" y="806"/>
                    <a:pt x="2293" y="864"/>
                  </a:cubicBezTo>
                  <a:cubicBezTo>
                    <a:pt x="2247" y="882"/>
                    <a:pt x="2210" y="890"/>
                    <a:pt x="2179" y="890"/>
                  </a:cubicBezTo>
                  <a:cubicBezTo>
                    <a:pt x="2083" y="890"/>
                    <a:pt x="2053" y="809"/>
                    <a:pt x="2047" y="691"/>
                  </a:cubicBezTo>
                  <a:cubicBezTo>
                    <a:pt x="2145" y="469"/>
                    <a:pt x="2244" y="247"/>
                    <a:pt x="2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3441000" y="1499550"/>
              <a:ext cx="78300" cy="53175"/>
            </a:xfrm>
            <a:custGeom>
              <a:avLst/>
              <a:gdLst/>
              <a:ahLst/>
              <a:cxnLst/>
              <a:rect l="l" t="t" r="r" b="b"/>
              <a:pathLst>
                <a:path w="3132" h="2127" extrusionOk="0">
                  <a:moveTo>
                    <a:pt x="419" y="1"/>
                  </a:moveTo>
                  <a:cubicBezTo>
                    <a:pt x="362" y="1"/>
                    <a:pt x="314" y="53"/>
                    <a:pt x="272" y="105"/>
                  </a:cubicBezTo>
                  <a:cubicBezTo>
                    <a:pt x="165" y="228"/>
                    <a:pt x="91" y="376"/>
                    <a:pt x="75" y="540"/>
                  </a:cubicBezTo>
                  <a:cubicBezTo>
                    <a:pt x="17" y="886"/>
                    <a:pt x="1" y="1231"/>
                    <a:pt x="42" y="1584"/>
                  </a:cubicBezTo>
                  <a:cubicBezTo>
                    <a:pt x="75" y="1872"/>
                    <a:pt x="165" y="1970"/>
                    <a:pt x="453" y="2011"/>
                  </a:cubicBezTo>
                  <a:cubicBezTo>
                    <a:pt x="801" y="2066"/>
                    <a:pt x="1160" y="2126"/>
                    <a:pt x="1517" y="2126"/>
                  </a:cubicBezTo>
                  <a:cubicBezTo>
                    <a:pt x="1590" y="2126"/>
                    <a:pt x="1662" y="2124"/>
                    <a:pt x="1735" y="2118"/>
                  </a:cubicBezTo>
                  <a:cubicBezTo>
                    <a:pt x="2211" y="2085"/>
                    <a:pt x="2688" y="2085"/>
                    <a:pt x="3132" y="1880"/>
                  </a:cubicBezTo>
                  <a:cubicBezTo>
                    <a:pt x="2825" y="1880"/>
                    <a:pt x="2511" y="1884"/>
                    <a:pt x="2199" y="1884"/>
                  </a:cubicBezTo>
                  <a:cubicBezTo>
                    <a:pt x="2043" y="1884"/>
                    <a:pt x="1888" y="1883"/>
                    <a:pt x="1735" y="1880"/>
                  </a:cubicBezTo>
                  <a:cubicBezTo>
                    <a:pt x="1332" y="1872"/>
                    <a:pt x="938" y="1806"/>
                    <a:pt x="535" y="1724"/>
                  </a:cubicBezTo>
                  <a:cubicBezTo>
                    <a:pt x="403" y="1691"/>
                    <a:pt x="280" y="1625"/>
                    <a:pt x="272" y="1453"/>
                  </a:cubicBezTo>
                  <a:cubicBezTo>
                    <a:pt x="247" y="968"/>
                    <a:pt x="280" y="491"/>
                    <a:pt x="527" y="64"/>
                  </a:cubicBezTo>
                  <a:cubicBezTo>
                    <a:pt x="487" y="18"/>
                    <a:pt x="452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3434025" y="1608125"/>
              <a:ext cx="26650" cy="31025"/>
            </a:xfrm>
            <a:custGeom>
              <a:avLst/>
              <a:gdLst/>
              <a:ahLst/>
              <a:cxnLst/>
              <a:rect l="l" t="t" r="r" b="b"/>
              <a:pathLst>
                <a:path w="1066" h="1241" extrusionOk="0">
                  <a:moveTo>
                    <a:pt x="696" y="1"/>
                  </a:moveTo>
                  <a:cubicBezTo>
                    <a:pt x="649" y="1"/>
                    <a:pt x="597" y="36"/>
                    <a:pt x="551" y="109"/>
                  </a:cubicBezTo>
                  <a:cubicBezTo>
                    <a:pt x="354" y="405"/>
                    <a:pt x="140" y="692"/>
                    <a:pt x="0" y="1054"/>
                  </a:cubicBezTo>
                  <a:cubicBezTo>
                    <a:pt x="280" y="1235"/>
                    <a:pt x="567" y="1161"/>
                    <a:pt x="847" y="1235"/>
                  </a:cubicBezTo>
                  <a:cubicBezTo>
                    <a:pt x="861" y="1238"/>
                    <a:pt x="875" y="1240"/>
                    <a:pt x="889" y="1240"/>
                  </a:cubicBezTo>
                  <a:cubicBezTo>
                    <a:pt x="997" y="1240"/>
                    <a:pt x="1065" y="1126"/>
                    <a:pt x="1036" y="980"/>
                  </a:cubicBezTo>
                  <a:cubicBezTo>
                    <a:pt x="978" y="692"/>
                    <a:pt x="904" y="413"/>
                    <a:pt x="822" y="134"/>
                  </a:cubicBezTo>
                  <a:cubicBezTo>
                    <a:pt x="796" y="46"/>
                    <a:pt x="749" y="1"/>
                    <a:pt x="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3495450" y="1612000"/>
              <a:ext cx="24475" cy="29275"/>
            </a:xfrm>
            <a:custGeom>
              <a:avLst/>
              <a:gdLst/>
              <a:ahLst/>
              <a:cxnLst/>
              <a:rect l="l" t="t" r="r" b="b"/>
              <a:pathLst>
                <a:path w="979" h="1171" extrusionOk="0">
                  <a:moveTo>
                    <a:pt x="551" y="0"/>
                  </a:moveTo>
                  <a:cubicBezTo>
                    <a:pt x="504" y="0"/>
                    <a:pt x="454" y="39"/>
                    <a:pt x="395" y="118"/>
                  </a:cubicBezTo>
                  <a:cubicBezTo>
                    <a:pt x="272" y="283"/>
                    <a:pt x="239" y="488"/>
                    <a:pt x="173" y="669"/>
                  </a:cubicBezTo>
                  <a:cubicBezTo>
                    <a:pt x="1" y="1170"/>
                    <a:pt x="1" y="1170"/>
                    <a:pt x="518" y="1170"/>
                  </a:cubicBezTo>
                  <a:cubicBezTo>
                    <a:pt x="617" y="1170"/>
                    <a:pt x="724" y="1170"/>
                    <a:pt x="822" y="1162"/>
                  </a:cubicBezTo>
                  <a:cubicBezTo>
                    <a:pt x="929" y="1162"/>
                    <a:pt x="978" y="1088"/>
                    <a:pt x="954" y="998"/>
                  </a:cubicBezTo>
                  <a:cubicBezTo>
                    <a:pt x="896" y="710"/>
                    <a:pt x="863" y="406"/>
                    <a:pt x="699" y="135"/>
                  </a:cubicBezTo>
                  <a:cubicBezTo>
                    <a:pt x="648" y="45"/>
                    <a:pt x="601" y="0"/>
                    <a:pt x="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3458050" y="1491800"/>
              <a:ext cx="41750" cy="25150"/>
            </a:xfrm>
            <a:custGeom>
              <a:avLst/>
              <a:gdLst/>
              <a:ahLst/>
              <a:cxnLst/>
              <a:rect l="l" t="t" r="r" b="b"/>
              <a:pathLst>
                <a:path w="1670" h="1006" extrusionOk="0">
                  <a:moveTo>
                    <a:pt x="1357" y="0"/>
                  </a:moveTo>
                  <a:cubicBezTo>
                    <a:pt x="1283" y="0"/>
                    <a:pt x="1196" y="29"/>
                    <a:pt x="1086" y="86"/>
                  </a:cubicBezTo>
                  <a:cubicBezTo>
                    <a:pt x="658" y="300"/>
                    <a:pt x="305" y="620"/>
                    <a:pt x="1" y="990"/>
                  </a:cubicBezTo>
                  <a:cubicBezTo>
                    <a:pt x="45" y="1000"/>
                    <a:pt x="87" y="1005"/>
                    <a:pt x="127" y="1005"/>
                  </a:cubicBezTo>
                  <a:cubicBezTo>
                    <a:pt x="277" y="1005"/>
                    <a:pt x="395" y="935"/>
                    <a:pt x="519" y="817"/>
                  </a:cubicBezTo>
                  <a:cubicBezTo>
                    <a:pt x="839" y="497"/>
                    <a:pt x="1209" y="267"/>
                    <a:pt x="1669" y="226"/>
                  </a:cubicBezTo>
                  <a:cubicBezTo>
                    <a:pt x="1563" y="74"/>
                    <a:pt x="1475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3498750" y="1506225"/>
              <a:ext cx="41500" cy="13375"/>
            </a:xfrm>
            <a:custGeom>
              <a:avLst/>
              <a:gdLst/>
              <a:ahLst/>
              <a:cxnLst/>
              <a:rect l="l" t="t" r="r" b="b"/>
              <a:pathLst>
                <a:path w="1660" h="535" extrusionOk="0">
                  <a:moveTo>
                    <a:pt x="1061" y="1"/>
                  </a:moveTo>
                  <a:cubicBezTo>
                    <a:pt x="883" y="1"/>
                    <a:pt x="708" y="51"/>
                    <a:pt x="542" y="117"/>
                  </a:cubicBezTo>
                  <a:cubicBezTo>
                    <a:pt x="362" y="183"/>
                    <a:pt x="189" y="265"/>
                    <a:pt x="0" y="339"/>
                  </a:cubicBezTo>
                  <a:cubicBezTo>
                    <a:pt x="13" y="458"/>
                    <a:pt x="44" y="534"/>
                    <a:pt x="139" y="534"/>
                  </a:cubicBezTo>
                  <a:cubicBezTo>
                    <a:pt x="168" y="534"/>
                    <a:pt x="204" y="527"/>
                    <a:pt x="247" y="512"/>
                  </a:cubicBezTo>
                  <a:cubicBezTo>
                    <a:pt x="403" y="462"/>
                    <a:pt x="575" y="430"/>
                    <a:pt x="740" y="372"/>
                  </a:cubicBezTo>
                  <a:cubicBezTo>
                    <a:pt x="903" y="310"/>
                    <a:pt x="1067" y="279"/>
                    <a:pt x="1232" y="279"/>
                  </a:cubicBezTo>
                  <a:cubicBezTo>
                    <a:pt x="1374" y="279"/>
                    <a:pt x="1516" y="302"/>
                    <a:pt x="1660" y="347"/>
                  </a:cubicBezTo>
                  <a:cubicBezTo>
                    <a:pt x="1594" y="117"/>
                    <a:pt x="1397" y="43"/>
                    <a:pt x="1192" y="10"/>
                  </a:cubicBezTo>
                  <a:cubicBezTo>
                    <a:pt x="1148" y="4"/>
                    <a:pt x="1105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3414500" y="1558025"/>
              <a:ext cx="53450" cy="26750"/>
            </a:xfrm>
            <a:custGeom>
              <a:avLst/>
              <a:gdLst/>
              <a:ahLst/>
              <a:cxnLst/>
              <a:rect l="l" t="t" r="r" b="b"/>
              <a:pathLst>
                <a:path w="2138" h="1070" extrusionOk="0">
                  <a:moveTo>
                    <a:pt x="1812" y="0"/>
                  </a:moveTo>
                  <a:cubicBezTo>
                    <a:pt x="1798" y="0"/>
                    <a:pt x="1783" y="1"/>
                    <a:pt x="1768" y="1"/>
                  </a:cubicBezTo>
                  <a:cubicBezTo>
                    <a:pt x="1636" y="17"/>
                    <a:pt x="1513" y="26"/>
                    <a:pt x="1422" y="26"/>
                  </a:cubicBezTo>
                  <a:cubicBezTo>
                    <a:pt x="1143" y="34"/>
                    <a:pt x="905" y="67"/>
                    <a:pt x="650" y="75"/>
                  </a:cubicBezTo>
                  <a:cubicBezTo>
                    <a:pt x="1" y="141"/>
                    <a:pt x="99" y="182"/>
                    <a:pt x="140" y="774"/>
                  </a:cubicBezTo>
                  <a:cubicBezTo>
                    <a:pt x="157" y="1028"/>
                    <a:pt x="223" y="1069"/>
                    <a:pt x="477" y="1069"/>
                  </a:cubicBezTo>
                  <a:cubicBezTo>
                    <a:pt x="970" y="1069"/>
                    <a:pt x="1431" y="938"/>
                    <a:pt x="1915" y="847"/>
                  </a:cubicBezTo>
                  <a:cubicBezTo>
                    <a:pt x="2055" y="815"/>
                    <a:pt x="2137" y="724"/>
                    <a:pt x="2129" y="568"/>
                  </a:cubicBezTo>
                  <a:cubicBezTo>
                    <a:pt x="2129" y="469"/>
                    <a:pt x="2129" y="363"/>
                    <a:pt x="2113" y="264"/>
                  </a:cubicBezTo>
                  <a:cubicBezTo>
                    <a:pt x="2074" y="57"/>
                    <a:pt x="2007" y="0"/>
                    <a:pt x="1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3483325" y="1558625"/>
              <a:ext cx="46675" cy="26075"/>
            </a:xfrm>
            <a:custGeom>
              <a:avLst/>
              <a:gdLst/>
              <a:ahLst/>
              <a:cxnLst/>
              <a:rect l="l" t="t" r="r" b="b"/>
              <a:pathLst>
                <a:path w="1867" h="1043" extrusionOk="0">
                  <a:moveTo>
                    <a:pt x="1446" y="1"/>
                  </a:moveTo>
                  <a:cubicBezTo>
                    <a:pt x="1429" y="1"/>
                    <a:pt x="1410" y="1"/>
                    <a:pt x="1389" y="2"/>
                  </a:cubicBezTo>
                  <a:cubicBezTo>
                    <a:pt x="1028" y="18"/>
                    <a:pt x="683" y="100"/>
                    <a:pt x="313" y="166"/>
                  </a:cubicBezTo>
                  <a:cubicBezTo>
                    <a:pt x="25" y="215"/>
                    <a:pt x="1" y="224"/>
                    <a:pt x="34" y="511"/>
                  </a:cubicBezTo>
                  <a:cubicBezTo>
                    <a:pt x="42" y="610"/>
                    <a:pt x="58" y="700"/>
                    <a:pt x="83" y="791"/>
                  </a:cubicBezTo>
                  <a:cubicBezTo>
                    <a:pt x="146" y="974"/>
                    <a:pt x="210" y="1042"/>
                    <a:pt x="362" y="1042"/>
                  </a:cubicBezTo>
                  <a:cubicBezTo>
                    <a:pt x="387" y="1042"/>
                    <a:pt x="414" y="1041"/>
                    <a:pt x="444" y="1037"/>
                  </a:cubicBezTo>
                  <a:cubicBezTo>
                    <a:pt x="814" y="996"/>
                    <a:pt x="1192" y="955"/>
                    <a:pt x="1554" y="873"/>
                  </a:cubicBezTo>
                  <a:cubicBezTo>
                    <a:pt x="1841" y="799"/>
                    <a:pt x="1866" y="774"/>
                    <a:pt x="1809" y="462"/>
                  </a:cubicBezTo>
                  <a:cubicBezTo>
                    <a:pt x="1800" y="404"/>
                    <a:pt x="1792" y="339"/>
                    <a:pt x="1784" y="289"/>
                  </a:cubicBezTo>
                  <a:cubicBezTo>
                    <a:pt x="1723" y="53"/>
                    <a:pt x="1669" y="1"/>
                    <a:pt x="1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3425475" y="1634875"/>
              <a:ext cx="107800" cy="9650"/>
            </a:xfrm>
            <a:custGeom>
              <a:avLst/>
              <a:gdLst/>
              <a:ahLst/>
              <a:cxnLst/>
              <a:rect l="l" t="t" r="r" b="b"/>
              <a:pathLst>
                <a:path w="4312" h="386" extrusionOk="0">
                  <a:moveTo>
                    <a:pt x="1074" y="1"/>
                  </a:moveTo>
                  <a:cubicBezTo>
                    <a:pt x="786" y="9"/>
                    <a:pt x="490" y="17"/>
                    <a:pt x="203" y="33"/>
                  </a:cubicBezTo>
                  <a:cubicBezTo>
                    <a:pt x="121" y="42"/>
                    <a:pt x="14" y="42"/>
                    <a:pt x="5" y="148"/>
                  </a:cubicBezTo>
                  <a:cubicBezTo>
                    <a:pt x="1" y="226"/>
                    <a:pt x="42" y="238"/>
                    <a:pt x="89" y="238"/>
                  </a:cubicBezTo>
                  <a:cubicBezTo>
                    <a:pt x="110" y="238"/>
                    <a:pt x="133" y="236"/>
                    <a:pt x="153" y="236"/>
                  </a:cubicBezTo>
                  <a:cubicBezTo>
                    <a:pt x="165" y="236"/>
                    <a:pt x="176" y="236"/>
                    <a:pt x="186" y="239"/>
                  </a:cubicBezTo>
                  <a:cubicBezTo>
                    <a:pt x="252" y="247"/>
                    <a:pt x="301" y="247"/>
                    <a:pt x="367" y="247"/>
                  </a:cubicBezTo>
                  <a:cubicBezTo>
                    <a:pt x="1575" y="313"/>
                    <a:pt x="2791" y="296"/>
                    <a:pt x="3999" y="379"/>
                  </a:cubicBezTo>
                  <a:cubicBezTo>
                    <a:pt x="4043" y="379"/>
                    <a:pt x="4080" y="386"/>
                    <a:pt x="4119" y="386"/>
                  </a:cubicBezTo>
                  <a:cubicBezTo>
                    <a:pt x="4138" y="386"/>
                    <a:pt x="4158" y="384"/>
                    <a:pt x="4180" y="379"/>
                  </a:cubicBezTo>
                  <a:cubicBezTo>
                    <a:pt x="4246" y="370"/>
                    <a:pt x="4312" y="329"/>
                    <a:pt x="4312" y="247"/>
                  </a:cubicBezTo>
                  <a:cubicBezTo>
                    <a:pt x="4312" y="165"/>
                    <a:pt x="4254" y="116"/>
                    <a:pt x="4188" y="107"/>
                  </a:cubicBezTo>
                  <a:cubicBezTo>
                    <a:pt x="4016" y="83"/>
                    <a:pt x="3835" y="50"/>
                    <a:pt x="3662" y="50"/>
                  </a:cubicBezTo>
                  <a:lnTo>
                    <a:pt x="2093" y="50"/>
                  </a:lnTo>
                  <a:cubicBezTo>
                    <a:pt x="2093" y="42"/>
                    <a:pt x="1411" y="9"/>
                    <a:pt x="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3412050" y="1469500"/>
              <a:ext cx="18700" cy="26975"/>
            </a:xfrm>
            <a:custGeom>
              <a:avLst/>
              <a:gdLst/>
              <a:ahLst/>
              <a:cxnLst/>
              <a:rect l="l" t="t" r="r" b="b"/>
              <a:pathLst>
                <a:path w="748" h="1079" extrusionOk="0">
                  <a:moveTo>
                    <a:pt x="115" y="0"/>
                  </a:moveTo>
                  <a:cubicBezTo>
                    <a:pt x="0" y="0"/>
                    <a:pt x="17" y="123"/>
                    <a:pt x="8" y="197"/>
                  </a:cubicBezTo>
                  <a:lnTo>
                    <a:pt x="8" y="296"/>
                  </a:lnTo>
                  <a:cubicBezTo>
                    <a:pt x="0" y="534"/>
                    <a:pt x="33" y="764"/>
                    <a:pt x="173" y="962"/>
                  </a:cubicBezTo>
                  <a:cubicBezTo>
                    <a:pt x="230" y="1040"/>
                    <a:pt x="296" y="1079"/>
                    <a:pt x="361" y="1079"/>
                  </a:cubicBezTo>
                  <a:cubicBezTo>
                    <a:pt x="425" y="1079"/>
                    <a:pt x="489" y="1040"/>
                    <a:pt x="542" y="962"/>
                  </a:cubicBezTo>
                  <a:cubicBezTo>
                    <a:pt x="682" y="740"/>
                    <a:pt x="748" y="485"/>
                    <a:pt x="699" y="206"/>
                  </a:cubicBezTo>
                  <a:cubicBezTo>
                    <a:pt x="684" y="161"/>
                    <a:pt x="669" y="96"/>
                    <a:pt x="606" y="96"/>
                  </a:cubicBezTo>
                  <a:cubicBezTo>
                    <a:pt x="599" y="96"/>
                    <a:pt x="592" y="97"/>
                    <a:pt x="584" y="99"/>
                  </a:cubicBezTo>
                  <a:cubicBezTo>
                    <a:pt x="534" y="115"/>
                    <a:pt x="518" y="156"/>
                    <a:pt x="510" y="206"/>
                  </a:cubicBezTo>
                  <a:cubicBezTo>
                    <a:pt x="493" y="354"/>
                    <a:pt x="501" y="501"/>
                    <a:pt x="452" y="649"/>
                  </a:cubicBezTo>
                  <a:cubicBezTo>
                    <a:pt x="444" y="707"/>
                    <a:pt x="419" y="764"/>
                    <a:pt x="345" y="764"/>
                  </a:cubicBezTo>
                  <a:cubicBezTo>
                    <a:pt x="304" y="764"/>
                    <a:pt x="271" y="707"/>
                    <a:pt x="255" y="666"/>
                  </a:cubicBezTo>
                  <a:cubicBezTo>
                    <a:pt x="206" y="518"/>
                    <a:pt x="181" y="362"/>
                    <a:pt x="173" y="197"/>
                  </a:cubicBezTo>
                  <a:cubicBezTo>
                    <a:pt x="164" y="123"/>
                    <a:pt x="247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3573525" y="1516950"/>
              <a:ext cx="30825" cy="20725"/>
            </a:xfrm>
            <a:custGeom>
              <a:avLst/>
              <a:gdLst/>
              <a:ahLst/>
              <a:cxnLst/>
              <a:rect l="l" t="t" r="r" b="b"/>
              <a:pathLst>
                <a:path w="1233" h="829" extrusionOk="0">
                  <a:moveTo>
                    <a:pt x="1060" y="1"/>
                  </a:moveTo>
                  <a:cubicBezTo>
                    <a:pt x="970" y="140"/>
                    <a:pt x="1028" y="280"/>
                    <a:pt x="937" y="387"/>
                  </a:cubicBezTo>
                  <a:cubicBezTo>
                    <a:pt x="905" y="425"/>
                    <a:pt x="868" y="459"/>
                    <a:pt x="821" y="459"/>
                  </a:cubicBezTo>
                  <a:cubicBezTo>
                    <a:pt x="797" y="459"/>
                    <a:pt x="771" y="450"/>
                    <a:pt x="740" y="428"/>
                  </a:cubicBezTo>
                  <a:cubicBezTo>
                    <a:pt x="652" y="355"/>
                    <a:pt x="602" y="316"/>
                    <a:pt x="563" y="316"/>
                  </a:cubicBezTo>
                  <a:cubicBezTo>
                    <a:pt x="513" y="316"/>
                    <a:pt x="480" y="377"/>
                    <a:pt x="411" y="510"/>
                  </a:cubicBezTo>
                  <a:cubicBezTo>
                    <a:pt x="403" y="535"/>
                    <a:pt x="370" y="559"/>
                    <a:pt x="354" y="576"/>
                  </a:cubicBezTo>
                  <a:cubicBezTo>
                    <a:pt x="271" y="551"/>
                    <a:pt x="239" y="485"/>
                    <a:pt x="214" y="428"/>
                  </a:cubicBezTo>
                  <a:cubicBezTo>
                    <a:pt x="200" y="363"/>
                    <a:pt x="210" y="266"/>
                    <a:pt x="129" y="266"/>
                  </a:cubicBezTo>
                  <a:cubicBezTo>
                    <a:pt x="118" y="266"/>
                    <a:pt x="106" y="268"/>
                    <a:pt x="91" y="272"/>
                  </a:cubicBezTo>
                  <a:cubicBezTo>
                    <a:pt x="0" y="288"/>
                    <a:pt x="25" y="395"/>
                    <a:pt x="41" y="477"/>
                  </a:cubicBezTo>
                  <a:cubicBezTo>
                    <a:pt x="66" y="551"/>
                    <a:pt x="91" y="609"/>
                    <a:pt x="124" y="674"/>
                  </a:cubicBezTo>
                  <a:cubicBezTo>
                    <a:pt x="188" y="774"/>
                    <a:pt x="259" y="828"/>
                    <a:pt x="336" y="828"/>
                  </a:cubicBezTo>
                  <a:cubicBezTo>
                    <a:pt x="386" y="828"/>
                    <a:pt x="438" y="805"/>
                    <a:pt x="493" y="757"/>
                  </a:cubicBezTo>
                  <a:cubicBezTo>
                    <a:pt x="561" y="704"/>
                    <a:pt x="613" y="692"/>
                    <a:pt x="668" y="692"/>
                  </a:cubicBezTo>
                  <a:cubicBezTo>
                    <a:pt x="700" y="692"/>
                    <a:pt x="734" y="696"/>
                    <a:pt x="773" y="699"/>
                  </a:cubicBezTo>
                  <a:cubicBezTo>
                    <a:pt x="782" y="700"/>
                    <a:pt x="792" y="700"/>
                    <a:pt x="802" y="700"/>
                  </a:cubicBezTo>
                  <a:cubicBezTo>
                    <a:pt x="971" y="700"/>
                    <a:pt x="1121" y="566"/>
                    <a:pt x="1184" y="387"/>
                  </a:cubicBezTo>
                  <a:cubicBezTo>
                    <a:pt x="1225" y="231"/>
                    <a:pt x="1233" y="99"/>
                    <a:pt x="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3534275" y="1664125"/>
              <a:ext cx="22000" cy="23575"/>
            </a:xfrm>
            <a:custGeom>
              <a:avLst/>
              <a:gdLst/>
              <a:ahLst/>
              <a:cxnLst/>
              <a:rect l="l" t="t" r="r" b="b"/>
              <a:pathLst>
                <a:path w="880" h="943" extrusionOk="0">
                  <a:moveTo>
                    <a:pt x="751" y="0"/>
                  </a:moveTo>
                  <a:cubicBezTo>
                    <a:pt x="724" y="0"/>
                    <a:pt x="697" y="21"/>
                    <a:pt x="691" y="47"/>
                  </a:cubicBezTo>
                  <a:cubicBezTo>
                    <a:pt x="666" y="104"/>
                    <a:pt x="650" y="178"/>
                    <a:pt x="625" y="236"/>
                  </a:cubicBezTo>
                  <a:cubicBezTo>
                    <a:pt x="592" y="351"/>
                    <a:pt x="568" y="458"/>
                    <a:pt x="527" y="564"/>
                  </a:cubicBezTo>
                  <a:cubicBezTo>
                    <a:pt x="504" y="624"/>
                    <a:pt x="469" y="690"/>
                    <a:pt x="401" y="690"/>
                  </a:cubicBezTo>
                  <a:cubicBezTo>
                    <a:pt x="394" y="690"/>
                    <a:pt x="387" y="689"/>
                    <a:pt x="379" y="688"/>
                  </a:cubicBezTo>
                  <a:cubicBezTo>
                    <a:pt x="297" y="680"/>
                    <a:pt x="288" y="597"/>
                    <a:pt x="255" y="540"/>
                  </a:cubicBezTo>
                  <a:cubicBezTo>
                    <a:pt x="190" y="425"/>
                    <a:pt x="223" y="293"/>
                    <a:pt x="181" y="112"/>
                  </a:cubicBezTo>
                  <a:lnTo>
                    <a:pt x="181" y="112"/>
                  </a:lnTo>
                  <a:cubicBezTo>
                    <a:pt x="1" y="400"/>
                    <a:pt x="42" y="745"/>
                    <a:pt x="239" y="885"/>
                  </a:cubicBezTo>
                  <a:cubicBezTo>
                    <a:pt x="286" y="924"/>
                    <a:pt x="336" y="943"/>
                    <a:pt x="387" y="943"/>
                  </a:cubicBezTo>
                  <a:cubicBezTo>
                    <a:pt x="443" y="943"/>
                    <a:pt x="500" y="920"/>
                    <a:pt x="551" y="877"/>
                  </a:cubicBezTo>
                  <a:cubicBezTo>
                    <a:pt x="716" y="753"/>
                    <a:pt x="880" y="269"/>
                    <a:pt x="831" y="71"/>
                  </a:cubicBezTo>
                  <a:cubicBezTo>
                    <a:pt x="822" y="47"/>
                    <a:pt x="798" y="14"/>
                    <a:pt x="773" y="6"/>
                  </a:cubicBezTo>
                  <a:cubicBezTo>
                    <a:pt x="766" y="2"/>
                    <a:pt x="758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3422725" y="1663775"/>
              <a:ext cx="19325" cy="19350"/>
            </a:xfrm>
            <a:custGeom>
              <a:avLst/>
              <a:gdLst/>
              <a:ahLst/>
              <a:cxnLst/>
              <a:rect l="l" t="t" r="r" b="b"/>
              <a:pathLst>
                <a:path w="773" h="774" extrusionOk="0">
                  <a:moveTo>
                    <a:pt x="650" y="1"/>
                  </a:moveTo>
                  <a:cubicBezTo>
                    <a:pt x="605" y="1"/>
                    <a:pt x="589" y="66"/>
                    <a:pt x="559" y="110"/>
                  </a:cubicBezTo>
                  <a:cubicBezTo>
                    <a:pt x="485" y="242"/>
                    <a:pt x="477" y="414"/>
                    <a:pt x="304" y="488"/>
                  </a:cubicBezTo>
                  <a:cubicBezTo>
                    <a:pt x="165" y="398"/>
                    <a:pt x="231" y="233"/>
                    <a:pt x="124" y="85"/>
                  </a:cubicBezTo>
                  <a:lnTo>
                    <a:pt x="124" y="85"/>
                  </a:lnTo>
                  <a:cubicBezTo>
                    <a:pt x="0" y="324"/>
                    <a:pt x="17" y="537"/>
                    <a:pt x="140" y="685"/>
                  </a:cubicBezTo>
                  <a:cubicBezTo>
                    <a:pt x="195" y="740"/>
                    <a:pt x="252" y="773"/>
                    <a:pt x="315" y="773"/>
                  </a:cubicBezTo>
                  <a:cubicBezTo>
                    <a:pt x="356" y="773"/>
                    <a:pt x="399" y="759"/>
                    <a:pt x="444" y="726"/>
                  </a:cubicBezTo>
                  <a:cubicBezTo>
                    <a:pt x="633" y="595"/>
                    <a:pt x="732" y="398"/>
                    <a:pt x="765" y="168"/>
                  </a:cubicBezTo>
                  <a:cubicBezTo>
                    <a:pt x="773" y="94"/>
                    <a:pt x="748" y="20"/>
                    <a:pt x="666" y="3"/>
                  </a:cubicBezTo>
                  <a:cubicBezTo>
                    <a:pt x="660" y="2"/>
                    <a:pt x="655" y="1"/>
                    <a:pt x="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3492975" y="1590700"/>
              <a:ext cx="9900" cy="17125"/>
            </a:xfrm>
            <a:custGeom>
              <a:avLst/>
              <a:gdLst/>
              <a:ahLst/>
              <a:cxnLst/>
              <a:rect l="l" t="t" r="r" b="b"/>
              <a:pathLst>
                <a:path w="396" h="685" extrusionOk="0">
                  <a:moveTo>
                    <a:pt x="204" y="0"/>
                  </a:moveTo>
                  <a:cubicBezTo>
                    <a:pt x="199" y="0"/>
                    <a:pt x="195" y="0"/>
                    <a:pt x="190" y="1"/>
                  </a:cubicBezTo>
                  <a:cubicBezTo>
                    <a:pt x="42" y="9"/>
                    <a:pt x="9" y="157"/>
                    <a:pt x="9" y="288"/>
                  </a:cubicBezTo>
                  <a:cubicBezTo>
                    <a:pt x="1" y="321"/>
                    <a:pt x="9" y="362"/>
                    <a:pt x="9" y="395"/>
                  </a:cubicBezTo>
                  <a:cubicBezTo>
                    <a:pt x="26" y="518"/>
                    <a:pt x="58" y="650"/>
                    <a:pt x="206" y="683"/>
                  </a:cubicBezTo>
                  <a:cubicBezTo>
                    <a:pt x="212" y="684"/>
                    <a:pt x="218" y="684"/>
                    <a:pt x="223" y="684"/>
                  </a:cubicBezTo>
                  <a:cubicBezTo>
                    <a:pt x="313" y="684"/>
                    <a:pt x="379" y="559"/>
                    <a:pt x="387" y="412"/>
                  </a:cubicBezTo>
                  <a:cubicBezTo>
                    <a:pt x="387" y="329"/>
                    <a:pt x="387" y="297"/>
                    <a:pt x="395" y="255"/>
                  </a:cubicBezTo>
                  <a:cubicBezTo>
                    <a:pt x="387" y="136"/>
                    <a:pt x="356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3438325" y="1589375"/>
              <a:ext cx="11125" cy="16775"/>
            </a:xfrm>
            <a:custGeom>
              <a:avLst/>
              <a:gdLst/>
              <a:ahLst/>
              <a:cxnLst/>
              <a:rect l="l" t="t" r="r" b="b"/>
              <a:pathLst>
                <a:path w="445" h="671" extrusionOk="0">
                  <a:moveTo>
                    <a:pt x="210" y="0"/>
                  </a:moveTo>
                  <a:cubicBezTo>
                    <a:pt x="105" y="0"/>
                    <a:pt x="1" y="160"/>
                    <a:pt x="1" y="333"/>
                  </a:cubicBezTo>
                  <a:cubicBezTo>
                    <a:pt x="1" y="391"/>
                    <a:pt x="1" y="456"/>
                    <a:pt x="26" y="506"/>
                  </a:cubicBezTo>
                  <a:cubicBezTo>
                    <a:pt x="65" y="592"/>
                    <a:pt x="111" y="671"/>
                    <a:pt x="215" y="671"/>
                  </a:cubicBezTo>
                  <a:cubicBezTo>
                    <a:pt x="221" y="671"/>
                    <a:pt x="226" y="670"/>
                    <a:pt x="231" y="670"/>
                  </a:cubicBezTo>
                  <a:cubicBezTo>
                    <a:pt x="321" y="662"/>
                    <a:pt x="379" y="596"/>
                    <a:pt x="404" y="514"/>
                  </a:cubicBezTo>
                  <a:cubicBezTo>
                    <a:pt x="428" y="465"/>
                    <a:pt x="437" y="407"/>
                    <a:pt x="445" y="350"/>
                  </a:cubicBezTo>
                  <a:cubicBezTo>
                    <a:pt x="428" y="210"/>
                    <a:pt x="404" y="62"/>
                    <a:pt x="239" y="4"/>
                  </a:cubicBezTo>
                  <a:cubicBezTo>
                    <a:pt x="230" y="2"/>
                    <a:pt x="220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3502650" y="1655000"/>
              <a:ext cx="9975" cy="10975"/>
            </a:xfrm>
            <a:custGeom>
              <a:avLst/>
              <a:gdLst/>
              <a:ahLst/>
              <a:cxnLst/>
              <a:rect l="l" t="t" r="r" b="b"/>
              <a:pathLst>
                <a:path w="399" h="439" extrusionOk="0">
                  <a:moveTo>
                    <a:pt x="132" y="1"/>
                  </a:moveTo>
                  <a:cubicBezTo>
                    <a:pt x="0" y="42"/>
                    <a:pt x="0" y="132"/>
                    <a:pt x="8" y="190"/>
                  </a:cubicBezTo>
                  <a:cubicBezTo>
                    <a:pt x="17" y="297"/>
                    <a:pt x="17" y="420"/>
                    <a:pt x="156" y="436"/>
                  </a:cubicBezTo>
                  <a:cubicBezTo>
                    <a:pt x="162" y="438"/>
                    <a:pt x="169" y="439"/>
                    <a:pt x="176" y="439"/>
                  </a:cubicBezTo>
                  <a:cubicBezTo>
                    <a:pt x="267" y="439"/>
                    <a:pt x="399" y="291"/>
                    <a:pt x="345" y="215"/>
                  </a:cubicBezTo>
                  <a:cubicBezTo>
                    <a:pt x="296" y="132"/>
                    <a:pt x="140" y="132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3451700" y="1656650"/>
              <a:ext cx="7000" cy="14200"/>
            </a:xfrm>
            <a:custGeom>
              <a:avLst/>
              <a:gdLst/>
              <a:ahLst/>
              <a:cxnLst/>
              <a:rect l="l" t="t" r="r" b="b"/>
              <a:pathLst>
                <a:path w="280" h="568" extrusionOk="0">
                  <a:moveTo>
                    <a:pt x="230" y="1"/>
                  </a:moveTo>
                  <a:cubicBezTo>
                    <a:pt x="197" y="1"/>
                    <a:pt x="156" y="25"/>
                    <a:pt x="148" y="42"/>
                  </a:cubicBezTo>
                  <a:cubicBezTo>
                    <a:pt x="82" y="190"/>
                    <a:pt x="0" y="329"/>
                    <a:pt x="74" y="568"/>
                  </a:cubicBezTo>
                  <a:cubicBezTo>
                    <a:pt x="238" y="403"/>
                    <a:pt x="280" y="247"/>
                    <a:pt x="280" y="75"/>
                  </a:cubicBezTo>
                  <a:cubicBezTo>
                    <a:pt x="280" y="42"/>
                    <a:pt x="271" y="1"/>
                    <a:pt x="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3446975" y="1470850"/>
              <a:ext cx="6175" cy="12850"/>
            </a:xfrm>
            <a:custGeom>
              <a:avLst/>
              <a:gdLst/>
              <a:ahLst/>
              <a:cxnLst/>
              <a:rect l="l" t="t" r="r" b="b"/>
              <a:pathLst>
                <a:path w="247" h="514" extrusionOk="0">
                  <a:moveTo>
                    <a:pt x="119" y="1"/>
                  </a:moveTo>
                  <a:cubicBezTo>
                    <a:pt x="103" y="1"/>
                    <a:pt x="78" y="8"/>
                    <a:pt x="66" y="20"/>
                  </a:cubicBezTo>
                  <a:cubicBezTo>
                    <a:pt x="0" y="168"/>
                    <a:pt x="8" y="324"/>
                    <a:pt x="91" y="480"/>
                  </a:cubicBezTo>
                  <a:cubicBezTo>
                    <a:pt x="91" y="480"/>
                    <a:pt x="107" y="489"/>
                    <a:pt x="164" y="513"/>
                  </a:cubicBezTo>
                  <a:cubicBezTo>
                    <a:pt x="181" y="324"/>
                    <a:pt x="247" y="160"/>
                    <a:pt x="132" y="4"/>
                  </a:cubicBezTo>
                  <a:cubicBezTo>
                    <a:pt x="129" y="2"/>
                    <a:pt x="125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3559150" y="1543875"/>
              <a:ext cx="5150" cy="11100"/>
            </a:xfrm>
            <a:custGeom>
              <a:avLst/>
              <a:gdLst/>
              <a:ahLst/>
              <a:cxnLst/>
              <a:rect l="l" t="t" r="r" b="b"/>
              <a:pathLst>
                <a:path w="206" h="444" extrusionOk="0">
                  <a:moveTo>
                    <a:pt x="90" y="0"/>
                  </a:moveTo>
                  <a:cubicBezTo>
                    <a:pt x="49" y="0"/>
                    <a:pt x="33" y="33"/>
                    <a:pt x="16" y="66"/>
                  </a:cubicBezTo>
                  <a:cubicBezTo>
                    <a:pt x="8" y="181"/>
                    <a:pt x="0" y="296"/>
                    <a:pt x="115" y="444"/>
                  </a:cubicBezTo>
                  <a:cubicBezTo>
                    <a:pt x="189" y="296"/>
                    <a:pt x="205" y="173"/>
                    <a:pt x="140" y="33"/>
                  </a:cubicBezTo>
                  <a:cubicBezTo>
                    <a:pt x="140" y="16"/>
                    <a:pt x="115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498" name="Google Shape;498;p27"/>
          <p:cNvGrpSpPr/>
          <p:nvPr/>
        </p:nvGrpSpPr>
        <p:grpSpPr>
          <a:xfrm>
            <a:off x="303924" y="1768623"/>
            <a:ext cx="4215804" cy="2934909"/>
            <a:chOff x="-213772" y="935800"/>
            <a:chExt cx="5331062" cy="3711316"/>
          </a:xfrm>
        </p:grpSpPr>
        <p:sp>
          <p:nvSpPr>
            <p:cNvPr id="499" name="Google Shape;499;p27"/>
            <p:cNvSpPr/>
            <p:nvPr/>
          </p:nvSpPr>
          <p:spPr>
            <a:xfrm>
              <a:off x="1058125" y="2185354"/>
              <a:ext cx="3301174" cy="2461762"/>
            </a:xfrm>
            <a:custGeom>
              <a:avLst/>
              <a:gdLst/>
              <a:ahLst/>
              <a:cxnLst/>
              <a:rect l="l" t="t" r="r" b="b"/>
              <a:pathLst>
                <a:path w="17595" h="13121" extrusionOk="0">
                  <a:moveTo>
                    <a:pt x="8163" y="1"/>
                  </a:moveTo>
                  <a:cubicBezTo>
                    <a:pt x="4465" y="1"/>
                    <a:pt x="1800" y="1424"/>
                    <a:pt x="1180" y="2564"/>
                  </a:cubicBezTo>
                  <a:cubicBezTo>
                    <a:pt x="0" y="4789"/>
                    <a:pt x="1560" y="12093"/>
                    <a:pt x="1941" y="12797"/>
                  </a:cubicBezTo>
                  <a:cubicBezTo>
                    <a:pt x="2057" y="13018"/>
                    <a:pt x="2181" y="13095"/>
                    <a:pt x="2296" y="13095"/>
                  </a:cubicBezTo>
                  <a:cubicBezTo>
                    <a:pt x="2558" y="13095"/>
                    <a:pt x="2777" y="12702"/>
                    <a:pt x="2777" y="12702"/>
                  </a:cubicBezTo>
                  <a:cubicBezTo>
                    <a:pt x="3234" y="12264"/>
                    <a:pt x="2968" y="8327"/>
                    <a:pt x="2854" y="6995"/>
                  </a:cubicBezTo>
                  <a:lnTo>
                    <a:pt x="2854" y="6995"/>
                  </a:lnTo>
                  <a:cubicBezTo>
                    <a:pt x="2911" y="7033"/>
                    <a:pt x="2987" y="7071"/>
                    <a:pt x="3044" y="7128"/>
                  </a:cubicBezTo>
                  <a:cubicBezTo>
                    <a:pt x="3413" y="8567"/>
                    <a:pt x="4622" y="12886"/>
                    <a:pt x="5476" y="12886"/>
                  </a:cubicBezTo>
                  <a:cubicBezTo>
                    <a:pt x="5502" y="12886"/>
                    <a:pt x="5529" y="12881"/>
                    <a:pt x="5555" y="12873"/>
                  </a:cubicBezTo>
                  <a:cubicBezTo>
                    <a:pt x="6334" y="12606"/>
                    <a:pt x="5516" y="9449"/>
                    <a:pt x="5060" y="7927"/>
                  </a:cubicBezTo>
                  <a:lnTo>
                    <a:pt x="5060" y="7927"/>
                  </a:lnTo>
                  <a:cubicBezTo>
                    <a:pt x="6287" y="8286"/>
                    <a:pt x="7890" y="8563"/>
                    <a:pt x="9906" y="8563"/>
                  </a:cubicBezTo>
                  <a:cubicBezTo>
                    <a:pt x="10454" y="8563"/>
                    <a:pt x="11032" y="8543"/>
                    <a:pt x="11641" y="8498"/>
                  </a:cubicBezTo>
                  <a:lnTo>
                    <a:pt x="11641" y="8498"/>
                  </a:lnTo>
                  <a:cubicBezTo>
                    <a:pt x="11565" y="10229"/>
                    <a:pt x="11565" y="13082"/>
                    <a:pt x="12231" y="13120"/>
                  </a:cubicBezTo>
                  <a:cubicBezTo>
                    <a:pt x="12232" y="13120"/>
                    <a:pt x="12234" y="13120"/>
                    <a:pt x="12235" y="13120"/>
                  </a:cubicBezTo>
                  <a:cubicBezTo>
                    <a:pt x="12652" y="13120"/>
                    <a:pt x="13145" y="10185"/>
                    <a:pt x="13429" y="8289"/>
                  </a:cubicBezTo>
                  <a:cubicBezTo>
                    <a:pt x="14932" y="8022"/>
                    <a:pt x="15731" y="7528"/>
                    <a:pt x="16092" y="6957"/>
                  </a:cubicBezTo>
                  <a:lnTo>
                    <a:pt x="16092" y="6957"/>
                  </a:lnTo>
                  <a:cubicBezTo>
                    <a:pt x="15883" y="8555"/>
                    <a:pt x="15426" y="12473"/>
                    <a:pt x="16301" y="12778"/>
                  </a:cubicBezTo>
                  <a:cubicBezTo>
                    <a:pt x="16323" y="12784"/>
                    <a:pt x="16345" y="12788"/>
                    <a:pt x="16366" y="12788"/>
                  </a:cubicBezTo>
                  <a:cubicBezTo>
                    <a:pt x="17411" y="12788"/>
                    <a:pt x="17557" y="4713"/>
                    <a:pt x="17557" y="4713"/>
                  </a:cubicBezTo>
                  <a:cubicBezTo>
                    <a:pt x="17557" y="4713"/>
                    <a:pt x="17595" y="1917"/>
                    <a:pt x="11984" y="490"/>
                  </a:cubicBezTo>
                  <a:cubicBezTo>
                    <a:pt x="10627" y="145"/>
                    <a:pt x="9342" y="1"/>
                    <a:pt x="8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2506933" y="935800"/>
              <a:ext cx="2610357" cy="2263260"/>
            </a:xfrm>
            <a:custGeom>
              <a:avLst/>
              <a:gdLst/>
              <a:ahLst/>
              <a:cxnLst/>
              <a:rect l="l" t="t" r="r" b="b"/>
              <a:pathLst>
                <a:path w="13913" h="12063" extrusionOk="0">
                  <a:moveTo>
                    <a:pt x="5827" y="0"/>
                  </a:moveTo>
                  <a:cubicBezTo>
                    <a:pt x="5639" y="0"/>
                    <a:pt x="5480" y="30"/>
                    <a:pt x="5365" y="94"/>
                  </a:cubicBezTo>
                  <a:cubicBezTo>
                    <a:pt x="4585" y="512"/>
                    <a:pt x="6563" y="1558"/>
                    <a:pt x="6563" y="1558"/>
                  </a:cubicBezTo>
                  <a:cubicBezTo>
                    <a:pt x="5876" y="1299"/>
                    <a:pt x="5003" y="1144"/>
                    <a:pt x="4169" y="1144"/>
                  </a:cubicBezTo>
                  <a:cubicBezTo>
                    <a:pt x="3039" y="1144"/>
                    <a:pt x="1979" y="1429"/>
                    <a:pt x="1542" y="2129"/>
                  </a:cubicBezTo>
                  <a:cubicBezTo>
                    <a:pt x="1150" y="2755"/>
                    <a:pt x="1589" y="3195"/>
                    <a:pt x="2108" y="3475"/>
                  </a:cubicBezTo>
                  <a:lnTo>
                    <a:pt x="2108" y="3475"/>
                  </a:lnTo>
                  <a:cubicBezTo>
                    <a:pt x="2061" y="3471"/>
                    <a:pt x="2015" y="3469"/>
                    <a:pt x="1969" y="3469"/>
                  </a:cubicBezTo>
                  <a:cubicBezTo>
                    <a:pt x="1156" y="3469"/>
                    <a:pt x="515" y="4040"/>
                    <a:pt x="305" y="4773"/>
                  </a:cubicBezTo>
                  <a:cubicBezTo>
                    <a:pt x="1" y="5838"/>
                    <a:pt x="1351" y="6465"/>
                    <a:pt x="1351" y="6465"/>
                  </a:cubicBezTo>
                  <a:cubicBezTo>
                    <a:pt x="1351" y="6465"/>
                    <a:pt x="172" y="6656"/>
                    <a:pt x="324" y="7436"/>
                  </a:cubicBezTo>
                  <a:cubicBezTo>
                    <a:pt x="408" y="7807"/>
                    <a:pt x="790" y="7902"/>
                    <a:pt x="1160" y="7902"/>
                  </a:cubicBezTo>
                  <a:cubicBezTo>
                    <a:pt x="1548" y="7902"/>
                    <a:pt x="1922" y="7797"/>
                    <a:pt x="1922" y="7797"/>
                  </a:cubicBezTo>
                  <a:lnTo>
                    <a:pt x="1922" y="7797"/>
                  </a:lnTo>
                  <a:cubicBezTo>
                    <a:pt x="1922" y="7797"/>
                    <a:pt x="400" y="9281"/>
                    <a:pt x="1770" y="10232"/>
                  </a:cubicBezTo>
                  <a:cubicBezTo>
                    <a:pt x="2138" y="10494"/>
                    <a:pt x="2487" y="10590"/>
                    <a:pt x="2799" y="10590"/>
                  </a:cubicBezTo>
                  <a:cubicBezTo>
                    <a:pt x="3589" y="10590"/>
                    <a:pt x="4154" y="9976"/>
                    <a:pt x="4248" y="9868"/>
                  </a:cubicBezTo>
                  <a:lnTo>
                    <a:pt x="4248" y="9868"/>
                  </a:lnTo>
                  <a:cubicBezTo>
                    <a:pt x="4152" y="9986"/>
                    <a:pt x="3617" y="10725"/>
                    <a:pt x="4471" y="11544"/>
                  </a:cubicBezTo>
                  <a:cubicBezTo>
                    <a:pt x="4669" y="11738"/>
                    <a:pt x="4883" y="11814"/>
                    <a:pt x="5098" y="11814"/>
                  </a:cubicBezTo>
                  <a:cubicBezTo>
                    <a:pt x="5894" y="11814"/>
                    <a:pt x="6696" y="10764"/>
                    <a:pt x="6696" y="10764"/>
                  </a:cubicBezTo>
                  <a:cubicBezTo>
                    <a:pt x="7099" y="11510"/>
                    <a:pt x="7417" y="11765"/>
                    <a:pt x="7663" y="11765"/>
                  </a:cubicBezTo>
                  <a:cubicBezTo>
                    <a:pt x="8194" y="11765"/>
                    <a:pt x="8389" y="10574"/>
                    <a:pt x="8389" y="10574"/>
                  </a:cubicBezTo>
                  <a:cubicBezTo>
                    <a:pt x="8389" y="10574"/>
                    <a:pt x="8753" y="12063"/>
                    <a:pt x="9944" y="12063"/>
                  </a:cubicBezTo>
                  <a:cubicBezTo>
                    <a:pt x="10030" y="12063"/>
                    <a:pt x="10120" y="12055"/>
                    <a:pt x="10215" y="12039"/>
                  </a:cubicBezTo>
                  <a:cubicBezTo>
                    <a:pt x="11622" y="11810"/>
                    <a:pt x="10786" y="10232"/>
                    <a:pt x="10786" y="10232"/>
                  </a:cubicBezTo>
                  <a:lnTo>
                    <a:pt x="10786" y="10232"/>
                  </a:lnTo>
                  <a:cubicBezTo>
                    <a:pt x="10786" y="10232"/>
                    <a:pt x="11412" y="10883"/>
                    <a:pt x="11992" y="10883"/>
                  </a:cubicBezTo>
                  <a:cubicBezTo>
                    <a:pt x="12293" y="10883"/>
                    <a:pt x="12582" y="10707"/>
                    <a:pt x="12764" y="10175"/>
                  </a:cubicBezTo>
                  <a:cubicBezTo>
                    <a:pt x="13315" y="8596"/>
                    <a:pt x="11452" y="8120"/>
                    <a:pt x="11451" y="8120"/>
                  </a:cubicBezTo>
                  <a:lnTo>
                    <a:pt x="11451" y="8120"/>
                  </a:lnTo>
                  <a:cubicBezTo>
                    <a:pt x="11452" y="8120"/>
                    <a:pt x="11623" y="8141"/>
                    <a:pt x="11861" y="8141"/>
                  </a:cubicBezTo>
                  <a:cubicBezTo>
                    <a:pt x="12382" y="8141"/>
                    <a:pt x="13224" y="8043"/>
                    <a:pt x="13315" y="7417"/>
                  </a:cubicBezTo>
                  <a:cubicBezTo>
                    <a:pt x="13430" y="6504"/>
                    <a:pt x="11642" y="5819"/>
                    <a:pt x="11642" y="5819"/>
                  </a:cubicBezTo>
                  <a:lnTo>
                    <a:pt x="11642" y="5819"/>
                  </a:lnTo>
                  <a:cubicBezTo>
                    <a:pt x="11642" y="5819"/>
                    <a:pt x="12179" y="5979"/>
                    <a:pt x="12707" y="5979"/>
                  </a:cubicBezTo>
                  <a:cubicBezTo>
                    <a:pt x="13316" y="5979"/>
                    <a:pt x="13913" y="5766"/>
                    <a:pt x="13658" y="4849"/>
                  </a:cubicBezTo>
                  <a:cubicBezTo>
                    <a:pt x="13428" y="4022"/>
                    <a:pt x="12830" y="3581"/>
                    <a:pt x="12273" y="3346"/>
                  </a:cubicBezTo>
                  <a:lnTo>
                    <a:pt x="12273" y="3346"/>
                  </a:lnTo>
                  <a:cubicBezTo>
                    <a:pt x="12630" y="3331"/>
                    <a:pt x="12903" y="3153"/>
                    <a:pt x="12783" y="2585"/>
                  </a:cubicBezTo>
                  <a:cubicBezTo>
                    <a:pt x="12662" y="2011"/>
                    <a:pt x="12011" y="1846"/>
                    <a:pt x="11303" y="1846"/>
                  </a:cubicBezTo>
                  <a:cubicBezTo>
                    <a:pt x="10345" y="1846"/>
                    <a:pt x="9283" y="2148"/>
                    <a:pt x="9283" y="2148"/>
                  </a:cubicBezTo>
                  <a:cubicBezTo>
                    <a:pt x="8863" y="937"/>
                    <a:pt x="6882" y="0"/>
                    <a:pt x="5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127957" y="1508606"/>
              <a:ext cx="1452554" cy="1173938"/>
            </a:xfrm>
            <a:custGeom>
              <a:avLst/>
              <a:gdLst/>
              <a:ahLst/>
              <a:cxnLst/>
              <a:rect l="l" t="t" r="r" b="b"/>
              <a:pathLst>
                <a:path w="7742" h="6257" extrusionOk="0">
                  <a:moveTo>
                    <a:pt x="3241" y="1"/>
                  </a:moveTo>
                  <a:cubicBezTo>
                    <a:pt x="1440" y="1"/>
                    <a:pt x="286" y="1447"/>
                    <a:pt x="153" y="3146"/>
                  </a:cubicBezTo>
                  <a:cubicBezTo>
                    <a:pt x="1" y="5334"/>
                    <a:pt x="3424" y="5885"/>
                    <a:pt x="3424" y="5885"/>
                  </a:cubicBezTo>
                  <a:cubicBezTo>
                    <a:pt x="4141" y="6145"/>
                    <a:pt x="4723" y="6257"/>
                    <a:pt x="5198" y="6257"/>
                  </a:cubicBezTo>
                  <a:cubicBezTo>
                    <a:pt x="6702" y="6257"/>
                    <a:pt x="7135" y="5143"/>
                    <a:pt x="7381" y="4116"/>
                  </a:cubicBezTo>
                  <a:cubicBezTo>
                    <a:pt x="7742" y="2766"/>
                    <a:pt x="7723" y="1567"/>
                    <a:pt x="4946" y="388"/>
                  </a:cubicBezTo>
                  <a:cubicBezTo>
                    <a:pt x="4330" y="121"/>
                    <a:pt x="3759" y="1"/>
                    <a:pt x="3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4280699" y="1359823"/>
              <a:ext cx="414077" cy="350099"/>
            </a:xfrm>
            <a:custGeom>
              <a:avLst/>
              <a:gdLst/>
              <a:ahLst/>
              <a:cxnLst/>
              <a:rect l="l" t="t" r="r" b="b"/>
              <a:pathLst>
                <a:path w="2207" h="1866" extrusionOk="0">
                  <a:moveTo>
                    <a:pt x="1271" y="1"/>
                  </a:moveTo>
                  <a:cubicBezTo>
                    <a:pt x="612" y="1"/>
                    <a:pt x="0" y="972"/>
                    <a:pt x="0" y="972"/>
                  </a:cubicBezTo>
                  <a:cubicBezTo>
                    <a:pt x="837" y="1562"/>
                    <a:pt x="1674" y="1866"/>
                    <a:pt x="1674" y="1866"/>
                  </a:cubicBezTo>
                  <a:cubicBezTo>
                    <a:pt x="1674" y="1866"/>
                    <a:pt x="2207" y="820"/>
                    <a:pt x="1940" y="420"/>
                  </a:cubicBezTo>
                  <a:cubicBezTo>
                    <a:pt x="1727" y="115"/>
                    <a:pt x="1496" y="1"/>
                    <a:pt x="1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 rot="-1663825">
              <a:off x="148987" y="1852702"/>
              <a:ext cx="1106404" cy="1070943"/>
            </a:xfrm>
            <a:custGeom>
              <a:avLst/>
              <a:gdLst/>
              <a:ahLst/>
              <a:cxnLst/>
              <a:rect l="l" t="t" r="r" b="b"/>
              <a:pathLst>
                <a:path w="5897" h="5708" fill="none" extrusionOk="0">
                  <a:moveTo>
                    <a:pt x="1750" y="1"/>
                  </a:moveTo>
                  <a:cubicBezTo>
                    <a:pt x="1750" y="1"/>
                    <a:pt x="0" y="2283"/>
                    <a:pt x="1997" y="3995"/>
                  </a:cubicBezTo>
                  <a:cubicBezTo>
                    <a:pt x="3995" y="5707"/>
                    <a:pt x="4698" y="3957"/>
                    <a:pt x="5897" y="5612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 rot="-1663825">
              <a:off x="-113743" y="1569194"/>
              <a:ext cx="758178" cy="617087"/>
            </a:xfrm>
            <a:custGeom>
              <a:avLst/>
              <a:gdLst/>
              <a:ahLst/>
              <a:cxnLst/>
              <a:rect l="l" t="t" r="r" b="b"/>
              <a:pathLst>
                <a:path w="4041" h="3289" extrusionOk="0">
                  <a:moveTo>
                    <a:pt x="2207" y="0"/>
                  </a:moveTo>
                  <a:cubicBezTo>
                    <a:pt x="2207" y="0"/>
                    <a:pt x="666" y="628"/>
                    <a:pt x="343" y="1807"/>
                  </a:cubicBezTo>
                  <a:cubicBezTo>
                    <a:pt x="0" y="3006"/>
                    <a:pt x="1256" y="3234"/>
                    <a:pt x="1256" y="3234"/>
                  </a:cubicBezTo>
                  <a:cubicBezTo>
                    <a:pt x="1464" y="3271"/>
                    <a:pt x="1648" y="3289"/>
                    <a:pt x="1810" y="3289"/>
                  </a:cubicBezTo>
                  <a:cubicBezTo>
                    <a:pt x="4041" y="3289"/>
                    <a:pt x="2207" y="1"/>
                    <a:pt x="2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3424210" y="1748010"/>
              <a:ext cx="328523" cy="279554"/>
            </a:xfrm>
            <a:custGeom>
              <a:avLst/>
              <a:gdLst/>
              <a:ahLst/>
              <a:cxnLst/>
              <a:rect l="l" t="t" r="r" b="b"/>
              <a:pathLst>
                <a:path w="1751" h="1490" extrusionOk="0">
                  <a:moveTo>
                    <a:pt x="999" y="0"/>
                  </a:moveTo>
                  <a:cubicBezTo>
                    <a:pt x="696" y="0"/>
                    <a:pt x="420" y="146"/>
                    <a:pt x="267" y="368"/>
                  </a:cubicBezTo>
                  <a:cubicBezTo>
                    <a:pt x="95" y="577"/>
                    <a:pt x="0" y="862"/>
                    <a:pt x="0" y="1128"/>
                  </a:cubicBezTo>
                  <a:cubicBezTo>
                    <a:pt x="171" y="919"/>
                    <a:pt x="343" y="729"/>
                    <a:pt x="514" y="577"/>
                  </a:cubicBezTo>
                  <a:cubicBezTo>
                    <a:pt x="650" y="457"/>
                    <a:pt x="818" y="384"/>
                    <a:pt x="988" y="384"/>
                  </a:cubicBezTo>
                  <a:cubicBezTo>
                    <a:pt x="1008" y="384"/>
                    <a:pt x="1027" y="385"/>
                    <a:pt x="1046" y="387"/>
                  </a:cubicBezTo>
                  <a:cubicBezTo>
                    <a:pt x="1142" y="387"/>
                    <a:pt x="1199" y="444"/>
                    <a:pt x="1275" y="482"/>
                  </a:cubicBezTo>
                  <a:cubicBezTo>
                    <a:pt x="1313" y="558"/>
                    <a:pt x="1370" y="634"/>
                    <a:pt x="1408" y="748"/>
                  </a:cubicBezTo>
                  <a:cubicBezTo>
                    <a:pt x="1484" y="957"/>
                    <a:pt x="1522" y="1223"/>
                    <a:pt x="1579" y="1490"/>
                  </a:cubicBezTo>
                  <a:cubicBezTo>
                    <a:pt x="1693" y="1223"/>
                    <a:pt x="1750" y="957"/>
                    <a:pt x="1712" y="672"/>
                  </a:cubicBezTo>
                  <a:cubicBezTo>
                    <a:pt x="1693" y="539"/>
                    <a:pt x="1655" y="387"/>
                    <a:pt x="1560" y="253"/>
                  </a:cubicBezTo>
                  <a:cubicBezTo>
                    <a:pt x="1465" y="120"/>
                    <a:pt x="1275" y="6"/>
                    <a:pt x="1103" y="6"/>
                  </a:cubicBezTo>
                  <a:cubicBezTo>
                    <a:pt x="1068" y="2"/>
                    <a:pt x="103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4077318" y="1998672"/>
              <a:ext cx="335465" cy="300192"/>
            </a:xfrm>
            <a:custGeom>
              <a:avLst/>
              <a:gdLst/>
              <a:ahLst/>
              <a:cxnLst/>
              <a:rect l="l" t="t" r="r" b="b"/>
              <a:pathLst>
                <a:path w="1788" h="1600" extrusionOk="0">
                  <a:moveTo>
                    <a:pt x="1043" y="0"/>
                  </a:moveTo>
                  <a:cubicBezTo>
                    <a:pt x="821" y="0"/>
                    <a:pt x="602" y="92"/>
                    <a:pt x="457" y="211"/>
                  </a:cubicBezTo>
                  <a:cubicBezTo>
                    <a:pt x="209" y="401"/>
                    <a:pt x="76" y="648"/>
                    <a:pt x="0" y="915"/>
                  </a:cubicBezTo>
                  <a:cubicBezTo>
                    <a:pt x="209" y="743"/>
                    <a:pt x="400" y="572"/>
                    <a:pt x="609" y="477"/>
                  </a:cubicBezTo>
                  <a:cubicBezTo>
                    <a:pt x="720" y="422"/>
                    <a:pt x="843" y="392"/>
                    <a:pt x="957" y="392"/>
                  </a:cubicBezTo>
                  <a:cubicBezTo>
                    <a:pt x="1039" y="392"/>
                    <a:pt x="1116" y="407"/>
                    <a:pt x="1179" y="439"/>
                  </a:cubicBezTo>
                  <a:cubicBezTo>
                    <a:pt x="1274" y="458"/>
                    <a:pt x="1332" y="515"/>
                    <a:pt x="1370" y="572"/>
                  </a:cubicBezTo>
                  <a:cubicBezTo>
                    <a:pt x="1427" y="648"/>
                    <a:pt x="1446" y="743"/>
                    <a:pt x="1465" y="858"/>
                  </a:cubicBezTo>
                  <a:cubicBezTo>
                    <a:pt x="1503" y="1067"/>
                    <a:pt x="1503" y="1333"/>
                    <a:pt x="1465" y="1599"/>
                  </a:cubicBezTo>
                  <a:cubicBezTo>
                    <a:pt x="1636" y="1390"/>
                    <a:pt x="1750" y="1124"/>
                    <a:pt x="1788" y="858"/>
                  </a:cubicBezTo>
                  <a:cubicBezTo>
                    <a:pt x="1788" y="724"/>
                    <a:pt x="1788" y="572"/>
                    <a:pt x="1712" y="401"/>
                  </a:cubicBezTo>
                  <a:cubicBezTo>
                    <a:pt x="1636" y="249"/>
                    <a:pt x="1484" y="97"/>
                    <a:pt x="1332" y="59"/>
                  </a:cubicBezTo>
                  <a:cubicBezTo>
                    <a:pt x="1239" y="18"/>
                    <a:pt x="1141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3645415" y="2106366"/>
              <a:ext cx="357041" cy="192498"/>
            </a:xfrm>
            <a:custGeom>
              <a:avLst/>
              <a:gdLst/>
              <a:ahLst/>
              <a:cxnLst/>
              <a:rect l="l" t="t" r="r" b="b"/>
              <a:pathLst>
                <a:path w="1903" h="1026" extrusionOk="0">
                  <a:moveTo>
                    <a:pt x="559" y="1"/>
                  </a:moveTo>
                  <a:cubicBezTo>
                    <a:pt x="463" y="1"/>
                    <a:pt x="382" y="23"/>
                    <a:pt x="324" y="74"/>
                  </a:cubicBezTo>
                  <a:cubicBezTo>
                    <a:pt x="1" y="379"/>
                    <a:pt x="856" y="1025"/>
                    <a:pt x="856" y="1025"/>
                  </a:cubicBezTo>
                  <a:cubicBezTo>
                    <a:pt x="856" y="1025"/>
                    <a:pt x="1903" y="949"/>
                    <a:pt x="1846" y="721"/>
                  </a:cubicBezTo>
                  <a:cubicBezTo>
                    <a:pt x="1830" y="531"/>
                    <a:pt x="1027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3477682" y="2212934"/>
              <a:ext cx="649728" cy="342782"/>
            </a:xfrm>
            <a:custGeom>
              <a:avLst/>
              <a:gdLst/>
              <a:ahLst/>
              <a:cxnLst/>
              <a:rect l="l" t="t" r="r" b="b"/>
              <a:pathLst>
                <a:path w="3463" h="1827" extrusionOk="0">
                  <a:moveTo>
                    <a:pt x="58" y="1"/>
                  </a:moveTo>
                  <a:lnTo>
                    <a:pt x="58" y="1"/>
                  </a:lnTo>
                  <a:cubicBezTo>
                    <a:pt x="1" y="267"/>
                    <a:pt x="58" y="533"/>
                    <a:pt x="229" y="781"/>
                  </a:cubicBezTo>
                  <a:cubicBezTo>
                    <a:pt x="362" y="1028"/>
                    <a:pt x="628" y="1199"/>
                    <a:pt x="895" y="1256"/>
                  </a:cubicBezTo>
                  <a:lnTo>
                    <a:pt x="990" y="1294"/>
                  </a:lnTo>
                  <a:lnTo>
                    <a:pt x="1104" y="1294"/>
                  </a:lnTo>
                  <a:cubicBezTo>
                    <a:pt x="1199" y="1294"/>
                    <a:pt x="1275" y="1237"/>
                    <a:pt x="1332" y="1218"/>
                  </a:cubicBezTo>
                  <a:cubicBezTo>
                    <a:pt x="1484" y="1142"/>
                    <a:pt x="1579" y="1028"/>
                    <a:pt x="1674" y="933"/>
                  </a:cubicBezTo>
                  <a:cubicBezTo>
                    <a:pt x="1686" y="917"/>
                    <a:pt x="1698" y="902"/>
                    <a:pt x="1709" y="887"/>
                  </a:cubicBezTo>
                  <a:lnTo>
                    <a:pt x="1709" y="887"/>
                  </a:lnTo>
                  <a:cubicBezTo>
                    <a:pt x="1710" y="908"/>
                    <a:pt x="1711" y="930"/>
                    <a:pt x="1712" y="952"/>
                  </a:cubicBezTo>
                  <a:cubicBezTo>
                    <a:pt x="1750" y="1104"/>
                    <a:pt x="1770" y="1237"/>
                    <a:pt x="1808" y="1389"/>
                  </a:cubicBezTo>
                  <a:cubicBezTo>
                    <a:pt x="1884" y="1523"/>
                    <a:pt x="1979" y="1675"/>
                    <a:pt x="2131" y="1732"/>
                  </a:cubicBezTo>
                  <a:cubicBezTo>
                    <a:pt x="2264" y="1827"/>
                    <a:pt x="2416" y="1827"/>
                    <a:pt x="2549" y="1827"/>
                  </a:cubicBezTo>
                  <a:cubicBezTo>
                    <a:pt x="2663" y="1827"/>
                    <a:pt x="2816" y="1808"/>
                    <a:pt x="2949" y="1770"/>
                  </a:cubicBezTo>
                  <a:cubicBezTo>
                    <a:pt x="3215" y="1694"/>
                    <a:pt x="3424" y="1427"/>
                    <a:pt x="3462" y="1161"/>
                  </a:cubicBezTo>
                  <a:lnTo>
                    <a:pt x="3462" y="1161"/>
                  </a:lnTo>
                  <a:cubicBezTo>
                    <a:pt x="3367" y="1427"/>
                    <a:pt x="3139" y="1599"/>
                    <a:pt x="2911" y="1637"/>
                  </a:cubicBezTo>
                  <a:cubicBezTo>
                    <a:pt x="2827" y="1665"/>
                    <a:pt x="2723" y="1682"/>
                    <a:pt x="2629" y="1682"/>
                  </a:cubicBezTo>
                  <a:cubicBezTo>
                    <a:pt x="2594" y="1682"/>
                    <a:pt x="2561" y="1680"/>
                    <a:pt x="2530" y="1675"/>
                  </a:cubicBezTo>
                  <a:cubicBezTo>
                    <a:pt x="2416" y="1675"/>
                    <a:pt x="2283" y="1637"/>
                    <a:pt x="2188" y="1580"/>
                  </a:cubicBezTo>
                  <a:cubicBezTo>
                    <a:pt x="2036" y="1446"/>
                    <a:pt x="1960" y="1199"/>
                    <a:pt x="1960" y="952"/>
                  </a:cubicBezTo>
                  <a:cubicBezTo>
                    <a:pt x="1945" y="772"/>
                    <a:pt x="1965" y="568"/>
                    <a:pt x="2012" y="369"/>
                  </a:cubicBezTo>
                  <a:lnTo>
                    <a:pt x="2012" y="369"/>
                  </a:lnTo>
                  <a:cubicBezTo>
                    <a:pt x="2034" y="318"/>
                    <a:pt x="2054" y="265"/>
                    <a:pt x="2074" y="210"/>
                  </a:cubicBezTo>
                  <a:lnTo>
                    <a:pt x="1808" y="115"/>
                  </a:lnTo>
                  <a:cubicBezTo>
                    <a:pt x="1807" y="117"/>
                    <a:pt x="1807" y="119"/>
                    <a:pt x="1806" y="121"/>
                  </a:cubicBezTo>
                  <a:lnTo>
                    <a:pt x="1806" y="121"/>
                  </a:lnTo>
                  <a:lnTo>
                    <a:pt x="1789" y="115"/>
                  </a:lnTo>
                  <a:cubicBezTo>
                    <a:pt x="1693" y="362"/>
                    <a:pt x="1579" y="571"/>
                    <a:pt x="1427" y="762"/>
                  </a:cubicBezTo>
                  <a:cubicBezTo>
                    <a:pt x="1370" y="857"/>
                    <a:pt x="1294" y="952"/>
                    <a:pt x="1199" y="1009"/>
                  </a:cubicBezTo>
                  <a:cubicBezTo>
                    <a:pt x="1142" y="1028"/>
                    <a:pt x="1104" y="1047"/>
                    <a:pt x="1047" y="1047"/>
                  </a:cubicBezTo>
                  <a:lnTo>
                    <a:pt x="990" y="1047"/>
                  </a:lnTo>
                  <a:lnTo>
                    <a:pt x="895" y="1028"/>
                  </a:lnTo>
                  <a:cubicBezTo>
                    <a:pt x="647" y="1009"/>
                    <a:pt x="438" y="876"/>
                    <a:pt x="286" y="705"/>
                  </a:cubicBezTo>
                  <a:cubicBezTo>
                    <a:pt x="134" y="533"/>
                    <a:pt x="58" y="267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3495506" y="1099593"/>
              <a:ext cx="364170" cy="297753"/>
            </a:xfrm>
            <a:custGeom>
              <a:avLst/>
              <a:gdLst/>
              <a:ahLst/>
              <a:cxnLst/>
              <a:rect l="l" t="t" r="r" b="b"/>
              <a:pathLst>
                <a:path w="1941" h="1587" extrusionOk="0">
                  <a:moveTo>
                    <a:pt x="981" y="1"/>
                  </a:moveTo>
                  <a:cubicBezTo>
                    <a:pt x="113" y="1"/>
                    <a:pt x="1" y="1522"/>
                    <a:pt x="1" y="1522"/>
                  </a:cubicBezTo>
                  <a:cubicBezTo>
                    <a:pt x="379" y="1571"/>
                    <a:pt x="742" y="1587"/>
                    <a:pt x="1050" y="1587"/>
                  </a:cubicBezTo>
                  <a:cubicBezTo>
                    <a:pt x="1577" y="1587"/>
                    <a:pt x="1941" y="1541"/>
                    <a:pt x="1941" y="1541"/>
                  </a:cubicBezTo>
                  <a:cubicBezTo>
                    <a:pt x="1941" y="1541"/>
                    <a:pt x="1903" y="362"/>
                    <a:pt x="1465" y="134"/>
                  </a:cubicBezTo>
                  <a:cubicBezTo>
                    <a:pt x="1282" y="41"/>
                    <a:pt x="1122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27"/>
          <p:cNvSpPr/>
          <p:nvPr/>
        </p:nvSpPr>
        <p:spPr>
          <a:xfrm rot="-540275">
            <a:off x="952403" y="1054326"/>
            <a:ext cx="2280518" cy="3457832"/>
          </a:xfrm>
          <a:custGeom>
            <a:avLst/>
            <a:gdLst/>
            <a:ahLst/>
            <a:cxnLst/>
            <a:rect l="l" t="t" r="r" b="b"/>
            <a:pathLst>
              <a:path w="12155" h="18430" extrusionOk="0">
                <a:moveTo>
                  <a:pt x="3126" y="0"/>
                </a:moveTo>
                <a:cubicBezTo>
                  <a:pt x="2275" y="0"/>
                  <a:pt x="1571" y="135"/>
                  <a:pt x="1008" y="416"/>
                </a:cubicBezTo>
                <a:lnTo>
                  <a:pt x="0" y="17668"/>
                </a:lnTo>
                <a:cubicBezTo>
                  <a:pt x="76" y="18106"/>
                  <a:pt x="286" y="18353"/>
                  <a:pt x="647" y="18429"/>
                </a:cubicBezTo>
                <a:lnTo>
                  <a:pt x="11204" y="18049"/>
                </a:lnTo>
                <a:cubicBezTo>
                  <a:pt x="12059" y="16774"/>
                  <a:pt x="12155" y="15424"/>
                  <a:pt x="11489" y="13997"/>
                </a:cubicBezTo>
                <a:lnTo>
                  <a:pt x="11489" y="13997"/>
                </a:lnTo>
                <a:lnTo>
                  <a:pt x="4223" y="14188"/>
                </a:lnTo>
                <a:lnTo>
                  <a:pt x="4223" y="14188"/>
                </a:lnTo>
                <a:lnTo>
                  <a:pt x="5098" y="188"/>
                </a:lnTo>
                <a:cubicBezTo>
                  <a:pt x="4369" y="64"/>
                  <a:pt x="3712" y="0"/>
                  <a:pt x="31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27"/>
          <p:cNvGrpSpPr/>
          <p:nvPr/>
        </p:nvGrpSpPr>
        <p:grpSpPr>
          <a:xfrm>
            <a:off x="4477936" y="1279298"/>
            <a:ext cx="4208864" cy="575400"/>
            <a:chOff x="4477936" y="1279298"/>
            <a:chExt cx="4208864" cy="575400"/>
          </a:xfrm>
        </p:grpSpPr>
        <p:sp>
          <p:nvSpPr>
            <p:cNvPr id="512" name="Google Shape;512;p27"/>
            <p:cNvSpPr/>
            <p:nvPr/>
          </p:nvSpPr>
          <p:spPr>
            <a:xfrm>
              <a:off x="5972400" y="1292648"/>
              <a:ext cx="2714400" cy="5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200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27"/>
            <p:cNvSpPr txBox="1"/>
            <p:nvPr/>
          </p:nvSpPr>
          <p:spPr>
            <a:xfrm>
              <a:off x="4477936" y="1386248"/>
              <a:ext cx="961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5650787" y="1279298"/>
              <a:ext cx="575400" cy="57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" name="Google Shape;515;p27"/>
            <p:cNvGrpSpPr/>
            <p:nvPr/>
          </p:nvGrpSpPr>
          <p:grpSpPr>
            <a:xfrm>
              <a:off x="5723721" y="1381567"/>
              <a:ext cx="429504" cy="370879"/>
              <a:chOff x="-42651700" y="3217825"/>
              <a:chExt cx="367600" cy="317425"/>
            </a:xfrm>
          </p:grpSpPr>
          <p:sp>
            <p:nvSpPr>
              <p:cNvPr id="516" name="Google Shape;516;p27"/>
              <p:cNvSpPr/>
              <p:nvPr/>
            </p:nvSpPr>
            <p:spPr>
              <a:xfrm>
                <a:off x="-42651700" y="3239075"/>
                <a:ext cx="367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4704" h="11847" extrusionOk="0">
                    <a:moveTo>
                      <a:pt x="7370" y="797"/>
                    </a:moveTo>
                    <a:cubicBezTo>
                      <a:pt x="8536" y="797"/>
                      <a:pt x="9694" y="1246"/>
                      <a:pt x="10576" y="2143"/>
                    </a:cubicBezTo>
                    <a:cubicBezTo>
                      <a:pt x="12340" y="3908"/>
                      <a:pt x="12340" y="6775"/>
                      <a:pt x="10576" y="8539"/>
                    </a:cubicBezTo>
                    <a:cubicBezTo>
                      <a:pt x="9757" y="9390"/>
                      <a:pt x="8623" y="9894"/>
                      <a:pt x="7363" y="9894"/>
                    </a:cubicBezTo>
                    <a:cubicBezTo>
                      <a:pt x="6102" y="9894"/>
                      <a:pt x="4937" y="9358"/>
                      <a:pt x="4118" y="8539"/>
                    </a:cubicBezTo>
                    <a:cubicBezTo>
                      <a:pt x="2353" y="6775"/>
                      <a:pt x="2353" y="3908"/>
                      <a:pt x="4118" y="2143"/>
                    </a:cubicBezTo>
                    <a:cubicBezTo>
                      <a:pt x="5031" y="1246"/>
                      <a:pt x="6205" y="797"/>
                      <a:pt x="7370" y="797"/>
                    </a:cubicBezTo>
                    <a:close/>
                    <a:moveTo>
                      <a:pt x="7326" y="1"/>
                    </a:moveTo>
                    <a:cubicBezTo>
                      <a:pt x="2091" y="1"/>
                      <a:pt x="0" y="6750"/>
                      <a:pt x="4275" y="9768"/>
                    </a:cubicBezTo>
                    <a:lnTo>
                      <a:pt x="3424" y="11280"/>
                    </a:lnTo>
                    <a:cubicBezTo>
                      <a:pt x="3298" y="11532"/>
                      <a:pt x="3487" y="11847"/>
                      <a:pt x="3771" y="11847"/>
                    </a:cubicBezTo>
                    <a:cubicBezTo>
                      <a:pt x="3929" y="11847"/>
                      <a:pt x="4086" y="11784"/>
                      <a:pt x="4118" y="11626"/>
                    </a:cubicBezTo>
                    <a:lnTo>
                      <a:pt x="5000" y="10209"/>
                    </a:lnTo>
                    <a:cubicBezTo>
                      <a:pt x="5740" y="10571"/>
                      <a:pt x="6543" y="10752"/>
                      <a:pt x="7351" y="10752"/>
                    </a:cubicBezTo>
                    <a:cubicBezTo>
                      <a:pt x="8158" y="10752"/>
                      <a:pt x="8969" y="10571"/>
                      <a:pt x="9725" y="10209"/>
                    </a:cubicBezTo>
                    <a:lnTo>
                      <a:pt x="10576" y="11626"/>
                    </a:lnTo>
                    <a:cubicBezTo>
                      <a:pt x="10671" y="11784"/>
                      <a:pt x="10828" y="11847"/>
                      <a:pt x="10923" y="11847"/>
                    </a:cubicBezTo>
                    <a:cubicBezTo>
                      <a:pt x="11238" y="11847"/>
                      <a:pt x="11458" y="11532"/>
                      <a:pt x="11301" y="11280"/>
                    </a:cubicBezTo>
                    <a:lnTo>
                      <a:pt x="10419" y="9768"/>
                    </a:lnTo>
                    <a:cubicBezTo>
                      <a:pt x="14703" y="6775"/>
                      <a:pt x="12592" y="1"/>
                      <a:pt x="7363" y="1"/>
                    </a:cubicBezTo>
                    <a:cubicBezTo>
                      <a:pt x="7350" y="1"/>
                      <a:pt x="7338" y="1"/>
                      <a:pt x="73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-42419600" y="3217825"/>
                <a:ext cx="10635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54" extrusionOk="0">
                    <a:moveTo>
                      <a:pt x="1355" y="0"/>
                    </a:moveTo>
                    <a:cubicBezTo>
                      <a:pt x="882" y="0"/>
                      <a:pt x="410" y="95"/>
                      <a:pt x="0" y="315"/>
                    </a:cubicBezTo>
                    <a:cubicBezTo>
                      <a:pt x="1891" y="946"/>
                      <a:pt x="3340" y="2395"/>
                      <a:pt x="3938" y="4254"/>
                    </a:cubicBezTo>
                    <a:cubicBezTo>
                      <a:pt x="4128" y="3844"/>
                      <a:pt x="4254" y="3371"/>
                      <a:pt x="4254" y="2899"/>
                    </a:cubicBezTo>
                    <a:cubicBezTo>
                      <a:pt x="4254" y="1292"/>
                      <a:pt x="2962" y="0"/>
                      <a:pt x="1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-42623600" y="3218600"/>
                <a:ext cx="1063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255" extrusionOk="0">
                    <a:moveTo>
                      <a:pt x="2931" y="1"/>
                    </a:moveTo>
                    <a:cubicBezTo>
                      <a:pt x="1292" y="1"/>
                      <a:pt x="1" y="1293"/>
                      <a:pt x="1" y="2899"/>
                    </a:cubicBezTo>
                    <a:cubicBezTo>
                      <a:pt x="1" y="3372"/>
                      <a:pt x="127" y="3845"/>
                      <a:pt x="316" y="4254"/>
                    </a:cubicBezTo>
                    <a:cubicBezTo>
                      <a:pt x="977" y="2364"/>
                      <a:pt x="2426" y="915"/>
                      <a:pt x="4254" y="316"/>
                    </a:cubicBezTo>
                    <a:cubicBezTo>
                      <a:pt x="3876" y="127"/>
                      <a:pt x="3403" y="1"/>
                      <a:pt x="29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-42561375" y="3279250"/>
                <a:ext cx="1859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7468" extrusionOk="0">
                    <a:moveTo>
                      <a:pt x="3781" y="1671"/>
                    </a:moveTo>
                    <a:cubicBezTo>
                      <a:pt x="4033" y="1671"/>
                      <a:pt x="4191" y="1860"/>
                      <a:pt x="4191" y="2112"/>
                    </a:cubicBezTo>
                    <a:lnTo>
                      <a:pt x="4191" y="3340"/>
                    </a:lnTo>
                    <a:lnTo>
                      <a:pt x="5388" y="3340"/>
                    </a:lnTo>
                    <a:cubicBezTo>
                      <a:pt x="5640" y="3340"/>
                      <a:pt x="5829" y="3529"/>
                      <a:pt x="5829" y="3750"/>
                    </a:cubicBezTo>
                    <a:cubicBezTo>
                      <a:pt x="5829" y="4002"/>
                      <a:pt x="5640" y="4128"/>
                      <a:pt x="5388" y="4128"/>
                    </a:cubicBezTo>
                    <a:lnTo>
                      <a:pt x="3750" y="4128"/>
                    </a:lnTo>
                    <a:cubicBezTo>
                      <a:pt x="3498" y="4128"/>
                      <a:pt x="3308" y="3939"/>
                      <a:pt x="3308" y="3750"/>
                    </a:cubicBezTo>
                    <a:lnTo>
                      <a:pt x="3308" y="2112"/>
                    </a:lnTo>
                    <a:lnTo>
                      <a:pt x="3340" y="2112"/>
                    </a:lnTo>
                    <a:cubicBezTo>
                      <a:pt x="3340" y="1860"/>
                      <a:pt x="3529" y="1671"/>
                      <a:pt x="3781" y="1671"/>
                    </a:cubicBezTo>
                    <a:close/>
                    <a:moveTo>
                      <a:pt x="3750" y="1"/>
                    </a:moveTo>
                    <a:cubicBezTo>
                      <a:pt x="1702" y="1"/>
                      <a:pt x="32" y="1671"/>
                      <a:pt x="0" y="3750"/>
                    </a:cubicBezTo>
                    <a:cubicBezTo>
                      <a:pt x="32" y="5798"/>
                      <a:pt x="1702" y="7467"/>
                      <a:pt x="3750" y="7467"/>
                    </a:cubicBezTo>
                    <a:cubicBezTo>
                      <a:pt x="5797" y="7467"/>
                      <a:pt x="7436" y="5798"/>
                      <a:pt x="7436" y="3750"/>
                    </a:cubicBezTo>
                    <a:cubicBezTo>
                      <a:pt x="7436" y="1702"/>
                      <a:pt x="5797" y="64"/>
                      <a:pt x="37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7"/>
          <p:cNvGrpSpPr/>
          <p:nvPr/>
        </p:nvGrpSpPr>
        <p:grpSpPr>
          <a:xfrm>
            <a:off x="4477936" y="3728478"/>
            <a:ext cx="4208864" cy="575400"/>
            <a:chOff x="4477936" y="3728478"/>
            <a:chExt cx="4208864" cy="575400"/>
          </a:xfrm>
        </p:grpSpPr>
        <p:sp>
          <p:nvSpPr>
            <p:cNvPr id="521" name="Google Shape;521;p27"/>
            <p:cNvSpPr/>
            <p:nvPr/>
          </p:nvSpPr>
          <p:spPr>
            <a:xfrm>
              <a:off x="5972400" y="3741828"/>
              <a:ext cx="2714400" cy="5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200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actually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27"/>
            <p:cNvSpPr txBox="1"/>
            <p:nvPr/>
          </p:nvSpPr>
          <p:spPr>
            <a:xfrm>
              <a:off x="4477936" y="3835428"/>
              <a:ext cx="961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5650787" y="3728478"/>
              <a:ext cx="575400" cy="57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5718966" y="3831025"/>
              <a:ext cx="438997" cy="369039"/>
            </a:xfrm>
            <a:custGeom>
              <a:avLst/>
              <a:gdLst/>
              <a:ahLst/>
              <a:cxnLst/>
              <a:rect l="l" t="t" r="r" b="b"/>
              <a:pathLst>
                <a:path w="15029" h="12634" extrusionOk="0">
                  <a:moveTo>
                    <a:pt x="10155" y="885"/>
                  </a:moveTo>
                  <a:cubicBezTo>
                    <a:pt x="10393" y="885"/>
                    <a:pt x="10643" y="915"/>
                    <a:pt x="10901" y="977"/>
                  </a:cubicBezTo>
                  <a:cubicBezTo>
                    <a:pt x="10586" y="2332"/>
                    <a:pt x="9546" y="2994"/>
                    <a:pt x="8475" y="3025"/>
                  </a:cubicBezTo>
                  <a:lnTo>
                    <a:pt x="8444" y="3025"/>
                  </a:lnTo>
                  <a:cubicBezTo>
                    <a:pt x="8192" y="3025"/>
                    <a:pt x="7971" y="2994"/>
                    <a:pt x="7719" y="2899"/>
                  </a:cubicBezTo>
                  <a:cubicBezTo>
                    <a:pt x="8009" y="1661"/>
                    <a:pt x="8937" y="885"/>
                    <a:pt x="10155" y="885"/>
                  </a:cubicBezTo>
                  <a:close/>
                  <a:moveTo>
                    <a:pt x="9924" y="4348"/>
                  </a:moveTo>
                  <a:cubicBezTo>
                    <a:pt x="10271" y="4443"/>
                    <a:pt x="11122" y="5262"/>
                    <a:pt x="11122" y="6648"/>
                  </a:cubicBezTo>
                  <a:cubicBezTo>
                    <a:pt x="11122" y="7247"/>
                    <a:pt x="10996" y="7845"/>
                    <a:pt x="10807" y="8381"/>
                  </a:cubicBezTo>
                  <a:cubicBezTo>
                    <a:pt x="10744" y="8538"/>
                    <a:pt x="10555" y="8664"/>
                    <a:pt x="10397" y="8664"/>
                  </a:cubicBezTo>
                  <a:cubicBezTo>
                    <a:pt x="10176" y="8664"/>
                    <a:pt x="9956" y="8475"/>
                    <a:pt x="9956" y="8223"/>
                  </a:cubicBezTo>
                  <a:cubicBezTo>
                    <a:pt x="9956" y="8066"/>
                    <a:pt x="10807" y="6050"/>
                    <a:pt x="9641" y="5136"/>
                  </a:cubicBezTo>
                  <a:cubicBezTo>
                    <a:pt x="9546" y="5073"/>
                    <a:pt x="9483" y="4947"/>
                    <a:pt x="9483" y="4789"/>
                  </a:cubicBezTo>
                  <a:cubicBezTo>
                    <a:pt x="9483" y="4569"/>
                    <a:pt x="9704" y="4348"/>
                    <a:pt x="9924" y="4348"/>
                  </a:cubicBezTo>
                  <a:close/>
                  <a:moveTo>
                    <a:pt x="10176" y="1"/>
                  </a:moveTo>
                  <a:cubicBezTo>
                    <a:pt x="8948" y="1"/>
                    <a:pt x="7688" y="631"/>
                    <a:pt x="7089" y="2048"/>
                  </a:cubicBezTo>
                  <a:cubicBezTo>
                    <a:pt x="6711" y="1450"/>
                    <a:pt x="6270" y="1166"/>
                    <a:pt x="5734" y="914"/>
                  </a:cubicBezTo>
                  <a:cubicBezTo>
                    <a:pt x="5659" y="879"/>
                    <a:pt x="5588" y="863"/>
                    <a:pt x="5522" y="863"/>
                  </a:cubicBezTo>
                  <a:cubicBezTo>
                    <a:pt x="5118" y="863"/>
                    <a:pt x="4923" y="1449"/>
                    <a:pt x="5356" y="1639"/>
                  </a:cubicBezTo>
                  <a:cubicBezTo>
                    <a:pt x="5986" y="1954"/>
                    <a:pt x="6459" y="2363"/>
                    <a:pt x="6711" y="3151"/>
                  </a:cubicBezTo>
                  <a:cubicBezTo>
                    <a:pt x="6207" y="2836"/>
                    <a:pt x="5797" y="2489"/>
                    <a:pt x="5199" y="2489"/>
                  </a:cubicBezTo>
                  <a:cubicBezTo>
                    <a:pt x="4537" y="2521"/>
                    <a:pt x="3718" y="2868"/>
                    <a:pt x="2993" y="3529"/>
                  </a:cubicBezTo>
                  <a:cubicBezTo>
                    <a:pt x="0" y="6491"/>
                    <a:pt x="3182" y="12634"/>
                    <a:pt x="5514" y="12634"/>
                  </a:cubicBezTo>
                  <a:cubicBezTo>
                    <a:pt x="5829" y="12634"/>
                    <a:pt x="6144" y="12571"/>
                    <a:pt x="6427" y="12350"/>
                  </a:cubicBezTo>
                  <a:cubicBezTo>
                    <a:pt x="6821" y="12098"/>
                    <a:pt x="7050" y="11972"/>
                    <a:pt x="7278" y="11972"/>
                  </a:cubicBezTo>
                  <a:cubicBezTo>
                    <a:pt x="7506" y="11972"/>
                    <a:pt x="7735" y="12098"/>
                    <a:pt x="8129" y="12350"/>
                  </a:cubicBezTo>
                  <a:cubicBezTo>
                    <a:pt x="8412" y="12571"/>
                    <a:pt x="8727" y="12634"/>
                    <a:pt x="9042" y="12634"/>
                  </a:cubicBezTo>
                  <a:cubicBezTo>
                    <a:pt x="11594" y="12634"/>
                    <a:pt x="15028" y="5325"/>
                    <a:pt x="10712" y="2899"/>
                  </a:cubicBezTo>
                  <a:cubicBezTo>
                    <a:pt x="11405" y="2237"/>
                    <a:pt x="11815" y="1261"/>
                    <a:pt x="11815" y="662"/>
                  </a:cubicBezTo>
                  <a:cubicBezTo>
                    <a:pt x="11815" y="505"/>
                    <a:pt x="11720" y="347"/>
                    <a:pt x="11563" y="284"/>
                  </a:cubicBezTo>
                  <a:cubicBezTo>
                    <a:pt x="11090" y="127"/>
                    <a:pt x="10649" y="1"/>
                    <a:pt x="10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7"/>
          <p:cNvGrpSpPr/>
          <p:nvPr/>
        </p:nvGrpSpPr>
        <p:grpSpPr>
          <a:xfrm>
            <a:off x="4477936" y="2912085"/>
            <a:ext cx="4208864" cy="575400"/>
            <a:chOff x="4477936" y="2912085"/>
            <a:chExt cx="4208864" cy="575400"/>
          </a:xfrm>
        </p:grpSpPr>
        <p:sp>
          <p:nvSpPr>
            <p:cNvPr id="526" name="Google Shape;526;p27"/>
            <p:cNvSpPr/>
            <p:nvPr/>
          </p:nvSpPr>
          <p:spPr>
            <a:xfrm>
              <a:off x="5972400" y="2923035"/>
              <a:ext cx="2714400" cy="5523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200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giant,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27"/>
            <p:cNvSpPr txBox="1"/>
            <p:nvPr/>
          </p:nvSpPr>
          <p:spPr>
            <a:xfrm>
              <a:off x="4477936" y="3019035"/>
              <a:ext cx="961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650787" y="2912085"/>
              <a:ext cx="575400" cy="57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27"/>
            <p:cNvGrpSpPr/>
            <p:nvPr/>
          </p:nvGrpSpPr>
          <p:grpSpPr>
            <a:xfrm>
              <a:off x="5752587" y="3007537"/>
              <a:ext cx="371785" cy="369974"/>
              <a:chOff x="-38172725" y="3588000"/>
              <a:chExt cx="318200" cy="316650"/>
            </a:xfrm>
          </p:grpSpPr>
          <p:sp>
            <p:nvSpPr>
              <p:cNvPr id="530" name="Google Shape;530;p27"/>
              <p:cNvSpPr/>
              <p:nvPr/>
            </p:nvSpPr>
            <p:spPr>
              <a:xfrm>
                <a:off x="-38171150" y="3760050"/>
                <a:ext cx="984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642" extrusionOk="0">
                    <a:moveTo>
                      <a:pt x="739" y="1"/>
                    </a:moveTo>
                    <a:cubicBezTo>
                      <a:pt x="480" y="1"/>
                      <a:pt x="232" y="12"/>
                      <a:pt x="0" y="18"/>
                    </a:cubicBezTo>
                    <a:cubicBezTo>
                      <a:pt x="95" y="1341"/>
                      <a:pt x="630" y="2602"/>
                      <a:pt x="1512" y="3641"/>
                    </a:cubicBezTo>
                    <a:lnTo>
                      <a:pt x="3938" y="1247"/>
                    </a:lnTo>
                    <a:cubicBezTo>
                      <a:pt x="2844" y="153"/>
                      <a:pt x="1711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-38172725" y="3641575"/>
                <a:ext cx="14415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356" extrusionOk="0">
                    <a:moveTo>
                      <a:pt x="1575" y="0"/>
                    </a:moveTo>
                    <a:cubicBezTo>
                      <a:pt x="599" y="1103"/>
                      <a:pt x="95" y="2520"/>
                      <a:pt x="0" y="3907"/>
                    </a:cubicBezTo>
                    <a:cubicBezTo>
                      <a:pt x="213" y="3901"/>
                      <a:pt x="452" y="3891"/>
                      <a:pt x="712" y="3891"/>
                    </a:cubicBezTo>
                    <a:cubicBezTo>
                      <a:pt x="1801" y="3891"/>
                      <a:pt x="3246" y="4059"/>
                      <a:pt x="4568" y="5356"/>
                    </a:cubicBezTo>
                    <a:lnTo>
                      <a:pt x="5766" y="4190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-38117600" y="3806975"/>
                <a:ext cx="772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3781" extrusionOk="0">
                    <a:moveTo>
                      <a:pt x="2332" y="0"/>
                    </a:moveTo>
                    <a:lnTo>
                      <a:pt x="0" y="2331"/>
                    </a:lnTo>
                    <a:cubicBezTo>
                      <a:pt x="883" y="3088"/>
                      <a:pt x="1891" y="3592"/>
                      <a:pt x="2962" y="3781"/>
                    </a:cubicBezTo>
                    <a:cubicBezTo>
                      <a:pt x="3088" y="2363"/>
                      <a:pt x="3088" y="1197"/>
                      <a:pt x="2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-37997875" y="3716375"/>
                <a:ext cx="1433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20" extrusionOk="0">
                    <a:moveTo>
                      <a:pt x="1197" y="1"/>
                    </a:moveTo>
                    <a:lnTo>
                      <a:pt x="0" y="1230"/>
                    </a:lnTo>
                    <a:lnTo>
                      <a:pt x="4159" y="5420"/>
                    </a:lnTo>
                    <a:cubicBezTo>
                      <a:pt x="5199" y="4191"/>
                      <a:pt x="5703" y="2773"/>
                      <a:pt x="5734" y="1324"/>
                    </a:cubicBezTo>
                    <a:cubicBezTo>
                      <a:pt x="5557" y="1324"/>
                      <a:pt x="5356" y="1329"/>
                      <a:pt x="5135" y="1329"/>
                    </a:cubicBezTo>
                    <a:cubicBezTo>
                      <a:pt x="4098" y="1329"/>
                      <a:pt x="2626" y="1222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-38044350" y="3761275"/>
                <a:ext cx="135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735" extrusionOk="0">
                    <a:moveTo>
                      <a:pt x="1261" y="1"/>
                    </a:moveTo>
                    <a:lnTo>
                      <a:pt x="0" y="1261"/>
                    </a:lnTo>
                    <a:cubicBezTo>
                      <a:pt x="1009" y="2679"/>
                      <a:pt x="1009" y="4002"/>
                      <a:pt x="851" y="5735"/>
                    </a:cubicBezTo>
                    <a:lnTo>
                      <a:pt x="1261" y="5735"/>
                    </a:lnTo>
                    <a:cubicBezTo>
                      <a:pt x="2773" y="5735"/>
                      <a:pt x="4254" y="5231"/>
                      <a:pt x="5419" y="4159"/>
                    </a:cubicBezTo>
                    <a:lnTo>
                      <a:pt x="1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-37997875" y="3588800"/>
                <a:ext cx="89025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907" extrusionOk="0">
                    <a:moveTo>
                      <a:pt x="158" y="0"/>
                    </a:moveTo>
                    <a:lnTo>
                      <a:pt x="158" y="0"/>
                    </a:lnTo>
                    <a:cubicBezTo>
                      <a:pt x="126" y="977"/>
                      <a:pt x="0" y="2395"/>
                      <a:pt x="1260" y="3907"/>
                    </a:cubicBezTo>
                    <a:lnTo>
                      <a:pt x="3560" y="1544"/>
                    </a:lnTo>
                    <a:cubicBezTo>
                      <a:pt x="2584" y="662"/>
                      <a:pt x="1355" y="158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-38117600" y="3588000"/>
                <a:ext cx="135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735" extrusionOk="0">
                    <a:moveTo>
                      <a:pt x="4096" y="1"/>
                    </a:moveTo>
                    <a:lnTo>
                      <a:pt x="4096" y="1"/>
                    </a:lnTo>
                    <a:cubicBezTo>
                      <a:pt x="2647" y="32"/>
                      <a:pt x="1198" y="536"/>
                      <a:pt x="0" y="1576"/>
                    </a:cubicBezTo>
                    <a:lnTo>
                      <a:pt x="4191" y="5735"/>
                    </a:lnTo>
                    <a:lnTo>
                      <a:pt x="5419" y="4506"/>
                    </a:lnTo>
                    <a:cubicBezTo>
                      <a:pt x="3939" y="2805"/>
                      <a:pt x="4065" y="1135"/>
                      <a:pt x="4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-37953000" y="3641575"/>
                <a:ext cx="977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454" extrusionOk="0">
                    <a:moveTo>
                      <a:pt x="2364" y="0"/>
                    </a:moveTo>
                    <a:lnTo>
                      <a:pt x="1" y="2363"/>
                    </a:lnTo>
                    <a:cubicBezTo>
                      <a:pt x="1171" y="3313"/>
                      <a:pt x="2246" y="3453"/>
                      <a:pt x="3155" y="3453"/>
                    </a:cubicBezTo>
                    <a:cubicBezTo>
                      <a:pt x="3421" y="3453"/>
                      <a:pt x="3672" y="3441"/>
                      <a:pt x="3908" y="3434"/>
                    </a:cubicBezTo>
                    <a:cubicBezTo>
                      <a:pt x="3750" y="2205"/>
                      <a:pt x="3246" y="1008"/>
                      <a:pt x="2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27"/>
          <p:cNvGrpSpPr/>
          <p:nvPr/>
        </p:nvGrpSpPr>
        <p:grpSpPr>
          <a:xfrm>
            <a:off x="4477936" y="2095691"/>
            <a:ext cx="4208864" cy="575400"/>
            <a:chOff x="4477936" y="2095691"/>
            <a:chExt cx="4208864" cy="575400"/>
          </a:xfrm>
        </p:grpSpPr>
        <p:sp>
          <p:nvSpPr>
            <p:cNvPr id="539" name="Google Shape;539;p27"/>
            <p:cNvSpPr/>
            <p:nvPr/>
          </p:nvSpPr>
          <p:spPr>
            <a:xfrm>
              <a:off x="5972400" y="2107841"/>
              <a:ext cx="2714400" cy="5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200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27"/>
            <p:cNvSpPr txBox="1"/>
            <p:nvPr/>
          </p:nvSpPr>
          <p:spPr>
            <a:xfrm>
              <a:off x="4477936" y="2202641"/>
              <a:ext cx="9618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5650787" y="2095691"/>
              <a:ext cx="575400" cy="575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5746580" y="2198258"/>
              <a:ext cx="383790" cy="370266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8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548" name="Google Shape;548;p28"/>
          <p:cNvGrpSpPr/>
          <p:nvPr/>
        </p:nvGrpSpPr>
        <p:grpSpPr>
          <a:xfrm>
            <a:off x="694704" y="1023986"/>
            <a:ext cx="2079816" cy="1226702"/>
            <a:chOff x="694704" y="1023986"/>
            <a:chExt cx="2079816" cy="1226702"/>
          </a:xfrm>
        </p:grpSpPr>
        <p:sp>
          <p:nvSpPr>
            <p:cNvPr id="549" name="Google Shape;549;p28"/>
            <p:cNvSpPr/>
            <p:nvPr/>
          </p:nvSpPr>
          <p:spPr>
            <a:xfrm rot="5400000">
              <a:off x="1121262" y="597429"/>
              <a:ext cx="1226702" cy="2079816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28"/>
            <p:cNvGrpSpPr/>
            <p:nvPr/>
          </p:nvGrpSpPr>
          <p:grpSpPr>
            <a:xfrm>
              <a:off x="797643" y="1138380"/>
              <a:ext cx="1806427" cy="997924"/>
              <a:chOff x="283912" y="1138364"/>
              <a:chExt cx="1648200" cy="997924"/>
            </a:xfrm>
          </p:grpSpPr>
          <p:sp>
            <p:nvSpPr>
              <p:cNvPr id="551" name="Google Shape;551;p28"/>
              <p:cNvSpPr txBox="1"/>
              <p:nvPr/>
            </p:nvSpPr>
            <p:spPr>
              <a:xfrm>
                <a:off x="453562" y="113836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2" name="Google Shape;552;p28"/>
              <p:cNvSpPr txBox="1"/>
              <p:nvPr/>
            </p:nvSpPr>
            <p:spPr>
              <a:xfrm>
                <a:off x="283912" y="1511688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closest planet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to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53" name="Google Shape;553;p28"/>
          <p:cNvGrpSpPr/>
          <p:nvPr/>
        </p:nvGrpSpPr>
        <p:grpSpPr>
          <a:xfrm>
            <a:off x="2586296" y="3352211"/>
            <a:ext cx="2079816" cy="1226702"/>
            <a:chOff x="2586296" y="3352211"/>
            <a:chExt cx="2079816" cy="1226702"/>
          </a:xfrm>
        </p:grpSpPr>
        <p:sp>
          <p:nvSpPr>
            <p:cNvPr id="554" name="Google Shape;554;p28"/>
            <p:cNvSpPr/>
            <p:nvPr/>
          </p:nvSpPr>
          <p:spPr>
            <a:xfrm rot="5400000">
              <a:off x="3012853" y="2925654"/>
              <a:ext cx="1226702" cy="2079816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28"/>
            <p:cNvGrpSpPr/>
            <p:nvPr/>
          </p:nvGrpSpPr>
          <p:grpSpPr>
            <a:xfrm>
              <a:off x="2711739" y="3468749"/>
              <a:ext cx="1806427" cy="993621"/>
              <a:chOff x="1973964" y="3468733"/>
              <a:chExt cx="1648200" cy="993621"/>
            </a:xfrm>
          </p:grpSpPr>
          <p:sp>
            <p:nvSpPr>
              <p:cNvPr id="556" name="Google Shape;556;p28"/>
              <p:cNvSpPr txBox="1"/>
              <p:nvPr/>
            </p:nvSpPr>
            <p:spPr>
              <a:xfrm>
                <a:off x="2143614" y="3468733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7" name="Google Shape;557;p28"/>
              <p:cNvSpPr txBox="1"/>
              <p:nvPr/>
            </p:nvSpPr>
            <p:spPr>
              <a:xfrm>
                <a:off x="1973964" y="3837754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58" name="Google Shape;558;p28"/>
          <p:cNvGrpSpPr/>
          <p:nvPr/>
        </p:nvGrpSpPr>
        <p:grpSpPr>
          <a:xfrm>
            <a:off x="6369479" y="3352211"/>
            <a:ext cx="2079816" cy="1226702"/>
            <a:chOff x="6369479" y="3352211"/>
            <a:chExt cx="2079816" cy="1226702"/>
          </a:xfrm>
        </p:grpSpPr>
        <p:sp>
          <p:nvSpPr>
            <p:cNvPr id="559" name="Google Shape;559;p28"/>
            <p:cNvSpPr/>
            <p:nvPr/>
          </p:nvSpPr>
          <p:spPr>
            <a:xfrm rot="5400000">
              <a:off x="6796037" y="2925654"/>
              <a:ext cx="1226702" cy="2079816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28"/>
            <p:cNvGrpSpPr/>
            <p:nvPr/>
          </p:nvGrpSpPr>
          <p:grpSpPr>
            <a:xfrm>
              <a:off x="6539930" y="3468769"/>
              <a:ext cx="1806427" cy="993590"/>
              <a:chOff x="5523225" y="3468753"/>
              <a:chExt cx="1648200" cy="993590"/>
            </a:xfrm>
          </p:grpSpPr>
          <p:sp>
            <p:nvSpPr>
              <p:cNvPr id="561" name="Google Shape;561;p28"/>
              <p:cNvSpPr txBox="1"/>
              <p:nvPr/>
            </p:nvSpPr>
            <p:spPr>
              <a:xfrm>
                <a:off x="5672031" y="3468753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62" name="Google Shape;562;p28"/>
              <p:cNvSpPr txBox="1"/>
              <p:nvPr/>
            </p:nvSpPr>
            <p:spPr>
              <a:xfrm>
                <a:off x="5523225" y="3837742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and a gas giant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63" name="Google Shape;563;p28"/>
          <p:cNvGrpSpPr/>
          <p:nvPr/>
        </p:nvGrpSpPr>
        <p:grpSpPr>
          <a:xfrm>
            <a:off x="4477888" y="1023986"/>
            <a:ext cx="2079816" cy="1226702"/>
            <a:chOff x="4477888" y="1023986"/>
            <a:chExt cx="2079816" cy="1226702"/>
          </a:xfrm>
        </p:grpSpPr>
        <p:sp>
          <p:nvSpPr>
            <p:cNvPr id="564" name="Google Shape;564;p28"/>
            <p:cNvSpPr/>
            <p:nvPr/>
          </p:nvSpPr>
          <p:spPr>
            <a:xfrm rot="5400000">
              <a:off x="4904445" y="597429"/>
              <a:ext cx="1226702" cy="2079816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" name="Google Shape;565;p28"/>
            <p:cNvGrpSpPr/>
            <p:nvPr/>
          </p:nvGrpSpPr>
          <p:grpSpPr>
            <a:xfrm>
              <a:off x="4625834" y="1141028"/>
              <a:ext cx="1806427" cy="995276"/>
              <a:chOff x="3747900" y="1141012"/>
              <a:chExt cx="1648200" cy="995276"/>
            </a:xfrm>
          </p:grpSpPr>
          <p:sp>
            <p:nvSpPr>
              <p:cNvPr id="566" name="Google Shape;566;p28"/>
              <p:cNvSpPr txBox="1"/>
              <p:nvPr/>
            </p:nvSpPr>
            <p:spPr>
              <a:xfrm>
                <a:off x="3917550" y="1141012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67" name="Google Shape;567;p28"/>
              <p:cNvSpPr txBox="1"/>
              <p:nvPr/>
            </p:nvSpPr>
            <p:spPr>
              <a:xfrm>
                <a:off x="3747900" y="1511688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68" name="Google Shape;568;p28"/>
          <p:cNvGrpSpPr/>
          <p:nvPr/>
        </p:nvGrpSpPr>
        <p:grpSpPr>
          <a:xfrm>
            <a:off x="1223059" y="2553165"/>
            <a:ext cx="1023104" cy="1909217"/>
            <a:chOff x="1630000" y="1399025"/>
            <a:chExt cx="206500" cy="385350"/>
          </a:xfrm>
        </p:grpSpPr>
        <p:sp>
          <p:nvSpPr>
            <p:cNvPr id="569" name="Google Shape;569;p28"/>
            <p:cNvSpPr/>
            <p:nvPr/>
          </p:nvSpPr>
          <p:spPr>
            <a:xfrm>
              <a:off x="1769925" y="1402525"/>
              <a:ext cx="66575" cy="381625"/>
            </a:xfrm>
            <a:custGeom>
              <a:avLst/>
              <a:gdLst/>
              <a:ahLst/>
              <a:cxnLst/>
              <a:rect l="l" t="t" r="r" b="b"/>
              <a:pathLst>
                <a:path w="2663" h="15265" extrusionOk="0">
                  <a:moveTo>
                    <a:pt x="2350" y="0"/>
                  </a:moveTo>
                  <a:lnTo>
                    <a:pt x="2326" y="140"/>
                  </a:lnTo>
                  <a:cubicBezTo>
                    <a:pt x="2334" y="1373"/>
                    <a:pt x="2424" y="2605"/>
                    <a:pt x="2424" y="3838"/>
                  </a:cubicBezTo>
                  <a:cubicBezTo>
                    <a:pt x="2424" y="5062"/>
                    <a:pt x="2391" y="6295"/>
                    <a:pt x="2367" y="7519"/>
                  </a:cubicBezTo>
                  <a:cubicBezTo>
                    <a:pt x="2293" y="9985"/>
                    <a:pt x="2202" y="12458"/>
                    <a:pt x="2334" y="14932"/>
                  </a:cubicBezTo>
                  <a:cubicBezTo>
                    <a:pt x="2071" y="14932"/>
                    <a:pt x="1800" y="14940"/>
                    <a:pt x="1537" y="14940"/>
                  </a:cubicBezTo>
                  <a:cubicBezTo>
                    <a:pt x="1363" y="14940"/>
                    <a:pt x="1134" y="14975"/>
                    <a:pt x="933" y="14975"/>
                  </a:cubicBezTo>
                  <a:cubicBezTo>
                    <a:pt x="857" y="14975"/>
                    <a:pt x="786" y="14970"/>
                    <a:pt x="723" y="14957"/>
                  </a:cubicBezTo>
                  <a:cubicBezTo>
                    <a:pt x="304" y="14858"/>
                    <a:pt x="353" y="14521"/>
                    <a:pt x="337" y="14159"/>
                  </a:cubicBezTo>
                  <a:cubicBezTo>
                    <a:pt x="337" y="13896"/>
                    <a:pt x="329" y="13617"/>
                    <a:pt x="329" y="13354"/>
                  </a:cubicBezTo>
                  <a:cubicBezTo>
                    <a:pt x="321" y="12245"/>
                    <a:pt x="304" y="11135"/>
                    <a:pt x="304" y="10026"/>
                  </a:cubicBezTo>
                  <a:cubicBezTo>
                    <a:pt x="288" y="7848"/>
                    <a:pt x="419" y="5646"/>
                    <a:pt x="288" y="3485"/>
                  </a:cubicBezTo>
                  <a:lnTo>
                    <a:pt x="132" y="3493"/>
                  </a:lnTo>
                  <a:cubicBezTo>
                    <a:pt x="25" y="4701"/>
                    <a:pt x="41" y="5925"/>
                    <a:pt x="33" y="7141"/>
                  </a:cubicBezTo>
                  <a:cubicBezTo>
                    <a:pt x="25" y="8432"/>
                    <a:pt x="25" y="9714"/>
                    <a:pt x="33" y="11012"/>
                  </a:cubicBezTo>
                  <a:cubicBezTo>
                    <a:pt x="41" y="11637"/>
                    <a:pt x="41" y="12261"/>
                    <a:pt x="41" y="12902"/>
                  </a:cubicBezTo>
                  <a:cubicBezTo>
                    <a:pt x="41" y="13518"/>
                    <a:pt x="0" y="14151"/>
                    <a:pt x="74" y="14759"/>
                  </a:cubicBezTo>
                  <a:cubicBezTo>
                    <a:pt x="107" y="15022"/>
                    <a:pt x="230" y="15162"/>
                    <a:pt x="493" y="15211"/>
                  </a:cubicBezTo>
                  <a:cubicBezTo>
                    <a:pt x="692" y="15251"/>
                    <a:pt x="904" y="15264"/>
                    <a:pt x="1121" y="15264"/>
                  </a:cubicBezTo>
                  <a:cubicBezTo>
                    <a:pt x="1533" y="15264"/>
                    <a:pt x="1960" y="15217"/>
                    <a:pt x="2342" y="15211"/>
                  </a:cubicBezTo>
                  <a:cubicBezTo>
                    <a:pt x="2424" y="15211"/>
                    <a:pt x="2474" y="15137"/>
                    <a:pt x="2474" y="15080"/>
                  </a:cubicBezTo>
                  <a:cubicBezTo>
                    <a:pt x="2531" y="15063"/>
                    <a:pt x="2572" y="15039"/>
                    <a:pt x="2572" y="14965"/>
                  </a:cubicBezTo>
                  <a:cubicBezTo>
                    <a:pt x="2465" y="12450"/>
                    <a:pt x="2539" y="9944"/>
                    <a:pt x="2597" y="7421"/>
                  </a:cubicBezTo>
                  <a:cubicBezTo>
                    <a:pt x="2630" y="6205"/>
                    <a:pt x="2663" y="4972"/>
                    <a:pt x="2654" y="3748"/>
                  </a:cubicBezTo>
                  <a:cubicBezTo>
                    <a:pt x="2654" y="2523"/>
                    <a:pt x="2654" y="1274"/>
                    <a:pt x="2465" y="58"/>
                  </a:cubicBezTo>
                  <a:cubicBezTo>
                    <a:pt x="2465" y="25"/>
                    <a:pt x="2433" y="8"/>
                    <a:pt x="2416" y="8"/>
                  </a:cubicBezTo>
                  <a:lnTo>
                    <a:pt x="2408" y="8"/>
                  </a:lnTo>
                  <a:cubicBezTo>
                    <a:pt x="2383" y="8"/>
                    <a:pt x="2375" y="0"/>
                    <a:pt x="23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1630000" y="1415050"/>
              <a:ext cx="11525" cy="367350"/>
            </a:xfrm>
            <a:custGeom>
              <a:avLst/>
              <a:gdLst/>
              <a:ahLst/>
              <a:cxnLst/>
              <a:rect l="l" t="t" r="r" b="b"/>
              <a:pathLst>
                <a:path w="461" h="14694" extrusionOk="0">
                  <a:moveTo>
                    <a:pt x="83" y="0"/>
                  </a:moveTo>
                  <a:cubicBezTo>
                    <a:pt x="1" y="2400"/>
                    <a:pt x="149" y="4833"/>
                    <a:pt x="165" y="7240"/>
                  </a:cubicBezTo>
                  <a:cubicBezTo>
                    <a:pt x="182" y="9665"/>
                    <a:pt x="157" y="12089"/>
                    <a:pt x="157" y="14513"/>
                  </a:cubicBezTo>
                  <a:cubicBezTo>
                    <a:pt x="157" y="14587"/>
                    <a:pt x="206" y="14628"/>
                    <a:pt x="272" y="14628"/>
                  </a:cubicBezTo>
                  <a:cubicBezTo>
                    <a:pt x="280" y="14661"/>
                    <a:pt x="313" y="14677"/>
                    <a:pt x="354" y="14694"/>
                  </a:cubicBezTo>
                  <a:lnTo>
                    <a:pt x="387" y="14694"/>
                  </a:lnTo>
                  <a:lnTo>
                    <a:pt x="412" y="14505"/>
                  </a:lnTo>
                  <a:cubicBezTo>
                    <a:pt x="461" y="12089"/>
                    <a:pt x="453" y="9665"/>
                    <a:pt x="436" y="7240"/>
                  </a:cubicBezTo>
                  <a:cubicBezTo>
                    <a:pt x="412" y="4841"/>
                    <a:pt x="461" y="2392"/>
                    <a:pt x="2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1655900" y="1609650"/>
              <a:ext cx="23025" cy="20375"/>
            </a:xfrm>
            <a:custGeom>
              <a:avLst/>
              <a:gdLst/>
              <a:ahLst/>
              <a:cxnLst/>
              <a:rect l="l" t="t" r="r" b="b"/>
              <a:pathLst>
                <a:path w="921" h="815" extrusionOk="0">
                  <a:moveTo>
                    <a:pt x="494" y="193"/>
                  </a:moveTo>
                  <a:cubicBezTo>
                    <a:pt x="536" y="193"/>
                    <a:pt x="575" y="216"/>
                    <a:pt x="608" y="278"/>
                  </a:cubicBezTo>
                  <a:cubicBezTo>
                    <a:pt x="658" y="418"/>
                    <a:pt x="575" y="566"/>
                    <a:pt x="452" y="607"/>
                  </a:cubicBezTo>
                  <a:cubicBezTo>
                    <a:pt x="430" y="615"/>
                    <a:pt x="407" y="619"/>
                    <a:pt x="385" y="619"/>
                  </a:cubicBezTo>
                  <a:cubicBezTo>
                    <a:pt x="277" y="619"/>
                    <a:pt x="178" y="527"/>
                    <a:pt x="165" y="418"/>
                  </a:cubicBezTo>
                  <a:cubicBezTo>
                    <a:pt x="165" y="360"/>
                    <a:pt x="189" y="311"/>
                    <a:pt x="222" y="270"/>
                  </a:cubicBezTo>
                  <a:cubicBezTo>
                    <a:pt x="234" y="286"/>
                    <a:pt x="251" y="295"/>
                    <a:pt x="269" y="295"/>
                  </a:cubicBezTo>
                  <a:cubicBezTo>
                    <a:pt x="288" y="295"/>
                    <a:pt x="308" y="286"/>
                    <a:pt x="329" y="270"/>
                  </a:cubicBezTo>
                  <a:cubicBezTo>
                    <a:pt x="384" y="229"/>
                    <a:pt x="441" y="193"/>
                    <a:pt x="494" y="193"/>
                  </a:cubicBezTo>
                  <a:close/>
                  <a:moveTo>
                    <a:pt x="497" y="1"/>
                  </a:moveTo>
                  <a:cubicBezTo>
                    <a:pt x="477" y="1"/>
                    <a:pt x="457" y="3"/>
                    <a:pt x="436" y="7"/>
                  </a:cubicBezTo>
                  <a:cubicBezTo>
                    <a:pt x="362" y="15"/>
                    <a:pt x="288" y="56"/>
                    <a:pt x="247" y="114"/>
                  </a:cubicBezTo>
                  <a:cubicBezTo>
                    <a:pt x="107" y="147"/>
                    <a:pt x="0" y="270"/>
                    <a:pt x="0" y="426"/>
                  </a:cubicBezTo>
                  <a:cubicBezTo>
                    <a:pt x="0" y="653"/>
                    <a:pt x="206" y="815"/>
                    <a:pt x="416" y="815"/>
                  </a:cubicBezTo>
                  <a:cubicBezTo>
                    <a:pt x="464" y="815"/>
                    <a:pt x="513" y="806"/>
                    <a:pt x="559" y="788"/>
                  </a:cubicBezTo>
                  <a:cubicBezTo>
                    <a:pt x="806" y="681"/>
                    <a:pt x="921" y="352"/>
                    <a:pt x="756" y="138"/>
                  </a:cubicBezTo>
                  <a:cubicBezTo>
                    <a:pt x="681" y="50"/>
                    <a:pt x="595" y="1"/>
                    <a:pt x="4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656300" y="1527900"/>
              <a:ext cx="22225" cy="19825"/>
            </a:xfrm>
            <a:custGeom>
              <a:avLst/>
              <a:gdLst/>
              <a:ahLst/>
              <a:cxnLst/>
              <a:rect l="l" t="t" r="r" b="b"/>
              <a:pathLst>
                <a:path w="889" h="793" extrusionOk="0">
                  <a:moveTo>
                    <a:pt x="437" y="210"/>
                  </a:moveTo>
                  <a:cubicBezTo>
                    <a:pt x="472" y="210"/>
                    <a:pt x="507" y="220"/>
                    <a:pt x="543" y="245"/>
                  </a:cubicBezTo>
                  <a:cubicBezTo>
                    <a:pt x="642" y="302"/>
                    <a:pt x="633" y="458"/>
                    <a:pt x="551" y="532"/>
                  </a:cubicBezTo>
                  <a:cubicBezTo>
                    <a:pt x="518" y="565"/>
                    <a:pt x="476" y="579"/>
                    <a:pt x="432" y="579"/>
                  </a:cubicBezTo>
                  <a:cubicBezTo>
                    <a:pt x="355" y="579"/>
                    <a:pt x="273" y="535"/>
                    <a:pt x="231" y="466"/>
                  </a:cubicBezTo>
                  <a:cubicBezTo>
                    <a:pt x="198" y="417"/>
                    <a:pt x="198" y="360"/>
                    <a:pt x="222" y="294"/>
                  </a:cubicBezTo>
                  <a:lnTo>
                    <a:pt x="247" y="294"/>
                  </a:lnTo>
                  <a:cubicBezTo>
                    <a:pt x="302" y="250"/>
                    <a:pt x="368" y="210"/>
                    <a:pt x="437" y="210"/>
                  </a:cubicBezTo>
                  <a:close/>
                  <a:moveTo>
                    <a:pt x="430" y="0"/>
                  </a:moveTo>
                  <a:cubicBezTo>
                    <a:pt x="325" y="0"/>
                    <a:pt x="222" y="39"/>
                    <a:pt x="157" y="121"/>
                  </a:cubicBezTo>
                  <a:cubicBezTo>
                    <a:pt x="50" y="212"/>
                    <a:pt x="1" y="376"/>
                    <a:pt x="58" y="540"/>
                  </a:cubicBezTo>
                  <a:cubicBezTo>
                    <a:pt x="115" y="694"/>
                    <a:pt x="286" y="792"/>
                    <a:pt x="453" y="792"/>
                  </a:cubicBezTo>
                  <a:cubicBezTo>
                    <a:pt x="528" y="792"/>
                    <a:pt x="603" y="773"/>
                    <a:pt x="666" y="729"/>
                  </a:cubicBezTo>
                  <a:cubicBezTo>
                    <a:pt x="847" y="582"/>
                    <a:pt x="888" y="277"/>
                    <a:pt x="716" y="113"/>
                  </a:cubicBezTo>
                  <a:cubicBezTo>
                    <a:pt x="642" y="39"/>
                    <a:pt x="535" y="0"/>
                    <a:pt x="4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1631850" y="1407025"/>
              <a:ext cx="72750" cy="8250"/>
            </a:xfrm>
            <a:custGeom>
              <a:avLst/>
              <a:gdLst/>
              <a:ahLst/>
              <a:cxnLst/>
              <a:rect l="l" t="t" r="r" b="b"/>
              <a:pathLst>
                <a:path w="2910" h="330" extrusionOk="0">
                  <a:moveTo>
                    <a:pt x="2351" y="1"/>
                  </a:moveTo>
                  <a:cubicBezTo>
                    <a:pt x="1833" y="1"/>
                    <a:pt x="1324" y="1"/>
                    <a:pt x="806" y="34"/>
                  </a:cubicBezTo>
                  <a:cubicBezTo>
                    <a:pt x="584" y="59"/>
                    <a:pt x="223" y="17"/>
                    <a:pt x="91" y="231"/>
                  </a:cubicBezTo>
                  <a:lnTo>
                    <a:pt x="91" y="239"/>
                  </a:lnTo>
                  <a:cubicBezTo>
                    <a:pt x="85" y="238"/>
                    <a:pt x="78" y="237"/>
                    <a:pt x="72" y="237"/>
                  </a:cubicBezTo>
                  <a:cubicBezTo>
                    <a:pt x="36" y="237"/>
                    <a:pt x="1" y="258"/>
                    <a:pt x="1" y="313"/>
                  </a:cubicBezTo>
                  <a:lnTo>
                    <a:pt x="1" y="330"/>
                  </a:lnTo>
                  <a:lnTo>
                    <a:pt x="149" y="330"/>
                  </a:lnTo>
                  <a:cubicBezTo>
                    <a:pt x="181" y="330"/>
                    <a:pt x="206" y="330"/>
                    <a:pt x="223" y="313"/>
                  </a:cubicBezTo>
                  <a:cubicBezTo>
                    <a:pt x="266" y="274"/>
                    <a:pt x="399" y="265"/>
                    <a:pt x="532" y="265"/>
                  </a:cubicBezTo>
                  <a:cubicBezTo>
                    <a:pt x="650" y="265"/>
                    <a:pt x="768" y="272"/>
                    <a:pt x="822" y="272"/>
                  </a:cubicBezTo>
                  <a:cubicBezTo>
                    <a:pt x="995" y="264"/>
                    <a:pt x="1159" y="248"/>
                    <a:pt x="1332" y="248"/>
                  </a:cubicBezTo>
                  <a:cubicBezTo>
                    <a:pt x="1500" y="243"/>
                    <a:pt x="1673" y="241"/>
                    <a:pt x="1846" y="241"/>
                  </a:cubicBezTo>
                  <a:cubicBezTo>
                    <a:pt x="2018" y="241"/>
                    <a:pt x="2191" y="243"/>
                    <a:pt x="2359" y="248"/>
                  </a:cubicBezTo>
                  <a:cubicBezTo>
                    <a:pt x="2409" y="248"/>
                    <a:pt x="2441" y="223"/>
                    <a:pt x="2466" y="190"/>
                  </a:cubicBezTo>
                  <a:cubicBezTo>
                    <a:pt x="2491" y="198"/>
                    <a:pt x="2540" y="206"/>
                    <a:pt x="2565" y="206"/>
                  </a:cubicBezTo>
                  <a:cubicBezTo>
                    <a:pt x="2628" y="216"/>
                    <a:pt x="2698" y="229"/>
                    <a:pt x="2763" y="229"/>
                  </a:cubicBezTo>
                  <a:cubicBezTo>
                    <a:pt x="2807" y="229"/>
                    <a:pt x="2849" y="223"/>
                    <a:pt x="2885" y="206"/>
                  </a:cubicBezTo>
                  <a:cubicBezTo>
                    <a:pt x="2893" y="206"/>
                    <a:pt x="2893" y="198"/>
                    <a:pt x="2910" y="198"/>
                  </a:cubicBezTo>
                  <a:lnTo>
                    <a:pt x="2910" y="75"/>
                  </a:lnTo>
                  <a:cubicBezTo>
                    <a:pt x="2910" y="75"/>
                    <a:pt x="2910" y="67"/>
                    <a:pt x="2893" y="67"/>
                  </a:cubicBezTo>
                  <a:cubicBezTo>
                    <a:pt x="2803" y="17"/>
                    <a:pt x="2688" y="26"/>
                    <a:pt x="2589" y="17"/>
                  </a:cubicBezTo>
                  <a:cubicBezTo>
                    <a:pt x="2507" y="1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1689800" y="1495975"/>
              <a:ext cx="15900" cy="286525"/>
            </a:xfrm>
            <a:custGeom>
              <a:avLst/>
              <a:gdLst/>
              <a:ahLst/>
              <a:cxnLst/>
              <a:rect l="l" t="t" r="r" b="b"/>
              <a:pathLst>
                <a:path w="636" h="11461" extrusionOk="0">
                  <a:moveTo>
                    <a:pt x="188" y="0"/>
                  </a:moveTo>
                  <a:cubicBezTo>
                    <a:pt x="133" y="0"/>
                    <a:pt x="74" y="37"/>
                    <a:pt x="74" y="108"/>
                  </a:cubicBezTo>
                  <a:cubicBezTo>
                    <a:pt x="25" y="1949"/>
                    <a:pt x="107" y="3790"/>
                    <a:pt x="148" y="5622"/>
                  </a:cubicBezTo>
                  <a:cubicBezTo>
                    <a:pt x="164" y="6510"/>
                    <a:pt x="189" y="7414"/>
                    <a:pt x="222" y="8318"/>
                  </a:cubicBezTo>
                  <a:cubicBezTo>
                    <a:pt x="230" y="8770"/>
                    <a:pt x="238" y="9222"/>
                    <a:pt x="255" y="9674"/>
                  </a:cubicBezTo>
                  <a:cubicBezTo>
                    <a:pt x="271" y="9969"/>
                    <a:pt x="477" y="11128"/>
                    <a:pt x="25" y="11268"/>
                  </a:cubicBezTo>
                  <a:lnTo>
                    <a:pt x="0" y="11457"/>
                  </a:lnTo>
                  <a:cubicBezTo>
                    <a:pt x="21" y="11459"/>
                    <a:pt x="41" y="11460"/>
                    <a:pt x="60" y="11460"/>
                  </a:cubicBezTo>
                  <a:cubicBezTo>
                    <a:pt x="636" y="11460"/>
                    <a:pt x="558" y="10539"/>
                    <a:pt x="534" y="10126"/>
                  </a:cubicBezTo>
                  <a:cubicBezTo>
                    <a:pt x="485" y="9016"/>
                    <a:pt x="444" y="7899"/>
                    <a:pt x="411" y="6789"/>
                  </a:cubicBezTo>
                  <a:cubicBezTo>
                    <a:pt x="337" y="4603"/>
                    <a:pt x="370" y="2417"/>
                    <a:pt x="296" y="240"/>
                  </a:cubicBezTo>
                  <a:lnTo>
                    <a:pt x="395" y="116"/>
                  </a:lnTo>
                  <a:cubicBezTo>
                    <a:pt x="362" y="83"/>
                    <a:pt x="321" y="59"/>
                    <a:pt x="288" y="34"/>
                  </a:cubicBezTo>
                  <a:cubicBezTo>
                    <a:pt x="280" y="18"/>
                    <a:pt x="255" y="18"/>
                    <a:pt x="247" y="18"/>
                  </a:cubicBezTo>
                  <a:cubicBezTo>
                    <a:pt x="230" y="6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1639450" y="1776550"/>
              <a:ext cx="50975" cy="7825"/>
            </a:xfrm>
            <a:custGeom>
              <a:avLst/>
              <a:gdLst/>
              <a:ahLst/>
              <a:cxnLst/>
              <a:rect l="l" t="t" r="r" b="b"/>
              <a:pathLst>
                <a:path w="2039" h="313" extrusionOk="0">
                  <a:moveTo>
                    <a:pt x="1363" y="0"/>
                  </a:moveTo>
                  <a:cubicBezTo>
                    <a:pt x="915" y="0"/>
                    <a:pt x="459" y="36"/>
                    <a:pt x="25" y="53"/>
                  </a:cubicBezTo>
                  <a:lnTo>
                    <a:pt x="1" y="242"/>
                  </a:lnTo>
                  <a:cubicBezTo>
                    <a:pt x="347" y="282"/>
                    <a:pt x="715" y="312"/>
                    <a:pt x="1082" y="312"/>
                  </a:cubicBezTo>
                  <a:cubicBezTo>
                    <a:pt x="1393" y="312"/>
                    <a:pt x="1703" y="291"/>
                    <a:pt x="1998" y="234"/>
                  </a:cubicBezTo>
                  <a:lnTo>
                    <a:pt x="2014" y="234"/>
                  </a:lnTo>
                  <a:lnTo>
                    <a:pt x="2039" y="45"/>
                  </a:lnTo>
                  <a:cubicBezTo>
                    <a:pt x="2014" y="37"/>
                    <a:pt x="1998" y="28"/>
                    <a:pt x="1973" y="28"/>
                  </a:cubicBezTo>
                  <a:cubicBezTo>
                    <a:pt x="1774" y="8"/>
                    <a:pt x="1569" y="0"/>
                    <a:pt x="13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1696975" y="1483850"/>
              <a:ext cx="80150" cy="50675"/>
            </a:xfrm>
            <a:custGeom>
              <a:avLst/>
              <a:gdLst/>
              <a:ahLst/>
              <a:cxnLst/>
              <a:rect l="l" t="t" r="r" b="b"/>
              <a:pathLst>
                <a:path w="3206" h="2027" extrusionOk="0">
                  <a:moveTo>
                    <a:pt x="2962" y="1"/>
                  </a:moveTo>
                  <a:cubicBezTo>
                    <a:pt x="2933" y="1"/>
                    <a:pt x="2903" y="13"/>
                    <a:pt x="2877" y="43"/>
                  </a:cubicBezTo>
                  <a:cubicBezTo>
                    <a:pt x="2696" y="264"/>
                    <a:pt x="2524" y="511"/>
                    <a:pt x="2343" y="757"/>
                  </a:cubicBezTo>
                  <a:cubicBezTo>
                    <a:pt x="2244" y="905"/>
                    <a:pt x="2137" y="1045"/>
                    <a:pt x="2039" y="1185"/>
                  </a:cubicBezTo>
                  <a:cubicBezTo>
                    <a:pt x="1973" y="1267"/>
                    <a:pt x="1751" y="1637"/>
                    <a:pt x="1677" y="1653"/>
                  </a:cubicBezTo>
                  <a:cubicBezTo>
                    <a:pt x="1636" y="1668"/>
                    <a:pt x="1594" y="1674"/>
                    <a:pt x="1552" y="1674"/>
                  </a:cubicBezTo>
                  <a:cubicBezTo>
                    <a:pt x="1212" y="1674"/>
                    <a:pt x="869" y="1243"/>
                    <a:pt x="650" y="1053"/>
                  </a:cubicBezTo>
                  <a:cubicBezTo>
                    <a:pt x="477" y="897"/>
                    <a:pt x="288" y="749"/>
                    <a:pt x="108" y="610"/>
                  </a:cubicBezTo>
                  <a:lnTo>
                    <a:pt x="1" y="733"/>
                  </a:lnTo>
                  <a:cubicBezTo>
                    <a:pt x="280" y="1045"/>
                    <a:pt x="568" y="1333"/>
                    <a:pt x="880" y="1620"/>
                  </a:cubicBezTo>
                  <a:cubicBezTo>
                    <a:pt x="1048" y="1781"/>
                    <a:pt x="1262" y="2027"/>
                    <a:pt x="1521" y="2027"/>
                  </a:cubicBezTo>
                  <a:cubicBezTo>
                    <a:pt x="1553" y="2027"/>
                    <a:pt x="1586" y="2023"/>
                    <a:pt x="1620" y="2015"/>
                  </a:cubicBezTo>
                  <a:cubicBezTo>
                    <a:pt x="1874" y="1965"/>
                    <a:pt x="2031" y="1653"/>
                    <a:pt x="2170" y="1472"/>
                  </a:cubicBezTo>
                  <a:cubicBezTo>
                    <a:pt x="2483" y="1062"/>
                    <a:pt x="2787" y="667"/>
                    <a:pt x="3058" y="240"/>
                  </a:cubicBezTo>
                  <a:lnTo>
                    <a:pt x="3206" y="223"/>
                  </a:lnTo>
                  <a:cubicBezTo>
                    <a:pt x="3197" y="182"/>
                    <a:pt x="3197" y="141"/>
                    <a:pt x="3197" y="100"/>
                  </a:cubicBezTo>
                  <a:cubicBezTo>
                    <a:pt x="3197" y="62"/>
                    <a:pt x="3167" y="40"/>
                    <a:pt x="3135" y="40"/>
                  </a:cubicBezTo>
                  <a:cubicBezTo>
                    <a:pt x="3112" y="40"/>
                    <a:pt x="3088" y="51"/>
                    <a:pt x="3074" y="75"/>
                  </a:cubicBezTo>
                  <a:cubicBezTo>
                    <a:pt x="3049" y="31"/>
                    <a:pt x="3006" y="1"/>
                    <a:pt x="2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1657125" y="1476250"/>
              <a:ext cx="20975" cy="21475"/>
            </a:xfrm>
            <a:custGeom>
              <a:avLst/>
              <a:gdLst/>
              <a:ahLst/>
              <a:cxnLst/>
              <a:rect l="l" t="t" r="r" b="b"/>
              <a:pathLst>
                <a:path w="839" h="859" extrusionOk="0">
                  <a:moveTo>
                    <a:pt x="433" y="230"/>
                  </a:moveTo>
                  <a:cubicBezTo>
                    <a:pt x="484" y="230"/>
                    <a:pt x="541" y="272"/>
                    <a:pt x="568" y="338"/>
                  </a:cubicBezTo>
                  <a:cubicBezTo>
                    <a:pt x="609" y="437"/>
                    <a:pt x="568" y="560"/>
                    <a:pt x="477" y="642"/>
                  </a:cubicBezTo>
                  <a:cubicBezTo>
                    <a:pt x="451" y="662"/>
                    <a:pt x="423" y="670"/>
                    <a:pt x="394" y="670"/>
                  </a:cubicBezTo>
                  <a:cubicBezTo>
                    <a:pt x="314" y="670"/>
                    <a:pt x="234" y="602"/>
                    <a:pt x="222" y="511"/>
                  </a:cubicBezTo>
                  <a:cubicBezTo>
                    <a:pt x="222" y="470"/>
                    <a:pt x="222" y="429"/>
                    <a:pt x="239" y="388"/>
                  </a:cubicBezTo>
                  <a:cubicBezTo>
                    <a:pt x="248" y="389"/>
                    <a:pt x="256" y="390"/>
                    <a:pt x="265" y="390"/>
                  </a:cubicBezTo>
                  <a:cubicBezTo>
                    <a:pt x="296" y="390"/>
                    <a:pt x="325" y="377"/>
                    <a:pt x="337" y="338"/>
                  </a:cubicBezTo>
                  <a:cubicBezTo>
                    <a:pt x="349" y="262"/>
                    <a:pt x="389" y="230"/>
                    <a:pt x="433" y="230"/>
                  </a:cubicBezTo>
                  <a:close/>
                  <a:moveTo>
                    <a:pt x="422" y="1"/>
                  </a:moveTo>
                  <a:cubicBezTo>
                    <a:pt x="384" y="1"/>
                    <a:pt x="347" y="9"/>
                    <a:pt x="313" y="26"/>
                  </a:cubicBezTo>
                  <a:cubicBezTo>
                    <a:pt x="239" y="67"/>
                    <a:pt x="181" y="133"/>
                    <a:pt x="157" y="215"/>
                  </a:cubicBezTo>
                  <a:cubicBezTo>
                    <a:pt x="58" y="330"/>
                    <a:pt x="0" y="494"/>
                    <a:pt x="74" y="642"/>
                  </a:cubicBezTo>
                  <a:cubicBezTo>
                    <a:pt x="143" y="784"/>
                    <a:pt x="274" y="858"/>
                    <a:pt x="406" y="858"/>
                  </a:cubicBezTo>
                  <a:cubicBezTo>
                    <a:pt x="497" y="858"/>
                    <a:pt x="588" y="823"/>
                    <a:pt x="658" y="749"/>
                  </a:cubicBezTo>
                  <a:cubicBezTo>
                    <a:pt x="839" y="560"/>
                    <a:pt x="839" y="248"/>
                    <a:pt x="633" y="84"/>
                  </a:cubicBezTo>
                  <a:cubicBezTo>
                    <a:pt x="569" y="30"/>
                    <a:pt x="494" y="1"/>
                    <a:pt x="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1635975" y="1405400"/>
              <a:ext cx="195400" cy="372075"/>
            </a:xfrm>
            <a:custGeom>
              <a:avLst/>
              <a:gdLst/>
              <a:ahLst/>
              <a:cxnLst/>
              <a:rect l="l" t="t" r="r" b="b"/>
              <a:pathLst>
                <a:path w="7816" h="14883" extrusionOk="0">
                  <a:moveTo>
                    <a:pt x="1243" y="1413"/>
                  </a:moveTo>
                  <a:cubicBezTo>
                    <a:pt x="1251" y="1413"/>
                    <a:pt x="1258" y="1413"/>
                    <a:pt x="1266" y="1414"/>
                  </a:cubicBezTo>
                  <a:cubicBezTo>
                    <a:pt x="1282" y="1414"/>
                    <a:pt x="1307" y="1438"/>
                    <a:pt x="1307" y="1463"/>
                  </a:cubicBezTo>
                  <a:cubicBezTo>
                    <a:pt x="1313" y="1462"/>
                    <a:pt x="1320" y="1461"/>
                    <a:pt x="1327" y="1461"/>
                  </a:cubicBezTo>
                  <a:cubicBezTo>
                    <a:pt x="1369" y="1461"/>
                    <a:pt x="1412" y="1482"/>
                    <a:pt x="1455" y="1496"/>
                  </a:cubicBezTo>
                  <a:cubicBezTo>
                    <a:pt x="1726" y="1627"/>
                    <a:pt x="1775" y="1997"/>
                    <a:pt x="1553" y="2186"/>
                  </a:cubicBezTo>
                  <a:cubicBezTo>
                    <a:pt x="1470" y="2252"/>
                    <a:pt x="1371" y="2283"/>
                    <a:pt x="1275" y="2283"/>
                  </a:cubicBezTo>
                  <a:cubicBezTo>
                    <a:pt x="1104" y="2283"/>
                    <a:pt x="939" y="2187"/>
                    <a:pt x="871" y="2014"/>
                  </a:cubicBezTo>
                  <a:cubicBezTo>
                    <a:pt x="775" y="1741"/>
                    <a:pt x="937" y="1413"/>
                    <a:pt x="1243" y="1413"/>
                  </a:cubicBezTo>
                  <a:close/>
                  <a:moveTo>
                    <a:pt x="1275" y="2840"/>
                  </a:moveTo>
                  <a:cubicBezTo>
                    <a:pt x="1351" y="2840"/>
                    <a:pt x="1427" y="2868"/>
                    <a:pt x="1487" y="2918"/>
                  </a:cubicBezTo>
                  <a:cubicBezTo>
                    <a:pt x="1693" y="3082"/>
                    <a:pt x="1693" y="3394"/>
                    <a:pt x="1520" y="3583"/>
                  </a:cubicBezTo>
                  <a:cubicBezTo>
                    <a:pt x="1450" y="3657"/>
                    <a:pt x="1358" y="3692"/>
                    <a:pt x="1266" y="3692"/>
                  </a:cubicBezTo>
                  <a:cubicBezTo>
                    <a:pt x="1133" y="3692"/>
                    <a:pt x="1000" y="3618"/>
                    <a:pt x="937" y="3476"/>
                  </a:cubicBezTo>
                  <a:cubicBezTo>
                    <a:pt x="863" y="3328"/>
                    <a:pt x="904" y="3148"/>
                    <a:pt x="1019" y="3049"/>
                  </a:cubicBezTo>
                  <a:cubicBezTo>
                    <a:pt x="1027" y="2975"/>
                    <a:pt x="1085" y="2901"/>
                    <a:pt x="1167" y="2860"/>
                  </a:cubicBezTo>
                  <a:cubicBezTo>
                    <a:pt x="1202" y="2847"/>
                    <a:pt x="1238" y="2840"/>
                    <a:pt x="1275" y="2840"/>
                  </a:cubicBezTo>
                  <a:close/>
                  <a:moveTo>
                    <a:pt x="1252" y="4898"/>
                  </a:moveTo>
                  <a:cubicBezTo>
                    <a:pt x="1354" y="4898"/>
                    <a:pt x="1457" y="4933"/>
                    <a:pt x="1529" y="4997"/>
                  </a:cubicBezTo>
                  <a:cubicBezTo>
                    <a:pt x="1701" y="5161"/>
                    <a:pt x="1668" y="5482"/>
                    <a:pt x="1479" y="5613"/>
                  </a:cubicBezTo>
                  <a:cubicBezTo>
                    <a:pt x="1411" y="5662"/>
                    <a:pt x="1331" y="5685"/>
                    <a:pt x="1252" y="5685"/>
                  </a:cubicBezTo>
                  <a:cubicBezTo>
                    <a:pt x="1091" y="5685"/>
                    <a:pt x="932" y="5592"/>
                    <a:pt x="871" y="5432"/>
                  </a:cubicBezTo>
                  <a:cubicBezTo>
                    <a:pt x="805" y="5276"/>
                    <a:pt x="863" y="5112"/>
                    <a:pt x="970" y="5021"/>
                  </a:cubicBezTo>
                  <a:cubicBezTo>
                    <a:pt x="1037" y="4937"/>
                    <a:pt x="1144" y="4898"/>
                    <a:pt x="1252" y="4898"/>
                  </a:cubicBezTo>
                  <a:close/>
                  <a:moveTo>
                    <a:pt x="1261" y="6650"/>
                  </a:moveTo>
                  <a:cubicBezTo>
                    <a:pt x="1348" y="6650"/>
                    <a:pt x="1435" y="6671"/>
                    <a:pt x="1487" y="6714"/>
                  </a:cubicBezTo>
                  <a:cubicBezTo>
                    <a:pt x="1718" y="6879"/>
                    <a:pt x="1619" y="7207"/>
                    <a:pt x="1405" y="7331"/>
                  </a:cubicBezTo>
                  <a:cubicBezTo>
                    <a:pt x="1348" y="7361"/>
                    <a:pt x="1291" y="7375"/>
                    <a:pt x="1235" y="7375"/>
                  </a:cubicBezTo>
                  <a:cubicBezTo>
                    <a:pt x="1048" y="7375"/>
                    <a:pt x="883" y="7222"/>
                    <a:pt x="838" y="7026"/>
                  </a:cubicBezTo>
                  <a:cubicBezTo>
                    <a:pt x="822" y="6903"/>
                    <a:pt x="855" y="6747"/>
                    <a:pt x="962" y="6681"/>
                  </a:cubicBezTo>
                  <a:cubicBezTo>
                    <a:pt x="982" y="6673"/>
                    <a:pt x="1007" y="6669"/>
                    <a:pt x="1029" y="6669"/>
                  </a:cubicBezTo>
                  <a:cubicBezTo>
                    <a:pt x="1052" y="6669"/>
                    <a:pt x="1072" y="6673"/>
                    <a:pt x="1085" y="6681"/>
                  </a:cubicBezTo>
                  <a:cubicBezTo>
                    <a:pt x="1136" y="6661"/>
                    <a:pt x="1199" y="6650"/>
                    <a:pt x="1261" y="6650"/>
                  </a:cubicBezTo>
                  <a:close/>
                  <a:moveTo>
                    <a:pt x="1266" y="8149"/>
                  </a:moveTo>
                  <a:cubicBezTo>
                    <a:pt x="1376" y="8149"/>
                    <a:pt x="1472" y="8198"/>
                    <a:pt x="1537" y="8284"/>
                  </a:cubicBezTo>
                  <a:cubicBezTo>
                    <a:pt x="1701" y="8514"/>
                    <a:pt x="1586" y="8843"/>
                    <a:pt x="1348" y="8941"/>
                  </a:cubicBezTo>
                  <a:cubicBezTo>
                    <a:pt x="1300" y="8962"/>
                    <a:pt x="1250" y="8972"/>
                    <a:pt x="1199" y="8972"/>
                  </a:cubicBezTo>
                  <a:cubicBezTo>
                    <a:pt x="992" y="8972"/>
                    <a:pt x="789" y="8806"/>
                    <a:pt x="789" y="8588"/>
                  </a:cubicBezTo>
                  <a:cubicBezTo>
                    <a:pt x="797" y="8432"/>
                    <a:pt x="904" y="8317"/>
                    <a:pt x="1035" y="8276"/>
                  </a:cubicBezTo>
                  <a:cubicBezTo>
                    <a:pt x="1077" y="8210"/>
                    <a:pt x="1151" y="8185"/>
                    <a:pt x="1216" y="8152"/>
                  </a:cubicBezTo>
                  <a:cubicBezTo>
                    <a:pt x="1233" y="8150"/>
                    <a:pt x="1249" y="8149"/>
                    <a:pt x="1266" y="8149"/>
                  </a:cubicBezTo>
                  <a:close/>
                  <a:moveTo>
                    <a:pt x="1241" y="9968"/>
                  </a:moveTo>
                  <a:cubicBezTo>
                    <a:pt x="1249" y="9968"/>
                    <a:pt x="1266" y="9985"/>
                    <a:pt x="1282" y="9993"/>
                  </a:cubicBezTo>
                  <a:cubicBezTo>
                    <a:pt x="1381" y="10001"/>
                    <a:pt x="1496" y="10051"/>
                    <a:pt x="1561" y="10133"/>
                  </a:cubicBezTo>
                  <a:cubicBezTo>
                    <a:pt x="1701" y="10322"/>
                    <a:pt x="1619" y="10609"/>
                    <a:pt x="1414" y="10708"/>
                  </a:cubicBezTo>
                  <a:cubicBezTo>
                    <a:pt x="1359" y="10736"/>
                    <a:pt x="1302" y="10749"/>
                    <a:pt x="1245" y="10749"/>
                  </a:cubicBezTo>
                  <a:cubicBezTo>
                    <a:pt x="1068" y="10749"/>
                    <a:pt x="898" y="10625"/>
                    <a:pt x="855" y="10445"/>
                  </a:cubicBezTo>
                  <a:cubicBezTo>
                    <a:pt x="789" y="10199"/>
                    <a:pt x="994" y="9968"/>
                    <a:pt x="1241" y="9968"/>
                  </a:cubicBezTo>
                  <a:close/>
                  <a:moveTo>
                    <a:pt x="1271" y="11584"/>
                  </a:moveTo>
                  <a:cubicBezTo>
                    <a:pt x="1379" y="11584"/>
                    <a:pt x="1491" y="11618"/>
                    <a:pt x="1561" y="11669"/>
                  </a:cubicBezTo>
                  <a:cubicBezTo>
                    <a:pt x="1759" y="11801"/>
                    <a:pt x="1759" y="12089"/>
                    <a:pt x="1603" y="12261"/>
                  </a:cubicBezTo>
                  <a:cubicBezTo>
                    <a:pt x="1520" y="12355"/>
                    <a:pt x="1414" y="12397"/>
                    <a:pt x="1309" y="12397"/>
                  </a:cubicBezTo>
                  <a:cubicBezTo>
                    <a:pt x="1182" y="12397"/>
                    <a:pt x="1055" y="12336"/>
                    <a:pt x="970" y="12228"/>
                  </a:cubicBezTo>
                  <a:cubicBezTo>
                    <a:pt x="871" y="12089"/>
                    <a:pt x="863" y="11875"/>
                    <a:pt x="986" y="11760"/>
                  </a:cubicBezTo>
                  <a:cubicBezTo>
                    <a:pt x="1018" y="11634"/>
                    <a:pt x="1141" y="11584"/>
                    <a:pt x="1271" y="11584"/>
                  </a:cubicBezTo>
                  <a:close/>
                  <a:moveTo>
                    <a:pt x="1398" y="13255"/>
                  </a:moveTo>
                  <a:cubicBezTo>
                    <a:pt x="1605" y="13255"/>
                    <a:pt x="1800" y="13480"/>
                    <a:pt x="1800" y="13683"/>
                  </a:cubicBezTo>
                  <a:cubicBezTo>
                    <a:pt x="1800" y="13913"/>
                    <a:pt x="1579" y="14109"/>
                    <a:pt x="1355" y="14109"/>
                  </a:cubicBezTo>
                  <a:cubicBezTo>
                    <a:pt x="1330" y="14109"/>
                    <a:pt x="1306" y="14107"/>
                    <a:pt x="1282" y="14102"/>
                  </a:cubicBezTo>
                  <a:cubicBezTo>
                    <a:pt x="1035" y="14061"/>
                    <a:pt x="871" y="13773"/>
                    <a:pt x="953" y="13535"/>
                  </a:cubicBezTo>
                  <a:cubicBezTo>
                    <a:pt x="994" y="13403"/>
                    <a:pt x="1118" y="13321"/>
                    <a:pt x="1241" y="13321"/>
                  </a:cubicBezTo>
                  <a:cubicBezTo>
                    <a:pt x="1241" y="13313"/>
                    <a:pt x="1249" y="13288"/>
                    <a:pt x="1266" y="13288"/>
                  </a:cubicBezTo>
                  <a:cubicBezTo>
                    <a:pt x="1309" y="13265"/>
                    <a:pt x="1354" y="13255"/>
                    <a:pt x="1398" y="13255"/>
                  </a:cubicBezTo>
                  <a:close/>
                  <a:moveTo>
                    <a:pt x="7717" y="0"/>
                  </a:moveTo>
                  <a:cubicBezTo>
                    <a:pt x="7406" y="26"/>
                    <a:pt x="7093" y="33"/>
                    <a:pt x="6779" y="33"/>
                  </a:cubicBezTo>
                  <a:cubicBezTo>
                    <a:pt x="6389" y="33"/>
                    <a:pt x="5998" y="22"/>
                    <a:pt x="5607" y="22"/>
                  </a:cubicBezTo>
                  <a:cubicBezTo>
                    <a:pt x="5497" y="22"/>
                    <a:pt x="5386" y="23"/>
                    <a:pt x="5276" y="25"/>
                  </a:cubicBezTo>
                  <a:cubicBezTo>
                    <a:pt x="5268" y="41"/>
                    <a:pt x="5268" y="41"/>
                    <a:pt x="5268" y="50"/>
                  </a:cubicBezTo>
                  <a:cubicBezTo>
                    <a:pt x="4840" y="888"/>
                    <a:pt x="4413" y="1742"/>
                    <a:pt x="4027" y="2605"/>
                  </a:cubicBezTo>
                  <a:cubicBezTo>
                    <a:pt x="4008" y="2647"/>
                    <a:pt x="3973" y="2664"/>
                    <a:pt x="3937" y="2664"/>
                  </a:cubicBezTo>
                  <a:cubicBezTo>
                    <a:pt x="3880" y="2664"/>
                    <a:pt x="3817" y="2623"/>
                    <a:pt x="3797" y="2572"/>
                  </a:cubicBezTo>
                  <a:cubicBezTo>
                    <a:pt x="3493" y="1784"/>
                    <a:pt x="3098" y="1036"/>
                    <a:pt x="2761" y="255"/>
                  </a:cubicBezTo>
                  <a:cubicBezTo>
                    <a:pt x="2753" y="255"/>
                    <a:pt x="2753" y="263"/>
                    <a:pt x="2745" y="263"/>
                  </a:cubicBezTo>
                  <a:cubicBezTo>
                    <a:pt x="2705" y="278"/>
                    <a:pt x="2665" y="283"/>
                    <a:pt x="2625" y="283"/>
                  </a:cubicBezTo>
                  <a:cubicBezTo>
                    <a:pt x="2555" y="283"/>
                    <a:pt x="2487" y="268"/>
                    <a:pt x="2424" y="263"/>
                  </a:cubicBezTo>
                  <a:cubicBezTo>
                    <a:pt x="2391" y="255"/>
                    <a:pt x="2350" y="255"/>
                    <a:pt x="2317" y="247"/>
                  </a:cubicBezTo>
                  <a:cubicBezTo>
                    <a:pt x="2301" y="288"/>
                    <a:pt x="2268" y="304"/>
                    <a:pt x="2219" y="304"/>
                  </a:cubicBezTo>
                  <a:cubicBezTo>
                    <a:pt x="2050" y="300"/>
                    <a:pt x="1878" y="298"/>
                    <a:pt x="1705" y="298"/>
                  </a:cubicBezTo>
                  <a:cubicBezTo>
                    <a:pt x="1533" y="298"/>
                    <a:pt x="1360" y="300"/>
                    <a:pt x="1192" y="304"/>
                  </a:cubicBezTo>
                  <a:cubicBezTo>
                    <a:pt x="1011" y="313"/>
                    <a:pt x="855" y="313"/>
                    <a:pt x="674" y="329"/>
                  </a:cubicBezTo>
                  <a:cubicBezTo>
                    <a:pt x="625" y="329"/>
                    <a:pt x="531" y="325"/>
                    <a:pt x="431" y="325"/>
                  </a:cubicBezTo>
                  <a:cubicBezTo>
                    <a:pt x="281" y="325"/>
                    <a:pt x="118" y="334"/>
                    <a:pt x="74" y="378"/>
                  </a:cubicBezTo>
                  <a:cubicBezTo>
                    <a:pt x="57" y="390"/>
                    <a:pt x="35" y="402"/>
                    <a:pt x="18" y="402"/>
                  </a:cubicBezTo>
                  <a:cubicBezTo>
                    <a:pt x="11" y="402"/>
                    <a:pt x="5" y="400"/>
                    <a:pt x="0" y="395"/>
                  </a:cubicBezTo>
                  <a:lnTo>
                    <a:pt x="0" y="395"/>
                  </a:lnTo>
                  <a:cubicBezTo>
                    <a:pt x="214" y="2794"/>
                    <a:pt x="164" y="5235"/>
                    <a:pt x="214" y="7618"/>
                  </a:cubicBezTo>
                  <a:cubicBezTo>
                    <a:pt x="238" y="10034"/>
                    <a:pt x="255" y="12458"/>
                    <a:pt x="197" y="14883"/>
                  </a:cubicBezTo>
                  <a:cubicBezTo>
                    <a:pt x="638" y="14860"/>
                    <a:pt x="1106" y="14829"/>
                    <a:pt x="1561" y="14829"/>
                  </a:cubicBezTo>
                  <a:cubicBezTo>
                    <a:pt x="1759" y="14829"/>
                    <a:pt x="1955" y="14835"/>
                    <a:pt x="2145" y="14850"/>
                  </a:cubicBezTo>
                  <a:cubicBezTo>
                    <a:pt x="2178" y="14850"/>
                    <a:pt x="2186" y="14858"/>
                    <a:pt x="2211" y="14874"/>
                  </a:cubicBezTo>
                  <a:cubicBezTo>
                    <a:pt x="2663" y="14727"/>
                    <a:pt x="2457" y="13576"/>
                    <a:pt x="2441" y="13280"/>
                  </a:cubicBezTo>
                  <a:cubicBezTo>
                    <a:pt x="2433" y="12828"/>
                    <a:pt x="2416" y="12376"/>
                    <a:pt x="2400" y="11924"/>
                  </a:cubicBezTo>
                  <a:cubicBezTo>
                    <a:pt x="2375" y="11029"/>
                    <a:pt x="2350" y="10125"/>
                    <a:pt x="2334" y="9221"/>
                  </a:cubicBezTo>
                  <a:cubicBezTo>
                    <a:pt x="2293" y="7380"/>
                    <a:pt x="2211" y="5547"/>
                    <a:pt x="2260" y="3715"/>
                  </a:cubicBezTo>
                  <a:cubicBezTo>
                    <a:pt x="2260" y="3644"/>
                    <a:pt x="2319" y="3607"/>
                    <a:pt x="2374" y="3607"/>
                  </a:cubicBezTo>
                  <a:cubicBezTo>
                    <a:pt x="2395" y="3607"/>
                    <a:pt x="2416" y="3613"/>
                    <a:pt x="2433" y="3624"/>
                  </a:cubicBezTo>
                  <a:cubicBezTo>
                    <a:pt x="2441" y="3624"/>
                    <a:pt x="2457" y="3624"/>
                    <a:pt x="2474" y="3633"/>
                  </a:cubicBezTo>
                  <a:cubicBezTo>
                    <a:pt x="2506" y="3665"/>
                    <a:pt x="2548" y="3682"/>
                    <a:pt x="2580" y="3715"/>
                  </a:cubicBezTo>
                  <a:cubicBezTo>
                    <a:pt x="2761" y="3863"/>
                    <a:pt x="2950" y="4002"/>
                    <a:pt x="3123" y="4158"/>
                  </a:cubicBezTo>
                  <a:cubicBezTo>
                    <a:pt x="3343" y="4349"/>
                    <a:pt x="3686" y="4787"/>
                    <a:pt x="4026" y="4787"/>
                  </a:cubicBezTo>
                  <a:cubicBezTo>
                    <a:pt x="4068" y="4787"/>
                    <a:pt x="4109" y="4781"/>
                    <a:pt x="4150" y="4767"/>
                  </a:cubicBezTo>
                  <a:cubicBezTo>
                    <a:pt x="4224" y="4734"/>
                    <a:pt x="4446" y="4372"/>
                    <a:pt x="4512" y="4290"/>
                  </a:cubicBezTo>
                  <a:cubicBezTo>
                    <a:pt x="4610" y="4150"/>
                    <a:pt x="4717" y="4011"/>
                    <a:pt x="4816" y="3871"/>
                  </a:cubicBezTo>
                  <a:cubicBezTo>
                    <a:pt x="4988" y="3633"/>
                    <a:pt x="5169" y="3386"/>
                    <a:pt x="5350" y="3148"/>
                  </a:cubicBezTo>
                  <a:cubicBezTo>
                    <a:pt x="5374" y="3124"/>
                    <a:pt x="5401" y="3114"/>
                    <a:pt x="5428" y="3114"/>
                  </a:cubicBezTo>
                  <a:cubicBezTo>
                    <a:pt x="5475" y="3114"/>
                    <a:pt x="5521" y="3144"/>
                    <a:pt x="5547" y="3181"/>
                  </a:cubicBezTo>
                  <a:cubicBezTo>
                    <a:pt x="5561" y="3160"/>
                    <a:pt x="5584" y="3149"/>
                    <a:pt x="5607" y="3149"/>
                  </a:cubicBezTo>
                  <a:cubicBezTo>
                    <a:pt x="5640" y="3149"/>
                    <a:pt x="5670" y="3170"/>
                    <a:pt x="5670" y="3213"/>
                  </a:cubicBezTo>
                  <a:cubicBezTo>
                    <a:pt x="5679" y="3254"/>
                    <a:pt x="5679" y="3296"/>
                    <a:pt x="5679" y="3337"/>
                  </a:cubicBezTo>
                  <a:cubicBezTo>
                    <a:pt x="5810" y="5514"/>
                    <a:pt x="5679" y="7709"/>
                    <a:pt x="5687" y="9878"/>
                  </a:cubicBezTo>
                  <a:cubicBezTo>
                    <a:pt x="5687" y="10987"/>
                    <a:pt x="5703" y="12097"/>
                    <a:pt x="5720" y="13206"/>
                  </a:cubicBezTo>
                  <a:cubicBezTo>
                    <a:pt x="5720" y="13477"/>
                    <a:pt x="5720" y="13749"/>
                    <a:pt x="5728" y="14020"/>
                  </a:cubicBezTo>
                  <a:cubicBezTo>
                    <a:pt x="5744" y="14381"/>
                    <a:pt x="5687" y="14718"/>
                    <a:pt x="6114" y="14809"/>
                  </a:cubicBezTo>
                  <a:cubicBezTo>
                    <a:pt x="6183" y="14823"/>
                    <a:pt x="6261" y="14829"/>
                    <a:pt x="6343" y="14829"/>
                  </a:cubicBezTo>
                  <a:cubicBezTo>
                    <a:pt x="6534" y="14829"/>
                    <a:pt x="6747" y="14800"/>
                    <a:pt x="6919" y="14800"/>
                  </a:cubicBezTo>
                  <a:cubicBezTo>
                    <a:pt x="7191" y="14800"/>
                    <a:pt x="7454" y="14792"/>
                    <a:pt x="7725" y="14792"/>
                  </a:cubicBezTo>
                  <a:cubicBezTo>
                    <a:pt x="7593" y="12327"/>
                    <a:pt x="7684" y="9845"/>
                    <a:pt x="7758" y="7372"/>
                  </a:cubicBezTo>
                  <a:cubicBezTo>
                    <a:pt x="7799" y="6147"/>
                    <a:pt x="7815" y="4931"/>
                    <a:pt x="7815" y="3698"/>
                  </a:cubicBezTo>
                  <a:cubicBezTo>
                    <a:pt x="7807" y="2466"/>
                    <a:pt x="7725" y="1233"/>
                    <a:pt x="7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1655675" y="1654600"/>
              <a:ext cx="22625" cy="19525"/>
            </a:xfrm>
            <a:custGeom>
              <a:avLst/>
              <a:gdLst/>
              <a:ahLst/>
              <a:cxnLst/>
              <a:rect l="l" t="t" r="r" b="b"/>
              <a:pathLst>
                <a:path w="905" h="781" extrusionOk="0">
                  <a:moveTo>
                    <a:pt x="459" y="225"/>
                  </a:moveTo>
                  <a:cubicBezTo>
                    <a:pt x="504" y="225"/>
                    <a:pt x="547" y="238"/>
                    <a:pt x="584" y="272"/>
                  </a:cubicBezTo>
                  <a:cubicBezTo>
                    <a:pt x="667" y="354"/>
                    <a:pt x="626" y="510"/>
                    <a:pt x="535" y="567"/>
                  </a:cubicBezTo>
                  <a:cubicBezTo>
                    <a:pt x="507" y="584"/>
                    <a:pt x="477" y="591"/>
                    <a:pt x="448" y="591"/>
                  </a:cubicBezTo>
                  <a:cubicBezTo>
                    <a:pt x="357" y="591"/>
                    <a:pt x="270" y="523"/>
                    <a:pt x="239" y="436"/>
                  </a:cubicBezTo>
                  <a:cubicBezTo>
                    <a:pt x="215" y="370"/>
                    <a:pt x="223" y="321"/>
                    <a:pt x="247" y="272"/>
                  </a:cubicBezTo>
                  <a:lnTo>
                    <a:pt x="305" y="272"/>
                  </a:lnTo>
                  <a:cubicBezTo>
                    <a:pt x="350" y="245"/>
                    <a:pt x="405" y="225"/>
                    <a:pt x="459" y="225"/>
                  </a:cubicBezTo>
                  <a:close/>
                  <a:moveTo>
                    <a:pt x="453" y="0"/>
                  </a:moveTo>
                  <a:cubicBezTo>
                    <a:pt x="206" y="0"/>
                    <a:pt x="1" y="231"/>
                    <a:pt x="67" y="477"/>
                  </a:cubicBezTo>
                  <a:cubicBezTo>
                    <a:pt x="110" y="657"/>
                    <a:pt x="280" y="781"/>
                    <a:pt x="453" y="781"/>
                  </a:cubicBezTo>
                  <a:cubicBezTo>
                    <a:pt x="509" y="781"/>
                    <a:pt x="565" y="768"/>
                    <a:pt x="617" y="740"/>
                  </a:cubicBezTo>
                  <a:cubicBezTo>
                    <a:pt x="823" y="641"/>
                    <a:pt x="905" y="354"/>
                    <a:pt x="765" y="165"/>
                  </a:cubicBezTo>
                  <a:cubicBezTo>
                    <a:pt x="699" y="83"/>
                    <a:pt x="584" y="33"/>
                    <a:pt x="486" y="25"/>
                  </a:cubicBezTo>
                  <a:cubicBezTo>
                    <a:pt x="486" y="17"/>
                    <a:pt x="461" y="0"/>
                    <a:pt x="4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1655125" y="1440725"/>
              <a:ext cx="25250" cy="21750"/>
            </a:xfrm>
            <a:custGeom>
              <a:avLst/>
              <a:gdLst/>
              <a:ahLst/>
              <a:cxnLst/>
              <a:rect l="l" t="t" r="r" b="b"/>
              <a:pathLst>
                <a:path w="1010" h="870" extrusionOk="0">
                  <a:moveTo>
                    <a:pt x="538" y="289"/>
                  </a:moveTo>
                  <a:cubicBezTo>
                    <a:pt x="569" y="289"/>
                    <a:pt x="601" y="301"/>
                    <a:pt x="631" y="329"/>
                  </a:cubicBezTo>
                  <a:cubicBezTo>
                    <a:pt x="746" y="420"/>
                    <a:pt x="697" y="584"/>
                    <a:pt x="565" y="642"/>
                  </a:cubicBezTo>
                  <a:cubicBezTo>
                    <a:pt x="542" y="648"/>
                    <a:pt x="520" y="651"/>
                    <a:pt x="498" y="651"/>
                  </a:cubicBezTo>
                  <a:cubicBezTo>
                    <a:pt x="435" y="651"/>
                    <a:pt x="378" y="625"/>
                    <a:pt x="335" y="576"/>
                  </a:cubicBezTo>
                  <a:cubicBezTo>
                    <a:pt x="352" y="560"/>
                    <a:pt x="376" y="535"/>
                    <a:pt x="360" y="502"/>
                  </a:cubicBezTo>
                  <a:cubicBezTo>
                    <a:pt x="354" y="403"/>
                    <a:pt x="441" y="289"/>
                    <a:pt x="538" y="289"/>
                  </a:cubicBezTo>
                  <a:close/>
                  <a:moveTo>
                    <a:pt x="470" y="0"/>
                  </a:moveTo>
                  <a:cubicBezTo>
                    <a:pt x="171" y="0"/>
                    <a:pt x="1" y="336"/>
                    <a:pt x="105" y="601"/>
                  </a:cubicBezTo>
                  <a:cubicBezTo>
                    <a:pt x="168" y="774"/>
                    <a:pt x="335" y="870"/>
                    <a:pt x="507" y="870"/>
                  </a:cubicBezTo>
                  <a:cubicBezTo>
                    <a:pt x="604" y="870"/>
                    <a:pt x="704" y="839"/>
                    <a:pt x="787" y="773"/>
                  </a:cubicBezTo>
                  <a:cubicBezTo>
                    <a:pt x="1009" y="576"/>
                    <a:pt x="960" y="206"/>
                    <a:pt x="689" y="83"/>
                  </a:cubicBezTo>
                  <a:cubicBezTo>
                    <a:pt x="639" y="66"/>
                    <a:pt x="590" y="50"/>
                    <a:pt x="532" y="50"/>
                  </a:cubicBezTo>
                  <a:cubicBezTo>
                    <a:pt x="532" y="17"/>
                    <a:pt x="516" y="1"/>
                    <a:pt x="491" y="1"/>
                  </a:cubicBezTo>
                  <a:cubicBezTo>
                    <a:pt x="484" y="0"/>
                    <a:pt x="477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1657750" y="1736525"/>
              <a:ext cx="23425" cy="21350"/>
            </a:xfrm>
            <a:custGeom>
              <a:avLst/>
              <a:gdLst/>
              <a:ahLst/>
              <a:cxnLst/>
              <a:rect l="l" t="t" r="r" b="b"/>
              <a:pathLst>
                <a:path w="937" h="854" extrusionOk="0">
                  <a:moveTo>
                    <a:pt x="437" y="205"/>
                  </a:moveTo>
                  <a:cubicBezTo>
                    <a:pt x="458" y="205"/>
                    <a:pt x="478" y="213"/>
                    <a:pt x="493" y="232"/>
                  </a:cubicBezTo>
                  <a:cubicBezTo>
                    <a:pt x="504" y="241"/>
                    <a:pt x="515" y="244"/>
                    <a:pt x="525" y="244"/>
                  </a:cubicBezTo>
                  <a:cubicBezTo>
                    <a:pt x="545" y="244"/>
                    <a:pt x="562" y="230"/>
                    <a:pt x="567" y="208"/>
                  </a:cubicBezTo>
                  <a:cubicBezTo>
                    <a:pt x="625" y="241"/>
                    <a:pt x="682" y="290"/>
                    <a:pt x="699" y="372"/>
                  </a:cubicBezTo>
                  <a:cubicBezTo>
                    <a:pt x="732" y="495"/>
                    <a:pt x="616" y="619"/>
                    <a:pt x="501" y="627"/>
                  </a:cubicBezTo>
                  <a:cubicBezTo>
                    <a:pt x="493" y="628"/>
                    <a:pt x="486" y="629"/>
                    <a:pt x="478" y="629"/>
                  </a:cubicBezTo>
                  <a:cubicBezTo>
                    <a:pt x="380" y="629"/>
                    <a:pt x="295" y="537"/>
                    <a:pt x="280" y="446"/>
                  </a:cubicBezTo>
                  <a:cubicBezTo>
                    <a:pt x="271" y="397"/>
                    <a:pt x="271" y="331"/>
                    <a:pt x="312" y="282"/>
                  </a:cubicBezTo>
                  <a:cubicBezTo>
                    <a:pt x="330" y="247"/>
                    <a:pt x="387" y="205"/>
                    <a:pt x="437" y="205"/>
                  </a:cubicBezTo>
                  <a:close/>
                  <a:moveTo>
                    <a:pt x="538" y="1"/>
                  </a:moveTo>
                  <a:cubicBezTo>
                    <a:pt x="493" y="1"/>
                    <a:pt x="447" y="11"/>
                    <a:pt x="403" y="35"/>
                  </a:cubicBezTo>
                  <a:cubicBezTo>
                    <a:pt x="378" y="43"/>
                    <a:pt x="370" y="52"/>
                    <a:pt x="370" y="68"/>
                  </a:cubicBezTo>
                  <a:cubicBezTo>
                    <a:pt x="255" y="68"/>
                    <a:pt x="123" y="158"/>
                    <a:pt x="82" y="282"/>
                  </a:cubicBezTo>
                  <a:cubicBezTo>
                    <a:pt x="0" y="528"/>
                    <a:pt x="156" y="808"/>
                    <a:pt x="419" y="849"/>
                  </a:cubicBezTo>
                  <a:cubicBezTo>
                    <a:pt x="440" y="852"/>
                    <a:pt x="462" y="854"/>
                    <a:pt x="483" y="854"/>
                  </a:cubicBezTo>
                  <a:cubicBezTo>
                    <a:pt x="711" y="854"/>
                    <a:pt x="937" y="662"/>
                    <a:pt x="937" y="421"/>
                  </a:cubicBezTo>
                  <a:cubicBezTo>
                    <a:pt x="937" y="219"/>
                    <a:pt x="744" y="1"/>
                    <a:pt x="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1704175" y="1399025"/>
              <a:ext cx="124725" cy="72975"/>
            </a:xfrm>
            <a:custGeom>
              <a:avLst/>
              <a:gdLst/>
              <a:ahLst/>
              <a:cxnLst/>
              <a:rect l="l" t="t" r="r" b="b"/>
              <a:pathLst>
                <a:path w="4989" h="2919" extrusionOk="0">
                  <a:moveTo>
                    <a:pt x="3818" y="0"/>
                  </a:moveTo>
                  <a:cubicBezTo>
                    <a:pt x="3363" y="0"/>
                    <a:pt x="2905" y="36"/>
                    <a:pt x="2466" y="66"/>
                  </a:cubicBezTo>
                  <a:cubicBezTo>
                    <a:pt x="2425" y="66"/>
                    <a:pt x="2400" y="99"/>
                    <a:pt x="2375" y="132"/>
                  </a:cubicBezTo>
                  <a:cubicBezTo>
                    <a:pt x="2342" y="140"/>
                    <a:pt x="2326" y="157"/>
                    <a:pt x="2301" y="190"/>
                  </a:cubicBezTo>
                  <a:cubicBezTo>
                    <a:pt x="1907" y="954"/>
                    <a:pt x="1529" y="1718"/>
                    <a:pt x="1176" y="2499"/>
                  </a:cubicBezTo>
                  <a:cubicBezTo>
                    <a:pt x="888" y="1776"/>
                    <a:pt x="559" y="1052"/>
                    <a:pt x="107" y="420"/>
                  </a:cubicBezTo>
                  <a:cubicBezTo>
                    <a:pt x="83" y="387"/>
                    <a:pt x="58" y="387"/>
                    <a:pt x="9" y="387"/>
                  </a:cubicBezTo>
                  <a:lnTo>
                    <a:pt x="0" y="510"/>
                  </a:lnTo>
                  <a:cubicBezTo>
                    <a:pt x="329" y="1291"/>
                    <a:pt x="732" y="2039"/>
                    <a:pt x="1036" y="2827"/>
                  </a:cubicBezTo>
                  <a:cubicBezTo>
                    <a:pt x="1066" y="2878"/>
                    <a:pt x="1127" y="2919"/>
                    <a:pt x="1181" y="2919"/>
                  </a:cubicBezTo>
                  <a:cubicBezTo>
                    <a:pt x="1215" y="2919"/>
                    <a:pt x="1247" y="2902"/>
                    <a:pt x="1266" y="2860"/>
                  </a:cubicBezTo>
                  <a:cubicBezTo>
                    <a:pt x="1660" y="1989"/>
                    <a:pt x="2079" y="1143"/>
                    <a:pt x="2507" y="305"/>
                  </a:cubicBezTo>
                  <a:cubicBezTo>
                    <a:pt x="2523" y="296"/>
                    <a:pt x="2523" y="296"/>
                    <a:pt x="2523" y="280"/>
                  </a:cubicBezTo>
                  <a:cubicBezTo>
                    <a:pt x="2608" y="278"/>
                    <a:pt x="2693" y="277"/>
                    <a:pt x="2779" y="277"/>
                  </a:cubicBezTo>
                  <a:cubicBezTo>
                    <a:pt x="3197" y="277"/>
                    <a:pt x="3622" y="295"/>
                    <a:pt x="4047" y="295"/>
                  </a:cubicBezTo>
                  <a:cubicBezTo>
                    <a:pt x="4351" y="295"/>
                    <a:pt x="4655" y="286"/>
                    <a:pt x="4956" y="255"/>
                  </a:cubicBezTo>
                  <a:lnTo>
                    <a:pt x="4989" y="107"/>
                  </a:lnTo>
                  <a:cubicBezTo>
                    <a:pt x="4610" y="27"/>
                    <a:pt x="4215" y="0"/>
                    <a:pt x="38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1656500" y="1571450"/>
              <a:ext cx="22425" cy="18125"/>
            </a:xfrm>
            <a:custGeom>
              <a:avLst/>
              <a:gdLst/>
              <a:ahLst/>
              <a:cxnLst/>
              <a:rect l="l" t="t" r="r" b="b"/>
              <a:pathLst>
                <a:path w="897" h="725" extrusionOk="0">
                  <a:moveTo>
                    <a:pt x="438" y="214"/>
                  </a:moveTo>
                  <a:cubicBezTo>
                    <a:pt x="452" y="214"/>
                    <a:pt x="468" y="216"/>
                    <a:pt x="486" y="220"/>
                  </a:cubicBezTo>
                  <a:cubicBezTo>
                    <a:pt x="593" y="237"/>
                    <a:pt x="617" y="352"/>
                    <a:pt x="551" y="434"/>
                  </a:cubicBezTo>
                  <a:cubicBezTo>
                    <a:pt x="513" y="492"/>
                    <a:pt x="457" y="524"/>
                    <a:pt x="399" y="524"/>
                  </a:cubicBezTo>
                  <a:cubicBezTo>
                    <a:pt x="359" y="524"/>
                    <a:pt x="317" y="509"/>
                    <a:pt x="280" y="475"/>
                  </a:cubicBezTo>
                  <a:cubicBezTo>
                    <a:pt x="239" y="434"/>
                    <a:pt x="206" y="384"/>
                    <a:pt x="198" y="327"/>
                  </a:cubicBezTo>
                  <a:lnTo>
                    <a:pt x="198" y="327"/>
                  </a:lnTo>
                  <a:cubicBezTo>
                    <a:pt x="205" y="332"/>
                    <a:pt x="213" y="334"/>
                    <a:pt x="222" y="334"/>
                  </a:cubicBezTo>
                  <a:cubicBezTo>
                    <a:pt x="242" y="334"/>
                    <a:pt x="265" y="322"/>
                    <a:pt x="288" y="310"/>
                  </a:cubicBezTo>
                  <a:cubicBezTo>
                    <a:pt x="336" y="257"/>
                    <a:pt x="372" y="214"/>
                    <a:pt x="438" y="214"/>
                  </a:cubicBezTo>
                  <a:close/>
                  <a:moveTo>
                    <a:pt x="440" y="0"/>
                  </a:moveTo>
                  <a:cubicBezTo>
                    <a:pt x="378" y="0"/>
                    <a:pt x="315" y="11"/>
                    <a:pt x="264" y="31"/>
                  </a:cubicBezTo>
                  <a:cubicBezTo>
                    <a:pt x="243" y="23"/>
                    <a:pt x="223" y="19"/>
                    <a:pt x="202" y="19"/>
                  </a:cubicBezTo>
                  <a:cubicBezTo>
                    <a:pt x="182" y="19"/>
                    <a:pt x="161" y="23"/>
                    <a:pt x="141" y="31"/>
                  </a:cubicBezTo>
                  <a:cubicBezTo>
                    <a:pt x="34" y="97"/>
                    <a:pt x="1" y="253"/>
                    <a:pt x="17" y="368"/>
                  </a:cubicBezTo>
                  <a:cubicBezTo>
                    <a:pt x="62" y="570"/>
                    <a:pt x="228" y="724"/>
                    <a:pt x="414" y="724"/>
                  </a:cubicBezTo>
                  <a:cubicBezTo>
                    <a:pt x="470" y="724"/>
                    <a:pt x="528" y="711"/>
                    <a:pt x="584" y="680"/>
                  </a:cubicBezTo>
                  <a:cubicBezTo>
                    <a:pt x="814" y="557"/>
                    <a:pt x="897" y="228"/>
                    <a:pt x="666" y="64"/>
                  </a:cubicBezTo>
                  <a:cubicBezTo>
                    <a:pt x="614" y="21"/>
                    <a:pt x="527" y="0"/>
                    <a:pt x="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1657525" y="1695000"/>
              <a:ext cx="22425" cy="20250"/>
            </a:xfrm>
            <a:custGeom>
              <a:avLst/>
              <a:gdLst/>
              <a:ahLst/>
              <a:cxnLst/>
              <a:rect l="l" t="t" r="r" b="b"/>
              <a:pathLst>
                <a:path w="897" h="810" extrusionOk="0">
                  <a:moveTo>
                    <a:pt x="435" y="196"/>
                  </a:moveTo>
                  <a:cubicBezTo>
                    <a:pt x="465" y="196"/>
                    <a:pt x="495" y="202"/>
                    <a:pt x="527" y="217"/>
                  </a:cubicBezTo>
                  <a:cubicBezTo>
                    <a:pt x="650" y="258"/>
                    <a:pt x="667" y="390"/>
                    <a:pt x="617" y="505"/>
                  </a:cubicBezTo>
                  <a:cubicBezTo>
                    <a:pt x="575" y="585"/>
                    <a:pt x="514" y="617"/>
                    <a:pt x="451" y="617"/>
                  </a:cubicBezTo>
                  <a:cubicBezTo>
                    <a:pt x="296" y="617"/>
                    <a:pt x="134" y="416"/>
                    <a:pt x="239" y="258"/>
                  </a:cubicBezTo>
                  <a:cubicBezTo>
                    <a:pt x="303" y="229"/>
                    <a:pt x="366" y="196"/>
                    <a:pt x="435" y="196"/>
                  </a:cubicBezTo>
                  <a:close/>
                  <a:moveTo>
                    <a:pt x="409" y="0"/>
                  </a:moveTo>
                  <a:cubicBezTo>
                    <a:pt x="279" y="0"/>
                    <a:pt x="156" y="50"/>
                    <a:pt x="124" y="176"/>
                  </a:cubicBezTo>
                  <a:cubicBezTo>
                    <a:pt x="1" y="291"/>
                    <a:pt x="1" y="505"/>
                    <a:pt x="108" y="644"/>
                  </a:cubicBezTo>
                  <a:cubicBezTo>
                    <a:pt x="201" y="751"/>
                    <a:pt x="328" y="810"/>
                    <a:pt x="453" y="810"/>
                  </a:cubicBezTo>
                  <a:cubicBezTo>
                    <a:pt x="558" y="810"/>
                    <a:pt x="661" y="768"/>
                    <a:pt x="741" y="677"/>
                  </a:cubicBezTo>
                  <a:cubicBezTo>
                    <a:pt x="897" y="505"/>
                    <a:pt x="897" y="225"/>
                    <a:pt x="699" y="85"/>
                  </a:cubicBezTo>
                  <a:cubicBezTo>
                    <a:pt x="629" y="34"/>
                    <a:pt x="517" y="0"/>
                    <a:pt x="4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8"/>
          <p:cNvGrpSpPr/>
          <p:nvPr/>
        </p:nvGrpSpPr>
        <p:grpSpPr>
          <a:xfrm>
            <a:off x="3114659" y="1023965"/>
            <a:ext cx="1023104" cy="1909217"/>
            <a:chOff x="1630000" y="1399025"/>
            <a:chExt cx="206500" cy="385350"/>
          </a:xfrm>
        </p:grpSpPr>
        <p:sp>
          <p:nvSpPr>
            <p:cNvPr id="586" name="Google Shape;586;p28"/>
            <p:cNvSpPr/>
            <p:nvPr/>
          </p:nvSpPr>
          <p:spPr>
            <a:xfrm>
              <a:off x="1769925" y="1402525"/>
              <a:ext cx="66575" cy="381625"/>
            </a:xfrm>
            <a:custGeom>
              <a:avLst/>
              <a:gdLst/>
              <a:ahLst/>
              <a:cxnLst/>
              <a:rect l="l" t="t" r="r" b="b"/>
              <a:pathLst>
                <a:path w="2663" h="15265" extrusionOk="0">
                  <a:moveTo>
                    <a:pt x="2350" y="0"/>
                  </a:moveTo>
                  <a:lnTo>
                    <a:pt x="2326" y="140"/>
                  </a:lnTo>
                  <a:cubicBezTo>
                    <a:pt x="2334" y="1373"/>
                    <a:pt x="2424" y="2605"/>
                    <a:pt x="2424" y="3838"/>
                  </a:cubicBezTo>
                  <a:cubicBezTo>
                    <a:pt x="2424" y="5062"/>
                    <a:pt x="2391" y="6295"/>
                    <a:pt x="2367" y="7519"/>
                  </a:cubicBezTo>
                  <a:cubicBezTo>
                    <a:pt x="2293" y="9985"/>
                    <a:pt x="2202" y="12458"/>
                    <a:pt x="2334" y="14932"/>
                  </a:cubicBezTo>
                  <a:cubicBezTo>
                    <a:pt x="2071" y="14932"/>
                    <a:pt x="1800" y="14940"/>
                    <a:pt x="1537" y="14940"/>
                  </a:cubicBezTo>
                  <a:cubicBezTo>
                    <a:pt x="1363" y="14940"/>
                    <a:pt x="1134" y="14975"/>
                    <a:pt x="933" y="14975"/>
                  </a:cubicBezTo>
                  <a:cubicBezTo>
                    <a:pt x="857" y="14975"/>
                    <a:pt x="786" y="14970"/>
                    <a:pt x="723" y="14957"/>
                  </a:cubicBezTo>
                  <a:cubicBezTo>
                    <a:pt x="304" y="14858"/>
                    <a:pt x="353" y="14521"/>
                    <a:pt x="337" y="14159"/>
                  </a:cubicBezTo>
                  <a:cubicBezTo>
                    <a:pt x="337" y="13896"/>
                    <a:pt x="329" y="13617"/>
                    <a:pt x="329" y="13354"/>
                  </a:cubicBezTo>
                  <a:cubicBezTo>
                    <a:pt x="321" y="12245"/>
                    <a:pt x="304" y="11135"/>
                    <a:pt x="304" y="10026"/>
                  </a:cubicBezTo>
                  <a:cubicBezTo>
                    <a:pt x="288" y="7848"/>
                    <a:pt x="419" y="5646"/>
                    <a:pt x="288" y="3485"/>
                  </a:cubicBezTo>
                  <a:lnTo>
                    <a:pt x="132" y="3493"/>
                  </a:lnTo>
                  <a:cubicBezTo>
                    <a:pt x="25" y="4701"/>
                    <a:pt x="41" y="5925"/>
                    <a:pt x="33" y="7141"/>
                  </a:cubicBezTo>
                  <a:cubicBezTo>
                    <a:pt x="25" y="8432"/>
                    <a:pt x="25" y="9714"/>
                    <a:pt x="33" y="11012"/>
                  </a:cubicBezTo>
                  <a:cubicBezTo>
                    <a:pt x="41" y="11637"/>
                    <a:pt x="41" y="12261"/>
                    <a:pt x="41" y="12902"/>
                  </a:cubicBezTo>
                  <a:cubicBezTo>
                    <a:pt x="41" y="13518"/>
                    <a:pt x="0" y="14151"/>
                    <a:pt x="74" y="14759"/>
                  </a:cubicBezTo>
                  <a:cubicBezTo>
                    <a:pt x="107" y="15022"/>
                    <a:pt x="230" y="15162"/>
                    <a:pt x="493" y="15211"/>
                  </a:cubicBezTo>
                  <a:cubicBezTo>
                    <a:pt x="692" y="15251"/>
                    <a:pt x="904" y="15264"/>
                    <a:pt x="1121" y="15264"/>
                  </a:cubicBezTo>
                  <a:cubicBezTo>
                    <a:pt x="1533" y="15264"/>
                    <a:pt x="1960" y="15217"/>
                    <a:pt x="2342" y="15211"/>
                  </a:cubicBezTo>
                  <a:cubicBezTo>
                    <a:pt x="2424" y="15211"/>
                    <a:pt x="2474" y="15137"/>
                    <a:pt x="2474" y="15080"/>
                  </a:cubicBezTo>
                  <a:cubicBezTo>
                    <a:pt x="2531" y="15063"/>
                    <a:pt x="2572" y="15039"/>
                    <a:pt x="2572" y="14965"/>
                  </a:cubicBezTo>
                  <a:cubicBezTo>
                    <a:pt x="2465" y="12450"/>
                    <a:pt x="2539" y="9944"/>
                    <a:pt x="2597" y="7421"/>
                  </a:cubicBezTo>
                  <a:cubicBezTo>
                    <a:pt x="2630" y="6205"/>
                    <a:pt x="2663" y="4972"/>
                    <a:pt x="2654" y="3748"/>
                  </a:cubicBezTo>
                  <a:cubicBezTo>
                    <a:pt x="2654" y="2523"/>
                    <a:pt x="2654" y="1274"/>
                    <a:pt x="2465" y="58"/>
                  </a:cubicBezTo>
                  <a:cubicBezTo>
                    <a:pt x="2465" y="25"/>
                    <a:pt x="2433" y="8"/>
                    <a:pt x="2416" y="8"/>
                  </a:cubicBezTo>
                  <a:lnTo>
                    <a:pt x="2408" y="8"/>
                  </a:lnTo>
                  <a:cubicBezTo>
                    <a:pt x="2383" y="8"/>
                    <a:pt x="2375" y="0"/>
                    <a:pt x="23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630000" y="1415050"/>
              <a:ext cx="11525" cy="367350"/>
            </a:xfrm>
            <a:custGeom>
              <a:avLst/>
              <a:gdLst/>
              <a:ahLst/>
              <a:cxnLst/>
              <a:rect l="l" t="t" r="r" b="b"/>
              <a:pathLst>
                <a:path w="461" h="14694" extrusionOk="0">
                  <a:moveTo>
                    <a:pt x="83" y="0"/>
                  </a:moveTo>
                  <a:cubicBezTo>
                    <a:pt x="1" y="2400"/>
                    <a:pt x="149" y="4833"/>
                    <a:pt x="165" y="7240"/>
                  </a:cubicBezTo>
                  <a:cubicBezTo>
                    <a:pt x="182" y="9665"/>
                    <a:pt x="157" y="12089"/>
                    <a:pt x="157" y="14513"/>
                  </a:cubicBezTo>
                  <a:cubicBezTo>
                    <a:pt x="157" y="14587"/>
                    <a:pt x="206" y="14628"/>
                    <a:pt x="272" y="14628"/>
                  </a:cubicBezTo>
                  <a:cubicBezTo>
                    <a:pt x="280" y="14661"/>
                    <a:pt x="313" y="14677"/>
                    <a:pt x="354" y="14694"/>
                  </a:cubicBezTo>
                  <a:lnTo>
                    <a:pt x="387" y="14694"/>
                  </a:lnTo>
                  <a:lnTo>
                    <a:pt x="412" y="14505"/>
                  </a:lnTo>
                  <a:cubicBezTo>
                    <a:pt x="461" y="12089"/>
                    <a:pt x="453" y="9665"/>
                    <a:pt x="436" y="7240"/>
                  </a:cubicBezTo>
                  <a:cubicBezTo>
                    <a:pt x="412" y="4841"/>
                    <a:pt x="461" y="2392"/>
                    <a:pt x="2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1655900" y="1609650"/>
              <a:ext cx="23025" cy="20375"/>
            </a:xfrm>
            <a:custGeom>
              <a:avLst/>
              <a:gdLst/>
              <a:ahLst/>
              <a:cxnLst/>
              <a:rect l="l" t="t" r="r" b="b"/>
              <a:pathLst>
                <a:path w="921" h="815" extrusionOk="0">
                  <a:moveTo>
                    <a:pt x="494" y="193"/>
                  </a:moveTo>
                  <a:cubicBezTo>
                    <a:pt x="536" y="193"/>
                    <a:pt x="575" y="216"/>
                    <a:pt x="608" y="278"/>
                  </a:cubicBezTo>
                  <a:cubicBezTo>
                    <a:pt x="658" y="418"/>
                    <a:pt x="575" y="566"/>
                    <a:pt x="452" y="607"/>
                  </a:cubicBezTo>
                  <a:cubicBezTo>
                    <a:pt x="430" y="615"/>
                    <a:pt x="407" y="619"/>
                    <a:pt x="385" y="619"/>
                  </a:cubicBezTo>
                  <a:cubicBezTo>
                    <a:pt x="277" y="619"/>
                    <a:pt x="178" y="527"/>
                    <a:pt x="165" y="418"/>
                  </a:cubicBezTo>
                  <a:cubicBezTo>
                    <a:pt x="165" y="360"/>
                    <a:pt x="189" y="311"/>
                    <a:pt x="222" y="270"/>
                  </a:cubicBezTo>
                  <a:cubicBezTo>
                    <a:pt x="234" y="286"/>
                    <a:pt x="251" y="295"/>
                    <a:pt x="269" y="295"/>
                  </a:cubicBezTo>
                  <a:cubicBezTo>
                    <a:pt x="288" y="295"/>
                    <a:pt x="308" y="286"/>
                    <a:pt x="329" y="270"/>
                  </a:cubicBezTo>
                  <a:cubicBezTo>
                    <a:pt x="384" y="229"/>
                    <a:pt x="441" y="193"/>
                    <a:pt x="494" y="193"/>
                  </a:cubicBezTo>
                  <a:close/>
                  <a:moveTo>
                    <a:pt x="497" y="1"/>
                  </a:moveTo>
                  <a:cubicBezTo>
                    <a:pt x="477" y="1"/>
                    <a:pt x="457" y="3"/>
                    <a:pt x="436" y="7"/>
                  </a:cubicBezTo>
                  <a:cubicBezTo>
                    <a:pt x="362" y="15"/>
                    <a:pt x="288" y="56"/>
                    <a:pt x="247" y="114"/>
                  </a:cubicBezTo>
                  <a:cubicBezTo>
                    <a:pt x="107" y="147"/>
                    <a:pt x="0" y="270"/>
                    <a:pt x="0" y="426"/>
                  </a:cubicBezTo>
                  <a:cubicBezTo>
                    <a:pt x="0" y="653"/>
                    <a:pt x="206" y="815"/>
                    <a:pt x="416" y="815"/>
                  </a:cubicBezTo>
                  <a:cubicBezTo>
                    <a:pt x="464" y="815"/>
                    <a:pt x="513" y="806"/>
                    <a:pt x="559" y="788"/>
                  </a:cubicBezTo>
                  <a:cubicBezTo>
                    <a:pt x="806" y="681"/>
                    <a:pt x="921" y="352"/>
                    <a:pt x="756" y="138"/>
                  </a:cubicBezTo>
                  <a:cubicBezTo>
                    <a:pt x="681" y="50"/>
                    <a:pt x="595" y="1"/>
                    <a:pt x="4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1656300" y="1527900"/>
              <a:ext cx="22225" cy="19825"/>
            </a:xfrm>
            <a:custGeom>
              <a:avLst/>
              <a:gdLst/>
              <a:ahLst/>
              <a:cxnLst/>
              <a:rect l="l" t="t" r="r" b="b"/>
              <a:pathLst>
                <a:path w="889" h="793" extrusionOk="0">
                  <a:moveTo>
                    <a:pt x="437" y="210"/>
                  </a:moveTo>
                  <a:cubicBezTo>
                    <a:pt x="472" y="210"/>
                    <a:pt x="507" y="220"/>
                    <a:pt x="543" y="245"/>
                  </a:cubicBezTo>
                  <a:cubicBezTo>
                    <a:pt x="642" y="302"/>
                    <a:pt x="633" y="458"/>
                    <a:pt x="551" y="532"/>
                  </a:cubicBezTo>
                  <a:cubicBezTo>
                    <a:pt x="518" y="565"/>
                    <a:pt x="476" y="579"/>
                    <a:pt x="432" y="579"/>
                  </a:cubicBezTo>
                  <a:cubicBezTo>
                    <a:pt x="355" y="579"/>
                    <a:pt x="273" y="535"/>
                    <a:pt x="231" y="466"/>
                  </a:cubicBezTo>
                  <a:cubicBezTo>
                    <a:pt x="198" y="417"/>
                    <a:pt x="198" y="360"/>
                    <a:pt x="222" y="294"/>
                  </a:cubicBezTo>
                  <a:lnTo>
                    <a:pt x="247" y="294"/>
                  </a:lnTo>
                  <a:cubicBezTo>
                    <a:pt x="302" y="250"/>
                    <a:pt x="368" y="210"/>
                    <a:pt x="437" y="210"/>
                  </a:cubicBezTo>
                  <a:close/>
                  <a:moveTo>
                    <a:pt x="430" y="0"/>
                  </a:moveTo>
                  <a:cubicBezTo>
                    <a:pt x="325" y="0"/>
                    <a:pt x="222" y="39"/>
                    <a:pt x="157" y="121"/>
                  </a:cubicBezTo>
                  <a:cubicBezTo>
                    <a:pt x="50" y="212"/>
                    <a:pt x="1" y="376"/>
                    <a:pt x="58" y="540"/>
                  </a:cubicBezTo>
                  <a:cubicBezTo>
                    <a:pt x="115" y="694"/>
                    <a:pt x="286" y="792"/>
                    <a:pt x="453" y="792"/>
                  </a:cubicBezTo>
                  <a:cubicBezTo>
                    <a:pt x="528" y="792"/>
                    <a:pt x="603" y="773"/>
                    <a:pt x="666" y="729"/>
                  </a:cubicBezTo>
                  <a:cubicBezTo>
                    <a:pt x="847" y="582"/>
                    <a:pt x="888" y="277"/>
                    <a:pt x="716" y="113"/>
                  </a:cubicBezTo>
                  <a:cubicBezTo>
                    <a:pt x="642" y="39"/>
                    <a:pt x="535" y="0"/>
                    <a:pt x="4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1631850" y="1407025"/>
              <a:ext cx="72750" cy="8250"/>
            </a:xfrm>
            <a:custGeom>
              <a:avLst/>
              <a:gdLst/>
              <a:ahLst/>
              <a:cxnLst/>
              <a:rect l="l" t="t" r="r" b="b"/>
              <a:pathLst>
                <a:path w="2910" h="330" extrusionOk="0">
                  <a:moveTo>
                    <a:pt x="2351" y="1"/>
                  </a:moveTo>
                  <a:cubicBezTo>
                    <a:pt x="1833" y="1"/>
                    <a:pt x="1324" y="1"/>
                    <a:pt x="806" y="34"/>
                  </a:cubicBezTo>
                  <a:cubicBezTo>
                    <a:pt x="584" y="59"/>
                    <a:pt x="223" y="17"/>
                    <a:pt x="91" y="231"/>
                  </a:cubicBezTo>
                  <a:lnTo>
                    <a:pt x="91" y="239"/>
                  </a:lnTo>
                  <a:cubicBezTo>
                    <a:pt x="85" y="238"/>
                    <a:pt x="78" y="237"/>
                    <a:pt x="72" y="237"/>
                  </a:cubicBezTo>
                  <a:cubicBezTo>
                    <a:pt x="36" y="237"/>
                    <a:pt x="1" y="258"/>
                    <a:pt x="1" y="313"/>
                  </a:cubicBezTo>
                  <a:lnTo>
                    <a:pt x="1" y="330"/>
                  </a:lnTo>
                  <a:lnTo>
                    <a:pt x="149" y="330"/>
                  </a:lnTo>
                  <a:cubicBezTo>
                    <a:pt x="181" y="330"/>
                    <a:pt x="206" y="330"/>
                    <a:pt x="223" y="313"/>
                  </a:cubicBezTo>
                  <a:cubicBezTo>
                    <a:pt x="266" y="274"/>
                    <a:pt x="399" y="265"/>
                    <a:pt x="532" y="265"/>
                  </a:cubicBezTo>
                  <a:cubicBezTo>
                    <a:pt x="650" y="265"/>
                    <a:pt x="768" y="272"/>
                    <a:pt x="822" y="272"/>
                  </a:cubicBezTo>
                  <a:cubicBezTo>
                    <a:pt x="995" y="264"/>
                    <a:pt x="1159" y="248"/>
                    <a:pt x="1332" y="248"/>
                  </a:cubicBezTo>
                  <a:cubicBezTo>
                    <a:pt x="1500" y="243"/>
                    <a:pt x="1673" y="241"/>
                    <a:pt x="1846" y="241"/>
                  </a:cubicBezTo>
                  <a:cubicBezTo>
                    <a:pt x="2018" y="241"/>
                    <a:pt x="2191" y="243"/>
                    <a:pt x="2359" y="248"/>
                  </a:cubicBezTo>
                  <a:cubicBezTo>
                    <a:pt x="2409" y="248"/>
                    <a:pt x="2441" y="223"/>
                    <a:pt x="2466" y="190"/>
                  </a:cubicBezTo>
                  <a:cubicBezTo>
                    <a:pt x="2491" y="198"/>
                    <a:pt x="2540" y="206"/>
                    <a:pt x="2565" y="206"/>
                  </a:cubicBezTo>
                  <a:cubicBezTo>
                    <a:pt x="2628" y="216"/>
                    <a:pt x="2698" y="229"/>
                    <a:pt x="2763" y="229"/>
                  </a:cubicBezTo>
                  <a:cubicBezTo>
                    <a:pt x="2807" y="229"/>
                    <a:pt x="2849" y="223"/>
                    <a:pt x="2885" y="206"/>
                  </a:cubicBezTo>
                  <a:cubicBezTo>
                    <a:pt x="2893" y="206"/>
                    <a:pt x="2893" y="198"/>
                    <a:pt x="2910" y="198"/>
                  </a:cubicBezTo>
                  <a:lnTo>
                    <a:pt x="2910" y="75"/>
                  </a:lnTo>
                  <a:cubicBezTo>
                    <a:pt x="2910" y="75"/>
                    <a:pt x="2910" y="67"/>
                    <a:pt x="2893" y="67"/>
                  </a:cubicBezTo>
                  <a:cubicBezTo>
                    <a:pt x="2803" y="17"/>
                    <a:pt x="2688" y="26"/>
                    <a:pt x="2589" y="17"/>
                  </a:cubicBezTo>
                  <a:cubicBezTo>
                    <a:pt x="2507" y="1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1689800" y="1495975"/>
              <a:ext cx="15900" cy="286525"/>
            </a:xfrm>
            <a:custGeom>
              <a:avLst/>
              <a:gdLst/>
              <a:ahLst/>
              <a:cxnLst/>
              <a:rect l="l" t="t" r="r" b="b"/>
              <a:pathLst>
                <a:path w="636" h="11461" extrusionOk="0">
                  <a:moveTo>
                    <a:pt x="188" y="0"/>
                  </a:moveTo>
                  <a:cubicBezTo>
                    <a:pt x="133" y="0"/>
                    <a:pt x="74" y="37"/>
                    <a:pt x="74" y="108"/>
                  </a:cubicBezTo>
                  <a:cubicBezTo>
                    <a:pt x="25" y="1949"/>
                    <a:pt x="107" y="3790"/>
                    <a:pt x="148" y="5622"/>
                  </a:cubicBezTo>
                  <a:cubicBezTo>
                    <a:pt x="164" y="6510"/>
                    <a:pt x="189" y="7414"/>
                    <a:pt x="222" y="8318"/>
                  </a:cubicBezTo>
                  <a:cubicBezTo>
                    <a:pt x="230" y="8770"/>
                    <a:pt x="238" y="9222"/>
                    <a:pt x="255" y="9674"/>
                  </a:cubicBezTo>
                  <a:cubicBezTo>
                    <a:pt x="271" y="9969"/>
                    <a:pt x="477" y="11128"/>
                    <a:pt x="25" y="11268"/>
                  </a:cubicBezTo>
                  <a:lnTo>
                    <a:pt x="0" y="11457"/>
                  </a:lnTo>
                  <a:cubicBezTo>
                    <a:pt x="21" y="11459"/>
                    <a:pt x="41" y="11460"/>
                    <a:pt x="60" y="11460"/>
                  </a:cubicBezTo>
                  <a:cubicBezTo>
                    <a:pt x="636" y="11460"/>
                    <a:pt x="558" y="10539"/>
                    <a:pt x="534" y="10126"/>
                  </a:cubicBezTo>
                  <a:cubicBezTo>
                    <a:pt x="485" y="9016"/>
                    <a:pt x="444" y="7899"/>
                    <a:pt x="411" y="6789"/>
                  </a:cubicBezTo>
                  <a:cubicBezTo>
                    <a:pt x="337" y="4603"/>
                    <a:pt x="370" y="2417"/>
                    <a:pt x="296" y="240"/>
                  </a:cubicBezTo>
                  <a:lnTo>
                    <a:pt x="395" y="116"/>
                  </a:lnTo>
                  <a:cubicBezTo>
                    <a:pt x="362" y="83"/>
                    <a:pt x="321" y="59"/>
                    <a:pt x="288" y="34"/>
                  </a:cubicBezTo>
                  <a:cubicBezTo>
                    <a:pt x="280" y="18"/>
                    <a:pt x="255" y="18"/>
                    <a:pt x="247" y="18"/>
                  </a:cubicBezTo>
                  <a:cubicBezTo>
                    <a:pt x="230" y="6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1639450" y="1776550"/>
              <a:ext cx="50975" cy="7825"/>
            </a:xfrm>
            <a:custGeom>
              <a:avLst/>
              <a:gdLst/>
              <a:ahLst/>
              <a:cxnLst/>
              <a:rect l="l" t="t" r="r" b="b"/>
              <a:pathLst>
                <a:path w="2039" h="313" extrusionOk="0">
                  <a:moveTo>
                    <a:pt x="1363" y="0"/>
                  </a:moveTo>
                  <a:cubicBezTo>
                    <a:pt x="915" y="0"/>
                    <a:pt x="459" y="36"/>
                    <a:pt x="25" y="53"/>
                  </a:cubicBezTo>
                  <a:lnTo>
                    <a:pt x="1" y="242"/>
                  </a:lnTo>
                  <a:cubicBezTo>
                    <a:pt x="347" y="282"/>
                    <a:pt x="715" y="312"/>
                    <a:pt x="1082" y="312"/>
                  </a:cubicBezTo>
                  <a:cubicBezTo>
                    <a:pt x="1393" y="312"/>
                    <a:pt x="1703" y="291"/>
                    <a:pt x="1998" y="234"/>
                  </a:cubicBezTo>
                  <a:lnTo>
                    <a:pt x="2014" y="234"/>
                  </a:lnTo>
                  <a:lnTo>
                    <a:pt x="2039" y="45"/>
                  </a:lnTo>
                  <a:cubicBezTo>
                    <a:pt x="2014" y="37"/>
                    <a:pt x="1998" y="28"/>
                    <a:pt x="1973" y="28"/>
                  </a:cubicBezTo>
                  <a:cubicBezTo>
                    <a:pt x="1774" y="8"/>
                    <a:pt x="1569" y="0"/>
                    <a:pt x="13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1696975" y="1483850"/>
              <a:ext cx="80150" cy="50675"/>
            </a:xfrm>
            <a:custGeom>
              <a:avLst/>
              <a:gdLst/>
              <a:ahLst/>
              <a:cxnLst/>
              <a:rect l="l" t="t" r="r" b="b"/>
              <a:pathLst>
                <a:path w="3206" h="2027" extrusionOk="0">
                  <a:moveTo>
                    <a:pt x="2962" y="1"/>
                  </a:moveTo>
                  <a:cubicBezTo>
                    <a:pt x="2933" y="1"/>
                    <a:pt x="2903" y="13"/>
                    <a:pt x="2877" y="43"/>
                  </a:cubicBezTo>
                  <a:cubicBezTo>
                    <a:pt x="2696" y="264"/>
                    <a:pt x="2524" y="511"/>
                    <a:pt x="2343" y="757"/>
                  </a:cubicBezTo>
                  <a:cubicBezTo>
                    <a:pt x="2244" y="905"/>
                    <a:pt x="2137" y="1045"/>
                    <a:pt x="2039" y="1185"/>
                  </a:cubicBezTo>
                  <a:cubicBezTo>
                    <a:pt x="1973" y="1267"/>
                    <a:pt x="1751" y="1637"/>
                    <a:pt x="1677" y="1653"/>
                  </a:cubicBezTo>
                  <a:cubicBezTo>
                    <a:pt x="1636" y="1668"/>
                    <a:pt x="1594" y="1674"/>
                    <a:pt x="1552" y="1674"/>
                  </a:cubicBezTo>
                  <a:cubicBezTo>
                    <a:pt x="1212" y="1674"/>
                    <a:pt x="869" y="1243"/>
                    <a:pt x="650" y="1053"/>
                  </a:cubicBezTo>
                  <a:cubicBezTo>
                    <a:pt x="477" y="897"/>
                    <a:pt x="288" y="749"/>
                    <a:pt x="108" y="610"/>
                  </a:cubicBezTo>
                  <a:lnTo>
                    <a:pt x="1" y="733"/>
                  </a:lnTo>
                  <a:cubicBezTo>
                    <a:pt x="280" y="1045"/>
                    <a:pt x="568" y="1333"/>
                    <a:pt x="880" y="1620"/>
                  </a:cubicBezTo>
                  <a:cubicBezTo>
                    <a:pt x="1048" y="1781"/>
                    <a:pt x="1262" y="2027"/>
                    <a:pt x="1521" y="2027"/>
                  </a:cubicBezTo>
                  <a:cubicBezTo>
                    <a:pt x="1553" y="2027"/>
                    <a:pt x="1586" y="2023"/>
                    <a:pt x="1620" y="2015"/>
                  </a:cubicBezTo>
                  <a:cubicBezTo>
                    <a:pt x="1874" y="1965"/>
                    <a:pt x="2031" y="1653"/>
                    <a:pt x="2170" y="1472"/>
                  </a:cubicBezTo>
                  <a:cubicBezTo>
                    <a:pt x="2483" y="1062"/>
                    <a:pt x="2787" y="667"/>
                    <a:pt x="3058" y="240"/>
                  </a:cubicBezTo>
                  <a:lnTo>
                    <a:pt x="3206" y="223"/>
                  </a:lnTo>
                  <a:cubicBezTo>
                    <a:pt x="3197" y="182"/>
                    <a:pt x="3197" y="141"/>
                    <a:pt x="3197" y="100"/>
                  </a:cubicBezTo>
                  <a:cubicBezTo>
                    <a:pt x="3197" y="62"/>
                    <a:pt x="3167" y="40"/>
                    <a:pt x="3135" y="40"/>
                  </a:cubicBezTo>
                  <a:cubicBezTo>
                    <a:pt x="3112" y="40"/>
                    <a:pt x="3088" y="51"/>
                    <a:pt x="3074" y="75"/>
                  </a:cubicBezTo>
                  <a:cubicBezTo>
                    <a:pt x="3049" y="31"/>
                    <a:pt x="3006" y="1"/>
                    <a:pt x="2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1657125" y="1476250"/>
              <a:ext cx="20975" cy="21475"/>
            </a:xfrm>
            <a:custGeom>
              <a:avLst/>
              <a:gdLst/>
              <a:ahLst/>
              <a:cxnLst/>
              <a:rect l="l" t="t" r="r" b="b"/>
              <a:pathLst>
                <a:path w="839" h="859" extrusionOk="0">
                  <a:moveTo>
                    <a:pt x="433" y="230"/>
                  </a:moveTo>
                  <a:cubicBezTo>
                    <a:pt x="484" y="230"/>
                    <a:pt x="541" y="272"/>
                    <a:pt x="568" y="338"/>
                  </a:cubicBezTo>
                  <a:cubicBezTo>
                    <a:pt x="609" y="437"/>
                    <a:pt x="568" y="560"/>
                    <a:pt x="477" y="642"/>
                  </a:cubicBezTo>
                  <a:cubicBezTo>
                    <a:pt x="451" y="662"/>
                    <a:pt x="423" y="670"/>
                    <a:pt x="394" y="670"/>
                  </a:cubicBezTo>
                  <a:cubicBezTo>
                    <a:pt x="314" y="670"/>
                    <a:pt x="234" y="602"/>
                    <a:pt x="222" y="511"/>
                  </a:cubicBezTo>
                  <a:cubicBezTo>
                    <a:pt x="222" y="470"/>
                    <a:pt x="222" y="429"/>
                    <a:pt x="239" y="388"/>
                  </a:cubicBezTo>
                  <a:cubicBezTo>
                    <a:pt x="248" y="389"/>
                    <a:pt x="256" y="390"/>
                    <a:pt x="265" y="390"/>
                  </a:cubicBezTo>
                  <a:cubicBezTo>
                    <a:pt x="296" y="390"/>
                    <a:pt x="325" y="377"/>
                    <a:pt x="337" y="338"/>
                  </a:cubicBezTo>
                  <a:cubicBezTo>
                    <a:pt x="349" y="262"/>
                    <a:pt x="389" y="230"/>
                    <a:pt x="433" y="230"/>
                  </a:cubicBezTo>
                  <a:close/>
                  <a:moveTo>
                    <a:pt x="422" y="1"/>
                  </a:moveTo>
                  <a:cubicBezTo>
                    <a:pt x="384" y="1"/>
                    <a:pt x="347" y="9"/>
                    <a:pt x="313" y="26"/>
                  </a:cubicBezTo>
                  <a:cubicBezTo>
                    <a:pt x="239" y="67"/>
                    <a:pt x="181" y="133"/>
                    <a:pt x="157" y="215"/>
                  </a:cubicBezTo>
                  <a:cubicBezTo>
                    <a:pt x="58" y="330"/>
                    <a:pt x="0" y="494"/>
                    <a:pt x="74" y="642"/>
                  </a:cubicBezTo>
                  <a:cubicBezTo>
                    <a:pt x="143" y="784"/>
                    <a:pt x="274" y="858"/>
                    <a:pt x="406" y="858"/>
                  </a:cubicBezTo>
                  <a:cubicBezTo>
                    <a:pt x="497" y="858"/>
                    <a:pt x="588" y="823"/>
                    <a:pt x="658" y="749"/>
                  </a:cubicBezTo>
                  <a:cubicBezTo>
                    <a:pt x="839" y="560"/>
                    <a:pt x="839" y="248"/>
                    <a:pt x="633" y="84"/>
                  </a:cubicBezTo>
                  <a:cubicBezTo>
                    <a:pt x="569" y="30"/>
                    <a:pt x="494" y="1"/>
                    <a:pt x="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1635975" y="1405400"/>
              <a:ext cx="195400" cy="372075"/>
            </a:xfrm>
            <a:custGeom>
              <a:avLst/>
              <a:gdLst/>
              <a:ahLst/>
              <a:cxnLst/>
              <a:rect l="l" t="t" r="r" b="b"/>
              <a:pathLst>
                <a:path w="7816" h="14883" extrusionOk="0">
                  <a:moveTo>
                    <a:pt x="1243" y="1413"/>
                  </a:moveTo>
                  <a:cubicBezTo>
                    <a:pt x="1251" y="1413"/>
                    <a:pt x="1258" y="1413"/>
                    <a:pt x="1266" y="1414"/>
                  </a:cubicBezTo>
                  <a:cubicBezTo>
                    <a:pt x="1282" y="1414"/>
                    <a:pt x="1307" y="1438"/>
                    <a:pt x="1307" y="1463"/>
                  </a:cubicBezTo>
                  <a:cubicBezTo>
                    <a:pt x="1313" y="1462"/>
                    <a:pt x="1320" y="1461"/>
                    <a:pt x="1327" y="1461"/>
                  </a:cubicBezTo>
                  <a:cubicBezTo>
                    <a:pt x="1369" y="1461"/>
                    <a:pt x="1412" y="1482"/>
                    <a:pt x="1455" y="1496"/>
                  </a:cubicBezTo>
                  <a:cubicBezTo>
                    <a:pt x="1726" y="1627"/>
                    <a:pt x="1775" y="1997"/>
                    <a:pt x="1553" y="2186"/>
                  </a:cubicBezTo>
                  <a:cubicBezTo>
                    <a:pt x="1470" y="2252"/>
                    <a:pt x="1371" y="2283"/>
                    <a:pt x="1275" y="2283"/>
                  </a:cubicBezTo>
                  <a:cubicBezTo>
                    <a:pt x="1104" y="2283"/>
                    <a:pt x="939" y="2187"/>
                    <a:pt x="871" y="2014"/>
                  </a:cubicBezTo>
                  <a:cubicBezTo>
                    <a:pt x="775" y="1741"/>
                    <a:pt x="937" y="1413"/>
                    <a:pt x="1243" y="1413"/>
                  </a:cubicBezTo>
                  <a:close/>
                  <a:moveTo>
                    <a:pt x="1275" y="2840"/>
                  </a:moveTo>
                  <a:cubicBezTo>
                    <a:pt x="1351" y="2840"/>
                    <a:pt x="1427" y="2868"/>
                    <a:pt x="1487" y="2918"/>
                  </a:cubicBezTo>
                  <a:cubicBezTo>
                    <a:pt x="1693" y="3082"/>
                    <a:pt x="1693" y="3394"/>
                    <a:pt x="1520" y="3583"/>
                  </a:cubicBezTo>
                  <a:cubicBezTo>
                    <a:pt x="1450" y="3657"/>
                    <a:pt x="1358" y="3692"/>
                    <a:pt x="1266" y="3692"/>
                  </a:cubicBezTo>
                  <a:cubicBezTo>
                    <a:pt x="1133" y="3692"/>
                    <a:pt x="1000" y="3618"/>
                    <a:pt x="937" y="3476"/>
                  </a:cubicBezTo>
                  <a:cubicBezTo>
                    <a:pt x="863" y="3328"/>
                    <a:pt x="904" y="3148"/>
                    <a:pt x="1019" y="3049"/>
                  </a:cubicBezTo>
                  <a:cubicBezTo>
                    <a:pt x="1027" y="2975"/>
                    <a:pt x="1085" y="2901"/>
                    <a:pt x="1167" y="2860"/>
                  </a:cubicBezTo>
                  <a:cubicBezTo>
                    <a:pt x="1202" y="2847"/>
                    <a:pt x="1238" y="2840"/>
                    <a:pt x="1275" y="2840"/>
                  </a:cubicBezTo>
                  <a:close/>
                  <a:moveTo>
                    <a:pt x="1252" y="4898"/>
                  </a:moveTo>
                  <a:cubicBezTo>
                    <a:pt x="1354" y="4898"/>
                    <a:pt x="1457" y="4933"/>
                    <a:pt x="1529" y="4997"/>
                  </a:cubicBezTo>
                  <a:cubicBezTo>
                    <a:pt x="1701" y="5161"/>
                    <a:pt x="1668" y="5482"/>
                    <a:pt x="1479" y="5613"/>
                  </a:cubicBezTo>
                  <a:cubicBezTo>
                    <a:pt x="1411" y="5662"/>
                    <a:pt x="1331" y="5685"/>
                    <a:pt x="1252" y="5685"/>
                  </a:cubicBezTo>
                  <a:cubicBezTo>
                    <a:pt x="1091" y="5685"/>
                    <a:pt x="932" y="5592"/>
                    <a:pt x="871" y="5432"/>
                  </a:cubicBezTo>
                  <a:cubicBezTo>
                    <a:pt x="805" y="5276"/>
                    <a:pt x="863" y="5112"/>
                    <a:pt x="970" y="5021"/>
                  </a:cubicBezTo>
                  <a:cubicBezTo>
                    <a:pt x="1037" y="4937"/>
                    <a:pt x="1144" y="4898"/>
                    <a:pt x="1252" y="4898"/>
                  </a:cubicBezTo>
                  <a:close/>
                  <a:moveTo>
                    <a:pt x="1261" y="6650"/>
                  </a:moveTo>
                  <a:cubicBezTo>
                    <a:pt x="1348" y="6650"/>
                    <a:pt x="1435" y="6671"/>
                    <a:pt x="1487" y="6714"/>
                  </a:cubicBezTo>
                  <a:cubicBezTo>
                    <a:pt x="1718" y="6879"/>
                    <a:pt x="1619" y="7207"/>
                    <a:pt x="1405" y="7331"/>
                  </a:cubicBezTo>
                  <a:cubicBezTo>
                    <a:pt x="1348" y="7361"/>
                    <a:pt x="1291" y="7375"/>
                    <a:pt x="1235" y="7375"/>
                  </a:cubicBezTo>
                  <a:cubicBezTo>
                    <a:pt x="1048" y="7375"/>
                    <a:pt x="883" y="7222"/>
                    <a:pt x="838" y="7026"/>
                  </a:cubicBezTo>
                  <a:cubicBezTo>
                    <a:pt x="822" y="6903"/>
                    <a:pt x="855" y="6747"/>
                    <a:pt x="962" y="6681"/>
                  </a:cubicBezTo>
                  <a:cubicBezTo>
                    <a:pt x="982" y="6673"/>
                    <a:pt x="1007" y="6669"/>
                    <a:pt x="1029" y="6669"/>
                  </a:cubicBezTo>
                  <a:cubicBezTo>
                    <a:pt x="1052" y="6669"/>
                    <a:pt x="1072" y="6673"/>
                    <a:pt x="1085" y="6681"/>
                  </a:cubicBezTo>
                  <a:cubicBezTo>
                    <a:pt x="1136" y="6661"/>
                    <a:pt x="1199" y="6650"/>
                    <a:pt x="1261" y="6650"/>
                  </a:cubicBezTo>
                  <a:close/>
                  <a:moveTo>
                    <a:pt x="1266" y="8149"/>
                  </a:moveTo>
                  <a:cubicBezTo>
                    <a:pt x="1376" y="8149"/>
                    <a:pt x="1472" y="8198"/>
                    <a:pt x="1537" y="8284"/>
                  </a:cubicBezTo>
                  <a:cubicBezTo>
                    <a:pt x="1701" y="8514"/>
                    <a:pt x="1586" y="8843"/>
                    <a:pt x="1348" y="8941"/>
                  </a:cubicBezTo>
                  <a:cubicBezTo>
                    <a:pt x="1300" y="8962"/>
                    <a:pt x="1250" y="8972"/>
                    <a:pt x="1199" y="8972"/>
                  </a:cubicBezTo>
                  <a:cubicBezTo>
                    <a:pt x="992" y="8972"/>
                    <a:pt x="789" y="8806"/>
                    <a:pt x="789" y="8588"/>
                  </a:cubicBezTo>
                  <a:cubicBezTo>
                    <a:pt x="797" y="8432"/>
                    <a:pt x="904" y="8317"/>
                    <a:pt x="1035" y="8276"/>
                  </a:cubicBezTo>
                  <a:cubicBezTo>
                    <a:pt x="1077" y="8210"/>
                    <a:pt x="1151" y="8185"/>
                    <a:pt x="1216" y="8152"/>
                  </a:cubicBezTo>
                  <a:cubicBezTo>
                    <a:pt x="1233" y="8150"/>
                    <a:pt x="1249" y="8149"/>
                    <a:pt x="1266" y="8149"/>
                  </a:cubicBezTo>
                  <a:close/>
                  <a:moveTo>
                    <a:pt x="1241" y="9968"/>
                  </a:moveTo>
                  <a:cubicBezTo>
                    <a:pt x="1249" y="9968"/>
                    <a:pt x="1266" y="9985"/>
                    <a:pt x="1282" y="9993"/>
                  </a:cubicBezTo>
                  <a:cubicBezTo>
                    <a:pt x="1381" y="10001"/>
                    <a:pt x="1496" y="10051"/>
                    <a:pt x="1561" y="10133"/>
                  </a:cubicBezTo>
                  <a:cubicBezTo>
                    <a:pt x="1701" y="10322"/>
                    <a:pt x="1619" y="10609"/>
                    <a:pt x="1414" y="10708"/>
                  </a:cubicBezTo>
                  <a:cubicBezTo>
                    <a:pt x="1359" y="10736"/>
                    <a:pt x="1302" y="10749"/>
                    <a:pt x="1245" y="10749"/>
                  </a:cubicBezTo>
                  <a:cubicBezTo>
                    <a:pt x="1068" y="10749"/>
                    <a:pt x="898" y="10625"/>
                    <a:pt x="855" y="10445"/>
                  </a:cubicBezTo>
                  <a:cubicBezTo>
                    <a:pt x="789" y="10199"/>
                    <a:pt x="994" y="9968"/>
                    <a:pt x="1241" y="9968"/>
                  </a:cubicBezTo>
                  <a:close/>
                  <a:moveTo>
                    <a:pt x="1271" y="11584"/>
                  </a:moveTo>
                  <a:cubicBezTo>
                    <a:pt x="1379" y="11584"/>
                    <a:pt x="1491" y="11618"/>
                    <a:pt x="1561" y="11669"/>
                  </a:cubicBezTo>
                  <a:cubicBezTo>
                    <a:pt x="1759" y="11801"/>
                    <a:pt x="1759" y="12089"/>
                    <a:pt x="1603" y="12261"/>
                  </a:cubicBezTo>
                  <a:cubicBezTo>
                    <a:pt x="1520" y="12355"/>
                    <a:pt x="1414" y="12397"/>
                    <a:pt x="1309" y="12397"/>
                  </a:cubicBezTo>
                  <a:cubicBezTo>
                    <a:pt x="1182" y="12397"/>
                    <a:pt x="1055" y="12336"/>
                    <a:pt x="970" y="12228"/>
                  </a:cubicBezTo>
                  <a:cubicBezTo>
                    <a:pt x="871" y="12089"/>
                    <a:pt x="863" y="11875"/>
                    <a:pt x="986" y="11760"/>
                  </a:cubicBezTo>
                  <a:cubicBezTo>
                    <a:pt x="1018" y="11634"/>
                    <a:pt x="1141" y="11584"/>
                    <a:pt x="1271" y="11584"/>
                  </a:cubicBezTo>
                  <a:close/>
                  <a:moveTo>
                    <a:pt x="1398" y="13255"/>
                  </a:moveTo>
                  <a:cubicBezTo>
                    <a:pt x="1605" y="13255"/>
                    <a:pt x="1800" y="13480"/>
                    <a:pt x="1800" y="13683"/>
                  </a:cubicBezTo>
                  <a:cubicBezTo>
                    <a:pt x="1800" y="13913"/>
                    <a:pt x="1579" y="14109"/>
                    <a:pt x="1355" y="14109"/>
                  </a:cubicBezTo>
                  <a:cubicBezTo>
                    <a:pt x="1330" y="14109"/>
                    <a:pt x="1306" y="14107"/>
                    <a:pt x="1282" y="14102"/>
                  </a:cubicBezTo>
                  <a:cubicBezTo>
                    <a:pt x="1035" y="14061"/>
                    <a:pt x="871" y="13773"/>
                    <a:pt x="953" y="13535"/>
                  </a:cubicBezTo>
                  <a:cubicBezTo>
                    <a:pt x="994" y="13403"/>
                    <a:pt x="1118" y="13321"/>
                    <a:pt x="1241" y="13321"/>
                  </a:cubicBezTo>
                  <a:cubicBezTo>
                    <a:pt x="1241" y="13313"/>
                    <a:pt x="1249" y="13288"/>
                    <a:pt x="1266" y="13288"/>
                  </a:cubicBezTo>
                  <a:cubicBezTo>
                    <a:pt x="1309" y="13265"/>
                    <a:pt x="1354" y="13255"/>
                    <a:pt x="1398" y="13255"/>
                  </a:cubicBezTo>
                  <a:close/>
                  <a:moveTo>
                    <a:pt x="7717" y="0"/>
                  </a:moveTo>
                  <a:cubicBezTo>
                    <a:pt x="7406" y="26"/>
                    <a:pt x="7093" y="33"/>
                    <a:pt x="6779" y="33"/>
                  </a:cubicBezTo>
                  <a:cubicBezTo>
                    <a:pt x="6389" y="33"/>
                    <a:pt x="5998" y="22"/>
                    <a:pt x="5607" y="22"/>
                  </a:cubicBezTo>
                  <a:cubicBezTo>
                    <a:pt x="5497" y="22"/>
                    <a:pt x="5386" y="23"/>
                    <a:pt x="5276" y="25"/>
                  </a:cubicBezTo>
                  <a:cubicBezTo>
                    <a:pt x="5268" y="41"/>
                    <a:pt x="5268" y="41"/>
                    <a:pt x="5268" y="50"/>
                  </a:cubicBezTo>
                  <a:cubicBezTo>
                    <a:pt x="4840" y="888"/>
                    <a:pt x="4413" y="1742"/>
                    <a:pt x="4027" y="2605"/>
                  </a:cubicBezTo>
                  <a:cubicBezTo>
                    <a:pt x="4008" y="2647"/>
                    <a:pt x="3973" y="2664"/>
                    <a:pt x="3937" y="2664"/>
                  </a:cubicBezTo>
                  <a:cubicBezTo>
                    <a:pt x="3880" y="2664"/>
                    <a:pt x="3817" y="2623"/>
                    <a:pt x="3797" y="2572"/>
                  </a:cubicBezTo>
                  <a:cubicBezTo>
                    <a:pt x="3493" y="1784"/>
                    <a:pt x="3098" y="1036"/>
                    <a:pt x="2761" y="255"/>
                  </a:cubicBezTo>
                  <a:cubicBezTo>
                    <a:pt x="2753" y="255"/>
                    <a:pt x="2753" y="263"/>
                    <a:pt x="2745" y="263"/>
                  </a:cubicBezTo>
                  <a:cubicBezTo>
                    <a:pt x="2705" y="278"/>
                    <a:pt x="2665" y="283"/>
                    <a:pt x="2625" y="283"/>
                  </a:cubicBezTo>
                  <a:cubicBezTo>
                    <a:pt x="2555" y="283"/>
                    <a:pt x="2487" y="268"/>
                    <a:pt x="2424" y="263"/>
                  </a:cubicBezTo>
                  <a:cubicBezTo>
                    <a:pt x="2391" y="255"/>
                    <a:pt x="2350" y="255"/>
                    <a:pt x="2317" y="247"/>
                  </a:cubicBezTo>
                  <a:cubicBezTo>
                    <a:pt x="2301" y="288"/>
                    <a:pt x="2268" y="304"/>
                    <a:pt x="2219" y="304"/>
                  </a:cubicBezTo>
                  <a:cubicBezTo>
                    <a:pt x="2050" y="300"/>
                    <a:pt x="1878" y="298"/>
                    <a:pt x="1705" y="298"/>
                  </a:cubicBezTo>
                  <a:cubicBezTo>
                    <a:pt x="1533" y="298"/>
                    <a:pt x="1360" y="300"/>
                    <a:pt x="1192" y="304"/>
                  </a:cubicBezTo>
                  <a:cubicBezTo>
                    <a:pt x="1011" y="313"/>
                    <a:pt x="855" y="313"/>
                    <a:pt x="674" y="329"/>
                  </a:cubicBezTo>
                  <a:cubicBezTo>
                    <a:pt x="625" y="329"/>
                    <a:pt x="531" y="325"/>
                    <a:pt x="431" y="325"/>
                  </a:cubicBezTo>
                  <a:cubicBezTo>
                    <a:pt x="281" y="325"/>
                    <a:pt x="118" y="334"/>
                    <a:pt x="74" y="378"/>
                  </a:cubicBezTo>
                  <a:cubicBezTo>
                    <a:pt x="57" y="390"/>
                    <a:pt x="35" y="402"/>
                    <a:pt x="18" y="402"/>
                  </a:cubicBezTo>
                  <a:cubicBezTo>
                    <a:pt x="11" y="402"/>
                    <a:pt x="5" y="400"/>
                    <a:pt x="0" y="395"/>
                  </a:cubicBezTo>
                  <a:lnTo>
                    <a:pt x="0" y="395"/>
                  </a:lnTo>
                  <a:cubicBezTo>
                    <a:pt x="214" y="2794"/>
                    <a:pt x="164" y="5235"/>
                    <a:pt x="214" y="7618"/>
                  </a:cubicBezTo>
                  <a:cubicBezTo>
                    <a:pt x="238" y="10034"/>
                    <a:pt x="255" y="12458"/>
                    <a:pt x="197" y="14883"/>
                  </a:cubicBezTo>
                  <a:cubicBezTo>
                    <a:pt x="638" y="14860"/>
                    <a:pt x="1106" y="14829"/>
                    <a:pt x="1561" y="14829"/>
                  </a:cubicBezTo>
                  <a:cubicBezTo>
                    <a:pt x="1759" y="14829"/>
                    <a:pt x="1955" y="14835"/>
                    <a:pt x="2145" y="14850"/>
                  </a:cubicBezTo>
                  <a:cubicBezTo>
                    <a:pt x="2178" y="14850"/>
                    <a:pt x="2186" y="14858"/>
                    <a:pt x="2211" y="14874"/>
                  </a:cubicBezTo>
                  <a:cubicBezTo>
                    <a:pt x="2663" y="14727"/>
                    <a:pt x="2457" y="13576"/>
                    <a:pt x="2441" y="13280"/>
                  </a:cubicBezTo>
                  <a:cubicBezTo>
                    <a:pt x="2433" y="12828"/>
                    <a:pt x="2416" y="12376"/>
                    <a:pt x="2400" y="11924"/>
                  </a:cubicBezTo>
                  <a:cubicBezTo>
                    <a:pt x="2375" y="11029"/>
                    <a:pt x="2350" y="10125"/>
                    <a:pt x="2334" y="9221"/>
                  </a:cubicBezTo>
                  <a:cubicBezTo>
                    <a:pt x="2293" y="7380"/>
                    <a:pt x="2211" y="5547"/>
                    <a:pt x="2260" y="3715"/>
                  </a:cubicBezTo>
                  <a:cubicBezTo>
                    <a:pt x="2260" y="3644"/>
                    <a:pt x="2319" y="3607"/>
                    <a:pt x="2374" y="3607"/>
                  </a:cubicBezTo>
                  <a:cubicBezTo>
                    <a:pt x="2395" y="3607"/>
                    <a:pt x="2416" y="3613"/>
                    <a:pt x="2433" y="3624"/>
                  </a:cubicBezTo>
                  <a:cubicBezTo>
                    <a:pt x="2441" y="3624"/>
                    <a:pt x="2457" y="3624"/>
                    <a:pt x="2474" y="3633"/>
                  </a:cubicBezTo>
                  <a:cubicBezTo>
                    <a:pt x="2506" y="3665"/>
                    <a:pt x="2548" y="3682"/>
                    <a:pt x="2580" y="3715"/>
                  </a:cubicBezTo>
                  <a:cubicBezTo>
                    <a:pt x="2761" y="3863"/>
                    <a:pt x="2950" y="4002"/>
                    <a:pt x="3123" y="4158"/>
                  </a:cubicBezTo>
                  <a:cubicBezTo>
                    <a:pt x="3343" y="4349"/>
                    <a:pt x="3686" y="4787"/>
                    <a:pt x="4026" y="4787"/>
                  </a:cubicBezTo>
                  <a:cubicBezTo>
                    <a:pt x="4068" y="4787"/>
                    <a:pt x="4109" y="4781"/>
                    <a:pt x="4150" y="4767"/>
                  </a:cubicBezTo>
                  <a:cubicBezTo>
                    <a:pt x="4224" y="4734"/>
                    <a:pt x="4446" y="4372"/>
                    <a:pt x="4512" y="4290"/>
                  </a:cubicBezTo>
                  <a:cubicBezTo>
                    <a:pt x="4610" y="4150"/>
                    <a:pt x="4717" y="4011"/>
                    <a:pt x="4816" y="3871"/>
                  </a:cubicBezTo>
                  <a:cubicBezTo>
                    <a:pt x="4988" y="3633"/>
                    <a:pt x="5169" y="3386"/>
                    <a:pt x="5350" y="3148"/>
                  </a:cubicBezTo>
                  <a:cubicBezTo>
                    <a:pt x="5374" y="3124"/>
                    <a:pt x="5401" y="3114"/>
                    <a:pt x="5428" y="3114"/>
                  </a:cubicBezTo>
                  <a:cubicBezTo>
                    <a:pt x="5475" y="3114"/>
                    <a:pt x="5521" y="3144"/>
                    <a:pt x="5547" y="3181"/>
                  </a:cubicBezTo>
                  <a:cubicBezTo>
                    <a:pt x="5561" y="3160"/>
                    <a:pt x="5584" y="3149"/>
                    <a:pt x="5607" y="3149"/>
                  </a:cubicBezTo>
                  <a:cubicBezTo>
                    <a:pt x="5640" y="3149"/>
                    <a:pt x="5670" y="3170"/>
                    <a:pt x="5670" y="3213"/>
                  </a:cubicBezTo>
                  <a:cubicBezTo>
                    <a:pt x="5679" y="3254"/>
                    <a:pt x="5679" y="3296"/>
                    <a:pt x="5679" y="3337"/>
                  </a:cubicBezTo>
                  <a:cubicBezTo>
                    <a:pt x="5810" y="5514"/>
                    <a:pt x="5679" y="7709"/>
                    <a:pt x="5687" y="9878"/>
                  </a:cubicBezTo>
                  <a:cubicBezTo>
                    <a:pt x="5687" y="10987"/>
                    <a:pt x="5703" y="12097"/>
                    <a:pt x="5720" y="13206"/>
                  </a:cubicBezTo>
                  <a:cubicBezTo>
                    <a:pt x="5720" y="13477"/>
                    <a:pt x="5720" y="13749"/>
                    <a:pt x="5728" y="14020"/>
                  </a:cubicBezTo>
                  <a:cubicBezTo>
                    <a:pt x="5744" y="14381"/>
                    <a:pt x="5687" y="14718"/>
                    <a:pt x="6114" y="14809"/>
                  </a:cubicBezTo>
                  <a:cubicBezTo>
                    <a:pt x="6183" y="14823"/>
                    <a:pt x="6261" y="14829"/>
                    <a:pt x="6343" y="14829"/>
                  </a:cubicBezTo>
                  <a:cubicBezTo>
                    <a:pt x="6534" y="14829"/>
                    <a:pt x="6747" y="14800"/>
                    <a:pt x="6919" y="14800"/>
                  </a:cubicBezTo>
                  <a:cubicBezTo>
                    <a:pt x="7191" y="14800"/>
                    <a:pt x="7454" y="14792"/>
                    <a:pt x="7725" y="14792"/>
                  </a:cubicBezTo>
                  <a:cubicBezTo>
                    <a:pt x="7593" y="12327"/>
                    <a:pt x="7684" y="9845"/>
                    <a:pt x="7758" y="7372"/>
                  </a:cubicBezTo>
                  <a:cubicBezTo>
                    <a:pt x="7799" y="6147"/>
                    <a:pt x="7815" y="4931"/>
                    <a:pt x="7815" y="3698"/>
                  </a:cubicBezTo>
                  <a:cubicBezTo>
                    <a:pt x="7807" y="2466"/>
                    <a:pt x="7725" y="1233"/>
                    <a:pt x="7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655675" y="1654600"/>
              <a:ext cx="22625" cy="19525"/>
            </a:xfrm>
            <a:custGeom>
              <a:avLst/>
              <a:gdLst/>
              <a:ahLst/>
              <a:cxnLst/>
              <a:rect l="l" t="t" r="r" b="b"/>
              <a:pathLst>
                <a:path w="905" h="781" extrusionOk="0">
                  <a:moveTo>
                    <a:pt x="459" y="225"/>
                  </a:moveTo>
                  <a:cubicBezTo>
                    <a:pt x="504" y="225"/>
                    <a:pt x="547" y="238"/>
                    <a:pt x="584" y="272"/>
                  </a:cubicBezTo>
                  <a:cubicBezTo>
                    <a:pt x="667" y="354"/>
                    <a:pt x="626" y="510"/>
                    <a:pt x="535" y="567"/>
                  </a:cubicBezTo>
                  <a:cubicBezTo>
                    <a:pt x="507" y="584"/>
                    <a:pt x="477" y="591"/>
                    <a:pt x="448" y="591"/>
                  </a:cubicBezTo>
                  <a:cubicBezTo>
                    <a:pt x="357" y="591"/>
                    <a:pt x="270" y="523"/>
                    <a:pt x="239" y="436"/>
                  </a:cubicBezTo>
                  <a:cubicBezTo>
                    <a:pt x="215" y="370"/>
                    <a:pt x="223" y="321"/>
                    <a:pt x="247" y="272"/>
                  </a:cubicBezTo>
                  <a:lnTo>
                    <a:pt x="305" y="272"/>
                  </a:lnTo>
                  <a:cubicBezTo>
                    <a:pt x="350" y="245"/>
                    <a:pt x="405" y="225"/>
                    <a:pt x="459" y="225"/>
                  </a:cubicBezTo>
                  <a:close/>
                  <a:moveTo>
                    <a:pt x="453" y="0"/>
                  </a:moveTo>
                  <a:cubicBezTo>
                    <a:pt x="206" y="0"/>
                    <a:pt x="1" y="231"/>
                    <a:pt x="67" y="477"/>
                  </a:cubicBezTo>
                  <a:cubicBezTo>
                    <a:pt x="110" y="657"/>
                    <a:pt x="280" y="781"/>
                    <a:pt x="453" y="781"/>
                  </a:cubicBezTo>
                  <a:cubicBezTo>
                    <a:pt x="509" y="781"/>
                    <a:pt x="565" y="768"/>
                    <a:pt x="617" y="740"/>
                  </a:cubicBezTo>
                  <a:cubicBezTo>
                    <a:pt x="823" y="641"/>
                    <a:pt x="905" y="354"/>
                    <a:pt x="765" y="165"/>
                  </a:cubicBezTo>
                  <a:cubicBezTo>
                    <a:pt x="699" y="83"/>
                    <a:pt x="584" y="33"/>
                    <a:pt x="486" y="25"/>
                  </a:cubicBezTo>
                  <a:cubicBezTo>
                    <a:pt x="486" y="17"/>
                    <a:pt x="461" y="0"/>
                    <a:pt x="4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655125" y="1440725"/>
              <a:ext cx="25250" cy="21750"/>
            </a:xfrm>
            <a:custGeom>
              <a:avLst/>
              <a:gdLst/>
              <a:ahLst/>
              <a:cxnLst/>
              <a:rect l="l" t="t" r="r" b="b"/>
              <a:pathLst>
                <a:path w="1010" h="870" extrusionOk="0">
                  <a:moveTo>
                    <a:pt x="538" y="289"/>
                  </a:moveTo>
                  <a:cubicBezTo>
                    <a:pt x="569" y="289"/>
                    <a:pt x="601" y="301"/>
                    <a:pt x="631" y="329"/>
                  </a:cubicBezTo>
                  <a:cubicBezTo>
                    <a:pt x="746" y="420"/>
                    <a:pt x="697" y="584"/>
                    <a:pt x="565" y="642"/>
                  </a:cubicBezTo>
                  <a:cubicBezTo>
                    <a:pt x="542" y="648"/>
                    <a:pt x="520" y="651"/>
                    <a:pt x="498" y="651"/>
                  </a:cubicBezTo>
                  <a:cubicBezTo>
                    <a:pt x="435" y="651"/>
                    <a:pt x="378" y="625"/>
                    <a:pt x="335" y="576"/>
                  </a:cubicBezTo>
                  <a:cubicBezTo>
                    <a:pt x="352" y="560"/>
                    <a:pt x="376" y="535"/>
                    <a:pt x="360" y="502"/>
                  </a:cubicBezTo>
                  <a:cubicBezTo>
                    <a:pt x="354" y="403"/>
                    <a:pt x="441" y="289"/>
                    <a:pt x="538" y="289"/>
                  </a:cubicBezTo>
                  <a:close/>
                  <a:moveTo>
                    <a:pt x="470" y="0"/>
                  </a:moveTo>
                  <a:cubicBezTo>
                    <a:pt x="171" y="0"/>
                    <a:pt x="1" y="336"/>
                    <a:pt x="105" y="601"/>
                  </a:cubicBezTo>
                  <a:cubicBezTo>
                    <a:pt x="168" y="774"/>
                    <a:pt x="335" y="870"/>
                    <a:pt x="507" y="870"/>
                  </a:cubicBezTo>
                  <a:cubicBezTo>
                    <a:pt x="604" y="870"/>
                    <a:pt x="704" y="839"/>
                    <a:pt x="787" y="773"/>
                  </a:cubicBezTo>
                  <a:cubicBezTo>
                    <a:pt x="1009" y="576"/>
                    <a:pt x="960" y="206"/>
                    <a:pt x="689" y="83"/>
                  </a:cubicBezTo>
                  <a:cubicBezTo>
                    <a:pt x="639" y="66"/>
                    <a:pt x="590" y="50"/>
                    <a:pt x="532" y="50"/>
                  </a:cubicBezTo>
                  <a:cubicBezTo>
                    <a:pt x="532" y="17"/>
                    <a:pt x="516" y="1"/>
                    <a:pt x="491" y="1"/>
                  </a:cubicBezTo>
                  <a:cubicBezTo>
                    <a:pt x="484" y="0"/>
                    <a:pt x="477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657750" y="1736525"/>
              <a:ext cx="23425" cy="21350"/>
            </a:xfrm>
            <a:custGeom>
              <a:avLst/>
              <a:gdLst/>
              <a:ahLst/>
              <a:cxnLst/>
              <a:rect l="l" t="t" r="r" b="b"/>
              <a:pathLst>
                <a:path w="937" h="854" extrusionOk="0">
                  <a:moveTo>
                    <a:pt x="437" y="205"/>
                  </a:moveTo>
                  <a:cubicBezTo>
                    <a:pt x="458" y="205"/>
                    <a:pt x="478" y="213"/>
                    <a:pt x="493" y="232"/>
                  </a:cubicBezTo>
                  <a:cubicBezTo>
                    <a:pt x="504" y="241"/>
                    <a:pt x="515" y="244"/>
                    <a:pt x="525" y="244"/>
                  </a:cubicBezTo>
                  <a:cubicBezTo>
                    <a:pt x="545" y="244"/>
                    <a:pt x="562" y="230"/>
                    <a:pt x="567" y="208"/>
                  </a:cubicBezTo>
                  <a:cubicBezTo>
                    <a:pt x="625" y="241"/>
                    <a:pt x="682" y="290"/>
                    <a:pt x="699" y="372"/>
                  </a:cubicBezTo>
                  <a:cubicBezTo>
                    <a:pt x="732" y="495"/>
                    <a:pt x="616" y="619"/>
                    <a:pt x="501" y="627"/>
                  </a:cubicBezTo>
                  <a:cubicBezTo>
                    <a:pt x="493" y="628"/>
                    <a:pt x="486" y="629"/>
                    <a:pt x="478" y="629"/>
                  </a:cubicBezTo>
                  <a:cubicBezTo>
                    <a:pt x="380" y="629"/>
                    <a:pt x="295" y="537"/>
                    <a:pt x="280" y="446"/>
                  </a:cubicBezTo>
                  <a:cubicBezTo>
                    <a:pt x="271" y="397"/>
                    <a:pt x="271" y="331"/>
                    <a:pt x="312" y="282"/>
                  </a:cubicBezTo>
                  <a:cubicBezTo>
                    <a:pt x="330" y="247"/>
                    <a:pt x="387" y="205"/>
                    <a:pt x="437" y="205"/>
                  </a:cubicBezTo>
                  <a:close/>
                  <a:moveTo>
                    <a:pt x="538" y="1"/>
                  </a:moveTo>
                  <a:cubicBezTo>
                    <a:pt x="493" y="1"/>
                    <a:pt x="447" y="11"/>
                    <a:pt x="403" y="35"/>
                  </a:cubicBezTo>
                  <a:cubicBezTo>
                    <a:pt x="378" y="43"/>
                    <a:pt x="370" y="52"/>
                    <a:pt x="370" y="68"/>
                  </a:cubicBezTo>
                  <a:cubicBezTo>
                    <a:pt x="255" y="68"/>
                    <a:pt x="123" y="158"/>
                    <a:pt x="82" y="282"/>
                  </a:cubicBezTo>
                  <a:cubicBezTo>
                    <a:pt x="0" y="528"/>
                    <a:pt x="156" y="808"/>
                    <a:pt x="419" y="849"/>
                  </a:cubicBezTo>
                  <a:cubicBezTo>
                    <a:pt x="440" y="852"/>
                    <a:pt x="462" y="854"/>
                    <a:pt x="483" y="854"/>
                  </a:cubicBezTo>
                  <a:cubicBezTo>
                    <a:pt x="711" y="854"/>
                    <a:pt x="937" y="662"/>
                    <a:pt x="937" y="421"/>
                  </a:cubicBezTo>
                  <a:cubicBezTo>
                    <a:pt x="937" y="219"/>
                    <a:pt x="744" y="1"/>
                    <a:pt x="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1704175" y="1399025"/>
              <a:ext cx="124725" cy="72975"/>
            </a:xfrm>
            <a:custGeom>
              <a:avLst/>
              <a:gdLst/>
              <a:ahLst/>
              <a:cxnLst/>
              <a:rect l="l" t="t" r="r" b="b"/>
              <a:pathLst>
                <a:path w="4989" h="2919" extrusionOk="0">
                  <a:moveTo>
                    <a:pt x="3818" y="0"/>
                  </a:moveTo>
                  <a:cubicBezTo>
                    <a:pt x="3363" y="0"/>
                    <a:pt x="2905" y="36"/>
                    <a:pt x="2466" y="66"/>
                  </a:cubicBezTo>
                  <a:cubicBezTo>
                    <a:pt x="2425" y="66"/>
                    <a:pt x="2400" y="99"/>
                    <a:pt x="2375" y="132"/>
                  </a:cubicBezTo>
                  <a:cubicBezTo>
                    <a:pt x="2342" y="140"/>
                    <a:pt x="2326" y="157"/>
                    <a:pt x="2301" y="190"/>
                  </a:cubicBezTo>
                  <a:cubicBezTo>
                    <a:pt x="1907" y="954"/>
                    <a:pt x="1529" y="1718"/>
                    <a:pt x="1176" y="2499"/>
                  </a:cubicBezTo>
                  <a:cubicBezTo>
                    <a:pt x="888" y="1776"/>
                    <a:pt x="559" y="1052"/>
                    <a:pt x="107" y="420"/>
                  </a:cubicBezTo>
                  <a:cubicBezTo>
                    <a:pt x="83" y="387"/>
                    <a:pt x="58" y="387"/>
                    <a:pt x="9" y="387"/>
                  </a:cubicBezTo>
                  <a:lnTo>
                    <a:pt x="0" y="510"/>
                  </a:lnTo>
                  <a:cubicBezTo>
                    <a:pt x="329" y="1291"/>
                    <a:pt x="732" y="2039"/>
                    <a:pt x="1036" y="2827"/>
                  </a:cubicBezTo>
                  <a:cubicBezTo>
                    <a:pt x="1066" y="2878"/>
                    <a:pt x="1127" y="2919"/>
                    <a:pt x="1181" y="2919"/>
                  </a:cubicBezTo>
                  <a:cubicBezTo>
                    <a:pt x="1215" y="2919"/>
                    <a:pt x="1247" y="2902"/>
                    <a:pt x="1266" y="2860"/>
                  </a:cubicBezTo>
                  <a:cubicBezTo>
                    <a:pt x="1660" y="1989"/>
                    <a:pt x="2079" y="1143"/>
                    <a:pt x="2507" y="305"/>
                  </a:cubicBezTo>
                  <a:cubicBezTo>
                    <a:pt x="2523" y="296"/>
                    <a:pt x="2523" y="296"/>
                    <a:pt x="2523" y="280"/>
                  </a:cubicBezTo>
                  <a:cubicBezTo>
                    <a:pt x="2608" y="278"/>
                    <a:pt x="2693" y="277"/>
                    <a:pt x="2779" y="277"/>
                  </a:cubicBezTo>
                  <a:cubicBezTo>
                    <a:pt x="3197" y="277"/>
                    <a:pt x="3622" y="295"/>
                    <a:pt x="4047" y="295"/>
                  </a:cubicBezTo>
                  <a:cubicBezTo>
                    <a:pt x="4351" y="295"/>
                    <a:pt x="4655" y="286"/>
                    <a:pt x="4956" y="255"/>
                  </a:cubicBezTo>
                  <a:lnTo>
                    <a:pt x="4989" y="107"/>
                  </a:lnTo>
                  <a:cubicBezTo>
                    <a:pt x="4610" y="27"/>
                    <a:pt x="4215" y="0"/>
                    <a:pt x="38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1656500" y="1571450"/>
              <a:ext cx="22425" cy="18125"/>
            </a:xfrm>
            <a:custGeom>
              <a:avLst/>
              <a:gdLst/>
              <a:ahLst/>
              <a:cxnLst/>
              <a:rect l="l" t="t" r="r" b="b"/>
              <a:pathLst>
                <a:path w="897" h="725" extrusionOk="0">
                  <a:moveTo>
                    <a:pt x="438" y="214"/>
                  </a:moveTo>
                  <a:cubicBezTo>
                    <a:pt x="452" y="214"/>
                    <a:pt x="468" y="216"/>
                    <a:pt x="486" y="220"/>
                  </a:cubicBezTo>
                  <a:cubicBezTo>
                    <a:pt x="593" y="237"/>
                    <a:pt x="617" y="352"/>
                    <a:pt x="551" y="434"/>
                  </a:cubicBezTo>
                  <a:cubicBezTo>
                    <a:pt x="513" y="492"/>
                    <a:pt x="457" y="524"/>
                    <a:pt x="399" y="524"/>
                  </a:cubicBezTo>
                  <a:cubicBezTo>
                    <a:pt x="359" y="524"/>
                    <a:pt x="317" y="509"/>
                    <a:pt x="280" y="475"/>
                  </a:cubicBezTo>
                  <a:cubicBezTo>
                    <a:pt x="239" y="434"/>
                    <a:pt x="206" y="384"/>
                    <a:pt x="198" y="327"/>
                  </a:cubicBezTo>
                  <a:lnTo>
                    <a:pt x="198" y="327"/>
                  </a:lnTo>
                  <a:cubicBezTo>
                    <a:pt x="205" y="332"/>
                    <a:pt x="213" y="334"/>
                    <a:pt x="222" y="334"/>
                  </a:cubicBezTo>
                  <a:cubicBezTo>
                    <a:pt x="242" y="334"/>
                    <a:pt x="265" y="322"/>
                    <a:pt x="288" y="310"/>
                  </a:cubicBezTo>
                  <a:cubicBezTo>
                    <a:pt x="336" y="257"/>
                    <a:pt x="372" y="214"/>
                    <a:pt x="438" y="214"/>
                  </a:cubicBezTo>
                  <a:close/>
                  <a:moveTo>
                    <a:pt x="440" y="0"/>
                  </a:moveTo>
                  <a:cubicBezTo>
                    <a:pt x="378" y="0"/>
                    <a:pt x="315" y="11"/>
                    <a:pt x="264" y="31"/>
                  </a:cubicBezTo>
                  <a:cubicBezTo>
                    <a:pt x="243" y="23"/>
                    <a:pt x="223" y="19"/>
                    <a:pt x="202" y="19"/>
                  </a:cubicBezTo>
                  <a:cubicBezTo>
                    <a:pt x="182" y="19"/>
                    <a:pt x="161" y="23"/>
                    <a:pt x="141" y="31"/>
                  </a:cubicBezTo>
                  <a:cubicBezTo>
                    <a:pt x="34" y="97"/>
                    <a:pt x="1" y="253"/>
                    <a:pt x="17" y="368"/>
                  </a:cubicBezTo>
                  <a:cubicBezTo>
                    <a:pt x="62" y="570"/>
                    <a:pt x="228" y="724"/>
                    <a:pt x="414" y="724"/>
                  </a:cubicBezTo>
                  <a:cubicBezTo>
                    <a:pt x="470" y="724"/>
                    <a:pt x="528" y="711"/>
                    <a:pt x="584" y="680"/>
                  </a:cubicBezTo>
                  <a:cubicBezTo>
                    <a:pt x="814" y="557"/>
                    <a:pt x="897" y="228"/>
                    <a:pt x="666" y="64"/>
                  </a:cubicBezTo>
                  <a:cubicBezTo>
                    <a:pt x="614" y="21"/>
                    <a:pt x="527" y="0"/>
                    <a:pt x="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1657525" y="1695000"/>
              <a:ext cx="22425" cy="20250"/>
            </a:xfrm>
            <a:custGeom>
              <a:avLst/>
              <a:gdLst/>
              <a:ahLst/>
              <a:cxnLst/>
              <a:rect l="l" t="t" r="r" b="b"/>
              <a:pathLst>
                <a:path w="897" h="810" extrusionOk="0">
                  <a:moveTo>
                    <a:pt x="435" y="196"/>
                  </a:moveTo>
                  <a:cubicBezTo>
                    <a:pt x="465" y="196"/>
                    <a:pt x="495" y="202"/>
                    <a:pt x="527" y="217"/>
                  </a:cubicBezTo>
                  <a:cubicBezTo>
                    <a:pt x="650" y="258"/>
                    <a:pt x="667" y="390"/>
                    <a:pt x="617" y="505"/>
                  </a:cubicBezTo>
                  <a:cubicBezTo>
                    <a:pt x="575" y="585"/>
                    <a:pt x="514" y="617"/>
                    <a:pt x="451" y="617"/>
                  </a:cubicBezTo>
                  <a:cubicBezTo>
                    <a:pt x="296" y="617"/>
                    <a:pt x="134" y="416"/>
                    <a:pt x="239" y="258"/>
                  </a:cubicBezTo>
                  <a:cubicBezTo>
                    <a:pt x="303" y="229"/>
                    <a:pt x="366" y="196"/>
                    <a:pt x="435" y="196"/>
                  </a:cubicBezTo>
                  <a:close/>
                  <a:moveTo>
                    <a:pt x="409" y="0"/>
                  </a:moveTo>
                  <a:cubicBezTo>
                    <a:pt x="279" y="0"/>
                    <a:pt x="156" y="50"/>
                    <a:pt x="124" y="176"/>
                  </a:cubicBezTo>
                  <a:cubicBezTo>
                    <a:pt x="1" y="291"/>
                    <a:pt x="1" y="505"/>
                    <a:pt x="108" y="644"/>
                  </a:cubicBezTo>
                  <a:cubicBezTo>
                    <a:pt x="201" y="751"/>
                    <a:pt x="328" y="810"/>
                    <a:pt x="453" y="810"/>
                  </a:cubicBezTo>
                  <a:cubicBezTo>
                    <a:pt x="558" y="810"/>
                    <a:pt x="661" y="768"/>
                    <a:pt x="741" y="677"/>
                  </a:cubicBezTo>
                  <a:cubicBezTo>
                    <a:pt x="897" y="505"/>
                    <a:pt x="897" y="225"/>
                    <a:pt x="699" y="85"/>
                  </a:cubicBezTo>
                  <a:cubicBezTo>
                    <a:pt x="629" y="34"/>
                    <a:pt x="517" y="0"/>
                    <a:pt x="4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8"/>
          <p:cNvGrpSpPr/>
          <p:nvPr/>
        </p:nvGrpSpPr>
        <p:grpSpPr>
          <a:xfrm>
            <a:off x="5006234" y="2669715"/>
            <a:ext cx="1023104" cy="1909217"/>
            <a:chOff x="1630000" y="1399025"/>
            <a:chExt cx="206500" cy="385350"/>
          </a:xfrm>
        </p:grpSpPr>
        <p:sp>
          <p:nvSpPr>
            <p:cNvPr id="603" name="Google Shape;603;p28"/>
            <p:cNvSpPr/>
            <p:nvPr/>
          </p:nvSpPr>
          <p:spPr>
            <a:xfrm>
              <a:off x="1769925" y="1402525"/>
              <a:ext cx="66575" cy="381625"/>
            </a:xfrm>
            <a:custGeom>
              <a:avLst/>
              <a:gdLst/>
              <a:ahLst/>
              <a:cxnLst/>
              <a:rect l="l" t="t" r="r" b="b"/>
              <a:pathLst>
                <a:path w="2663" h="15265" extrusionOk="0">
                  <a:moveTo>
                    <a:pt x="2350" y="0"/>
                  </a:moveTo>
                  <a:lnTo>
                    <a:pt x="2326" y="140"/>
                  </a:lnTo>
                  <a:cubicBezTo>
                    <a:pt x="2334" y="1373"/>
                    <a:pt x="2424" y="2605"/>
                    <a:pt x="2424" y="3838"/>
                  </a:cubicBezTo>
                  <a:cubicBezTo>
                    <a:pt x="2424" y="5062"/>
                    <a:pt x="2391" y="6295"/>
                    <a:pt x="2367" y="7519"/>
                  </a:cubicBezTo>
                  <a:cubicBezTo>
                    <a:pt x="2293" y="9985"/>
                    <a:pt x="2202" y="12458"/>
                    <a:pt x="2334" y="14932"/>
                  </a:cubicBezTo>
                  <a:cubicBezTo>
                    <a:pt x="2071" y="14932"/>
                    <a:pt x="1800" y="14940"/>
                    <a:pt x="1537" y="14940"/>
                  </a:cubicBezTo>
                  <a:cubicBezTo>
                    <a:pt x="1363" y="14940"/>
                    <a:pt x="1134" y="14975"/>
                    <a:pt x="933" y="14975"/>
                  </a:cubicBezTo>
                  <a:cubicBezTo>
                    <a:pt x="857" y="14975"/>
                    <a:pt x="786" y="14970"/>
                    <a:pt x="723" y="14957"/>
                  </a:cubicBezTo>
                  <a:cubicBezTo>
                    <a:pt x="304" y="14858"/>
                    <a:pt x="353" y="14521"/>
                    <a:pt x="337" y="14159"/>
                  </a:cubicBezTo>
                  <a:cubicBezTo>
                    <a:pt x="337" y="13896"/>
                    <a:pt x="329" y="13617"/>
                    <a:pt x="329" y="13354"/>
                  </a:cubicBezTo>
                  <a:cubicBezTo>
                    <a:pt x="321" y="12245"/>
                    <a:pt x="304" y="11135"/>
                    <a:pt x="304" y="10026"/>
                  </a:cubicBezTo>
                  <a:cubicBezTo>
                    <a:pt x="288" y="7848"/>
                    <a:pt x="419" y="5646"/>
                    <a:pt x="288" y="3485"/>
                  </a:cubicBezTo>
                  <a:lnTo>
                    <a:pt x="132" y="3493"/>
                  </a:lnTo>
                  <a:cubicBezTo>
                    <a:pt x="25" y="4701"/>
                    <a:pt x="41" y="5925"/>
                    <a:pt x="33" y="7141"/>
                  </a:cubicBezTo>
                  <a:cubicBezTo>
                    <a:pt x="25" y="8432"/>
                    <a:pt x="25" y="9714"/>
                    <a:pt x="33" y="11012"/>
                  </a:cubicBezTo>
                  <a:cubicBezTo>
                    <a:pt x="41" y="11637"/>
                    <a:pt x="41" y="12261"/>
                    <a:pt x="41" y="12902"/>
                  </a:cubicBezTo>
                  <a:cubicBezTo>
                    <a:pt x="41" y="13518"/>
                    <a:pt x="0" y="14151"/>
                    <a:pt x="74" y="14759"/>
                  </a:cubicBezTo>
                  <a:cubicBezTo>
                    <a:pt x="107" y="15022"/>
                    <a:pt x="230" y="15162"/>
                    <a:pt x="493" y="15211"/>
                  </a:cubicBezTo>
                  <a:cubicBezTo>
                    <a:pt x="692" y="15251"/>
                    <a:pt x="904" y="15264"/>
                    <a:pt x="1121" y="15264"/>
                  </a:cubicBezTo>
                  <a:cubicBezTo>
                    <a:pt x="1533" y="15264"/>
                    <a:pt x="1960" y="15217"/>
                    <a:pt x="2342" y="15211"/>
                  </a:cubicBezTo>
                  <a:cubicBezTo>
                    <a:pt x="2424" y="15211"/>
                    <a:pt x="2474" y="15137"/>
                    <a:pt x="2474" y="15080"/>
                  </a:cubicBezTo>
                  <a:cubicBezTo>
                    <a:pt x="2531" y="15063"/>
                    <a:pt x="2572" y="15039"/>
                    <a:pt x="2572" y="14965"/>
                  </a:cubicBezTo>
                  <a:cubicBezTo>
                    <a:pt x="2465" y="12450"/>
                    <a:pt x="2539" y="9944"/>
                    <a:pt x="2597" y="7421"/>
                  </a:cubicBezTo>
                  <a:cubicBezTo>
                    <a:pt x="2630" y="6205"/>
                    <a:pt x="2663" y="4972"/>
                    <a:pt x="2654" y="3748"/>
                  </a:cubicBezTo>
                  <a:cubicBezTo>
                    <a:pt x="2654" y="2523"/>
                    <a:pt x="2654" y="1274"/>
                    <a:pt x="2465" y="58"/>
                  </a:cubicBezTo>
                  <a:cubicBezTo>
                    <a:pt x="2465" y="25"/>
                    <a:pt x="2433" y="8"/>
                    <a:pt x="2416" y="8"/>
                  </a:cubicBezTo>
                  <a:lnTo>
                    <a:pt x="2408" y="8"/>
                  </a:lnTo>
                  <a:cubicBezTo>
                    <a:pt x="2383" y="8"/>
                    <a:pt x="2375" y="0"/>
                    <a:pt x="23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1630000" y="1415050"/>
              <a:ext cx="11525" cy="367350"/>
            </a:xfrm>
            <a:custGeom>
              <a:avLst/>
              <a:gdLst/>
              <a:ahLst/>
              <a:cxnLst/>
              <a:rect l="l" t="t" r="r" b="b"/>
              <a:pathLst>
                <a:path w="461" h="14694" extrusionOk="0">
                  <a:moveTo>
                    <a:pt x="83" y="0"/>
                  </a:moveTo>
                  <a:cubicBezTo>
                    <a:pt x="1" y="2400"/>
                    <a:pt x="149" y="4833"/>
                    <a:pt x="165" y="7240"/>
                  </a:cubicBezTo>
                  <a:cubicBezTo>
                    <a:pt x="182" y="9665"/>
                    <a:pt x="157" y="12089"/>
                    <a:pt x="157" y="14513"/>
                  </a:cubicBezTo>
                  <a:cubicBezTo>
                    <a:pt x="157" y="14587"/>
                    <a:pt x="206" y="14628"/>
                    <a:pt x="272" y="14628"/>
                  </a:cubicBezTo>
                  <a:cubicBezTo>
                    <a:pt x="280" y="14661"/>
                    <a:pt x="313" y="14677"/>
                    <a:pt x="354" y="14694"/>
                  </a:cubicBezTo>
                  <a:lnTo>
                    <a:pt x="387" y="14694"/>
                  </a:lnTo>
                  <a:lnTo>
                    <a:pt x="412" y="14505"/>
                  </a:lnTo>
                  <a:cubicBezTo>
                    <a:pt x="461" y="12089"/>
                    <a:pt x="453" y="9665"/>
                    <a:pt x="436" y="7240"/>
                  </a:cubicBezTo>
                  <a:cubicBezTo>
                    <a:pt x="412" y="4841"/>
                    <a:pt x="461" y="2392"/>
                    <a:pt x="2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1655900" y="1609650"/>
              <a:ext cx="23025" cy="20375"/>
            </a:xfrm>
            <a:custGeom>
              <a:avLst/>
              <a:gdLst/>
              <a:ahLst/>
              <a:cxnLst/>
              <a:rect l="l" t="t" r="r" b="b"/>
              <a:pathLst>
                <a:path w="921" h="815" extrusionOk="0">
                  <a:moveTo>
                    <a:pt x="494" y="193"/>
                  </a:moveTo>
                  <a:cubicBezTo>
                    <a:pt x="536" y="193"/>
                    <a:pt x="575" y="216"/>
                    <a:pt x="608" y="278"/>
                  </a:cubicBezTo>
                  <a:cubicBezTo>
                    <a:pt x="658" y="418"/>
                    <a:pt x="575" y="566"/>
                    <a:pt x="452" y="607"/>
                  </a:cubicBezTo>
                  <a:cubicBezTo>
                    <a:pt x="430" y="615"/>
                    <a:pt x="407" y="619"/>
                    <a:pt x="385" y="619"/>
                  </a:cubicBezTo>
                  <a:cubicBezTo>
                    <a:pt x="277" y="619"/>
                    <a:pt x="178" y="527"/>
                    <a:pt x="165" y="418"/>
                  </a:cubicBezTo>
                  <a:cubicBezTo>
                    <a:pt x="165" y="360"/>
                    <a:pt x="189" y="311"/>
                    <a:pt x="222" y="270"/>
                  </a:cubicBezTo>
                  <a:cubicBezTo>
                    <a:pt x="234" y="286"/>
                    <a:pt x="251" y="295"/>
                    <a:pt x="269" y="295"/>
                  </a:cubicBezTo>
                  <a:cubicBezTo>
                    <a:pt x="288" y="295"/>
                    <a:pt x="308" y="286"/>
                    <a:pt x="329" y="270"/>
                  </a:cubicBezTo>
                  <a:cubicBezTo>
                    <a:pt x="384" y="229"/>
                    <a:pt x="441" y="193"/>
                    <a:pt x="494" y="193"/>
                  </a:cubicBezTo>
                  <a:close/>
                  <a:moveTo>
                    <a:pt x="497" y="1"/>
                  </a:moveTo>
                  <a:cubicBezTo>
                    <a:pt x="477" y="1"/>
                    <a:pt x="457" y="3"/>
                    <a:pt x="436" y="7"/>
                  </a:cubicBezTo>
                  <a:cubicBezTo>
                    <a:pt x="362" y="15"/>
                    <a:pt x="288" y="56"/>
                    <a:pt x="247" y="114"/>
                  </a:cubicBezTo>
                  <a:cubicBezTo>
                    <a:pt x="107" y="147"/>
                    <a:pt x="0" y="270"/>
                    <a:pt x="0" y="426"/>
                  </a:cubicBezTo>
                  <a:cubicBezTo>
                    <a:pt x="0" y="653"/>
                    <a:pt x="206" y="815"/>
                    <a:pt x="416" y="815"/>
                  </a:cubicBezTo>
                  <a:cubicBezTo>
                    <a:pt x="464" y="815"/>
                    <a:pt x="513" y="806"/>
                    <a:pt x="559" y="788"/>
                  </a:cubicBezTo>
                  <a:cubicBezTo>
                    <a:pt x="806" y="681"/>
                    <a:pt x="921" y="352"/>
                    <a:pt x="756" y="138"/>
                  </a:cubicBezTo>
                  <a:cubicBezTo>
                    <a:pt x="681" y="50"/>
                    <a:pt x="595" y="1"/>
                    <a:pt x="4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1656300" y="1527900"/>
              <a:ext cx="22225" cy="19825"/>
            </a:xfrm>
            <a:custGeom>
              <a:avLst/>
              <a:gdLst/>
              <a:ahLst/>
              <a:cxnLst/>
              <a:rect l="l" t="t" r="r" b="b"/>
              <a:pathLst>
                <a:path w="889" h="793" extrusionOk="0">
                  <a:moveTo>
                    <a:pt x="437" y="210"/>
                  </a:moveTo>
                  <a:cubicBezTo>
                    <a:pt x="472" y="210"/>
                    <a:pt x="507" y="220"/>
                    <a:pt x="543" y="245"/>
                  </a:cubicBezTo>
                  <a:cubicBezTo>
                    <a:pt x="642" y="302"/>
                    <a:pt x="633" y="458"/>
                    <a:pt x="551" y="532"/>
                  </a:cubicBezTo>
                  <a:cubicBezTo>
                    <a:pt x="518" y="565"/>
                    <a:pt x="476" y="579"/>
                    <a:pt x="432" y="579"/>
                  </a:cubicBezTo>
                  <a:cubicBezTo>
                    <a:pt x="355" y="579"/>
                    <a:pt x="273" y="535"/>
                    <a:pt x="231" y="466"/>
                  </a:cubicBezTo>
                  <a:cubicBezTo>
                    <a:pt x="198" y="417"/>
                    <a:pt x="198" y="360"/>
                    <a:pt x="222" y="294"/>
                  </a:cubicBezTo>
                  <a:lnTo>
                    <a:pt x="247" y="294"/>
                  </a:lnTo>
                  <a:cubicBezTo>
                    <a:pt x="302" y="250"/>
                    <a:pt x="368" y="210"/>
                    <a:pt x="437" y="210"/>
                  </a:cubicBezTo>
                  <a:close/>
                  <a:moveTo>
                    <a:pt x="430" y="0"/>
                  </a:moveTo>
                  <a:cubicBezTo>
                    <a:pt x="325" y="0"/>
                    <a:pt x="222" y="39"/>
                    <a:pt x="157" y="121"/>
                  </a:cubicBezTo>
                  <a:cubicBezTo>
                    <a:pt x="50" y="212"/>
                    <a:pt x="1" y="376"/>
                    <a:pt x="58" y="540"/>
                  </a:cubicBezTo>
                  <a:cubicBezTo>
                    <a:pt x="115" y="694"/>
                    <a:pt x="286" y="792"/>
                    <a:pt x="453" y="792"/>
                  </a:cubicBezTo>
                  <a:cubicBezTo>
                    <a:pt x="528" y="792"/>
                    <a:pt x="603" y="773"/>
                    <a:pt x="666" y="729"/>
                  </a:cubicBezTo>
                  <a:cubicBezTo>
                    <a:pt x="847" y="582"/>
                    <a:pt x="888" y="277"/>
                    <a:pt x="716" y="113"/>
                  </a:cubicBezTo>
                  <a:cubicBezTo>
                    <a:pt x="642" y="39"/>
                    <a:pt x="535" y="0"/>
                    <a:pt x="4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1631850" y="1407025"/>
              <a:ext cx="72750" cy="8250"/>
            </a:xfrm>
            <a:custGeom>
              <a:avLst/>
              <a:gdLst/>
              <a:ahLst/>
              <a:cxnLst/>
              <a:rect l="l" t="t" r="r" b="b"/>
              <a:pathLst>
                <a:path w="2910" h="330" extrusionOk="0">
                  <a:moveTo>
                    <a:pt x="2351" y="1"/>
                  </a:moveTo>
                  <a:cubicBezTo>
                    <a:pt x="1833" y="1"/>
                    <a:pt x="1324" y="1"/>
                    <a:pt x="806" y="34"/>
                  </a:cubicBezTo>
                  <a:cubicBezTo>
                    <a:pt x="584" y="59"/>
                    <a:pt x="223" y="17"/>
                    <a:pt x="91" y="231"/>
                  </a:cubicBezTo>
                  <a:lnTo>
                    <a:pt x="91" y="239"/>
                  </a:lnTo>
                  <a:cubicBezTo>
                    <a:pt x="85" y="238"/>
                    <a:pt x="78" y="237"/>
                    <a:pt x="72" y="237"/>
                  </a:cubicBezTo>
                  <a:cubicBezTo>
                    <a:pt x="36" y="237"/>
                    <a:pt x="1" y="258"/>
                    <a:pt x="1" y="313"/>
                  </a:cubicBezTo>
                  <a:lnTo>
                    <a:pt x="1" y="330"/>
                  </a:lnTo>
                  <a:lnTo>
                    <a:pt x="149" y="330"/>
                  </a:lnTo>
                  <a:cubicBezTo>
                    <a:pt x="181" y="330"/>
                    <a:pt x="206" y="330"/>
                    <a:pt x="223" y="313"/>
                  </a:cubicBezTo>
                  <a:cubicBezTo>
                    <a:pt x="266" y="274"/>
                    <a:pt x="399" y="265"/>
                    <a:pt x="532" y="265"/>
                  </a:cubicBezTo>
                  <a:cubicBezTo>
                    <a:pt x="650" y="265"/>
                    <a:pt x="768" y="272"/>
                    <a:pt x="822" y="272"/>
                  </a:cubicBezTo>
                  <a:cubicBezTo>
                    <a:pt x="995" y="264"/>
                    <a:pt x="1159" y="248"/>
                    <a:pt x="1332" y="248"/>
                  </a:cubicBezTo>
                  <a:cubicBezTo>
                    <a:pt x="1500" y="243"/>
                    <a:pt x="1673" y="241"/>
                    <a:pt x="1846" y="241"/>
                  </a:cubicBezTo>
                  <a:cubicBezTo>
                    <a:pt x="2018" y="241"/>
                    <a:pt x="2191" y="243"/>
                    <a:pt x="2359" y="248"/>
                  </a:cubicBezTo>
                  <a:cubicBezTo>
                    <a:pt x="2409" y="248"/>
                    <a:pt x="2441" y="223"/>
                    <a:pt x="2466" y="190"/>
                  </a:cubicBezTo>
                  <a:cubicBezTo>
                    <a:pt x="2491" y="198"/>
                    <a:pt x="2540" y="206"/>
                    <a:pt x="2565" y="206"/>
                  </a:cubicBezTo>
                  <a:cubicBezTo>
                    <a:pt x="2628" y="216"/>
                    <a:pt x="2698" y="229"/>
                    <a:pt x="2763" y="229"/>
                  </a:cubicBezTo>
                  <a:cubicBezTo>
                    <a:pt x="2807" y="229"/>
                    <a:pt x="2849" y="223"/>
                    <a:pt x="2885" y="206"/>
                  </a:cubicBezTo>
                  <a:cubicBezTo>
                    <a:pt x="2893" y="206"/>
                    <a:pt x="2893" y="198"/>
                    <a:pt x="2910" y="198"/>
                  </a:cubicBezTo>
                  <a:lnTo>
                    <a:pt x="2910" y="75"/>
                  </a:lnTo>
                  <a:cubicBezTo>
                    <a:pt x="2910" y="75"/>
                    <a:pt x="2910" y="67"/>
                    <a:pt x="2893" y="67"/>
                  </a:cubicBezTo>
                  <a:cubicBezTo>
                    <a:pt x="2803" y="17"/>
                    <a:pt x="2688" y="26"/>
                    <a:pt x="2589" y="17"/>
                  </a:cubicBezTo>
                  <a:cubicBezTo>
                    <a:pt x="2507" y="1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1689800" y="1495975"/>
              <a:ext cx="15900" cy="286525"/>
            </a:xfrm>
            <a:custGeom>
              <a:avLst/>
              <a:gdLst/>
              <a:ahLst/>
              <a:cxnLst/>
              <a:rect l="l" t="t" r="r" b="b"/>
              <a:pathLst>
                <a:path w="636" h="11461" extrusionOk="0">
                  <a:moveTo>
                    <a:pt x="188" y="0"/>
                  </a:moveTo>
                  <a:cubicBezTo>
                    <a:pt x="133" y="0"/>
                    <a:pt x="74" y="37"/>
                    <a:pt x="74" y="108"/>
                  </a:cubicBezTo>
                  <a:cubicBezTo>
                    <a:pt x="25" y="1949"/>
                    <a:pt x="107" y="3790"/>
                    <a:pt x="148" y="5622"/>
                  </a:cubicBezTo>
                  <a:cubicBezTo>
                    <a:pt x="164" y="6510"/>
                    <a:pt x="189" y="7414"/>
                    <a:pt x="222" y="8318"/>
                  </a:cubicBezTo>
                  <a:cubicBezTo>
                    <a:pt x="230" y="8770"/>
                    <a:pt x="238" y="9222"/>
                    <a:pt x="255" y="9674"/>
                  </a:cubicBezTo>
                  <a:cubicBezTo>
                    <a:pt x="271" y="9969"/>
                    <a:pt x="477" y="11128"/>
                    <a:pt x="25" y="11268"/>
                  </a:cubicBezTo>
                  <a:lnTo>
                    <a:pt x="0" y="11457"/>
                  </a:lnTo>
                  <a:cubicBezTo>
                    <a:pt x="21" y="11459"/>
                    <a:pt x="41" y="11460"/>
                    <a:pt x="60" y="11460"/>
                  </a:cubicBezTo>
                  <a:cubicBezTo>
                    <a:pt x="636" y="11460"/>
                    <a:pt x="558" y="10539"/>
                    <a:pt x="534" y="10126"/>
                  </a:cubicBezTo>
                  <a:cubicBezTo>
                    <a:pt x="485" y="9016"/>
                    <a:pt x="444" y="7899"/>
                    <a:pt x="411" y="6789"/>
                  </a:cubicBezTo>
                  <a:cubicBezTo>
                    <a:pt x="337" y="4603"/>
                    <a:pt x="370" y="2417"/>
                    <a:pt x="296" y="240"/>
                  </a:cubicBezTo>
                  <a:lnTo>
                    <a:pt x="395" y="116"/>
                  </a:lnTo>
                  <a:cubicBezTo>
                    <a:pt x="362" y="83"/>
                    <a:pt x="321" y="59"/>
                    <a:pt x="288" y="34"/>
                  </a:cubicBezTo>
                  <a:cubicBezTo>
                    <a:pt x="280" y="18"/>
                    <a:pt x="255" y="18"/>
                    <a:pt x="247" y="18"/>
                  </a:cubicBezTo>
                  <a:cubicBezTo>
                    <a:pt x="230" y="6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1639450" y="1776550"/>
              <a:ext cx="50975" cy="7825"/>
            </a:xfrm>
            <a:custGeom>
              <a:avLst/>
              <a:gdLst/>
              <a:ahLst/>
              <a:cxnLst/>
              <a:rect l="l" t="t" r="r" b="b"/>
              <a:pathLst>
                <a:path w="2039" h="313" extrusionOk="0">
                  <a:moveTo>
                    <a:pt x="1363" y="0"/>
                  </a:moveTo>
                  <a:cubicBezTo>
                    <a:pt x="915" y="0"/>
                    <a:pt x="459" y="36"/>
                    <a:pt x="25" y="53"/>
                  </a:cubicBezTo>
                  <a:lnTo>
                    <a:pt x="1" y="242"/>
                  </a:lnTo>
                  <a:cubicBezTo>
                    <a:pt x="347" y="282"/>
                    <a:pt x="715" y="312"/>
                    <a:pt x="1082" y="312"/>
                  </a:cubicBezTo>
                  <a:cubicBezTo>
                    <a:pt x="1393" y="312"/>
                    <a:pt x="1703" y="291"/>
                    <a:pt x="1998" y="234"/>
                  </a:cubicBezTo>
                  <a:lnTo>
                    <a:pt x="2014" y="234"/>
                  </a:lnTo>
                  <a:lnTo>
                    <a:pt x="2039" y="45"/>
                  </a:lnTo>
                  <a:cubicBezTo>
                    <a:pt x="2014" y="37"/>
                    <a:pt x="1998" y="28"/>
                    <a:pt x="1973" y="28"/>
                  </a:cubicBezTo>
                  <a:cubicBezTo>
                    <a:pt x="1774" y="8"/>
                    <a:pt x="1569" y="0"/>
                    <a:pt x="13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1696975" y="1483850"/>
              <a:ext cx="80150" cy="50675"/>
            </a:xfrm>
            <a:custGeom>
              <a:avLst/>
              <a:gdLst/>
              <a:ahLst/>
              <a:cxnLst/>
              <a:rect l="l" t="t" r="r" b="b"/>
              <a:pathLst>
                <a:path w="3206" h="2027" extrusionOk="0">
                  <a:moveTo>
                    <a:pt x="2962" y="1"/>
                  </a:moveTo>
                  <a:cubicBezTo>
                    <a:pt x="2933" y="1"/>
                    <a:pt x="2903" y="13"/>
                    <a:pt x="2877" y="43"/>
                  </a:cubicBezTo>
                  <a:cubicBezTo>
                    <a:pt x="2696" y="264"/>
                    <a:pt x="2524" y="511"/>
                    <a:pt x="2343" y="757"/>
                  </a:cubicBezTo>
                  <a:cubicBezTo>
                    <a:pt x="2244" y="905"/>
                    <a:pt x="2137" y="1045"/>
                    <a:pt x="2039" y="1185"/>
                  </a:cubicBezTo>
                  <a:cubicBezTo>
                    <a:pt x="1973" y="1267"/>
                    <a:pt x="1751" y="1637"/>
                    <a:pt x="1677" y="1653"/>
                  </a:cubicBezTo>
                  <a:cubicBezTo>
                    <a:pt x="1636" y="1668"/>
                    <a:pt x="1594" y="1674"/>
                    <a:pt x="1552" y="1674"/>
                  </a:cubicBezTo>
                  <a:cubicBezTo>
                    <a:pt x="1212" y="1674"/>
                    <a:pt x="869" y="1243"/>
                    <a:pt x="650" y="1053"/>
                  </a:cubicBezTo>
                  <a:cubicBezTo>
                    <a:pt x="477" y="897"/>
                    <a:pt x="288" y="749"/>
                    <a:pt x="108" y="610"/>
                  </a:cubicBezTo>
                  <a:lnTo>
                    <a:pt x="1" y="733"/>
                  </a:lnTo>
                  <a:cubicBezTo>
                    <a:pt x="280" y="1045"/>
                    <a:pt x="568" y="1333"/>
                    <a:pt x="880" y="1620"/>
                  </a:cubicBezTo>
                  <a:cubicBezTo>
                    <a:pt x="1048" y="1781"/>
                    <a:pt x="1262" y="2027"/>
                    <a:pt x="1521" y="2027"/>
                  </a:cubicBezTo>
                  <a:cubicBezTo>
                    <a:pt x="1553" y="2027"/>
                    <a:pt x="1586" y="2023"/>
                    <a:pt x="1620" y="2015"/>
                  </a:cubicBezTo>
                  <a:cubicBezTo>
                    <a:pt x="1874" y="1965"/>
                    <a:pt x="2031" y="1653"/>
                    <a:pt x="2170" y="1472"/>
                  </a:cubicBezTo>
                  <a:cubicBezTo>
                    <a:pt x="2483" y="1062"/>
                    <a:pt x="2787" y="667"/>
                    <a:pt x="3058" y="240"/>
                  </a:cubicBezTo>
                  <a:lnTo>
                    <a:pt x="3206" y="223"/>
                  </a:lnTo>
                  <a:cubicBezTo>
                    <a:pt x="3197" y="182"/>
                    <a:pt x="3197" y="141"/>
                    <a:pt x="3197" y="100"/>
                  </a:cubicBezTo>
                  <a:cubicBezTo>
                    <a:pt x="3197" y="62"/>
                    <a:pt x="3167" y="40"/>
                    <a:pt x="3135" y="40"/>
                  </a:cubicBezTo>
                  <a:cubicBezTo>
                    <a:pt x="3112" y="40"/>
                    <a:pt x="3088" y="51"/>
                    <a:pt x="3074" y="75"/>
                  </a:cubicBezTo>
                  <a:cubicBezTo>
                    <a:pt x="3049" y="31"/>
                    <a:pt x="3006" y="1"/>
                    <a:pt x="2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1657125" y="1476250"/>
              <a:ext cx="20975" cy="21475"/>
            </a:xfrm>
            <a:custGeom>
              <a:avLst/>
              <a:gdLst/>
              <a:ahLst/>
              <a:cxnLst/>
              <a:rect l="l" t="t" r="r" b="b"/>
              <a:pathLst>
                <a:path w="839" h="859" extrusionOk="0">
                  <a:moveTo>
                    <a:pt x="433" y="230"/>
                  </a:moveTo>
                  <a:cubicBezTo>
                    <a:pt x="484" y="230"/>
                    <a:pt x="541" y="272"/>
                    <a:pt x="568" y="338"/>
                  </a:cubicBezTo>
                  <a:cubicBezTo>
                    <a:pt x="609" y="437"/>
                    <a:pt x="568" y="560"/>
                    <a:pt x="477" y="642"/>
                  </a:cubicBezTo>
                  <a:cubicBezTo>
                    <a:pt x="451" y="662"/>
                    <a:pt x="423" y="670"/>
                    <a:pt x="394" y="670"/>
                  </a:cubicBezTo>
                  <a:cubicBezTo>
                    <a:pt x="314" y="670"/>
                    <a:pt x="234" y="602"/>
                    <a:pt x="222" y="511"/>
                  </a:cubicBezTo>
                  <a:cubicBezTo>
                    <a:pt x="222" y="470"/>
                    <a:pt x="222" y="429"/>
                    <a:pt x="239" y="388"/>
                  </a:cubicBezTo>
                  <a:cubicBezTo>
                    <a:pt x="248" y="389"/>
                    <a:pt x="256" y="390"/>
                    <a:pt x="265" y="390"/>
                  </a:cubicBezTo>
                  <a:cubicBezTo>
                    <a:pt x="296" y="390"/>
                    <a:pt x="325" y="377"/>
                    <a:pt x="337" y="338"/>
                  </a:cubicBezTo>
                  <a:cubicBezTo>
                    <a:pt x="349" y="262"/>
                    <a:pt x="389" y="230"/>
                    <a:pt x="433" y="230"/>
                  </a:cubicBezTo>
                  <a:close/>
                  <a:moveTo>
                    <a:pt x="422" y="1"/>
                  </a:moveTo>
                  <a:cubicBezTo>
                    <a:pt x="384" y="1"/>
                    <a:pt x="347" y="9"/>
                    <a:pt x="313" y="26"/>
                  </a:cubicBezTo>
                  <a:cubicBezTo>
                    <a:pt x="239" y="67"/>
                    <a:pt x="181" y="133"/>
                    <a:pt x="157" y="215"/>
                  </a:cubicBezTo>
                  <a:cubicBezTo>
                    <a:pt x="58" y="330"/>
                    <a:pt x="0" y="494"/>
                    <a:pt x="74" y="642"/>
                  </a:cubicBezTo>
                  <a:cubicBezTo>
                    <a:pt x="143" y="784"/>
                    <a:pt x="274" y="858"/>
                    <a:pt x="406" y="858"/>
                  </a:cubicBezTo>
                  <a:cubicBezTo>
                    <a:pt x="497" y="858"/>
                    <a:pt x="588" y="823"/>
                    <a:pt x="658" y="749"/>
                  </a:cubicBezTo>
                  <a:cubicBezTo>
                    <a:pt x="839" y="560"/>
                    <a:pt x="839" y="248"/>
                    <a:pt x="633" y="84"/>
                  </a:cubicBezTo>
                  <a:cubicBezTo>
                    <a:pt x="569" y="30"/>
                    <a:pt x="494" y="1"/>
                    <a:pt x="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1635975" y="1405400"/>
              <a:ext cx="195400" cy="372075"/>
            </a:xfrm>
            <a:custGeom>
              <a:avLst/>
              <a:gdLst/>
              <a:ahLst/>
              <a:cxnLst/>
              <a:rect l="l" t="t" r="r" b="b"/>
              <a:pathLst>
                <a:path w="7816" h="14883" extrusionOk="0">
                  <a:moveTo>
                    <a:pt x="1243" y="1413"/>
                  </a:moveTo>
                  <a:cubicBezTo>
                    <a:pt x="1251" y="1413"/>
                    <a:pt x="1258" y="1413"/>
                    <a:pt x="1266" y="1414"/>
                  </a:cubicBezTo>
                  <a:cubicBezTo>
                    <a:pt x="1282" y="1414"/>
                    <a:pt x="1307" y="1438"/>
                    <a:pt x="1307" y="1463"/>
                  </a:cubicBezTo>
                  <a:cubicBezTo>
                    <a:pt x="1313" y="1462"/>
                    <a:pt x="1320" y="1461"/>
                    <a:pt x="1327" y="1461"/>
                  </a:cubicBezTo>
                  <a:cubicBezTo>
                    <a:pt x="1369" y="1461"/>
                    <a:pt x="1412" y="1482"/>
                    <a:pt x="1455" y="1496"/>
                  </a:cubicBezTo>
                  <a:cubicBezTo>
                    <a:pt x="1726" y="1627"/>
                    <a:pt x="1775" y="1997"/>
                    <a:pt x="1553" y="2186"/>
                  </a:cubicBezTo>
                  <a:cubicBezTo>
                    <a:pt x="1470" y="2252"/>
                    <a:pt x="1371" y="2283"/>
                    <a:pt x="1275" y="2283"/>
                  </a:cubicBezTo>
                  <a:cubicBezTo>
                    <a:pt x="1104" y="2283"/>
                    <a:pt x="939" y="2187"/>
                    <a:pt x="871" y="2014"/>
                  </a:cubicBezTo>
                  <a:cubicBezTo>
                    <a:pt x="775" y="1741"/>
                    <a:pt x="937" y="1413"/>
                    <a:pt x="1243" y="1413"/>
                  </a:cubicBezTo>
                  <a:close/>
                  <a:moveTo>
                    <a:pt x="1275" y="2840"/>
                  </a:moveTo>
                  <a:cubicBezTo>
                    <a:pt x="1351" y="2840"/>
                    <a:pt x="1427" y="2868"/>
                    <a:pt x="1487" y="2918"/>
                  </a:cubicBezTo>
                  <a:cubicBezTo>
                    <a:pt x="1693" y="3082"/>
                    <a:pt x="1693" y="3394"/>
                    <a:pt x="1520" y="3583"/>
                  </a:cubicBezTo>
                  <a:cubicBezTo>
                    <a:pt x="1450" y="3657"/>
                    <a:pt x="1358" y="3692"/>
                    <a:pt x="1266" y="3692"/>
                  </a:cubicBezTo>
                  <a:cubicBezTo>
                    <a:pt x="1133" y="3692"/>
                    <a:pt x="1000" y="3618"/>
                    <a:pt x="937" y="3476"/>
                  </a:cubicBezTo>
                  <a:cubicBezTo>
                    <a:pt x="863" y="3328"/>
                    <a:pt x="904" y="3148"/>
                    <a:pt x="1019" y="3049"/>
                  </a:cubicBezTo>
                  <a:cubicBezTo>
                    <a:pt x="1027" y="2975"/>
                    <a:pt x="1085" y="2901"/>
                    <a:pt x="1167" y="2860"/>
                  </a:cubicBezTo>
                  <a:cubicBezTo>
                    <a:pt x="1202" y="2847"/>
                    <a:pt x="1238" y="2840"/>
                    <a:pt x="1275" y="2840"/>
                  </a:cubicBezTo>
                  <a:close/>
                  <a:moveTo>
                    <a:pt x="1252" y="4898"/>
                  </a:moveTo>
                  <a:cubicBezTo>
                    <a:pt x="1354" y="4898"/>
                    <a:pt x="1457" y="4933"/>
                    <a:pt x="1529" y="4997"/>
                  </a:cubicBezTo>
                  <a:cubicBezTo>
                    <a:pt x="1701" y="5161"/>
                    <a:pt x="1668" y="5482"/>
                    <a:pt x="1479" y="5613"/>
                  </a:cubicBezTo>
                  <a:cubicBezTo>
                    <a:pt x="1411" y="5662"/>
                    <a:pt x="1331" y="5685"/>
                    <a:pt x="1252" y="5685"/>
                  </a:cubicBezTo>
                  <a:cubicBezTo>
                    <a:pt x="1091" y="5685"/>
                    <a:pt x="932" y="5592"/>
                    <a:pt x="871" y="5432"/>
                  </a:cubicBezTo>
                  <a:cubicBezTo>
                    <a:pt x="805" y="5276"/>
                    <a:pt x="863" y="5112"/>
                    <a:pt x="970" y="5021"/>
                  </a:cubicBezTo>
                  <a:cubicBezTo>
                    <a:pt x="1037" y="4937"/>
                    <a:pt x="1144" y="4898"/>
                    <a:pt x="1252" y="4898"/>
                  </a:cubicBezTo>
                  <a:close/>
                  <a:moveTo>
                    <a:pt x="1261" y="6650"/>
                  </a:moveTo>
                  <a:cubicBezTo>
                    <a:pt x="1348" y="6650"/>
                    <a:pt x="1435" y="6671"/>
                    <a:pt x="1487" y="6714"/>
                  </a:cubicBezTo>
                  <a:cubicBezTo>
                    <a:pt x="1718" y="6879"/>
                    <a:pt x="1619" y="7207"/>
                    <a:pt x="1405" y="7331"/>
                  </a:cubicBezTo>
                  <a:cubicBezTo>
                    <a:pt x="1348" y="7361"/>
                    <a:pt x="1291" y="7375"/>
                    <a:pt x="1235" y="7375"/>
                  </a:cubicBezTo>
                  <a:cubicBezTo>
                    <a:pt x="1048" y="7375"/>
                    <a:pt x="883" y="7222"/>
                    <a:pt x="838" y="7026"/>
                  </a:cubicBezTo>
                  <a:cubicBezTo>
                    <a:pt x="822" y="6903"/>
                    <a:pt x="855" y="6747"/>
                    <a:pt x="962" y="6681"/>
                  </a:cubicBezTo>
                  <a:cubicBezTo>
                    <a:pt x="982" y="6673"/>
                    <a:pt x="1007" y="6669"/>
                    <a:pt x="1029" y="6669"/>
                  </a:cubicBezTo>
                  <a:cubicBezTo>
                    <a:pt x="1052" y="6669"/>
                    <a:pt x="1072" y="6673"/>
                    <a:pt x="1085" y="6681"/>
                  </a:cubicBezTo>
                  <a:cubicBezTo>
                    <a:pt x="1136" y="6661"/>
                    <a:pt x="1199" y="6650"/>
                    <a:pt x="1261" y="6650"/>
                  </a:cubicBezTo>
                  <a:close/>
                  <a:moveTo>
                    <a:pt x="1266" y="8149"/>
                  </a:moveTo>
                  <a:cubicBezTo>
                    <a:pt x="1376" y="8149"/>
                    <a:pt x="1472" y="8198"/>
                    <a:pt x="1537" y="8284"/>
                  </a:cubicBezTo>
                  <a:cubicBezTo>
                    <a:pt x="1701" y="8514"/>
                    <a:pt x="1586" y="8843"/>
                    <a:pt x="1348" y="8941"/>
                  </a:cubicBezTo>
                  <a:cubicBezTo>
                    <a:pt x="1300" y="8962"/>
                    <a:pt x="1250" y="8972"/>
                    <a:pt x="1199" y="8972"/>
                  </a:cubicBezTo>
                  <a:cubicBezTo>
                    <a:pt x="992" y="8972"/>
                    <a:pt x="789" y="8806"/>
                    <a:pt x="789" y="8588"/>
                  </a:cubicBezTo>
                  <a:cubicBezTo>
                    <a:pt x="797" y="8432"/>
                    <a:pt x="904" y="8317"/>
                    <a:pt x="1035" y="8276"/>
                  </a:cubicBezTo>
                  <a:cubicBezTo>
                    <a:pt x="1077" y="8210"/>
                    <a:pt x="1151" y="8185"/>
                    <a:pt x="1216" y="8152"/>
                  </a:cubicBezTo>
                  <a:cubicBezTo>
                    <a:pt x="1233" y="8150"/>
                    <a:pt x="1249" y="8149"/>
                    <a:pt x="1266" y="8149"/>
                  </a:cubicBezTo>
                  <a:close/>
                  <a:moveTo>
                    <a:pt x="1241" y="9968"/>
                  </a:moveTo>
                  <a:cubicBezTo>
                    <a:pt x="1249" y="9968"/>
                    <a:pt x="1266" y="9985"/>
                    <a:pt x="1282" y="9993"/>
                  </a:cubicBezTo>
                  <a:cubicBezTo>
                    <a:pt x="1381" y="10001"/>
                    <a:pt x="1496" y="10051"/>
                    <a:pt x="1561" y="10133"/>
                  </a:cubicBezTo>
                  <a:cubicBezTo>
                    <a:pt x="1701" y="10322"/>
                    <a:pt x="1619" y="10609"/>
                    <a:pt x="1414" y="10708"/>
                  </a:cubicBezTo>
                  <a:cubicBezTo>
                    <a:pt x="1359" y="10736"/>
                    <a:pt x="1302" y="10749"/>
                    <a:pt x="1245" y="10749"/>
                  </a:cubicBezTo>
                  <a:cubicBezTo>
                    <a:pt x="1068" y="10749"/>
                    <a:pt x="898" y="10625"/>
                    <a:pt x="855" y="10445"/>
                  </a:cubicBezTo>
                  <a:cubicBezTo>
                    <a:pt x="789" y="10199"/>
                    <a:pt x="994" y="9968"/>
                    <a:pt x="1241" y="9968"/>
                  </a:cubicBezTo>
                  <a:close/>
                  <a:moveTo>
                    <a:pt x="1271" y="11584"/>
                  </a:moveTo>
                  <a:cubicBezTo>
                    <a:pt x="1379" y="11584"/>
                    <a:pt x="1491" y="11618"/>
                    <a:pt x="1561" y="11669"/>
                  </a:cubicBezTo>
                  <a:cubicBezTo>
                    <a:pt x="1759" y="11801"/>
                    <a:pt x="1759" y="12089"/>
                    <a:pt x="1603" y="12261"/>
                  </a:cubicBezTo>
                  <a:cubicBezTo>
                    <a:pt x="1520" y="12355"/>
                    <a:pt x="1414" y="12397"/>
                    <a:pt x="1309" y="12397"/>
                  </a:cubicBezTo>
                  <a:cubicBezTo>
                    <a:pt x="1182" y="12397"/>
                    <a:pt x="1055" y="12336"/>
                    <a:pt x="970" y="12228"/>
                  </a:cubicBezTo>
                  <a:cubicBezTo>
                    <a:pt x="871" y="12089"/>
                    <a:pt x="863" y="11875"/>
                    <a:pt x="986" y="11760"/>
                  </a:cubicBezTo>
                  <a:cubicBezTo>
                    <a:pt x="1018" y="11634"/>
                    <a:pt x="1141" y="11584"/>
                    <a:pt x="1271" y="11584"/>
                  </a:cubicBezTo>
                  <a:close/>
                  <a:moveTo>
                    <a:pt x="1398" y="13255"/>
                  </a:moveTo>
                  <a:cubicBezTo>
                    <a:pt x="1605" y="13255"/>
                    <a:pt x="1800" y="13480"/>
                    <a:pt x="1800" y="13683"/>
                  </a:cubicBezTo>
                  <a:cubicBezTo>
                    <a:pt x="1800" y="13913"/>
                    <a:pt x="1579" y="14109"/>
                    <a:pt x="1355" y="14109"/>
                  </a:cubicBezTo>
                  <a:cubicBezTo>
                    <a:pt x="1330" y="14109"/>
                    <a:pt x="1306" y="14107"/>
                    <a:pt x="1282" y="14102"/>
                  </a:cubicBezTo>
                  <a:cubicBezTo>
                    <a:pt x="1035" y="14061"/>
                    <a:pt x="871" y="13773"/>
                    <a:pt x="953" y="13535"/>
                  </a:cubicBezTo>
                  <a:cubicBezTo>
                    <a:pt x="994" y="13403"/>
                    <a:pt x="1118" y="13321"/>
                    <a:pt x="1241" y="13321"/>
                  </a:cubicBezTo>
                  <a:cubicBezTo>
                    <a:pt x="1241" y="13313"/>
                    <a:pt x="1249" y="13288"/>
                    <a:pt x="1266" y="13288"/>
                  </a:cubicBezTo>
                  <a:cubicBezTo>
                    <a:pt x="1309" y="13265"/>
                    <a:pt x="1354" y="13255"/>
                    <a:pt x="1398" y="13255"/>
                  </a:cubicBezTo>
                  <a:close/>
                  <a:moveTo>
                    <a:pt x="7717" y="0"/>
                  </a:moveTo>
                  <a:cubicBezTo>
                    <a:pt x="7406" y="26"/>
                    <a:pt x="7093" y="33"/>
                    <a:pt x="6779" y="33"/>
                  </a:cubicBezTo>
                  <a:cubicBezTo>
                    <a:pt x="6389" y="33"/>
                    <a:pt x="5998" y="22"/>
                    <a:pt x="5607" y="22"/>
                  </a:cubicBezTo>
                  <a:cubicBezTo>
                    <a:pt x="5497" y="22"/>
                    <a:pt x="5386" y="23"/>
                    <a:pt x="5276" y="25"/>
                  </a:cubicBezTo>
                  <a:cubicBezTo>
                    <a:pt x="5268" y="41"/>
                    <a:pt x="5268" y="41"/>
                    <a:pt x="5268" y="50"/>
                  </a:cubicBezTo>
                  <a:cubicBezTo>
                    <a:pt x="4840" y="888"/>
                    <a:pt x="4413" y="1742"/>
                    <a:pt x="4027" y="2605"/>
                  </a:cubicBezTo>
                  <a:cubicBezTo>
                    <a:pt x="4008" y="2647"/>
                    <a:pt x="3973" y="2664"/>
                    <a:pt x="3937" y="2664"/>
                  </a:cubicBezTo>
                  <a:cubicBezTo>
                    <a:pt x="3880" y="2664"/>
                    <a:pt x="3817" y="2623"/>
                    <a:pt x="3797" y="2572"/>
                  </a:cubicBezTo>
                  <a:cubicBezTo>
                    <a:pt x="3493" y="1784"/>
                    <a:pt x="3098" y="1036"/>
                    <a:pt x="2761" y="255"/>
                  </a:cubicBezTo>
                  <a:cubicBezTo>
                    <a:pt x="2753" y="255"/>
                    <a:pt x="2753" y="263"/>
                    <a:pt x="2745" y="263"/>
                  </a:cubicBezTo>
                  <a:cubicBezTo>
                    <a:pt x="2705" y="278"/>
                    <a:pt x="2665" y="283"/>
                    <a:pt x="2625" y="283"/>
                  </a:cubicBezTo>
                  <a:cubicBezTo>
                    <a:pt x="2555" y="283"/>
                    <a:pt x="2487" y="268"/>
                    <a:pt x="2424" y="263"/>
                  </a:cubicBezTo>
                  <a:cubicBezTo>
                    <a:pt x="2391" y="255"/>
                    <a:pt x="2350" y="255"/>
                    <a:pt x="2317" y="247"/>
                  </a:cubicBezTo>
                  <a:cubicBezTo>
                    <a:pt x="2301" y="288"/>
                    <a:pt x="2268" y="304"/>
                    <a:pt x="2219" y="304"/>
                  </a:cubicBezTo>
                  <a:cubicBezTo>
                    <a:pt x="2050" y="300"/>
                    <a:pt x="1878" y="298"/>
                    <a:pt x="1705" y="298"/>
                  </a:cubicBezTo>
                  <a:cubicBezTo>
                    <a:pt x="1533" y="298"/>
                    <a:pt x="1360" y="300"/>
                    <a:pt x="1192" y="304"/>
                  </a:cubicBezTo>
                  <a:cubicBezTo>
                    <a:pt x="1011" y="313"/>
                    <a:pt x="855" y="313"/>
                    <a:pt x="674" y="329"/>
                  </a:cubicBezTo>
                  <a:cubicBezTo>
                    <a:pt x="625" y="329"/>
                    <a:pt x="531" y="325"/>
                    <a:pt x="431" y="325"/>
                  </a:cubicBezTo>
                  <a:cubicBezTo>
                    <a:pt x="281" y="325"/>
                    <a:pt x="118" y="334"/>
                    <a:pt x="74" y="378"/>
                  </a:cubicBezTo>
                  <a:cubicBezTo>
                    <a:pt x="57" y="390"/>
                    <a:pt x="35" y="402"/>
                    <a:pt x="18" y="402"/>
                  </a:cubicBezTo>
                  <a:cubicBezTo>
                    <a:pt x="11" y="402"/>
                    <a:pt x="5" y="400"/>
                    <a:pt x="0" y="395"/>
                  </a:cubicBezTo>
                  <a:lnTo>
                    <a:pt x="0" y="395"/>
                  </a:lnTo>
                  <a:cubicBezTo>
                    <a:pt x="214" y="2794"/>
                    <a:pt x="164" y="5235"/>
                    <a:pt x="214" y="7618"/>
                  </a:cubicBezTo>
                  <a:cubicBezTo>
                    <a:pt x="238" y="10034"/>
                    <a:pt x="255" y="12458"/>
                    <a:pt x="197" y="14883"/>
                  </a:cubicBezTo>
                  <a:cubicBezTo>
                    <a:pt x="638" y="14860"/>
                    <a:pt x="1106" y="14829"/>
                    <a:pt x="1561" y="14829"/>
                  </a:cubicBezTo>
                  <a:cubicBezTo>
                    <a:pt x="1759" y="14829"/>
                    <a:pt x="1955" y="14835"/>
                    <a:pt x="2145" y="14850"/>
                  </a:cubicBezTo>
                  <a:cubicBezTo>
                    <a:pt x="2178" y="14850"/>
                    <a:pt x="2186" y="14858"/>
                    <a:pt x="2211" y="14874"/>
                  </a:cubicBezTo>
                  <a:cubicBezTo>
                    <a:pt x="2663" y="14727"/>
                    <a:pt x="2457" y="13576"/>
                    <a:pt x="2441" y="13280"/>
                  </a:cubicBezTo>
                  <a:cubicBezTo>
                    <a:pt x="2433" y="12828"/>
                    <a:pt x="2416" y="12376"/>
                    <a:pt x="2400" y="11924"/>
                  </a:cubicBezTo>
                  <a:cubicBezTo>
                    <a:pt x="2375" y="11029"/>
                    <a:pt x="2350" y="10125"/>
                    <a:pt x="2334" y="9221"/>
                  </a:cubicBezTo>
                  <a:cubicBezTo>
                    <a:pt x="2293" y="7380"/>
                    <a:pt x="2211" y="5547"/>
                    <a:pt x="2260" y="3715"/>
                  </a:cubicBezTo>
                  <a:cubicBezTo>
                    <a:pt x="2260" y="3644"/>
                    <a:pt x="2319" y="3607"/>
                    <a:pt x="2374" y="3607"/>
                  </a:cubicBezTo>
                  <a:cubicBezTo>
                    <a:pt x="2395" y="3607"/>
                    <a:pt x="2416" y="3613"/>
                    <a:pt x="2433" y="3624"/>
                  </a:cubicBezTo>
                  <a:cubicBezTo>
                    <a:pt x="2441" y="3624"/>
                    <a:pt x="2457" y="3624"/>
                    <a:pt x="2474" y="3633"/>
                  </a:cubicBezTo>
                  <a:cubicBezTo>
                    <a:pt x="2506" y="3665"/>
                    <a:pt x="2548" y="3682"/>
                    <a:pt x="2580" y="3715"/>
                  </a:cubicBezTo>
                  <a:cubicBezTo>
                    <a:pt x="2761" y="3863"/>
                    <a:pt x="2950" y="4002"/>
                    <a:pt x="3123" y="4158"/>
                  </a:cubicBezTo>
                  <a:cubicBezTo>
                    <a:pt x="3343" y="4349"/>
                    <a:pt x="3686" y="4787"/>
                    <a:pt x="4026" y="4787"/>
                  </a:cubicBezTo>
                  <a:cubicBezTo>
                    <a:pt x="4068" y="4787"/>
                    <a:pt x="4109" y="4781"/>
                    <a:pt x="4150" y="4767"/>
                  </a:cubicBezTo>
                  <a:cubicBezTo>
                    <a:pt x="4224" y="4734"/>
                    <a:pt x="4446" y="4372"/>
                    <a:pt x="4512" y="4290"/>
                  </a:cubicBezTo>
                  <a:cubicBezTo>
                    <a:pt x="4610" y="4150"/>
                    <a:pt x="4717" y="4011"/>
                    <a:pt x="4816" y="3871"/>
                  </a:cubicBezTo>
                  <a:cubicBezTo>
                    <a:pt x="4988" y="3633"/>
                    <a:pt x="5169" y="3386"/>
                    <a:pt x="5350" y="3148"/>
                  </a:cubicBezTo>
                  <a:cubicBezTo>
                    <a:pt x="5374" y="3124"/>
                    <a:pt x="5401" y="3114"/>
                    <a:pt x="5428" y="3114"/>
                  </a:cubicBezTo>
                  <a:cubicBezTo>
                    <a:pt x="5475" y="3114"/>
                    <a:pt x="5521" y="3144"/>
                    <a:pt x="5547" y="3181"/>
                  </a:cubicBezTo>
                  <a:cubicBezTo>
                    <a:pt x="5561" y="3160"/>
                    <a:pt x="5584" y="3149"/>
                    <a:pt x="5607" y="3149"/>
                  </a:cubicBezTo>
                  <a:cubicBezTo>
                    <a:pt x="5640" y="3149"/>
                    <a:pt x="5670" y="3170"/>
                    <a:pt x="5670" y="3213"/>
                  </a:cubicBezTo>
                  <a:cubicBezTo>
                    <a:pt x="5679" y="3254"/>
                    <a:pt x="5679" y="3296"/>
                    <a:pt x="5679" y="3337"/>
                  </a:cubicBezTo>
                  <a:cubicBezTo>
                    <a:pt x="5810" y="5514"/>
                    <a:pt x="5679" y="7709"/>
                    <a:pt x="5687" y="9878"/>
                  </a:cubicBezTo>
                  <a:cubicBezTo>
                    <a:pt x="5687" y="10987"/>
                    <a:pt x="5703" y="12097"/>
                    <a:pt x="5720" y="13206"/>
                  </a:cubicBezTo>
                  <a:cubicBezTo>
                    <a:pt x="5720" y="13477"/>
                    <a:pt x="5720" y="13749"/>
                    <a:pt x="5728" y="14020"/>
                  </a:cubicBezTo>
                  <a:cubicBezTo>
                    <a:pt x="5744" y="14381"/>
                    <a:pt x="5687" y="14718"/>
                    <a:pt x="6114" y="14809"/>
                  </a:cubicBezTo>
                  <a:cubicBezTo>
                    <a:pt x="6183" y="14823"/>
                    <a:pt x="6261" y="14829"/>
                    <a:pt x="6343" y="14829"/>
                  </a:cubicBezTo>
                  <a:cubicBezTo>
                    <a:pt x="6534" y="14829"/>
                    <a:pt x="6747" y="14800"/>
                    <a:pt x="6919" y="14800"/>
                  </a:cubicBezTo>
                  <a:cubicBezTo>
                    <a:pt x="7191" y="14800"/>
                    <a:pt x="7454" y="14792"/>
                    <a:pt x="7725" y="14792"/>
                  </a:cubicBezTo>
                  <a:cubicBezTo>
                    <a:pt x="7593" y="12327"/>
                    <a:pt x="7684" y="9845"/>
                    <a:pt x="7758" y="7372"/>
                  </a:cubicBezTo>
                  <a:cubicBezTo>
                    <a:pt x="7799" y="6147"/>
                    <a:pt x="7815" y="4931"/>
                    <a:pt x="7815" y="3698"/>
                  </a:cubicBezTo>
                  <a:cubicBezTo>
                    <a:pt x="7807" y="2466"/>
                    <a:pt x="7725" y="1233"/>
                    <a:pt x="7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1655675" y="1654600"/>
              <a:ext cx="22625" cy="19525"/>
            </a:xfrm>
            <a:custGeom>
              <a:avLst/>
              <a:gdLst/>
              <a:ahLst/>
              <a:cxnLst/>
              <a:rect l="l" t="t" r="r" b="b"/>
              <a:pathLst>
                <a:path w="905" h="781" extrusionOk="0">
                  <a:moveTo>
                    <a:pt x="459" y="225"/>
                  </a:moveTo>
                  <a:cubicBezTo>
                    <a:pt x="504" y="225"/>
                    <a:pt x="547" y="238"/>
                    <a:pt x="584" y="272"/>
                  </a:cubicBezTo>
                  <a:cubicBezTo>
                    <a:pt x="667" y="354"/>
                    <a:pt x="626" y="510"/>
                    <a:pt x="535" y="567"/>
                  </a:cubicBezTo>
                  <a:cubicBezTo>
                    <a:pt x="507" y="584"/>
                    <a:pt x="477" y="591"/>
                    <a:pt x="448" y="591"/>
                  </a:cubicBezTo>
                  <a:cubicBezTo>
                    <a:pt x="357" y="591"/>
                    <a:pt x="270" y="523"/>
                    <a:pt x="239" y="436"/>
                  </a:cubicBezTo>
                  <a:cubicBezTo>
                    <a:pt x="215" y="370"/>
                    <a:pt x="223" y="321"/>
                    <a:pt x="247" y="272"/>
                  </a:cubicBezTo>
                  <a:lnTo>
                    <a:pt x="305" y="272"/>
                  </a:lnTo>
                  <a:cubicBezTo>
                    <a:pt x="350" y="245"/>
                    <a:pt x="405" y="225"/>
                    <a:pt x="459" y="225"/>
                  </a:cubicBezTo>
                  <a:close/>
                  <a:moveTo>
                    <a:pt x="453" y="0"/>
                  </a:moveTo>
                  <a:cubicBezTo>
                    <a:pt x="206" y="0"/>
                    <a:pt x="1" y="231"/>
                    <a:pt x="67" y="477"/>
                  </a:cubicBezTo>
                  <a:cubicBezTo>
                    <a:pt x="110" y="657"/>
                    <a:pt x="280" y="781"/>
                    <a:pt x="453" y="781"/>
                  </a:cubicBezTo>
                  <a:cubicBezTo>
                    <a:pt x="509" y="781"/>
                    <a:pt x="565" y="768"/>
                    <a:pt x="617" y="740"/>
                  </a:cubicBezTo>
                  <a:cubicBezTo>
                    <a:pt x="823" y="641"/>
                    <a:pt x="905" y="354"/>
                    <a:pt x="765" y="165"/>
                  </a:cubicBezTo>
                  <a:cubicBezTo>
                    <a:pt x="699" y="83"/>
                    <a:pt x="584" y="33"/>
                    <a:pt x="486" y="25"/>
                  </a:cubicBezTo>
                  <a:cubicBezTo>
                    <a:pt x="486" y="17"/>
                    <a:pt x="461" y="0"/>
                    <a:pt x="4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1655125" y="1440725"/>
              <a:ext cx="25250" cy="21750"/>
            </a:xfrm>
            <a:custGeom>
              <a:avLst/>
              <a:gdLst/>
              <a:ahLst/>
              <a:cxnLst/>
              <a:rect l="l" t="t" r="r" b="b"/>
              <a:pathLst>
                <a:path w="1010" h="870" extrusionOk="0">
                  <a:moveTo>
                    <a:pt x="538" y="289"/>
                  </a:moveTo>
                  <a:cubicBezTo>
                    <a:pt x="569" y="289"/>
                    <a:pt x="601" y="301"/>
                    <a:pt x="631" y="329"/>
                  </a:cubicBezTo>
                  <a:cubicBezTo>
                    <a:pt x="746" y="420"/>
                    <a:pt x="697" y="584"/>
                    <a:pt x="565" y="642"/>
                  </a:cubicBezTo>
                  <a:cubicBezTo>
                    <a:pt x="542" y="648"/>
                    <a:pt x="520" y="651"/>
                    <a:pt x="498" y="651"/>
                  </a:cubicBezTo>
                  <a:cubicBezTo>
                    <a:pt x="435" y="651"/>
                    <a:pt x="378" y="625"/>
                    <a:pt x="335" y="576"/>
                  </a:cubicBezTo>
                  <a:cubicBezTo>
                    <a:pt x="352" y="560"/>
                    <a:pt x="376" y="535"/>
                    <a:pt x="360" y="502"/>
                  </a:cubicBezTo>
                  <a:cubicBezTo>
                    <a:pt x="354" y="403"/>
                    <a:pt x="441" y="289"/>
                    <a:pt x="538" y="289"/>
                  </a:cubicBezTo>
                  <a:close/>
                  <a:moveTo>
                    <a:pt x="470" y="0"/>
                  </a:moveTo>
                  <a:cubicBezTo>
                    <a:pt x="171" y="0"/>
                    <a:pt x="1" y="336"/>
                    <a:pt x="105" y="601"/>
                  </a:cubicBezTo>
                  <a:cubicBezTo>
                    <a:pt x="168" y="774"/>
                    <a:pt x="335" y="870"/>
                    <a:pt x="507" y="870"/>
                  </a:cubicBezTo>
                  <a:cubicBezTo>
                    <a:pt x="604" y="870"/>
                    <a:pt x="704" y="839"/>
                    <a:pt x="787" y="773"/>
                  </a:cubicBezTo>
                  <a:cubicBezTo>
                    <a:pt x="1009" y="576"/>
                    <a:pt x="960" y="206"/>
                    <a:pt x="689" y="83"/>
                  </a:cubicBezTo>
                  <a:cubicBezTo>
                    <a:pt x="639" y="66"/>
                    <a:pt x="590" y="50"/>
                    <a:pt x="532" y="50"/>
                  </a:cubicBezTo>
                  <a:cubicBezTo>
                    <a:pt x="532" y="17"/>
                    <a:pt x="516" y="1"/>
                    <a:pt x="491" y="1"/>
                  </a:cubicBezTo>
                  <a:cubicBezTo>
                    <a:pt x="484" y="0"/>
                    <a:pt x="477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1657750" y="1736525"/>
              <a:ext cx="23425" cy="21350"/>
            </a:xfrm>
            <a:custGeom>
              <a:avLst/>
              <a:gdLst/>
              <a:ahLst/>
              <a:cxnLst/>
              <a:rect l="l" t="t" r="r" b="b"/>
              <a:pathLst>
                <a:path w="937" h="854" extrusionOk="0">
                  <a:moveTo>
                    <a:pt x="437" y="205"/>
                  </a:moveTo>
                  <a:cubicBezTo>
                    <a:pt x="458" y="205"/>
                    <a:pt x="478" y="213"/>
                    <a:pt x="493" y="232"/>
                  </a:cubicBezTo>
                  <a:cubicBezTo>
                    <a:pt x="504" y="241"/>
                    <a:pt x="515" y="244"/>
                    <a:pt x="525" y="244"/>
                  </a:cubicBezTo>
                  <a:cubicBezTo>
                    <a:pt x="545" y="244"/>
                    <a:pt x="562" y="230"/>
                    <a:pt x="567" y="208"/>
                  </a:cubicBezTo>
                  <a:cubicBezTo>
                    <a:pt x="625" y="241"/>
                    <a:pt x="682" y="290"/>
                    <a:pt x="699" y="372"/>
                  </a:cubicBezTo>
                  <a:cubicBezTo>
                    <a:pt x="732" y="495"/>
                    <a:pt x="616" y="619"/>
                    <a:pt x="501" y="627"/>
                  </a:cubicBezTo>
                  <a:cubicBezTo>
                    <a:pt x="493" y="628"/>
                    <a:pt x="486" y="629"/>
                    <a:pt x="478" y="629"/>
                  </a:cubicBezTo>
                  <a:cubicBezTo>
                    <a:pt x="380" y="629"/>
                    <a:pt x="295" y="537"/>
                    <a:pt x="280" y="446"/>
                  </a:cubicBezTo>
                  <a:cubicBezTo>
                    <a:pt x="271" y="397"/>
                    <a:pt x="271" y="331"/>
                    <a:pt x="312" y="282"/>
                  </a:cubicBezTo>
                  <a:cubicBezTo>
                    <a:pt x="330" y="247"/>
                    <a:pt x="387" y="205"/>
                    <a:pt x="437" y="205"/>
                  </a:cubicBezTo>
                  <a:close/>
                  <a:moveTo>
                    <a:pt x="538" y="1"/>
                  </a:moveTo>
                  <a:cubicBezTo>
                    <a:pt x="493" y="1"/>
                    <a:pt x="447" y="11"/>
                    <a:pt x="403" y="35"/>
                  </a:cubicBezTo>
                  <a:cubicBezTo>
                    <a:pt x="378" y="43"/>
                    <a:pt x="370" y="52"/>
                    <a:pt x="370" y="68"/>
                  </a:cubicBezTo>
                  <a:cubicBezTo>
                    <a:pt x="255" y="68"/>
                    <a:pt x="123" y="158"/>
                    <a:pt x="82" y="282"/>
                  </a:cubicBezTo>
                  <a:cubicBezTo>
                    <a:pt x="0" y="528"/>
                    <a:pt x="156" y="808"/>
                    <a:pt x="419" y="849"/>
                  </a:cubicBezTo>
                  <a:cubicBezTo>
                    <a:pt x="440" y="852"/>
                    <a:pt x="462" y="854"/>
                    <a:pt x="483" y="854"/>
                  </a:cubicBezTo>
                  <a:cubicBezTo>
                    <a:pt x="711" y="854"/>
                    <a:pt x="937" y="662"/>
                    <a:pt x="937" y="421"/>
                  </a:cubicBezTo>
                  <a:cubicBezTo>
                    <a:pt x="937" y="219"/>
                    <a:pt x="744" y="1"/>
                    <a:pt x="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1704175" y="1399025"/>
              <a:ext cx="124725" cy="72975"/>
            </a:xfrm>
            <a:custGeom>
              <a:avLst/>
              <a:gdLst/>
              <a:ahLst/>
              <a:cxnLst/>
              <a:rect l="l" t="t" r="r" b="b"/>
              <a:pathLst>
                <a:path w="4989" h="2919" extrusionOk="0">
                  <a:moveTo>
                    <a:pt x="3818" y="0"/>
                  </a:moveTo>
                  <a:cubicBezTo>
                    <a:pt x="3363" y="0"/>
                    <a:pt x="2905" y="36"/>
                    <a:pt x="2466" y="66"/>
                  </a:cubicBezTo>
                  <a:cubicBezTo>
                    <a:pt x="2425" y="66"/>
                    <a:pt x="2400" y="99"/>
                    <a:pt x="2375" y="132"/>
                  </a:cubicBezTo>
                  <a:cubicBezTo>
                    <a:pt x="2342" y="140"/>
                    <a:pt x="2326" y="157"/>
                    <a:pt x="2301" y="190"/>
                  </a:cubicBezTo>
                  <a:cubicBezTo>
                    <a:pt x="1907" y="954"/>
                    <a:pt x="1529" y="1718"/>
                    <a:pt x="1176" y="2499"/>
                  </a:cubicBezTo>
                  <a:cubicBezTo>
                    <a:pt x="888" y="1776"/>
                    <a:pt x="559" y="1052"/>
                    <a:pt x="107" y="420"/>
                  </a:cubicBezTo>
                  <a:cubicBezTo>
                    <a:pt x="83" y="387"/>
                    <a:pt x="58" y="387"/>
                    <a:pt x="9" y="387"/>
                  </a:cubicBezTo>
                  <a:lnTo>
                    <a:pt x="0" y="510"/>
                  </a:lnTo>
                  <a:cubicBezTo>
                    <a:pt x="329" y="1291"/>
                    <a:pt x="732" y="2039"/>
                    <a:pt x="1036" y="2827"/>
                  </a:cubicBezTo>
                  <a:cubicBezTo>
                    <a:pt x="1066" y="2878"/>
                    <a:pt x="1127" y="2919"/>
                    <a:pt x="1181" y="2919"/>
                  </a:cubicBezTo>
                  <a:cubicBezTo>
                    <a:pt x="1215" y="2919"/>
                    <a:pt x="1247" y="2902"/>
                    <a:pt x="1266" y="2860"/>
                  </a:cubicBezTo>
                  <a:cubicBezTo>
                    <a:pt x="1660" y="1989"/>
                    <a:pt x="2079" y="1143"/>
                    <a:pt x="2507" y="305"/>
                  </a:cubicBezTo>
                  <a:cubicBezTo>
                    <a:pt x="2523" y="296"/>
                    <a:pt x="2523" y="296"/>
                    <a:pt x="2523" y="280"/>
                  </a:cubicBezTo>
                  <a:cubicBezTo>
                    <a:pt x="2608" y="278"/>
                    <a:pt x="2693" y="277"/>
                    <a:pt x="2779" y="277"/>
                  </a:cubicBezTo>
                  <a:cubicBezTo>
                    <a:pt x="3197" y="277"/>
                    <a:pt x="3622" y="295"/>
                    <a:pt x="4047" y="295"/>
                  </a:cubicBezTo>
                  <a:cubicBezTo>
                    <a:pt x="4351" y="295"/>
                    <a:pt x="4655" y="286"/>
                    <a:pt x="4956" y="255"/>
                  </a:cubicBezTo>
                  <a:lnTo>
                    <a:pt x="4989" y="107"/>
                  </a:lnTo>
                  <a:cubicBezTo>
                    <a:pt x="4610" y="27"/>
                    <a:pt x="4215" y="0"/>
                    <a:pt x="38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1656500" y="1571450"/>
              <a:ext cx="22425" cy="18125"/>
            </a:xfrm>
            <a:custGeom>
              <a:avLst/>
              <a:gdLst/>
              <a:ahLst/>
              <a:cxnLst/>
              <a:rect l="l" t="t" r="r" b="b"/>
              <a:pathLst>
                <a:path w="897" h="725" extrusionOk="0">
                  <a:moveTo>
                    <a:pt x="438" y="214"/>
                  </a:moveTo>
                  <a:cubicBezTo>
                    <a:pt x="452" y="214"/>
                    <a:pt x="468" y="216"/>
                    <a:pt x="486" y="220"/>
                  </a:cubicBezTo>
                  <a:cubicBezTo>
                    <a:pt x="593" y="237"/>
                    <a:pt x="617" y="352"/>
                    <a:pt x="551" y="434"/>
                  </a:cubicBezTo>
                  <a:cubicBezTo>
                    <a:pt x="513" y="492"/>
                    <a:pt x="457" y="524"/>
                    <a:pt x="399" y="524"/>
                  </a:cubicBezTo>
                  <a:cubicBezTo>
                    <a:pt x="359" y="524"/>
                    <a:pt x="317" y="509"/>
                    <a:pt x="280" y="475"/>
                  </a:cubicBezTo>
                  <a:cubicBezTo>
                    <a:pt x="239" y="434"/>
                    <a:pt x="206" y="384"/>
                    <a:pt x="198" y="327"/>
                  </a:cubicBezTo>
                  <a:lnTo>
                    <a:pt x="198" y="327"/>
                  </a:lnTo>
                  <a:cubicBezTo>
                    <a:pt x="205" y="332"/>
                    <a:pt x="213" y="334"/>
                    <a:pt x="222" y="334"/>
                  </a:cubicBezTo>
                  <a:cubicBezTo>
                    <a:pt x="242" y="334"/>
                    <a:pt x="265" y="322"/>
                    <a:pt x="288" y="310"/>
                  </a:cubicBezTo>
                  <a:cubicBezTo>
                    <a:pt x="336" y="257"/>
                    <a:pt x="372" y="214"/>
                    <a:pt x="438" y="214"/>
                  </a:cubicBezTo>
                  <a:close/>
                  <a:moveTo>
                    <a:pt x="440" y="0"/>
                  </a:moveTo>
                  <a:cubicBezTo>
                    <a:pt x="378" y="0"/>
                    <a:pt x="315" y="11"/>
                    <a:pt x="264" y="31"/>
                  </a:cubicBezTo>
                  <a:cubicBezTo>
                    <a:pt x="243" y="23"/>
                    <a:pt x="223" y="19"/>
                    <a:pt x="202" y="19"/>
                  </a:cubicBezTo>
                  <a:cubicBezTo>
                    <a:pt x="182" y="19"/>
                    <a:pt x="161" y="23"/>
                    <a:pt x="141" y="31"/>
                  </a:cubicBezTo>
                  <a:cubicBezTo>
                    <a:pt x="34" y="97"/>
                    <a:pt x="1" y="253"/>
                    <a:pt x="17" y="368"/>
                  </a:cubicBezTo>
                  <a:cubicBezTo>
                    <a:pt x="62" y="570"/>
                    <a:pt x="228" y="724"/>
                    <a:pt x="414" y="724"/>
                  </a:cubicBezTo>
                  <a:cubicBezTo>
                    <a:pt x="470" y="724"/>
                    <a:pt x="528" y="711"/>
                    <a:pt x="584" y="680"/>
                  </a:cubicBezTo>
                  <a:cubicBezTo>
                    <a:pt x="814" y="557"/>
                    <a:pt x="897" y="228"/>
                    <a:pt x="666" y="64"/>
                  </a:cubicBezTo>
                  <a:cubicBezTo>
                    <a:pt x="614" y="21"/>
                    <a:pt x="527" y="0"/>
                    <a:pt x="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1657525" y="1695000"/>
              <a:ext cx="22425" cy="20250"/>
            </a:xfrm>
            <a:custGeom>
              <a:avLst/>
              <a:gdLst/>
              <a:ahLst/>
              <a:cxnLst/>
              <a:rect l="l" t="t" r="r" b="b"/>
              <a:pathLst>
                <a:path w="897" h="810" extrusionOk="0">
                  <a:moveTo>
                    <a:pt x="435" y="196"/>
                  </a:moveTo>
                  <a:cubicBezTo>
                    <a:pt x="465" y="196"/>
                    <a:pt x="495" y="202"/>
                    <a:pt x="527" y="217"/>
                  </a:cubicBezTo>
                  <a:cubicBezTo>
                    <a:pt x="650" y="258"/>
                    <a:pt x="667" y="390"/>
                    <a:pt x="617" y="505"/>
                  </a:cubicBezTo>
                  <a:cubicBezTo>
                    <a:pt x="575" y="585"/>
                    <a:pt x="514" y="617"/>
                    <a:pt x="451" y="617"/>
                  </a:cubicBezTo>
                  <a:cubicBezTo>
                    <a:pt x="296" y="617"/>
                    <a:pt x="134" y="416"/>
                    <a:pt x="239" y="258"/>
                  </a:cubicBezTo>
                  <a:cubicBezTo>
                    <a:pt x="303" y="229"/>
                    <a:pt x="366" y="196"/>
                    <a:pt x="435" y="196"/>
                  </a:cubicBezTo>
                  <a:close/>
                  <a:moveTo>
                    <a:pt x="409" y="0"/>
                  </a:moveTo>
                  <a:cubicBezTo>
                    <a:pt x="279" y="0"/>
                    <a:pt x="156" y="50"/>
                    <a:pt x="124" y="176"/>
                  </a:cubicBezTo>
                  <a:cubicBezTo>
                    <a:pt x="1" y="291"/>
                    <a:pt x="1" y="505"/>
                    <a:pt x="108" y="644"/>
                  </a:cubicBezTo>
                  <a:cubicBezTo>
                    <a:pt x="201" y="751"/>
                    <a:pt x="328" y="810"/>
                    <a:pt x="453" y="810"/>
                  </a:cubicBezTo>
                  <a:cubicBezTo>
                    <a:pt x="558" y="810"/>
                    <a:pt x="661" y="768"/>
                    <a:pt x="741" y="677"/>
                  </a:cubicBezTo>
                  <a:cubicBezTo>
                    <a:pt x="897" y="505"/>
                    <a:pt x="897" y="225"/>
                    <a:pt x="699" y="85"/>
                  </a:cubicBezTo>
                  <a:cubicBezTo>
                    <a:pt x="629" y="34"/>
                    <a:pt x="517" y="0"/>
                    <a:pt x="4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8"/>
          <p:cNvGrpSpPr/>
          <p:nvPr/>
        </p:nvGrpSpPr>
        <p:grpSpPr>
          <a:xfrm>
            <a:off x="6895088" y="1023965"/>
            <a:ext cx="1023104" cy="1909217"/>
            <a:chOff x="1630000" y="1399025"/>
            <a:chExt cx="206500" cy="385350"/>
          </a:xfrm>
        </p:grpSpPr>
        <p:sp>
          <p:nvSpPr>
            <p:cNvPr id="620" name="Google Shape;620;p28"/>
            <p:cNvSpPr/>
            <p:nvPr/>
          </p:nvSpPr>
          <p:spPr>
            <a:xfrm>
              <a:off x="1769925" y="1402525"/>
              <a:ext cx="66575" cy="381625"/>
            </a:xfrm>
            <a:custGeom>
              <a:avLst/>
              <a:gdLst/>
              <a:ahLst/>
              <a:cxnLst/>
              <a:rect l="l" t="t" r="r" b="b"/>
              <a:pathLst>
                <a:path w="2663" h="15265" extrusionOk="0">
                  <a:moveTo>
                    <a:pt x="2350" y="0"/>
                  </a:moveTo>
                  <a:lnTo>
                    <a:pt x="2326" y="140"/>
                  </a:lnTo>
                  <a:cubicBezTo>
                    <a:pt x="2334" y="1373"/>
                    <a:pt x="2424" y="2605"/>
                    <a:pt x="2424" y="3838"/>
                  </a:cubicBezTo>
                  <a:cubicBezTo>
                    <a:pt x="2424" y="5062"/>
                    <a:pt x="2391" y="6295"/>
                    <a:pt x="2367" y="7519"/>
                  </a:cubicBezTo>
                  <a:cubicBezTo>
                    <a:pt x="2293" y="9985"/>
                    <a:pt x="2202" y="12458"/>
                    <a:pt x="2334" y="14932"/>
                  </a:cubicBezTo>
                  <a:cubicBezTo>
                    <a:pt x="2071" y="14932"/>
                    <a:pt x="1800" y="14940"/>
                    <a:pt x="1537" y="14940"/>
                  </a:cubicBezTo>
                  <a:cubicBezTo>
                    <a:pt x="1363" y="14940"/>
                    <a:pt x="1134" y="14975"/>
                    <a:pt x="933" y="14975"/>
                  </a:cubicBezTo>
                  <a:cubicBezTo>
                    <a:pt x="857" y="14975"/>
                    <a:pt x="786" y="14970"/>
                    <a:pt x="723" y="14957"/>
                  </a:cubicBezTo>
                  <a:cubicBezTo>
                    <a:pt x="304" y="14858"/>
                    <a:pt x="353" y="14521"/>
                    <a:pt x="337" y="14159"/>
                  </a:cubicBezTo>
                  <a:cubicBezTo>
                    <a:pt x="337" y="13896"/>
                    <a:pt x="329" y="13617"/>
                    <a:pt x="329" y="13354"/>
                  </a:cubicBezTo>
                  <a:cubicBezTo>
                    <a:pt x="321" y="12245"/>
                    <a:pt x="304" y="11135"/>
                    <a:pt x="304" y="10026"/>
                  </a:cubicBezTo>
                  <a:cubicBezTo>
                    <a:pt x="288" y="7848"/>
                    <a:pt x="419" y="5646"/>
                    <a:pt x="288" y="3485"/>
                  </a:cubicBezTo>
                  <a:lnTo>
                    <a:pt x="132" y="3493"/>
                  </a:lnTo>
                  <a:cubicBezTo>
                    <a:pt x="25" y="4701"/>
                    <a:pt x="41" y="5925"/>
                    <a:pt x="33" y="7141"/>
                  </a:cubicBezTo>
                  <a:cubicBezTo>
                    <a:pt x="25" y="8432"/>
                    <a:pt x="25" y="9714"/>
                    <a:pt x="33" y="11012"/>
                  </a:cubicBezTo>
                  <a:cubicBezTo>
                    <a:pt x="41" y="11637"/>
                    <a:pt x="41" y="12261"/>
                    <a:pt x="41" y="12902"/>
                  </a:cubicBezTo>
                  <a:cubicBezTo>
                    <a:pt x="41" y="13518"/>
                    <a:pt x="0" y="14151"/>
                    <a:pt x="74" y="14759"/>
                  </a:cubicBezTo>
                  <a:cubicBezTo>
                    <a:pt x="107" y="15022"/>
                    <a:pt x="230" y="15162"/>
                    <a:pt x="493" y="15211"/>
                  </a:cubicBezTo>
                  <a:cubicBezTo>
                    <a:pt x="692" y="15251"/>
                    <a:pt x="904" y="15264"/>
                    <a:pt x="1121" y="15264"/>
                  </a:cubicBezTo>
                  <a:cubicBezTo>
                    <a:pt x="1533" y="15264"/>
                    <a:pt x="1960" y="15217"/>
                    <a:pt x="2342" y="15211"/>
                  </a:cubicBezTo>
                  <a:cubicBezTo>
                    <a:pt x="2424" y="15211"/>
                    <a:pt x="2474" y="15137"/>
                    <a:pt x="2474" y="15080"/>
                  </a:cubicBezTo>
                  <a:cubicBezTo>
                    <a:pt x="2531" y="15063"/>
                    <a:pt x="2572" y="15039"/>
                    <a:pt x="2572" y="14965"/>
                  </a:cubicBezTo>
                  <a:cubicBezTo>
                    <a:pt x="2465" y="12450"/>
                    <a:pt x="2539" y="9944"/>
                    <a:pt x="2597" y="7421"/>
                  </a:cubicBezTo>
                  <a:cubicBezTo>
                    <a:pt x="2630" y="6205"/>
                    <a:pt x="2663" y="4972"/>
                    <a:pt x="2654" y="3748"/>
                  </a:cubicBezTo>
                  <a:cubicBezTo>
                    <a:pt x="2654" y="2523"/>
                    <a:pt x="2654" y="1274"/>
                    <a:pt x="2465" y="58"/>
                  </a:cubicBezTo>
                  <a:cubicBezTo>
                    <a:pt x="2465" y="25"/>
                    <a:pt x="2433" y="8"/>
                    <a:pt x="2416" y="8"/>
                  </a:cubicBezTo>
                  <a:lnTo>
                    <a:pt x="2408" y="8"/>
                  </a:lnTo>
                  <a:cubicBezTo>
                    <a:pt x="2383" y="8"/>
                    <a:pt x="2375" y="0"/>
                    <a:pt x="23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1630000" y="1415050"/>
              <a:ext cx="11525" cy="367350"/>
            </a:xfrm>
            <a:custGeom>
              <a:avLst/>
              <a:gdLst/>
              <a:ahLst/>
              <a:cxnLst/>
              <a:rect l="l" t="t" r="r" b="b"/>
              <a:pathLst>
                <a:path w="461" h="14694" extrusionOk="0">
                  <a:moveTo>
                    <a:pt x="83" y="0"/>
                  </a:moveTo>
                  <a:cubicBezTo>
                    <a:pt x="1" y="2400"/>
                    <a:pt x="149" y="4833"/>
                    <a:pt x="165" y="7240"/>
                  </a:cubicBezTo>
                  <a:cubicBezTo>
                    <a:pt x="182" y="9665"/>
                    <a:pt x="157" y="12089"/>
                    <a:pt x="157" y="14513"/>
                  </a:cubicBezTo>
                  <a:cubicBezTo>
                    <a:pt x="157" y="14587"/>
                    <a:pt x="206" y="14628"/>
                    <a:pt x="272" y="14628"/>
                  </a:cubicBezTo>
                  <a:cubicBezTo>
                    <a:pt x="280" y="14661"/>
                    <a:pt x="313" y="14677"/>
                    <a:pt x="354" y="14694"/>
                  </a:cubicBezTo>
                  <a:lnTo>
                    <a:pt x="387" y="14694"/>
                  </a:lnTo>
                  <a:lnTo>
                    <a:pt x="412" y="14505"/>
                  </a:lnTo>
                  <a:cubicBezTo>
                    <a:pt x="461" y="12089"/>
                    <a:pt x="453" y="9665"/>
                    <a:pt x="436" y="7240"/>
                  </a:cubicBezTo>
                  <a:cubicBezTo>
                    <a:pt x="412" y="4841"/>
                    <a:pt x="461" y="2392"/>
                    <a:pt x="2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1655900" y="1609650"/>
              <a:ext cx="23025" cy="20375"/>
            </a:xfrm>
            <a:custGeom>
              <a:avLst/>
              <a:gdLst/>
              <a:ahLst/>
              <a:cxnLst/>
              <a:rect l="l" t="t" r="r" b="b"/>
              <a:pathLst>
                <a:path w="921" h="815" extrusionOk="0">
                  <a:moveTo>
                    <a:pt x="494" y="193"/>
                  </a:moveTo>
                  <a:cubicBezTo>
                    <a:pt x="536" y="193"/>
                    <a:pt x="575" y="216"/>
                    <a:pt x="608" y="278"/>
                  </a:cubicBezTo>
                  <a:cubicBezTo>
                    <a:pt x="658" y="418"/>
                    <a:pt x="575" y="566"/>
                    <a:pt x="452" y="607"/>
                  </a:cubicBezTo>
                  <a:cubicBezTo>
                    <a:pt x="430" y="615"/>
                    <a:pt x="407" y="619"/>
                    <a:pt x="385" y="619"/>
                  </a:cubicBezTo>
                  <a:cubicBezTo>
                    <a:pt x="277" y="619"/>
                    <a:pt x="178" y="527"/>
                    <a:pt x="165" y="418"/>
                  </a:cubicBezTo>
                  <a:cubicBezTo>
                    <a:pt x="165" y="360"/>
                    <a:pt x="189" y="311"/>
                    <a:pt x="222" y="270"/>
                  </a:cubicBezTo>
                  <a:cubicBezTo>
                    <a:pt x="234" y="286"/>
                    <a:pt x="251" y="295"/>
                    <a:pt x="269" y="295"/>
                  </a:cubicBezTo>
                  <a:cubicBezTo>
                    <a:pt x="288" y="295"/>
                    <a:pt x="308" y="286"/>
                    <a:pt x="329" y="270"/>
                  </a:cubicBezTo>
                  <a:cubicBezTo>
                    <a:pt x="384" y="229"/>
                    <a:pt x="441" y="193"/>
                    <a:pt x="494" y="193"/>
                  </a:cubicBezTo>
                  <a:close/>
                  <a:moveTo>
                    <a:pt x="497" y="1"/>
                  </a:moveTo>
                  <a:cubicBezTo>
                    <a:pt x="477" y="1"/>
                    <a:pt x="457" y="3"/>
                    <a:pt x="436" y="7"/>
                  </a:cubicBezTo>
                  <a:cubicBezTo>
                    <a:pt x="362" y="15"/>
                    <a:pt x="288" y="56"/>
                    <a:pt x="247" y="114"/>
                  </a:cubicBezTo>
                  <a:cubicBezTo>
                    <a:pt x="107" y="147"/>
                    <a:pt x="0" y="270"/>
                    <a:pt x="0" y="426"/>
                  </a:cubicBezTo>
                  <a:cubicBezTo>
                    <a:pt x="0" y="653"/>
                    <a:pt x="206" y="815"/>
                    <a:pt x="416" y="815"/>
                  </a:cubicBezTo>
                  <a:cubicBezTo>
                    <a:pt x="464" y="815"/>
                    <a:pt x="513" y="806"/>
                    <a:pt x="559" y="788"/>
                  </a:cubicBezTo>
                  <a:cubicBezTo>
                    <a:pt x="806" y="681"/>
                    <a:pt x="921" y="352"/>
                    <a:pt x="756" y="138"/>
                  </a:cubicBezTo>
                  <a:cubicBezTo>
                    <a:pt x="681" y="50"/>
                    <a:pt x="595" y="1"/>
                    <a:pt x="4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1656300" y="1527900"/>
              <a:ext cx="22225" cy="19825"/>
            </a:xfrm>
            <a:custGeom>
              <a:avLst/>
              <a:gdLst/>
              <a:ahLst/>
              <a:cxnLst/>
              <a:rect l="l" t="t" r="r" b="b"/>
              <a:pathLst>
                <a:path w="889" h="793" extrusionOk="0">
                  <a:moveTo>
                    <a:pt x="437" y="210"/>
                  </a:moveTo>
                  <a:cubicBezTo>
                    <a:pt x="472" y="210"/>
                    <a:pt x="507" y="220"/>
                    <a:pt x="543" y="245"/>
                  </a:cubicBezTo>
                  <a:cubicBezTo>
                    <a:pt x="642" y="302"/>
                    <a:pt x="633" y="458"/>
                    <a:pt x="551" y="532"/>
                  </a:cubicBezTo>
                  <a:cubicBezTo>
                    <a:pt x="518" y="565"/>
                    <a:pt x="476" y="579"/>
                    <a:pt x="432" y="579"/>
                  </a:cubicBezTo>
                  <a:cubicBezTo>
                    <a:pt x="355" y="579"/>
                    <a:pt x="273" y="535"/>
                    <a:pt x="231" y="466"/>
                  </a:cubicBezTo>
                  <a:cubicBezTo>
                    <a:pt x="198" y="417"/>
                    <a:pt x="198" y="360"/>
                    <a:pt x="222" y="294"/>
                  </a:cubicBezTo>
                  <a:lnTo>
                    <a:pt x="247" y="294"/>
                  </a:lnTo>
                  <a:cubicBezTo>
                    <a:pt x="302" y="250"/>
                    <a:pt x="368" y="210"/>
                    <a:pt x="437" y="210"/>
                  </a:cubicBezTo>
                  <a:close/>
                  <a:moveTo>
                    <a:pt x="430" y="0"/>
                  </a:moveTo>
                  <a:cubicBezTo>
                    <a:pt x="325" y="0"/>
                    <a:pt x="222" y="39"/>
                    <a:pt x="157" y="121"/>
                  </a:cubicBezTo>
                  <a:cubicBezTo>
                    <a:pt x="50" y="212"/>
                    <a:pt x="1" y="376"/>
                    <a:pt x="58" y="540"/>
                  </a:cubicBezTo>
                  <a:cubicBezTo>
                    <a:pt x="115" y="694"/>
                    <a:pt x="286" y="792"/>
                    <a:pt x="453" y="792"/>
                  </a:cubicBezTo>
                  <a:cubicBezTo>
                    <a:pt x="528" y="792"/>
                    <a:pt x="603" y="773"/>
                    <a:pt x="666" y="729"/>
                  </a:cubicBezTo>
                  <a:cubicBezTo>
                    <a:pt x="847" y="582"/>
                    <a:pt x="888" y="277"/>
                    <a:pt x="716" y="113"/>
                  </a:cubicBezTo>
                  <a:cubicBezTo>
                    <a:pt x="642" y="39"/>
                    <a:pt x="535" y="0"/>
                    <a:pt x="4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1631850" y="1407025"/>
              <a:ext cx="72750" cy="8250"/>
            </a:xfrm>
            <a:custGeom>
              <a:avLst/>
              <a:gdLst/>
              <a:ahLst/>
              <a:cxnLst/>
              <a:rect l="l" t="t" r="r" b="b"/>
              <a:pathLst>
                <a:path w="2910" h="330" extrusionOk="0">
                  <a:moveTo>
                    <a:pt x="2351" y="1"/>
                  </a:moveTo>
                  <a:cubicBezTo>
                    <a:pt x="1833" y="1"/>
                    <a:pt x="1324" y="1"/>
                    <a:pt x="806" y="34"/>
                  </a:cubicBezTo>
                  <a:cubicBezTo>
                    <a:pt x="584" y="59"/>
                    <a:pt x="223" y="17"/>
                    <a:pt x="91" y="231"/>
                  </a:cubicBezTo>
                  <a:lnTo>
                    <a:pt x="91" y="239"/>
                  </a:lnTo>
                  <a:cubicBezTo>
                    <a:pt x="85" y="238"/>
                    <a:pt x="78" y="237"/>
                    <a:pt x="72" y="237"/>
                  </a:cubicBezTo>
                  <a:cubicBezTo>
                    <a:pt x="36" y="237"/>
                    <a:pt x="1" y="258"/>
                    <a:pt x="1" y="313"/>
                  </a:cubicBezTo>
                  <a:lnTo>
                    <a:pt x="1" y="330"/>
                  </a:lnTo>
                  <a:lnTo>
                    <a:pt x="149" y="330"/>
                  </a:lnTo>
                  <a:cubicBezTo>
                    <a:pt x="181" y="330"/>
                    <a:pt x="206" y="330"/>
                    <a:pt x="223" y="313"/>
                  </a:cubicBezTo>
                  <a:cubicBezTo>
                    <a:pt x="266" y="274"/>
                    <a:pt x="399" y="265"/>
                    <a:pt x="532" y="265"/>
                  </a:cubicBezTo>
                  <a:cubicBezTo>
                    <a:pt x="650" y="265"/>
                    <a:pt x="768" y="272"/>
                    <a:pt x="822" y="272"/>
                  </a:cubicBezTo>
                  <a:cubicBezTo>
                    <a:pt x="995" y="264"/>
                    <a:pt x="1159" y="248"/>
                    <a:pt x="1332" y="248"/>
                  </a:cubicBezTo>
                  <a:cubicBezTo>
                    <a:pt x="1500" y="243"/>
                    <a:pt x="1673" y="241"/>
                    <a:pt x="1846" y="241"/>
                  </a:cubicBezTo>
                  <a:cubicBezTo>
                    <a:pt x="2018" y="241"/>
                    <a:pt x="2191" y="243"/>
                    <a:pt x="2359" y="248"/>
                  </a:cubicBezTo>
                  <a:cubicBezTo>
                    <a:pt x="2409" y="248"/>
                    <a:pt x="2441" y="223"/>
                    <a:pt x="2466" y="190"/>
                  </a:cubicBezTo>
                  <a:cubicBezTo>
                    <a:pt x="2491" y="198"/>
                    <a:pt x="2540" y="206"/>
                    <a:pt x="2565" y="206"/>
                  </a:cubicBezTo>
                  <a:cubicBezTo>
                    <a:pt x="2628" y="216"/>
                    <a:pt x="2698" y="229"/>
                    <a:pt x="2763" y="229"/>
                  </a:cubicBezTo>
                  <a:cubicBezTo>
                    <a:pt x="2807" y="229"/>
                    <a:pt x="2849" y="223"/>
                    <a:pt x="2885" y="206"/>
                  </a:cubicBezTo>
                  <a:cubicBezTo>
                    <a:pt x="2893" y="206"/>
                    <a:pt x="2893" y="198"/>
                    <a:pt x="2910" y="198"/>
                  </a:cubicBezTo>
                  <a:lnTo>
                    <a:pt x="2910" y="75"/>
                  </a:lnTo>
                  <a:cubicBezTo>
                    <a:pt x="2910" y="75"/>
                    <a:pt x="2910" y="67"/>
                    <a:pt x="2893" y="67"/>
                  </a:cubicBezTo>
                  <a:cubicBezTo>
                    <a:pt x="2803" y="17"/>
                    <a:pt x="2688" y="26"/>
                    <a:pt x="2589" y="17"/>
                  </a:cubicBezTo>
                  <a:cubicBezTo>
                    <a:pt x="2507" y="1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1689800" y="1495975"/>
              <a:ext cx="15900" cy="286525"/>
            </a:xfrm>
            <a:custGeom>
              <a:avLst/>
              <a:gdLst/>
              <a:ahLst/>
              <a:cxnLst/>
              <a:rect l="l" t="t" r="r" b="b"/>
              <a:pathLst>
                <a:path w="636" h="11461" extrusionOk="0">
                  <a:moveTo>
                    <a:pt x="188" y="0"/>
                  </a:moveTo>
                  <a:cubicBezTo>
                    <a:pt x="133" y="0"/>
                    <a:pt x="74" y="37"/>
                    <a:pt x="74" y="108"/>
                  </a:cubicBezTo>
                  <a:cubicBezTo>
                    <a:pt x="25" y="1949"/>
                    <a:pt x="107" y="3790"/>
                    <a:pt x="148" y="5622"/>
                  </a:cubicBezTo>
                  <a:cubicBezTo>
                    <a:pt x="164" y="6510"/>
                    <a:pt x="189" y="7414"/>
                    <a:pt x="222" y="8318"/>
                  </a:cubicBezTo>
                  <a:cubicBezTo>
                    <a:pt x="230" y="8770"/>
                    <a:pt x="238" y="9222"/>
                    <a:pt x="255" y="9674"/>
                  </a:cubicBezTo>
                  <a:cubicBezTo>
                    <a:pt x="271" y="9969"/>
                    <a:pt x="477" y="11128"/>
                    <a:pt x="25" y="11268"/>
                  </a:cubicBezTo>
                  <a:lnTo>
                    <a:pt x="0" y="11457"/>
                  </a:lnTo>
                  <a:cubicBezTo>
                    <a:pt x="21" y="11459"/>
                    <a:pt x="41" y="11460"/>
                    <a:pt x="60" y="11460"/>
                  </a:cubicBezTo>
                  <a:cubicBezTo>
                    <a:pt x="636" y="11460"/>
                    <a:pt x="558" y="10539"/>
                    <a:pt x="534" y="10126"/>
                  </a:cubicBezTo>
                  <a:cubicBezTo>
                    <a:pt x="485" y="9016"/>
                    <a:pt x="444" y="7899"/>
                    <a:pt x="411" y="6789"/>
                  </a:cubicBezTo>
                  <a:cubicBezTo>
                    <a:pt x="337" y="4603"/>
                    <a:pt x="370" y="2417"/>
                    <a:pt x="296" y="240"/>
                  </a:cubicBezTo>
                  <a:lnTo>
                    <a:pt x="395" y="116"/>
                  </a:lnTo>
                  <a:cubicBezTo>
                    <a:pt x="362" y="83"/>
                    <a:pt x="321" y="59"/>
                    <a:pt x="288" y="34"/>
                  </a:cubicBezTo>
                  <a:cubicBezTo>
                    <a:pt x="280" y="18"/>
                    <a:pt x="255" y="18"/>
                    <a:pt x="247" y="18"/>
                  </a:cubicBezTo>
                  <a:cubicBezTo>
                    <a:pt x="230" y="6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1639450" y="1776550"/>
              <a:ext cx="50975" cy="7825"/>
            </a:xfrm>
            <a:custGeom>
              <a:avLst/>
              <a:gdLst/>
              <a:ahLst/>
              <a:cxnLst/>
              <a:rect l="l" t="t" r="r" b="b"/>
              <a:pathLst>
                <a:path w="2039" h="313" extrusionOk="0">
                  <a:moveTo>
                    <a:pt x="1363" y="0"/>
                  </a:moveTo>
                  <a:cubicBezTo>
                    <a:pt x="915" y="0"/>
                    <a:pt x="459" y="36"/>
                    <a:pt x="25" y="53"/>
                  </a:cubicBezTo>
                  <a:lnTo>
                    <a:pt x="1" y="242"/>
                  </a:lnTo>
                  <a:cubicBezTo>
                    <a:pt x="347" y="282"/>
                    <a:pt x="715" y="312"/>
                    <a:pt x="1082" y="312"/>
                  </a:cubicBezTo>
                  <a:cubicBezTo>
                    <a:pt x="1393" y="312"/>
                    <a:pt x="1703" y="291"/>
                    <a:pt x="1998" y="234"/>
                  </a:cubicBezTo>
                  <a:lnTo>
                    <a:pt x="2014" y="234"/>
                  </a:lnTo>
                  <a:lnTo>
                    <a:pt x="2039" y="45"/>
                  </a:lnTo>
                  <a:cubicBezTo>
                    <a:pt x="2014" y="37"/>
                    <a:pt x="1998" y="28"/>
                    <a:pt x="1973" y="28"/>
                  </a:cubicBezTo>
                  <a:cubicBezTo>
                    <a:pt x="1774" y="8"/>
                    <a:pt x="1569" y="0"/>
                    <a:pt x="13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1696975" y="1483850"/>
              <a:ext cx="80150" cy="50675"/>
            </a:xfrm>
            <a:custGeom>
              <a:avLst/>
              <a:gdLst/>
              <a:ahLst/>
              <a:cxnLst/>
              <a:rect l="l" t="t" r="r" b="b"/>
              <a:pathLst>
                <a:path w="3206" h="2027" extrusionOk="0">
                  <a:moveTo>
                    <a:pt x="2962" y="1"/>
                  </a:moveTo>
                  <a:cubicBezTo>
                    <a:pt x="2933" y="1"/>
                    <a:pt x="2903" y="13"/>
                    <a:pt x="2877" y="43"/>
                  </a:cubicBezTo>
                  <a:cubicBezTo>
                    <a:pt x="2696" y="264"/>
                    <a:pt x="2524" y="511"/>
                    <a:pt x="2343" y="757"/>
                  </a:cubicBezTo>
                  <a:cubicBezTo>
                    <a:pt x="2244" y="905"/>
                    <a:pt x="2137" y="1045"/>
                    <a:pt x="2039" y="1185"/>
                  </a:cubicBezTo>
                  <a:cubicBezTo>
                    <a:pt x="1973" y="1267"/>
                    <a:pt x="1751" y="1637"/>
                    <a:pt x="1677" y="1653"/>
                  </a:cubicBezTo>
                  <a:cubicBezTo>
                    <a:pt x="1636" y="1668"/>
                    <a:pt x="1594" y="1674"/>
                    <a:pt x="1552" y="1674"/>
                  </a:cubicBezTo>
                  <a:cubicBezTo>
                    <a:pt x="1212" y="1674"/>
                    <a:pt x="869" y="1243"/>
                    <a:pt x="650" y="1053"/>
                  </a:cubicBezTo>
                  <a:cubicBezTo>
                    <a:pt x="477" y="897"/>
                    <a:pt x="288" y="749"/>
                    <a:pt x="108" y="610"/>
                  </a:cubicBezTo>
                  <a:lnTo>
                    <a:pt x="1" y="733"/>
                  </a:lnTo>
                  <a:cubicBezTo>
                    <a:pt x="280" y="1045"/>
                    <a:pt x="568" y="1333"/>
                    <a:pt x="880" y="1620"/>
                  </a:cubicBezTo>
                  <a:cubicBezTo>
                    <a:pt x="1048" y="1781"/>
                    <a:pt x="1262" y="2027"/>
                    <a:pt x="1521" y="2027"/>
                  </a:cubicBezTo>
                  <a:cubicBezTo>
                    <a:pt x="1553" y="2027"/>
                    <a:pt x="1586" y="2023"/>
                    <a:pt x="1620" y="2015"/>
                  </a:cubicBezTo>
                  <a:cubicBezTo>
                    <a:pt x="1874" y="1965"/>
                    <a:pt x="2031" y="1653"/>
                    <a:pt x="2170" y="1472"/>
                  </a:cubicBezTo>
                  <a:cubicBezTo>
                    <a:pt x="2483" y="1062"/>
                    <a:pt x="2787" y="667"/>
                    <a:pt x="3058" y="240"/>
                  </a:cubicBezTo>
                  <a:lnTo>
                    <a:pt x="3206" y="223"/>
                  </a:lnTo>
                  <a:cubicBezTo>
                    <a:pt x="3197" y="182"/>
                    <a:pt x="3197" y="141"/>
                    <a:pt x="3197" y="100"/>
                  </a:cubicBezTo>
                  <a:cubicBezTo>
                    <a:pt x="3197" y="62"/>
                    <a:pt x="3167" y="40"/>
                    <a:pt x="3135" y="40"/>
                  </a:cubicBezTo>
                  <a:cubicBezTo>
                    <a:pt x="3112" y="40"/>
                    <a:pt x="3088" y="51"/>
                    <a:pt x="3074" y="75"/>
                  </a:cubicBezTo>
                  <a:cubicBezTo>
                    <a:pt x="3049" y="31"/>
                    <a:pt x="3006" y="1"/>
                    <a:pt x="2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1657125" y="1476250"/>
              <a:ext cx="20975" cy="21475"/>
            </a:xfrm>
            <a:custGeom>
              <a:avLst/>
              <a:gdLst/>
              <a:ahLst/>
              <a:cxnLst/>
              <a:rect l="l" t="t" r="r" b="b"/>
              <a:pathLst>
                <a:path w="839" h="859" extrusionOk="0">
                  <a:moveTo>
                    <a:pt x="433" y="230"/>
                  </a:moveTo>
                  <a:cubicBezTo>
                    <a:pt x="484" y="230"/>
                    <a:pt x="541" y="272"/>
                    <a:pt x="568" y="338"/>
                  </a:cubicBezTo>
                  <a:cubicBezTo>
                    <a:pt x="609" y="437"/>
                    <a:pt x="568" y="560"/>
                    <a:pt x="477" y="642"/>
                  </a:cubicBezTo>
                  <a:cubicBezTo>
                    <a:pt x="451" y="662"/>
                    <a:pt x="423" y="670"/>
                    <a:pt x="394" y="670"/>
                  </a:cubicBezTo>
                  <a:cubicBezTo>
                    <a:pt x="314" y="670"/>
                    <a:pt x="234" y="602"/>
                    <a:pt x="222" y="511"/>
                  </a:cubicBezTo>
                  <a:cubicBezTo>
                    <a:pt x="222" y="470"/>
                    <a:pt x="222" y="429"/>
                    <a:pt x="239" y="388"/>
                  </a:cubicBezTo>
                  <a:cubicBezTo>
                    <a:pt x="248" y="389"/>
                    <a:pt x="256" y="390"/>
                    <a:pt x="265" y="390"/>
                  </a:cubicBezTo>
                  <a:cubicBezTo>
                    <a:pt x="296" y="390"/>
                    <a:pt x="325" y="377"/>
                    <a:pt x="337" y="338"/>
                  </a:cubicBezTo>
                  <a:cubicBezTo>
                    <a:pt x="349" y="262"/>
                    <a:pt x="389" y="230"/>
                    <a:pt x="433" y="230"/>
                  </a:cubicBezTo>
                  <a:close/>
                  <a:moveTo>
                    <a:pt x="422" y="1"/>
                  </a:moveTo>
                  <a:cubicBezTo>
                    <a:pt x="384" y="1"/>
                    <a:pt x="347" y="9"/>
                    <a:pt x="313" y="26"/>
                  </a:cubicBezTo>
                  <a:cubicBezTo>
                    <a:pt x="239" y="67"/>
                    <a:pt x="181" y="133"/>
                    <a:pt x="157" y="215"/>
                  </a:cubicBezTo>
                  <a:cubicBezTo>
                    <a:pt x="58" y="330"/>
                    <a:pt x="0" y="494"/>
                    <a:pt x="74" y="642"/>
                  </a:cubicBezTo>
                  <a:cubicBezTo>
                    <a:pt x="143" y="784"/>
                    <a:pt x="274" y="858"/>
                    <a:pt x="406" y="858"/>
                  </a:cubicBezTo>
                  <a:cubicBezTo>
                    <a:pt x="497" y="858"/>
                    <a:pt x="588" y="823"/>
                    <a:pt x="658" y="749"/>
                  </a:cubicBezTo>
                  <a:cubicBezTo>
                    <a:pt x="839" y="560"/>
                    <a:pt x="839" y="248"/>
                    <a:pt x="633" y="84"/>
                  </a:cubicBezTo>
                  <a:cubicBezTo>
                    <a:pt x="569" y="30"/>
                    <a:pt x="494" y="1"/>
                    <a:pt x="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1635975" y="1405400"/>
              <a:ext cx="195400" cy="372075"/>
            </a:xfrm>
            <a:custGeom>
              <a:avLst/>
              <a:gdLst/>
              <a:ahLst/>
              <a:cxnLst/>
              <a:rect l="l" t="t" r="r" b="b"/>
              <a:pathLst>
                <a:path w="7816" h="14883" extrusionOk="0">
                  <a:moveTo>
                    <a:pt x="1243" y="1413"/>
                  </a:moveTo>
                  <a:cubicBezTo>
                    <a:pt x="1251" y="1413"/>
                    <a:pt x="1258" y="1413"/>
                    <a:pt x="1266" y="1414"/>
                  </a:cubicBezTo>
                  <a:cubicBezTo>
                    <a:pt x="1282" y="1414"/>
                    <a:pt x="1307" y="1438"/>
                    <a:pt x="1307" y="1463"/>
                  </a:cubicBezTo>
                  <a:cubicBezTo>
                    <a:pt x="1313" y="1462"/>
                    <a:pt x="1320" y="1461"/>
                    <a:pt x="1327" y="1461"/>
                  </a:cubicBezTo>
                  <a:cubicBezTo>
                    <a:pt x="1369" y="1461"/>
                    <a:pt x="1412" y="1482"/>
                    <a:pt x="1455" y="1496"/>
                  </a:cubicBezTo>
                  <a:cubicBezTo>
                    <a:pt x="1726" y="1627"/>
                    <a:pt x="1775" y="1997"/>
                    <a:pt x="1553" y="2186"/>
                  </a:cubicBezTo>
                  <a:cubicBezTo>
                    <a:pt x="1470" y="2252"/>
                    <a:pt x="1371" y="2283"/>
                    <a:pt x="1275" y="2283"/>
                  </a:cubicBezTo>
                  <a:cubicBezTo>
                    <a:pt x="1104" y="2283"/>
                    <a:pt x="939" y="2187"/>
                    <a:pt x="871" y="2014"/>
                  </a:cubicBezTo>
                  <a:cubicBezTo>
                    <a:pt x="775" y="1741"/>
                    <a:pt x="937" y="1413"/>
                    <a:pt x="1243" y="1413"/>
                  </a:cubicBezTo>
                  <a:close/>
                  <a:moveTo>
                    <a:pt x="1275" y="2840"/>
                  </a:moveTo>
                  <a:cubicBezTo>
                    <a:pt x="1351" y="2840"/>
                    <a:pt x="1427" y="2868"/>
                    <a:pt x="1487" y="2918"/>
                  </a:cubicBezTo>
                  <a:cubicBezTo>
                    <a:pt x="1693" y="3082"/>
                    <a:pt x="1693" y="3394"/>
                    <a:pt x="1520" y="3583"/>
                  </a:cubicBezTo>
                  <a:cubicBezTo>
                    <a:pt x="1450" y="3657"/>
                    <a:pt x="1358" y="3692"/>
                    <a:pt x="1266" y="3692"/>
                  </a:cubicBezTo>
                  <a:cubicBezTo>
                    <a:pt x="1133" y="3692"/>
                    <a:pt x="1000" y="3618"/>
                    <a:pt x="937" y="3476"/>
                  </a:cubicBezTo>
                  <a:cubicBezTo>
                    <a:pt x="863" y="3328"/>
                    <a:pt x="904" y="3148"/>
                    <a:pt x="1019" y="3049"/>
                  </a:cubicBezTo>
                  <a:cubicBezTo>
                    <a:pt x="1027" y="2975"/>
                    <a:pt x="1085" y="2901"/>
                    <a:pt x="1167" y="2860"/>
                  </a:cubicBezTo>
                  <a:cubicBezTo>
                    <a:pt x="1202" y="2847"/>
                    <a:pt x="1238" y="2840"/>
                    <a:pt x="1275" y="2840"/>
                  </a:cubicBezTo>
                  <a:close/>
                  <a:moveTo>
                    <a:pt x="1252" y="4898"/>
                  </a:moveTo>
                  <a:cubicBezTo>
                    <a:pt x="1354" y="4898"/>
                    <a:pt x="1457" y="4933"/>
                    <a:pt x="1529" y="4997"/>
                  </a:cubicBezTo>
                  <a:cubicBezTo>
                    <a:pt x="1701" y="5161"/>
                    <a:pt x="1668" y="5482"/>
                    <a:pt x="1479" y="5613"/>
                  </a:cubicBezTo>
                  <a:cubicBezTo>
                    <a:pt x="1411" y="5662"/>
                    <a:pt x="1331" y="5685"/>
                    <a:pt x="1252" y="5685"/>
                  </a:cubicBezTo>
                  <a:cubicBezTo>
                    <a:pt x="1091" y="5685"/>
                    <a:pt x="932" y="5592"/>
                    <a:pt x="871" y="5432"/>
                  </a:cubicBezTo>
                  <a:cubicBezTo>
                    <a:pt x="805" y="5276"/>
                    <a:pt x="863" y="5112"/>
                    <a:pt x="970" y="5021"/>
                  </a:cubicBezTo>
                  <a:cubicBezTo>
                    <a:pt x="1037" y="4937"/>
                    <a:pt x="1144" y="4898"/>
                    <a:pt x="1252" y="4898"/>
                  </a:cubicBezTo>
                  <a:close/>
                  <a:moveTo>
                    <a:pt x="1261" y="6650"/>
                  </a:moveTo>
                  <a:cubicBezTo>
                    <a:pt x="1348" y="6650"/>
                    <a:pt x="1435" y="6671"/>
                    <a:pt x="1487" y="6714"/>
                  </a:cubicBezTo>
                  <a:cubicBezTo>
                    <a:pt x="1718" y="6879"/>
                    <a:pt x="1619" y="7207"/>
                    <a:pt x="1405" y="7331"/>
                  </a:cubicBezTo>
                  <a:cubicBezTo>
                    <a:pt x="1348" y="7361"/>
                    <a:pt x="1291" y="7375"/>
                    <a:pt x="1235" y="7375"/>
                  </a:cubicBezTo>
                  <a:cubicBezTo>
                    <a:pt x="1048" y="7375"/>
                    <a:pt x="883" y="7222"/>
                    <a:pt x="838" y="7026"/>
                  </a:cubicBezTo>
                  <a:cubicBezTo>
                    <a:pt x="822" y="6903"/>
                    <a:pt x="855" y="6747"/>
                    <a:pt x="962" y="6681"/>
                  </a:cubicBezTo>
                  <a:cubicBezTo>
                    <a:pt x="982" y="6673"/>
                    <a:pt x="1007" y="6669"/>
                    <a:pt x="1029" y="6669"/>
                  </a:cubicBezTo>
                  <a:cubicBezTo>
                    <a:pt x="1052" y="6669"/>
                    <a:pt x="1072" y="6673"/>
                    <a:pt x="1085" y="6681"/>
                  </a:cubicBezTo>
                  <a:cubicBezTo>
                    <a:pt x="1136" y="6661"/>
                    <a:pt x="1199" y="6650"/>
                    <a:pt x="1261" y="6650"/>
                  </a:cubicBezTo>
                  <a:close/>
                  <a:moveTo>
                    <a:pt x="1266" y="8149"/>
                  </a:moveTo>
                  <a:cubicBezTo>
                    <a:pt x="1376" y="8149"/>
                    <a:pt x="1472" y="8198"/>
                    <a:pt x="1537" y="8284"/>
                  </a:cubicBezTo>
                  <a:cubicBezTo>
                    <a:pt x="1701" y="8514"/>
                    <a:pt x="1586" y="8843"/>
                    <a:pt x="1348" y="8941"/>
                  </a:cubicBezTo>
                  <a:cubicBezTo>
                    <a:pt x="1300" y="8962"/>
                    <a:pt x="1250" y="8972"/>
                    <a:pt x="1199" y="8972"/>
                  </a:cubicBezTo>
                  <a:cubicBezTo>
                    <a:pt x="992" y="8972"/>
                    <a:pt x="789" y="8806"/>
                    <a:pt x="789" y="8588"/>
                  </a:cubicBezTo>
                  <a:cubicBezTo>
                    <a:pt x="797" y="8432"/>
                    <a:pt x="904" y="8317"/>
                    <a:pt x="1035" y="8276"/>
                  </a:cubicBezTo>
                  <a:cubicBezTo>
                    <a:pt x="1077" y="8210"/>
                    <a:pt x="1151" y="8185"/>
                    <a:pt x="1216" y="8152"/>
                  </a:cubicBezTo>
                  <a:cubicBezTo>
                    <a:pt x="1233" y="8150"/>
                    <a:pt x="1249" y="8149"/>
                    <a:pt x="1266" y="8149"/>
                  </a:cubicBezTo>
                  <a:close/>
                  <a:moveTo>
                    <a:pt x="1241" y="9968"/>
                  </a:moveTo>
                  <a:cubicBezTo>
                    <a:pt x="1249" y="9968"/>
                    <a:pt x="1266" y="9985"/>
                    <a:pt x="1282" y="9993"/>
                  </a:cubicBezTo>
                  <a:cubicBezTo>
                    <a:pt x="1381" y="10001"/>
                    <a:pt x="1496" y="10051"/>
                    <a:pt x="1561" y="10133"/>
                  </a:cubicBezTo>
                  <a:cubicBezTo>
                    <a:pt x="1701" y="10322"/>
                    <a:pt x="1619" y="10609"/>
                    <a:pt x="1414" y="10708"/>
                  </a:cubicBezTo>
                  <a:cubicBezTo>
                    <a:pt x="1359" y="10736"/>
                    <a:pt x="1302" y="10749"/>
                    <a:pt x="1245" y="10749"/>
                  </a:cubicBezTo>
                  <a:cubicBezTo>
                    <a:pt x="1068" y="10749"/>
                    <a:pt x="898" y="10625"/>
                    <a:pt x="855" y="10445"/>
                  </a:cubicBezTo>
                  <a:cubicBezTo>
                    <a:pt x="789" y="10199"/>
                    <a:pt x="994" y="9968"/>
                    <a:pt x="1241" y="9968"/>
                  </a:cubicBezTo>
                  <a:close/>
                  <a:moveTo>
                    <a:pt x="1271" y="11584"/>
                  </a:moveTo>
                  <a:cubicBezTo>
                    <a:pt x="1379" y="11584"/>
                    <a:pt x="1491" y="11618"/>
                    <a:pt x="1561" y="11669"/>
                  </a:cubicBezTo>
                  <a:cubicBezTo>
                    <a:pt x="1759" y="11801"/>
                    <a:pt x="1759" y="12089"/>
                    <a:pt x="1603" y="12261"/>
                  </a:cubicBezTo>
                  <a:cubicBezTo>
                    <a:pt x="1520" y="12355"/>
                    <a:pt x="1414" y="12397"/>
                    <a:pt x="1309" y="12397"/>
                  </a:cubicBezTo>
                  <a:cubicBezTo>
                    <a:pt x="1182" y="12397"/>
                    <a:pt x="1055" y="12336"/>
                    <a:pt x="970" y="12228"/>
                  </a:cubicBezTo>
                  <a:cubicBezTo>
                    <a:pt x="871" y="12089"/>
                    <a:pt x="863" y="11875"/>
                    <a:pt x="986" y="11760"/>
                  </a:cubicBezTo>
                  <a:cubicBezTo>
                    <a:pt x="1018" y="11634"/>
                    <a:pt x="1141" y="11584"/>
                    <a:pt x="1271" y="11584"/>
                  </a:cubicBezTo>
                  <a:close/>
                  <a:moveTo>
                    <a:pt x="1398" y="13255"/>
                  </a:moveTo>
                  <a:cubicBezTo>
                    <a:pt x="1605" y="13255"/>
                    <a:pt x="1800" y="13480"/>
                    <a:pt x="1800" y="13683"/>
                  </a:cubicBezTo>
                  <a:cubicBezTo>
                    <a:pt x="1800" y="13913"/>
                    <a:pt x="1579" y="14109"/>
                    <a:pt x="1355" y="14109"/>
                  </a:cubicBezTo>
                  <a:cubicBezTo>
                    <a:pt x="1330" y="14109"/>
                    <a:pt x="1306" y="14107"/>
                    <a:pt x="1282" y="14102"/>
                  </a:cubicBezTo>
                  <a:cubicBezTo>
                    <a:pt x="1035" y="14061"/>
                    <a:pt x="871" y="13773"/>
                    <a:pt x="953" y="13535"/>
                  </a:cubicBezTo>
                  <a:cubicBezTo>
                    <a:pt x="994" y="13403"/>
                    <a:pt x="1118" y="13321"/>
                    <a:pt x="1241" y="13321"/>
                  </a:cubicBezTo>
                  <a:cubicBezTo>
                    <a:pt x="1241" y="13313"/>
                    <a:pt x="1249" y="13288"/>
                    <a:pt x="1266" y="13288"/>
                  </a:cubicBezTo>
                  <a:cubicBezTo>
                    <a:pt x="1309" y="13265"/>
                    <a:pt x="1354" y="13255"/>
                    <a:pt x="1398" y="13255"/>
                  </a:cubicBezTo>
                  <a:close/>
                  <a:moveTo>
                    <a:pt x="7717" y="0"/>
                  </a:moveTo>
                  <a:cubicBezTo>
                    <a:pt x="7406" y="26"/>
                    <a:pt x="7093" y="33"/>
                    <a:pt x="6779" y="33"/>
                  </a:cubicBezTo>
                  <a:cubicBezTo>
                    <a:pt x="6389" y="33"/>
                    <a:pt x="5998" y="22"/>
                    <a:pt x="5607" y="22"/>
                  </a:cubicBezTo>
                  <a:cubicBezTo>
                    <a:pt x="5497" y="22"/>
                    <a:pt x="5386" y="23"/>
                    <a:pt x="5276" y="25"/>
                  </a:cubicBezTo>
                  <a:cubicBezTo>
                    <a:pt x="5268" y="41"/>
                    <a:pt x="5268" y="41"/>
                    <a:pt x="5268" y="50"/>
                  </a:cubicBezTo>
                  <a:cubicBezTo>
                    <a:pt x="4840" y="888"/>
                    <a:pt x="4413" y="1742"/>
                    <a:pt x="4027" y="2605"/>
                  </a:cubicBezTo>
                  <a:cubicBezTo>
                    <a:pt x="4008" y="2647"/>
                    <a:pt x="3973" y="2664"/>
                    <a:pt x="3937" y="2664"/>
                  </a:cubicBezTo>
                  <a:cubicBezTo>
                    <a:pt x="3880" y="2664"/>
                    <a:pt x="3817" y="2623"/>
                    <a:pt x="3797" y="2572"/>
                  </a:cubicBezTo>
                  <a:cubicBezTo>
                    <a:pt x="3493" y="1784"/>
                    <a:pt x="3098" y="1036"/>
                    <a:pt x="2761" y="255"/>
                  </a:cubicBezTo>
                  <a:cubicBezTo>
                    <a:pt x="2753" y="255"/>
                    <a:pt x="2753" y="263"/>
                    <a:pt x="2745" y="263"/>
                  </a:cubicBezTo>
                  <a:cubicBezTo>
                    <a:pt x="2705" y="278"/>
                    <a:pt x="2665" y="283"/>
                    <a:pt x="2625" y="283"/>
                  </a:cubicBezTo>
                  <a:cubicBezTo>
                    <a:pt x="2555" y="283"/>
                    <a:pt x="2487" y="268"/>
                    <a:pt x="2424" y="263"/>
                  </a:cubicBezTo>
                  <a:cubicBezTo>
                    <a:pt x="2391" y="255"/>
                    <a:pt x="2350" y="255"/>
                    <a:pt x="2317" y="247"/>
                  </a:cubicBezTo>
                  <a:cubicBezTo>
                    <a:pt x="2301" y="288"/>
                    <a:pt x="2268" y="304"/>
                    <a:pt x="2219" y="304"/>
                  </a:cubicBezTo>
                  <a:cubicBezTo>
                    <a:pt x="2050" y="300"/>
                    <a:pt x="1878" y="298"/>
                    <a:pt x="1705" y="298"/>
                  </a:cubicBezTo>
                  <a:cubicBezTo>
                    <a:pt x="1533" y="298"/>
                    <a:pt x="1360" y="300"/>
                    <a:pt x="1192" y="304"/>
                  </a:cubicBezTo>
                  <a:cubicBezTo>
                    <a:pt x="1011" y="313"/>
                    <a:pt x="855" y="313"/>
                    <a:pt x="674" y="329"/>
                  </a:cubicBezTo>
                  <a:cubicBezTo>
                    <a:pt x="625" y="329"/>
                    <a:pt x="531" y="325"/>
                    <a:pt x="431" y="325"/>
                  </a:cubicBezTo>
                  <a:cubicBezTo>
                    <a:pt x="281" y="325"/>
                    <a:pt x="118" y="334"/>
                    <a:pt x="74" y="378"/>
                  </a:cubicBezTo>
                  <a:cubicBezTo>
                    <a:pt x="57" y="390"/>
                    <a:pt x="35" y="402"/>
                    <a:pt x="18" y="402"/>
                  </a:cubicBezTo>
                  <a:cubicBezTo>
                    <a:pt x="11" y="402"/>
                    <a:pt x="5" y="400"/>
                    <a:pt x="0" y="395"/>
                  </a:cubicBezTo>
                  <a:lnTo>
                    <a:pt x="0" y="395"/>
                  </a:lnTo>
                  <a:cubicBezTo>
                    <a:pt x="214" y="2794"/>
                    <a:pt x="164" y="5235"/>
                    <a:pt x="214" y="7618"/>
                  </a:cubicBezTo>
                  <a:cubicBezTo>
                    <a:pt x="238" y="10034"/>
                    <a:pt x="255" y="12458"/>
                    <a:pt x="197" y="14883"/>
                  </a:cubicBezTo>
                  <a:cubicBezTo>
                    <a:pt x="638" y="14860"/>
                    <a:pt x="1106" y="14829"/>
                    <a:pt x="1561" y="14829"/>
                  </a:cubicBezTo>
                  <a:cubicBezTo>
                    <a:pt x="1759" y="14829"/>
                    <a:pt x="1955" y="14835"/>
                    <a:pt x="2145" y="14850"/>
                  </a:cubicBezTo>
                  <a:cubicBezTo>
                    <a:pt x="2178" y="14850"/>
                    <a:pt x="2186" y="14858"/>
                    <a:pt x="2211" y="14874"/>
                  </a:cubicBezTo>
                  <a:cubicBezTo>
                    <a:pt x="2663" y="14727"/>
                    <a:pt x="2457" y="13576"/>
                    <a:pt x="2441" y="13280"/>
                  </a:cubicBezTo>
                  <a:cubicBezTo>
                    <a:pt x="2433" y="12828"/>
                    <a:pt x="2416" y="12376"/>
                    <a:pt x="2400" y="11924"/>
                  </a:cubicBezTo>
                  <a:cubicBezTo>
                    <a:pt x="2375" y="11029"/>
                    <a:pt x="2350" y="10125"/>
                    <a:pt x="2334" y="9221"/>
                  </a:cubicBezTo>
                  <a:cubicBezTo>
                    <a:pt x="2293" y="7380"/>
                    <a:pt x="2211" y="5547"/>
                    <a:pt x="2260" y="3715"/>
                  </a:cubicBezTo>
                  <a:cubicBezTo>
                    <a:pt x="2260" y="3644"/>
                    <a:pt x="2319" y="3607"/>
                    <a:pt x="2374" y="3607"/>
                  </a:cubicBezTo>
                  <a:cubicBezTo>
                    <a:pt x="2395" y="3607"/>
                    <a:pt x="2416" y="3613"/>
                    <a:pt x="2433" y="3624"/>
                  </a:cubicBezTo>
                  <a:cubicBezTo>
                    <a:pt x="2441" y="3624"/>
                    <a:pt x="2457" y="3624"/>
                    <a:pt x="2474" y="3633"/>
                  </a:cubicBezTo>
                  <a:cubicBezTo>
                    <a:pt x="2506" y="3665"/>
                    <a:pt x="2548" y="3682"/>
                    <a:pt x="2580" y="3715"/>
                  </a:cubicBezTo>
                  <a:cubicBezTo>
                    <a:pt x="2761" y="3863"/>
                    <a:pt x="2950" y="4002"/>
                    <a:pt x="3123" y="4158"/>
                  </a:cubicBezTo>
                  <a:cubicBezTo>
                    <a:pt x="3343" y="4349"/>
                    <a:pt x="3686" y="4787"/>
                    <a:pt x="4026" y="4787"/>
                  </a:cubicBezTo>
                  <a:cubicBezTo>
                    <a:pt x="4068" y="4787"/>
                    <a:pt x="4109" y="4781"/>
                    <a:pt x="4150" y="4767"/>
                  </a:cubicBezTo>
                  <a:cubicBezTo>
                    <a:pt x="4224" y="4734"/>
                    <a:pt x="4446" y="4372"/>
                    <a:pt x="4512" y="4290"/>
                  </a:cubicBezTo>
                  <a:cubicBezTo>
                    <a:pt x="4610" y="4150"/>
                    <a:pt x="4717" y="4011"/>
                    <a:pt x="4816" y="3871"/>
                  </a:cubicBezTo>
                  <a:cubicBezTo>
                    <a:pt x="4988" y="3633"/>
                    <a:pt x="5169" y="3386"/>
                    <a:pt x="5350" y="3148"/>
                  </a:cubicBezTo>
                  <a:cubicBezTo>
                    <a:pt x="5374" y="3124"/>
                    <a:pt x="5401" y="3114"/>
                    <a:pt x="5428" y="3114"/>
                  </a:cubicBezTo>
                  <a:cubicBezTo>
                    <a:pt x="5475" y="3114"/>
                    <a:pt x="5521" y="3144"/>
                    <a:pt x="5547" y="3181"/>
                  </a:cubicBezTo>
                  <a:cubicBezTo>
                    <a:pt x="5561" y="3160"/>
                    <a:pt x="5584" y="3149"/>
                    <a:pt x="5607" y="3149"/>
                  </a:cubicBezTo>
                  <a:cubicBezTo>
                    <a:pt x="5640" y="3149"/>
                    <a:pt x="5670" y="3170"/>
                    <a:pt x="5670" y="3213"/>
                  </a:cubicBezTo>
                  <a:cubicBezTo>
                    <a:pt x="5679" y="3254"/>
                    <a:pt x="5679" y="3296"/>
                    <a:pt x="5679" y="3337"/>
                  </a:cubicBezTo>
                  <a:cubicBezTo>
                    <a:pt x="5810" y="5514"/>
                    <a:pt x="5679" y="7709"/>
                    <a:pt x="5687" y="9878"/>
                  </a:cubicBezTo>
                  <a:cubicBezTo>
                    <a:pt x="5687" y="10987"/>
                    <a:pt x="5703" y="12097"/>
                    <a:pt x="5720" y="13206"/>
                  </a:cubicBezTo>
                  <a:cubicBezTo>
                    <a:pt x="5720" y="13477"/>
                    <a:pt x="5720" y="13749"/>
                    <a:pt x="5728" y="14020"/>
                  </a:cubicBezTo>
                  <a:cubicBezTo>
                    <a:pt x="5744" y="14381"/>
                    <a:pt x="5687" y="14718"/>
                    <a:pt x="6114" y="14809"/>
                  </a:cubicBezTo>
                  <a:cubicBezTo>
                    <a:pt x="6183" y="14823"/>
                    <a:pt x="6261" y="14829"/>
                    <a:pt x="6343" y="14829"/>
                  </a:cubicBezTo>
                  <a:cubicBezTo>
                    <a:pt x="6534" y="14829"/>
                    <a:pt x="6747" y="14800"/>
                    <a:pt x="6919" y="14800"/>
                  </a:cubicBezTo>
                  <a:cubicBezTo>
                    <a:pt x="7191" y="14800"/>
                    <a:pt x="7454" y="14792"/>
                    <a:pt x="7725" y="14792"/>
                  </a:cubicBezTo>
                  <a:cubicBezTo>
                    <a:pt x="7593" y="12327"/>
                    <a:pt x="7684" y="9845"/>
                    <a:pt x="7758" y="7372"/>
                  </a:cubicBezTo>
                  <a:cubicBezTo>
                    <a:pt x="7799" y="6147"/>
                    <a:pt x="7815" y="4931"/>
                    <a:pt x="7815" y="3698"/>
                  </a:cubicBezTo>
                  <a:cubicBezTo>
                    <a:pt x="7807" y="2466"/>
                    <a:pt x="7725" y="1233"/>
                    <a:pt x="77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1655675" y="1654600"/>
              <a:ext cx="22625" cy="19525"/>
            </a:xfrm>
            <a:custGeom>
              <a:avLst/>
              <a:gdLst/>
              <a:ahLst/>
              <a:cxnLst/>
              <a:rect l="l" t="t" r="r" b="b"/>
              <a:pathLst>
                <a:path w="905" h="781" extrusionOk="0">
                  <a:moveTo>
                    <a:pt x="459" y="225"/>
                  </a:moveTo>
                  <a:cubicBezTo>
                    <a:pt x="504" y="225"/>
                    <a:pt x="547" y="238"/>
                    <a:pt x="584" y="272"/>
                  </a:cubicBezTo>
                  <a:cubicBezTo>
                    <a:pt x="667" y="354"/>
                    <a:pt x="626" y="510"/>
                    <a:pt x="535" y="567"/>
                  </a:cubicBezTo>
                  <a:cubicBezTo>
                    <a:pt x="507" y="584"/>
                    <a:pt x="477" y="591"/>
                    <a:pt x="448" y="591"/>
                  </a:cubicBezTo>
                  <a:cubicBezTo>
                    <a:pt x="357" y="591"/>
                    <a:pt x="270" y="523"/>
                    <a:pt x="239" y="436"/>
                  </a:cubicBezTo>
                  <a:cubicBezTo>
                    <a:pt x="215" y="370"/>
                    <a:pt x="223" y="321"/>
                    <a:pt x="247" y="272"/>
                  </a:cubicBezTo>
                  <a:lnTo>
                    <a:pt x="305" y="272"/>
                  </a:lnTo>
                  <a:cubicBezTo>
                    <a:pt x="350" y="245"/>
                    <a:pt x="405" y="225"/>
                    <a:pt x="459" y="225"/>
                  </a:cubicBezTo>
                  <a:close/>
                  <a:moveTo>
                    <a:pt x="453" y="0"/>
                  </a:moveTo>
                  <a:cubicBezTo>
                    <a:pt x="206" y="0"/>
                    <a:pt x="1" y="231"/>
                    <a:pt x="67" y="477"/>
                  </a:cubicBezTo>
                  <a:cubicBezTo>
                    <a:pt x="110" y="657"/>
                    <a:pt x="280" y="781"/>
                    <a:pt x="453" y="781"/>
                  </a:cubicBezTo>
                  <a:cubicBezTo>
                    <a:pt x="509" y="781"/>
                    <a:pt x="565" y="768"/>
                    <a:pt x="617" y="740"/>
                  </a:cubicBezTo>
                  <a:cubicBezTo>
                    <a:pt x="823" y="641"/>
                    <a:pt x="905" y="354"/>
                    <a:pt x="765" y="165"/>
                  </a:cubicBezTo>
                  <a:cubicBezTo>
                    <a:pt x="699" y="83"/>
                    <a:pt x="584" y="33"/>
                    <a:pt x="486" y="25"/>
                  </a:cubicBezTo>
                  <a:cubicBezTo>
                    <a:pt x="486" y="17"/>
                    <a:pt x="461" y="0"/>
                    <a:pt x="4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1655125" y="1440725"/>
              <a:ext cx="25250" cy="21750"/>
            </a:xfrm>
            <a:custGeom>
              <a:avLst/>
              <a:gdLst/>
              <a:ahLst/>
              <a:cxnLst/>
              <a:rect l="l" t="t" r="r" b="b"/>
              <a:pathLst>
                <a:path w="1010" h="870" extrusionOk="0">
                  <a:moveTo>
                    <a:pt x="538" y="289"/>
                  </a:moveTo>
                  <a:cubicBezTo>
                    <a:pt x="569" y="289"/>
                    <a:pt x="601" y="301"/>
                    <a:pt x="631" y="329"/>
                  </a:cubicBezTo>
                  <a:cubicBezTo>
                    <a:pt x="746" y="420"/>
                    <a:pt x="697" y="584"/>
                    <a:pt x="565" y="642"/>
                  </a:cubicBezTo>
                  <a:cubicBezTo>
                    <a:pt x="542" y="648"/>
                    <a:pt x="520" y="651"/>
                    <a:pt x="498" y="651"/>
                  </a:cubicBezTo>
                  <a:cubicBezTo>
                    <a:pt x="435" y="651"/>
                    <a:pt x="378" y="625"/>
                    <a:pt x="335" y="576"/>
                  </a:cubicBezTo>
                  <a:cubicBezTo>
                    <a:pt x="352" y="560"/>
                    <a:pt x="376" y="535"/>
                    <a:pt x="360" y="502"/>
                  </a:cubicBezTo>
                  <a:cubicBezTo>
                    <a:pt x="354" y="403"/>
                    <a:pt x="441" y="289"/>
                    <a:pt x="538" y="289"/>
                  </a:cubicBezTo>
                  <a:close/>
                  <a:moveTo>
                    <a:pt x="470" y="0"/>
                  </a:moveTo>
                  <a:cubicBezTo>
                    <a:pt x="171" y="0"/>
                    <a:pt x="1" y="336"/>
                    <a:pt x="105" y="601"/>
                  </a:cubicBezTo>
                  <a:cubicBezTo>
                    <a:pt x="168" y="774"/>
                    <a:pt x="335" y="870"/>
                    <a:pt x="507" y="870"/>
                  </a:cubicBezTo>
                  <a:cubicBezTo>
                    <a:pt x="604" y="870"/>
                    <a:pt x="704" y="839"/>
                    <a:pt x="787" y="773"/>
                  </a:cubicBezTo>
                  <a:cubicBezTo>
                    <a:pt x="1009" y="576"/>
                    <a:pt x="960" y="206"/>
                    <a:pt x="689" y="83"/>
                  </a:cubicBezTo>
                  <a:cubicBezTo>
                    <a:pt x="639" y="66"/>
                    <a:pt x="590" y="50"/>
                    <a:pt x="532" y="50"/>
                  </a:cubicBezTo>
                  <a:cubicBezTo>
                    <a:pt x="532" y="17"/>
                    <a:pt x="516" y="1"/>
                    <a:pt x="491" y="1"/>
                  </a:cubicBezTo>
                  <a:cubicBezTo>
                    <a:pt x="484" y="0"/>
                    <a:pt x="477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1657750" y="1736525"/>
              <a:ext cx="23425" cy="21350"/>
            </a:xfrm>
            <a:custGeom>
              <a:avLst/>
              <a:gdLst/>
              <a:ahLst/>
              <a:cxnLst/>
              <a:rect l="l" t="t" r="r" b="b"/>
              <a:pathLst>
                <a:path w="937" h="854" extrusionOk="0">
                  <a:moveTo>
                    <a:pt x="437" y="205"/>
                  </a:moveTo>
                  <a:cubicBezTo>
                    <a:pt x="458" y="205"/>
                    <a:pt x="478" y="213"/>
                    <a:pt x="493" y="232"/>
                  </a:cubicBezTo>
                  <a:cubicBezTo>
                    <a:pt x="504" y="241"/>
                    <a:pt x="515" y="244"/>
                    <a:pt x="525" y="244"/>
                  </a:cubicBezTo>
                  <a:cubicBezTo>
                    <a:pt x="545" y="244"/>
                    <a:pt x="562" y="230"/>
                    <a:pt x="567" y="208"/>
                  </a:cubicBezTo>
                  <a:cubicBezTo>
                    <a:pt x="625" y="241"/>
                    <a:pt x="682" y="290"/>
                    <a:pt x="699" y="372"/>
                  </a:cubicBezTo>
                  <a:cubicBezTo>
                    <a:pt x="732" y="495"/>
                    <a:pt x="616" y="619"/>
                    <a:pt x="501" y="627"/>
                  </a:cubicBezTo>
                  <a:cubicBezTo>
                    <a:pt x="493" y="628"/>
                    <a:pt x="486" y="629"/>
                    <a:pt x="478" y="629"/>
                  </a:cubicBezTo>
                  <a:cubicBezTo>
                    <a:pt x="380" y="629"/>
                    <a:pt x="295" y="537"/>
                    <a:pt x="280" y="446"/>
                  </a:cubicBezTo>
                  <a:cubicBezTo>
                    <a:pt x="271" y="397"/>
                    <a:pt x="271" y="331"/>
                    <a:pt x="312" y="282"/>
                  </a:cubicBezTo>
                  <a:cubicBezTo>
                    <a:pt x="330" y="247"/>
                    <a:pt x="387" y="205"/>
                    <a:pt x="437" y="205"/>
                  </a:cubicBezTo>
                  <a:close/>
                  <a:moveTo>
                    <a:pt x="538" y="1"/>
                  </a:moveTo>
                  <a:cubicBezTo>
                    <a:pt x="493" y="1"/>
                    <a:pt x="447" y="11"/>
                    <a:pt x="403" y="35"/>
                  </a:cubicBezTo>
                  <a:cubicBezTo>
                    <a:pt x="378" y="43"/>
                    <a:pt x="370" y="52"/>
                    <a:pt x="370" y="68"/>
                  </a:cubicBezTo>
                  <a:cubicBezTo>
                    <a:pt x="255" y="68"/>
                    <a:pt x="123" y="158"/>
                    <a:pt x="82" y="282"/>
                  </a:cubicBezTo>
                  <a:cubicBezTo>
                    <a:pt x="0" y="528"/>
                    <a:pt x="156" y="808"/>
                    <a:pt x="419" y="849"/>
                  </a:cubicBezTo>
                  <a:cubicBezTo>
                    <a:pt x="440" y="852"/>
                    <a:pt x="462" y="854"/>
                    <a:pt x="483" y="854"/>
                  </a:cubicBezTo>
                  <a:cubicBezTo>
                    <a:pt x="711" y="854"/>
                    <a:pt x="937" y="662"/>
                    <a:pt x="937" y="421"/>
                  </a:cubicBezTo>
                  <a:cubicBezTo>
                    <a:pt x="937" y="219"/>
                    <a:pt x="744" y="1"/>
                    <a:pt x="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1704175" y="1399025"/>
              <a:ext cx="124725" cy="72975"/>
            </a:xfrm>
            <a:custGeom>
              <a:avLst/>
              <a:gdLst/>
              <a:ahLst/>
              <a:cxnLst/>
              <a:rect l="l" t="t" r="r" b="b"/>
              <a:pathLst>
                <a:path w="4989" h="2919" extrusionOk="0">
                  <a:moveTo>
                    <a:pt x="3818" y="0"/>
                  </a:moveTo>
                  <a:cubicBezTo>
                    <a:pt x="3363" y="0"/>
                    <a:pt x="2905" y="36"/>
                    <a:pt x="2466" y="66"/>
                  </a:cubicBezTo>
                  <a:cubicBezTo>
                    <a:pt x="2425" y="66"/>
                    <a:pt x="2400" y="99"/>
                    <a:pt x="2375" y="132"/>
                  </a:cubicBezTo>
                  <a:cubicBezTo>
                    <a:pt x="2342" y="140"/>
                    <a:pt x="2326" y="157"/>
                    <a:pt x="2301" y="190"/>
                  </a:cubicBezTo>
                  <a:cubicBezTo>
                    <a:pt x="1907" y="954"/>
                    <a:pt x="1529" y="1718"/>
                    <a:pt x="1176" y="2499"/>
                  </a:cubicBezTo>
                  <a:cubicBezTo>
                    <a:pt x="888" y="1776"/>
                    <a:pt x="559" y="1052"/>
                    <a:pt x="107" y="420"/>
                  </a:cubicBezTo>
                  <a:cubicBezTo>
                    <a:pt x="83" y="387"/>
                    <a:pt x="58" y="387"/>
                    <a:pt x="9" y="387"/>
                  </a:cubicBezTo>
                  <a:lnTo>
                    <a:pt x="0" y="510"/>
                  </a:lnTo>
                  <a:cubicBezTo>
                    <a:pt x="329" y="1291"/>
                    <a:pt x="732" y="2039"/>
                    <a:pt x="1036" y="2827"/>
                  </a:cubicBezTo>
                  <a:cubicBezTo>
                    <a:pt x="1066" y="2878"/>
                    <a:pt x="1127" y="2919"/>
                    <a:pt x="1181" y="2919"/>
                  </a:cubicBezTo>
                  <a:cubicBezTo>
                    <a:pt x="1215" y="2919"/>
                    <a:pt x="1247" y="2902"/>
                    <a:pt x="1266" y="2860"/>
                  </a:cubicBezTo>
                  <a:cubicBezTo>
                    <a:pt x="1660" y="1989"/>
                    <a:pt x="2079" y="1143"/>
                    <a:pt x="2507" y="305"/>
                  </a:cubicBezTo>
                  <a:cubicBezTo>
                    <a:pt x="2523" y="296"/>
                    <a:pt x="2523" y="296"/>
                    <a:pt x="2523" y="280"/>
                  </a:cubicBezTo>
                  <a:cubicBezTo>
                    <a:pt x="2608" y="278"/>
                    <a:pt x="2693" y="277"/>
                    <a:pt x="2779" y="277"/>
                  </a:cubicBezTo>
                  <a:cubicBezTo>
                    <a:pt x="3197" y="277"/>
                    <a:pt x="3622" y="295"/>
                    <a:pt x="4047" y="295"/>
                  </a:cubicBezTo>
                  <a:cubicBezTo>
                    <a:pt x="4351" y="295"/>
                    <a:pt x="4655" y="286"/>
                    <a:pt x="4956" y="255"/>
                  </a:cubicBezTo>
                  <a:lnTo>
                    <a:pt x="4989" y="107"/>
                  </a:lnTo>
                  <a:cubicBezTo>
                    <a:pt x="4610" y="27"/>
                    <a:pt x="4215" y="0"/>
                    <a:pt x="38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1656500" y="1571450"/>
              <a:ext cx="22425" cy="18125"/>
            </a:xfrm>
            <a:custGeom>
              <a:avLst/>
              <a:gdLst/>
              <a:ahLst/>
              <a:cxnLst/>
              <a:rect l="l" t="t" r="r" b="b"/>
              <a:pathLst>
                <a:path w="897" h="725" extrusionOk="0">
                  <a:moveTo>
                    <a:pt x="438" y="214"/>
                  </a:moveTo>
                  <a:cubicBezTo>
                    <a:pt x="452" y="214"/>
                    <a:pt x="468" y="216"/>
                    <a:pt x="486" y="220"/>
                  </a:cubicBezTo>
                  <a:cubicBezTo>
                    <a:pt x="593" y="237"/>
                    <a:pt x="617" y="352"/>
                    <a:pt x="551" y="434"/>
                  </a:cubicBezTo>
                  <a:cubicBezTo>
                    <a:pt x="513" y="492"/>
                    <a:pt x="457" y="524"/>
                    <a:pt x="399" y="524"/>
                  </a:cubicBezTo>
                  <a:cubicBezTo>
                    <a:pt x="359" y="524"/>
                    <a:pt x="317" y="509"/>
                    <a:pt x="280" y="475"/>
                  </a:cubicBezTo>
                  <a:cubicBezTo>
                    <a:pt x="239" y="434"/>
                    <a:pt x="206" y="384"/>
                    <a:pt x="198" y="327"/>
                  </a:cubicBezTo>
                  <a:lnTo>
                    <a:pt x="198" y="327"/>
                  </a:lnTo>
                  <a:cubicBezTo>
                    <a:pt x="205" y="332"/>
                    <a:pt x="213" y="334"/>
                    <a:pt x="222" y="334"/>
                  </a:cubicBezTo>
                  <a:cubicBezTo>
                    <a:pt x="242" y="334"/>
                    <a:pt x="265" y="322"/>
                    <a:pt x="288" y="310"/>
                  </a:cubicBezTo>
                  <a:cubicBezTo>
                    <a:pt x="336" y="257"/>
                    <a:pt x="372" y="214"/>
                    <a:pt x="438" y="214"/>
                  </a:cubicBezTo>
                  <a:close/>
                  <a:moveTo>
                    <a:pt x="440" y="0"/>
                  </a:moveTo>
                  <a:cubicBezTo>
                    <a:pt x="378" y="0"/>
                    <a:pt x="315" y="11"/>
                    <a:pt x="264" y="31"/>
                  </a:cubicBezTo>
                  <a:cubicBezTo>
                    <a:pt x="243" y="23"/>
                    <a:pt x="223" y="19"/>
                    <a:pt x="202" y="19"/>
                  </a:cubicBezTo>
                  <a:cubicBezTo>
                    <a:pt x="182" y="19"/>
                    <a:pt x="161" y="23"/>
                    <a:pt x="141" y="31"/>
                  </a:cubicBezTo>
                  <a:cubicBezTo>
                    <a:pt x="34" y="97"/>
                    <a:pt x="1" y="253"/>
                    <a:pt x="17" y="368"/>
                  </a:cubicBezTo>
                  <a:cubicBezTo>
                    <a:pt x="62" y="570"/>
                    <a:pt x="228" y="724"/>
                    <a:pt x="414" y="724"/>
                  </a:cubicBezTo>
                  <a:cubicBezTo>
                    <a:pt x="470" y="724"/>
                    <a:pt x="528" y="711"/>
                    <a:pt x="584" y="680"/>
                  </a:cubicBezTo>
                  <a:cubicBezTo>
                    <a:pt x="814" y="557"/>
                    <a:pt x="897" y="228"/>
                    <a:pt x="666" y="64"/>
                  </a:cubicBezTo>
                  <a:cubicBezTo>
                    <a:pt x="614" y="21"/>
                    <a:pt x="527" y="0"/>
                    <a:pt x="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1657525" y="1695000"/>
              <a:ext cx="22425" cy="20250"/>
            </a:xfrm>
            <a:custGeom>
              <a:avLst/>
              <a:gdLst/>
              <a:ahLst/>
              <a:cxnLst/>
              <a:rect l="l" t="t" r="r" b="b"/>
              <a:pathLst>
                <a:path w="897" h="810" extrusionOk="0">
                  <a:moveTo>
                    <a:pt x="435" y="196"/>
                  </a:moveTo>
                  <a:cubicBezTo>
                    <a:pt x="465" y="196"/>
                    <a:pt x="495" y="202"/>
                    <a:pt x="527" y="217"/>
                  </a:cubicBezTo>
                  <a:cubicBezTo>
                    <a:pt x="650" y="258"/>
                    <a:pt x="667" y="390"/>
                    <a:pt x="617" y="505"/>
                  </a:cubicBezTo>
                  <a:cubicBezTo>
                    <a:pt x="575" y="585"/>
                    <a:pt x="514" y="617"/>
                    <a:pt x="451" y="617"/>
                  </a:cubicBezTo>
                  <a:cubicBezTo>
                    <a:pt x="296" y="617"/>
                    <a:pt x="134" y="416"/>
                    <a:pt x="239" y="258"/>
                  </a:cubicBezTo>
                  <a:cubicBezTo>
                    <a:pt x="303" y="229"/>
                    <a:pt x="366" y="196"/>
                    <a:pt x="435" y="196"/>
                  </a:cubicBezTo>
                  <a:close/>
                  <a:moveTo>
                    <a:pt x="409" y="0"/>
                  </a:moveTo>
                  <a:cubicBezTo>
                    <a:pt x="279" y="0"/>
                    <a:pt x="156" y="50"/>
                    <a:pt x="124" y="176"/>
                  </a:cubicBezTo>
                  <a:cubicBezTo>
                    <a:pt x="1" y="291"/>
                    <a:pt x="1" y="505"/>
                    <a:pt x="108" y="644"/>
                  </a:cubicBezTo>
                  <a:cubicBezTo>
                    <a:pt x="201" y="751"/>
                    <a:pt x="328" y="810"/>
                    <a:pt x="453" y="810"/>
                  </a:cubicBezTo>
                  <a:cubicBezTo>
                    <a:pt x="558" y="810"/>
                    <a:pt x="661" y="768"/>
                    <a:pt x="741" y="677"/>
                  </a:cubicBezTo>
                  <a:cubicBezTo>
                    <a:pt x="897" y="505"/>
                    <a:pt x="897" y="225"/>
                    <a:pt x="699" y="85"/>
                  </a:cubicBezTo>
                  <a:cubicBezTo>
                    <a:pt x="629" y="34"/>
                    <a:pt x="517" y="0"/>
                    <a:pt x="4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29"/>
          <p:cNvGrpSpPr/>
          <p:nvPr/>
        </p:nvGrpSpPr>
        <p:grpSpPr>
          <a:xfrm>
            <a:off x="2935473" y="1163900"/>
            <a:ext cx="3273055" cy="3272899"/>
            <a:chOff x="593100" y="1484050"/>
            <a:chExt cx="1554600" cy="1554600"/>
          </a:xfrm>
        </p:grpSpPr>
        <p:sp>
          <p:nvSpPr>
            <p:cNvPr id="641" name="Google Shape;641;p29"/>
            <p:cNvSpPr/>
            <p:nvPr/>
          </p:nvSpPr>
          <p:spPr>
            <a:xfrm>
              <a:off x="593100" y="1487350"/>
              <a:ext cx="1551300" cy="1551300"/>
            </a:xfrm>
            <a:prstGeom prst="arc">
              <a:avLst>
                <a:gd name="adj1" fmla="val 16200000"/>
                <a:gd name="adj2" fmla="val 9799872"/>
              </a:avLst>
            </a:prstGeom>
            <a:noFill/>
            <a:ln w="2286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593100" y="1484050"/>
              <a:ext cx="1554600" cy="1554600"/>
            </a:xfrm>
            <a:prstGeom prst="arc">
              <a:avLst>
                <a:gd name="adj1" fmla="val 9597662"/>
                <a:gd name="adj2" fmla="val 16200000"/>
              </a:avLst>
            </a:prstGeom>
            <a:noFill/>
            <a:ln w="2286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29"/>
          <p:cNvGrpSpPr/>
          <p:nvPr/>
        </p:nvGrpSpPr>
        <p:grpSpPr>
          <a:xfrm>
            <a:off x="3255103" y="1488779"/>
            <a:ext cx="2629295" cy="2629295"/>
            <a:chOff x="591740" y="1485698"/>
            <a:chExt cx="1554600" cy="1554600"/>
          </a:xfrm>
        </p:grpSpPr>
        <p:sp>
          <p:nvSpPr>
            <p:cNvPr id="644" name="Google Shape;644;p29"/>
            <p:cNvSpPr/>
            <p:nvPr/>
          </p:nvSpPr>
          <p:spPr>
            <a:xfrm>
              <a:off x="593100" y="1487350"/>
              <a:ext cx="1551300" cy="1551300"/>
            </a:xfrm>
            <a:prstGeom prst="arc">
              <a:avLst>
                <a:gd name="adj1" fmla="val 16200000"/>
                <a:gd name="adj2" fmla="val 5453241"/>
              </a:avLst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591740" y="1485698"/>
              <a:ext cx="1554600" cy="1554600"/>
            </a:xfrm>
            <a:prstGeom prst="arc">
              <a:avLst>
                <a:gd name="adj1" fmla="val 5486602"/>
                <a:gd name="adj2" fmla="val 16200000"/>
              </a:avLst>
            </a:prstGeom>
            <a:noFill/>
            <a:ln w="2286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29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647" name="Google Shape;647;p29"/>
          <p:cNvGrpSpPr/>
          <p:nvPr/>
        </p:nvGrpSpPr>
        <p:grpSpPr>
          <a:xfrm>
            <a:off x="6745092" y="1316682"/>
            <a:ext cx="1935245" cy="1248651"/>
            <a:chOff x="6745092" y="1316682"/>
            <a:chExt cx="1935245" cy="1248651"/>
          </a:xfrm>
        </p:grpSpPr>
        <p:sp>
          <p:nvSpPr>
            <p:cNvPr id="648" name="Google Shape;648;p29"/>
            <p:cNvSpPr txBox="1"/>
            <p:nvPr/>
          </p:nvSpPr>
          <p:spPr>
            <a:xfrm>
              <a:off x="6745092" y="1992932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9" name="Google Shape;649;p29"/>
            <p:cNvSpPr txBox="1"/>
            <p:nvPr/>
          </p:nvSpPr>
          <p:spPr>
            <a:xfrm>
              <a:off x="7364838" y="1316682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0" name="Google Shape;650;p29"/>
            <p:cNvSpPr txBox="1"/>
            <p:nvPr/>
          </p:nvSpPr>
          <p:spPr>
            <a:xfrm>
              <a:off x="7089437" y="1669807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1" name="Google Shape;651;p29"/>
          <p:cNvGrpSpPr/>
          <p:nvPr/>
        </p:nvGrpSpPr>
        <p:grpSpPr>
          <a:xfrm>
            <a:off x="6745092" y="3011379"/>
            <a:ext cx="1935246" cy="1251496"/>
            <a:chOff x="6745092" y="3011379"/>
            <a:chExt cx="1935246" cy="1251496"/>
          </a:xfrm>
        </p:grpSpPr>
        <p:sp>
          <p:nvSpPr>
            <p:cNvPr id="652" name="Google Shape;652;p29"/>
            <p:cNvSpPr txBox="1"/>
            <p:nvPr/>
          </p:nvSpPr>
          <p:spPr>
            <a:xfrm>
              <a:off x="6745092" y="3690476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29"/>
            <p:cNvSpPr txBox="1"/>
            <p:nvPr/>
          </p:nvSpPr>
          <p:spPr>
            <a:xfrm>
              <a:off x="7364838" y="301137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4" name="Google Shape;654;p29"/>
            <p:cNvSpPr txBox="1"/>
            <p:nvPr/>
          </p:nvSpPr>
          <p:spPr>
            <a:xfrm>
              <a:off x="7089438" y="3368976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5" name="Google Shape;655;p29"/>
          <p:cNvGrpSpPr/>
          <p:nvPr/>
        </p:nvGrpSpPr>
        <p:grpSpPr>
          <a:xfrm>
            <a:off x="463662" y="1316682"/>
            <a:ext cx="1930750" cy="1248651"/>
            <a:chOff x="463662" y="1316682"/>
            <a:chExt cx="1930750" cy="1248651"/>
          </a:xfrm>
        </p:grpSpPr>
        <p:sp>
          <p:nvSpPr>
            <p:cNvPr id="656" name="Google Shape;656;p29"/>
            <p:cNvSpPr txBox="1"/>
            <p:nvPr/>
          </p:nvSpPr>
          <p:spPr>
            <a:xfrm>
              <a:off x="467812" y="1992932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29"/>
            <p:cNvSpPr txBox="1"/>
            <p:nvPr/>
          </p:nvSpPr>
          <p:spPr>
            <a:xfrm>
              <a:off x="467812" y="1316682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8" name="Google Shape;658;p29"/>
            <p:cNvSpPr txBox="1"/>
            <p:nvPr/>
          </p:nvSpPr>
          <p:spPr>
            <a:xfrm>
              <a:off x="463662" y="1669807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9" name="Google Shape;659;p29"/>
          <p:cNvGrpSpPr/>
          <p:nvPr/>
        </p:nvGrpSpPr>
        <p:grpSpPr>
          <a:xfrm>
            <a:off x="463663" y="3011379"/>
            <a:ext cx="1930749" cy="1248793"/>
            <a:chOff x="463663" y="3011379"/>
            <a:chExt cx="1930749" cy="1248793"/>
          </a:xfrm>
        </p:grpSpPr>
        <p:sp>
          <p:nvSpPr>
            <p:cNvPr id="660" name="Google Shape;660;p29"/>
            <p:cNvSpPr txBox="1"/>
            <p:nvPr/>
          </p:nvSpPr>
          <p:spPr>
            <a:xfrm>
              <a:off x="467812" y="368777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 and is the ringed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1" name="Google Shape;661;p29"/>
            <p:cNvSpPr txBox="1"/>
            <p:nvPr/>
          </p:nvSpPr>
          <p:spPr>
            <a:xfrm>
              <a:off x="467812" y="301137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3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2" name="Google Shape;662;p29"/>
            <p:cNvSpPr txBox="1"/>
            <p:nvPr/>
          </p:nvSpPr>
          <p:spPr>
            <a:xfrm>
              <a:off x="463663" y="3364914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3" name="Google Shape;663;p29"/>
          <p:cNvGrpSpPr/>
          <p:nvPr/>
        </p:nvGrpSpPr>
        <p:grpSpPr>
          <a:xfrm rot="-285198">
            <a:off x="3746930" y="1960392"/>
            <a:ext cx="1650139" cy="1679916"/>
            <a:chOff x="4351125" y="1485925"/>
            <a:chExt cx="298950" cy="304350"/>
          </a:xfrm>
        </p:grpSpPr>
        <p:sp>
          <p:nvSpPr>
            <p:cNvPr id="664" name="Google Shape;664;p29"/>
            <p:cNvSpPr/>
            <p:nvPr/>
          </p:nvSpPr>
          <p:spPr>
            <a:xfrm>
              <a:off x="4386875" y="1498675"/>
              <a:ext cx="79950" cy="18950"/>
            </a:xfrm>
            <a:custGeom>
              <a:avLst/>
              <a:gdLst/>
              <a:ahLst/>
              <a:cxnLst/>
              <a:rect l="l" t="t" r="r" b="b"/>
              <a:pathLst>
                <a:path w="3198" h="758" extrusionOk="0">
                  <a:moveTo>
                    <a:pt x="3082" y="0"/>
                  </a:moveTo>
                  <a:lnTo>
                    <a:pt x="3082" y="0"/>
                  </a:lnTo>
                  <a:cubicBezTo>
                    <a:pt x="2992" y="156"/>
                    <a:pt x="2869" y="222"/>
                    <a:pt x="2680" y="222"/>
                  </a:cubicBezTo>
                  <a:cubicBezTo>
                    <a:pt x="2433" y="217"/>
                    <a:pt x="2187" y="215"/>
                    <a:pt x="1940" y="215"/>
                  </a:cubicBezTo>
                  <a:cubicBezTo>
                    <a:pt x="1447" y="215"/>
                    <a:pt x="954" y="222"/>
                    <a:pt x="461" y="222"/>
                  </a:cubicBezTo>
                  <a:cubicBezTo>
                    <a:pt x="363" y="222"/>
                    <a:pt x="295" y="214"/>
                    <a:pt x="243" y="214"/>
                  </a:cubicBezTo>
                  <a:cubicBezTo>
                    <a:pt x="117" y="214"/>
                    <a:pt x="94" y="260"/>
                    <a:pt x="1" y="575"/>
                  </a:cubicBezTo>
                  <a:cubicBezTo>
                    <a:pt x="50" y="641"/>
                    <a:pt x="124" y="641"/>
                    <a:pt x="181" y="641"/>
                  </a:cubicBezTo>
                  <a:cubicBezTo>
                    <a:pt x="675" y="682"/>
                    <a:pt x="1184" y="740"/>
                    <a:pt x="1677" y="756"/>
                  </a:cubicBezTo>
                  <a:cubicBezTo>
                    <a:pt x="1709" y="757"/>
                    <a:pt x="1742" y="757"/>
                    <a:pt x="1774" y="757"/>
                  </a:cubicBezTo>
                  <a:cubicBezTo>
                    <a:pt x="2160" y="757"/>
                    <a:pt x="2544" y="708"/>
                    <a:pt x="2893" y="526"/>
                  </a:cubicBezTo>
                  <a:cubicBezTo>
                    <a:pt x="3173" y="386"/>
                    <a:pt x="3197" y="321"/>
                    <a:pt x="3082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4556575" y="1492100"/>
              <a:ext cx="72950" cy="18800"/>
            </a:xfrm>
            <a:custGeom>
              <a:avLst/>
              <a:gdLst/>
              <a:ahLst/>
              <a:cxnLst/>
              <a:rect l="l" t="t" r="r" b="b"/>
              <a:pathLst>
                <a:path w="2918" h="752" extrusionOk="0">
                  <a:moveTo>
                    <a:pt x="2811" y="0"/>
                  </a:moveTo>
                  <a:lnTo>
                    <a:pt x="2811" y="0"/>
                  </a:lnTo>
                  <a:cubicBezTo>
                    <a:pt x="2745" y="156"/>
                    <a:pt x="2630" y="214"/>
                    <a:pt x="2458" y="214"/>
                  </a:cubicBezTo>
                  <a:cubicBezTo>
                    <a:pt x="2230" y="211"/>
                    <a:pt x="2004" y="210"/>
                    <a:pt x="1778" y="210"/>
                  </a:cubicBezTo>
                  <a:cubicBezTo>
                    <a:pt x="1325" y="210"/>
                    <a:pt x="874" y="214"/>
                    <a:pt x="420" y="214"/>
                  </a:cubicBezTo>
                  <a:cubicBezTo>
                    <a:pt x="333" y="214"/>
                    <a:pt x="271" y="206"/>
                    <a:pt x="225" y="206"/>
                  </a:cubicBezTo>
                  <a:cubicBezTo>
                    <a:pt x="110" y="206"/>
                    <a:pt x="89" y="253"/>
                    <a:pt x="1" y="575"/>
                  </a:cubicBezTo>
                  <a:cubicBezTo>
                    <a:pt x="50" y="633"/>
                    <a:pt x="116" y="625"/>
                    <a:pt x="165" y="633"/>
                  </a:cubicBezTo>
                  <a:cubicBezTo>
                    <a:pt x="625" y="682"/>
                    <a:pt x="1077" y="740"/>
                    <a:pt x="1529" y="748"/>
                  </a:cubicBezTo>
                  <a:cubicBezTo>
                    <a:pt x="1580" y="750"/>
                    <a:pt x="1630" y="751"/>
                    <a:pt x="1681" y="751"/>
                  </a:cubicBezTo>
                  <a:cubicBezTo>
                    <a:pt x="2020" y="751"/>
                    <a:pt x="2347" y="698"/>
                    <a:pt x="2655" y="526"/>
                  </a:cubicBezTo>
                  <a:cubicBezTo>
                    <a:pt x="2893" y="378"/>
                    <a:pt x="2918" y="321"/>
                    <a:pt x="2811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4367350" y="1485925"/>
              <a:ext cx="282725" cy="291350"/>
            </a:xfrm>
            <a:custGeom>
              <a:avLst/>
              <a:gdLst/>
              <a:ahLst/>
              <a:cxnLst/>
              <a:rect l="l" t="t" r="r" b="b"/>
              <a:pathLst>
                <a:path w="11309" h="11654" extrusionOk="0">
                  <a:moveTo>
                    <a:pt x="9920" y="1"/>
                  </a:moveTo>
                  <a:cubicBezTo>
                    <a:pt x="9295" y="9"/>
                    <a:pt x="8663" y="9"/>
                    <a:pt x="8030" y="25"/>
                  </a:cubicBezTo>
                  <a:cubicBezTo>
                    <a:pt x="7890" y="25"/>
                    <a:pt x="7759" y="25"/>
                    <a:pt x="7611" y="50"/>
                  </a:cubicBezTo>
                  <a:cubicBezTo>
                    <a:pt x="7315" y="124"/>
                    <a:pt x="7200" y="206"/>
                    <a:pt x="7159" y="502"/>
                  </a:cubicBezTo>
                  <a:cubicBezTo>
                    <a:pt x="7101" y="1011"/>
                    <a:pt x="7035" y="1504"/>
                    <a:pt x="7019" y="2006"/>
                  </a:cubicBezTo>
                  <a:cubicBezTo>
                    <a:pt x="6994" y="2614"/>
                    <a:pt x="6978" y="3214"/>
                    <a:pt x="6937" y="3822"/>
                  </a:cubicBezTo>
                  <a:cubicBezTo>
                    <a:pt x="6920" y="4101"/>
                    <a:pt x="6879" y="4381"/>
                    <a:pt x="6830" y="4652"/>
                  </a:cubicBezTo>
                  <a:cubicBezTo>
                    <a:pt x="6814" y="4775"/>
                    <a:pt x="6855" y="4956"/>
                    <a:pt x="6690" y="4981"/>
                  </a:cubicBezTo>
                  <a:cubicBezTo>
                    <a:pt x="6677" y="4983"/>
                    <a:pt x="6665" y="4985"/>
                    <a:pt x="6653" y="4985"/>
                  </a:cubicBezTo>
                  <a:cubicBezTo>
                    <a:pt x="6528" y="4985"/>
                    <a:pt x="6495" y="4832"/>
                    <a:pt x="6427" y="4734"/>
                  </a:cubicBezTo>
                  <a:cubicBezTo>
                    <a:pt x="5934" y="4011"/>
                    <a:pt x="5556" y="3214"/>
                    <a:pt x="5112" y="2466"/>
                  </a:cubicBezTo>
                  <a:cubicBezTo>
                    <a:pt x="4767" y="1882"/>
                    <a:pt x="4455" y="1266"/>
                    <a:pt x="4036" y="707"/>
                  </a:cubicBezTo>
                  <a:cubicBezTo>
                    <a:pt x="3904" y="535"/>
                    <a:pt x="3748" y="461"/>
                    <a:pt x="3535" y="444"/>
                  </a:cubicBezTo>
                  <a:cubicBezTo>
                    <a:pt x="3289" y="424"/>
                    <a:pt x="3042" y="416"/>
                    <a:pt x="2796" y="416"/>
                  </a:cubicBezTo>
                  <a:cubicBezTo>
                    <a:pt x="2262" y="416"/>
                    <a:pt x="1727" y="452"/>
                    <a:pt x="1193" y="469"/>
                  </a:cubicBezTo>
                  <a:cubicBezTo>
                    <a:pt x="1143" y="814"/>
                    <a:pt x="905" y="1052"/>
                    <a:pt x="773" y="1315"/>
                  </a:cubicBezTo>
                  <a:cubicBezTo>
                    <a:pt x="543" y="1751"/>
                    <a:pt x="305" y="2178"/>
                    <a:pt x="198" y="2663"/>
                  </a:cubicBezTo>
                  <a:cubicBezTo>
                    <a:pt x="174" y="2737"/>
                    <a:pt x="157" y="2795"/>
                    <a:pt x="157" y="2869"/>
                  </a:cubicBezTo>
                  <a:cubicBezTo>
                    <a:pt x="138" y="3028"/>
                    <a:pt x="163" y="3088"/>
                    <a:pt x="271" y="3088"/>
                  </a:cubicBezTo>
                  <a:cubicBezTo>
                    <a:pt x="303" y="3088"/>
                    <a:pt x="341" y="3083"/>
                    <a:pt x="387" y="3074"/>
                  </a:cubicBezTo>
                  <a:cubicBezTo>
                    <a:pt x="470" y="3057"/>
                    <a:pt x="538" y="3048"/>
                    <a:pt x="592" y="3048"/>
                  </a:cubicBezTo>
                  <a:cubicBezTo>
                    <a:pt x="779" y="3048"/>
                    <a:pt x="806" y="3157"/>
                    <a:pt x="749" y="3444"/>
                  </a:cubicBezTo>
                  <a:cubicBezTo>
                    <a:pt x="626" y="4052"/>
                    <a:pt x="379" y="4627"/>
                    <a:pt x="264" y="5227"/>
                  </a:cubicBezTo>
                  <a:lnTo>
                    <a:pt x="17" y="6493"/>
                  </a:lnTo>
                  <a:cubicBezTo>
                    <a:pt x="1" y="6583"/>
                    <a:pt x="9" y="6682"/>
                    <a:pt x="9" y="6772"/>
                  </a:cubicBezTo>
                  <a:cubicBezTo>
                    <a:pt x="9" y="6928"/>
                    <a:pt x="83" y="6986"/>
                    <a:pt x="231" y="7019"/>
                  </a:cubicBezTo>
                  <a:cubicBezTo>
                    <a:pt x="576" y="7068"/>
                    <a:pt x="568" y="7076"/>
                    <a:pt x="576" y="7421"/>
                  </a:cubicBezTo>
                  <a:cubicBezTo>
                    <a:pt x="584" y="7791"/>
                    <a:pt x="519" y="8161"/>
                    <a:pt x="461" y="8531"/>
                  </a:cubicBezTo>
                  <a:cubicBezTo>
                    <a:pt x="363" y="9163"/>
                    <a:pt x="330" y="9813"/>
                    <a:pt x="363" y="10445"/>
                  </a:cubicBezTo>
                  <a:cubicBezTo>
                    <a:pt x="371" y="10848"/>
                    <a:pt x="552" y="11004"/>
                    <a:pt x="954" y="11086"/>
                  </a:cubicBezTo>
                  <a:cubicBezTo>
                    <a:pt x="1488" y="11201"/>
                    <a:pt x="2031" y="11201"/>
                    <a:pt x="2573" y="11284"/>
                  </a:cubicBezTo>
                  <a:cubicBezTo>
                    <a:pt x="2602" y="11287"/>
                    <a:pt x="2631" y="11288"/>
                    <a:pt x="2660" y="11288"/>
                  </a:cubicBezTo>
                  <a:cubicBezTo>
                    <a:pt x="2853" y="11288"/>
                    <a:pt x="3046" y="11226"/>
                    <a:pt x="3239" y="11226"/>
                  </a:cubicBezTo>
                  <a:cubicBezTo>
                    <a:pt x="3584" y="11218"/>
                    <a:pt x="3929" y="11218"/>
                    <a:pt x="4282" y="11218"/>
                  </a:cubicBezTo>
                  <a:cubicBezTo>
                    <a:pt x="4291" y="11169"/>
                    <a:pt x="4324" y="11127"/>
                    <a:pt x="4324" y="11086"/>
                  </a:cubicBezTo>
                  <a:cubicBezTo>
                    <a:pt x="4356" y="10215"/>
                    <a:pt x="4274" y="9336"/>
                    <a:pt x="4233" y="8465"/>
                  </a:cubicBezTo>
                  <a:cubicBezTo>
                    <a:pt x="4225" y="8333"/>
                    <a:pt x="4143" y="8169"/>
                    <a:pt x="4324" y="8062"/>
                  </a:cubicBezTo>
                  <a:cubicBezTo>
                    <a:pt x="4408" y="7965"/>
                    <a:pt x="4456" y="7920"/>
                    <a:pt x="4509" y="7920"/>
                  </a:cubicBezTo>
                  <a:cubicBezTo>
                    <a:pt x="4553" y="7920"/>
                    <a:pt x="4601" y="7952"/>
                    <a:pt x="4677" y="8013"/>
                  </a:cubicBezTo>
                  <a:cubicBezTo>
                    <a:pt x="4899" y="8210"/>
                    <a:pt x="5071" y="8448"/>
                    <a:pt x="5236" y="8679"/>
                  </a:cubicBezTo>
                  <a:cubicBezTo>
                    <a:pt x="5844" y="9541"/>
                    <a:pt x="6444" y="10404"/>
                    <a:pt x="6986" y="11300"/>
                  </a:cubicBezTo>
                  <a:cubicBezTo>
                    <a:pt x="7144" y="11560"/>
                    <a:pt x="7316" y="11654"/>
                    <a:pt x="7606" y="11654"/>
                  </a:cubicBezTo>
                  <a:cubicBezTo>
                    <a:pt x="7618" y="11654"/>
                    <a:pt x="7631" y="11654"/>
                    <a:pt x="7644" y="11653"/>
                  </a:cubicBezTo>
                  <a:cubicBezTo>
                    <a:pt x="8169" y="11637"/>
                    <a:pt x="8687" y="11596"/>
                    <a:pt x="9205" y="11514"/>
                  </a:cubicBezTo>
                  <a:cubicBezTo>
                    <a:pt x="9484" y="11473"/>
                    <a:pt x="9780" y="11514"/>
                    <a:pt x="10068" y="11448"/>
                  </a:cubicBezTo>
                  <a:cubicBezTo>
                    <a:pt x="10166" y="11012"/>
                    <a:pt x="10207" y="10569"/>
                    <a:pt x="10224" y="10133"/>
                  </a:cubicBezTo>
                  <a:cubicBezTo>
                    <a:pt x="10249" y="9459"/>
                    <a:pt x="10306" y="8785"/>
                    <a:pt x="10240" y="8103"/>
                  </a:cubicBezTo>
                  <a:cubicBezTo>
                    <a:pt x="10232" y="7972"/>
                    <a:pt x="10249" y="7881"/>
                    <a:pt x="10413" y="7881"/>
                  </a:cubicBezTo>
                  <a:cubicBezTo>
                    <a:pt x="10692" y="7881"/>
                    <a:pt x="10816" y="7692"/>
                    <a:pt x="10840" y="7462"/>
                  </a:cubicBezTo>
                  <a:cubicBezTo>
                    <a:pt x="10865" y="7093"/>
                    <a:pt x="10922" y="6723"/>
                    <a:pt x="10898" y="6337"/>
                  </a:cubicBezTo>
                  <a:cubicBezTo>
                    <a:pt x="10848" y="5679"/>
                    <a:pt x="10824" y="5013"/>
                    <a:pt x="10725" y="4356"/>
                  </a:cubicBezTo>
                  <a:cubicBezTo>
                    <a:pt x="10701" y="4233"/>
                    <a:pt x="10742" y="4151"/>
                    <a:pt x="10890" y="4151"/>
                  </a:cubicBezTo>
                  <a:cubicBezTo>
                    <a:pt x="11070" y="4142"/>
                    <a:pt x="11144" y="4019"/>
                    <a:pt x="11218" y="3871"/>
                  </a:cubicBezTo>
                  <a:cubicBezTo>
                    <a:pt x="11300" y="3699"/>
                    <a:pt x="11309" y="3518"/>
                    <a:pt x="11276" y="3329"/>
                  </a:cubicBezTo>
                  <a:cubicBezTo>
                    <a:pt x="11103" y="2334"/>
                    <a:pt x="10898" y="1357"/>
                    <a:pt x="10553" y="412"/>
                  </a:cubicBezTo>
                  <a:cubicBezTo>
                    <a:pt x="10413" y="33"/>
                    <a:pt x="10331" y="1"/>
                    <a:pt x="99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4351125" y="1497650"/>
              <a:ext cx="123100" cy="291700"/>
            </a:xfrm>
            <a:custGeom>
              <a:avLst/>
              <a:gdLst/>
              <a:ahLst/>
              <a:cxnLst/>
              <a:rect l="l" t="t" r="r" b="b"/>
              <a:pathLst>
                <a:path w="4924" h="11668" extrusionOk="0">
                  <a:moveTo>
                    <a:pt x="1842" y="0"/>
                  </a:moveTo>
                  <a:cubicBezTo>
                    <a:pt x="905" y="74"/>
                    <a:pt x="872" y="58"/>
                    <a:pt x="617" y="838"/>
                  </a:cubicBezTo>
                  <a:cubicBezTo>
                    <a:pt x="617" y="846"/>
                    <a:pt x="609" y="855"/>
                    <a:pt x="609" y="863"/>
                  </a:cubicBezTo>
                  <a:cubicBezTo>
                    <a:pt x="371" y="1512"/>
                    <a:pt x="149" y="2161"/>
                    <a:pt x="50" y="2852"/>
                  </a:cubicBezTo>
                  <a:cubicBezTo>
                    <a:pt x="17" y="3065"/>
                    <a:pt x="9" y="3312"/>
                    <a:pt x="214" y="3410"/>
                  </a:cubicBezTo>
                  <a:cubicBezTo>
                    <a:pt x="453" y="3550"/>
                    <a:pt x="445" y="3690"/>
                    <a:pt x="379" y="3895"/>
                  </a:cubicBezTo>
                  <a:cubicBezTo>
                    <a:pt x="346" y="4002"/>
                    <a:pt x="346" y="4101"/>
                    <a:pt x="329" y="4208"/>
                  </a:cubicBezTo>
                  <a:cubicBezTo>
                    <a:pt x="198" y="5111"/>
                    <a:pt x="75" y="5999"/>
                    <a:pt x="17" y="6919"/>
                  </a:cubicBezTo>
                  <a:cubicBezTo>
                    <a:pt x="9" y="7141"/>
                    <a:pt x="1" y="7371"/>
                    <a:pt x="239" y="7503"/>
                  </a:cubicBezTo>
                  <a:cubicBezTo>
                    <a:pt x="305" y="7544"/>
                    <a:pt x="305" y="7618"/>
                    <a:pt x="297" y="7684"/>
                  </a:cubicBezTo>
                  <a:cubicBezTo>
                    <a:pt x="280" y="7807"/>
                    <a:pt x="264" y="7947"/>
                    <a:pt x="255" y="8070"/>
                  </a:cubicBezTo>
                  <a:cubicBezTo>
                    <a:pt x="206" y="8818"/>
                    <a:pt x="116" y="9574"/>
                    <a:pt x="140" y="10338"/>
                  </a:cubicBezTo>
                  <a:cubicBezTo>
                    <a:pt x="157" y="10535"/>
                    <a:pt x="182" y="10716"/>
                    <a:pt x="239" y="10889"/>
                  </a:cubicBezTo>
                  <a:cubicBezTo>
                    <a:pt x="371" y="11357"/>
                    <a:pt x="691" y="11587"/>
                    <a:pt x="1159" y="11604"/>
                  </a:cubicBezTo>
                  <a:cubicBezTo>
                    <a:pt x="1275" y="11604"/>
                    <a:pt x="1398" y="11604"/>
                    <a:pt x="1513" y="11612"/>
                  </a:cubicBezTo>
                  <a:cubicBezTo>
                    <a:pt x="1973" y="11649"/>
                    <a:pt x="2437" y="11667"/>
                    <a:pt x="2904" y="11667"/>
                  </a:cubicBezTo>
                  <a:cubicBezTo>
                    <a:pt x="3370" y="11667"/>
                    <a:pt x="3838" y="11649"/>
                    <a:pt x="4307" y="11612"/>
                  </a:cubicBezTo>
                  <a:cubicBezTo>
                    <a:pt x="4389" y="11612"/>
                    <a:pt x="4471" y="11612"/>
                    <a:pt x="4553" y="11587"/>
                  </a:cubicBezTo>
                  <a:cubicBezTo>
                    <a:pt x="4792" y="11538"/>
                    <a:pt x="4874" y="11464"/>
                    <a:pt x="4899" y="11217"/>
                  </a:cubicBezTo>
                  <a:cubicBezTo>
                    <a:pt x="4923" y="11078"/>
                    <a:pt x="4915" y="10921"/>
                    <a:pt x="4923" y="10765"/>
                  </a:cubicBezTo>
                  <a:cubicBezTo>
                    <a:pt x="4570" y="10765"/>
                    <a:pt x="4225" y="10765"/>
                    <a:pt x="3871" y="10782"/>
                  </a:cubicBezTo>
                  <a:cubicBezTo>
                    <a:pt x="3696" y="10788"/>
                    <a:pt x="3521" y="10839"/>
                    <a:pt x="3337" y="10839"/>
                  </a:cubicBezTo>
                  <a:cubicBezTo>
                    <a:pt x="3296" y="10839"/>
                    <a:pt x="3255" y="10837"/>
                    <a:pt x="3214" y="10831"/>
                  </a:cubicBezTo>
                  <a:cubicBezTo>
                    <a:pt x="2680" y="10741"/>
                    <a:pt x="2129" y="10749"/>
                    <a:pt x="1595" y="10634"/>
                  </a:cubicBezTo>
                  <a:cubicBezTo>
                    <a:pt x="1201" y="10552"/>
                    <a:pt x="1020" y="10396"/>
                    <a:pt x="995" y="10001"/>
                  </a:cubicBezTo>
                  <a:cubicBezTo>
                    <a:pt x="970" y="9352"/>
                    <a:pt x="995" y="8711"/>
                    <a:pt x="1102" y="8078"/>
                  </a:cubicBezTo>
                  <a:cubicBezTo>
                    <a:pt x="1159" y="7708"/>
                    <a:pt x="1225" y="7347"/>
                    <a:pt x="1217" y="6969"/>
                  </a:cubicBezTo>
                  <a:cubicBezTo>
                    <a:pt x="1201" y="6640"/>
                    <a:pt x="1217" y="6632"/>
                    <a:pt x="872" y="6566"/>
                  </a:cubicBezTo>
                  <a:cubicBezTo>
                    <a:pt x="724" y="6550"/>
                    <a:pt x="650" y="6476"/>
                    <a:pt x="650" y="6320"/>
                  </a:cubicBezTo>
                  <a:cubicBezTo>
                    <a:pt x="650" y="6229"/>
                    <a:pt x="634" y="6139"/>
                    <a:pt x="658" y="6048"/>
                  </a:cubicBezTo>
                  <a:lnTo>
                    <a:pt x="905" y="4783"/>
                  </a:lnTo>
                  <a:cubicBezTo>
                    <a:pt x="1020" y="4175"/>
                    <a:pt x="1266" y="3599"/>
                    <a:pt x="1390" y="2991"/>
                  </a:cubicBezTo>
                  <a:cubicBezTo>
                    <a:pt x="1447" y="2702"/>
                    <a:pt x="1420" y="2599"/>
                    <a:pt x="1229" y="2599"/>
                  </a:cubicBezTo>
                  <a:cubicBezTo>
                    <a:pt x="1175" y="2599"/>
                    <a:pt x="1109" y="2607"/>
                    <a:pt x="1028" y="2622"/>
                  </a:cubicBezTo>
                  <a:cubicBezTo>
                    <a:pt x="977" y="2632"/>
                    <a:pt x="936" y="2638"/>
                    <a:pt x="903" y="2638"/>
                  </a:cubicBezTo>
                  <a:cubicBezTo>
                    <a:pt x="805" y="2638"/>
                    <a:pt x="783" y="2582"/>
                    <a:pt x="790" y="2416"/>
                  </a:cubicBezTo>
                  <a:cubicBezTo>
                    <a:pt x="806" y="2350"/>
                    <a:pt x="814" y="2285"/>
                    <a:pt x="831" y="2211"/>
                  </a:cubicBezTo>
                  <a:cubicBezTo>
                    <a:pt x="946" y="1726"/>
                    <a:pt x="1184" y="1298"/>
                    <a:pt x="1406" y="863"/>
                  </a:cubicBezTo>
                  <a:cubicBezTo>
                    <a:pt x="1554" y="583"/>
                    <a:pt x="1800" y="345"/>
                    <a:pt x="1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4475425" y="1684800"/>
              <a:ext cx="143625" cy="105475"/>
            </a:xfrm>
            <a:custGeom>
              <a:avLst/>
              <a:gdLst/>
              <a:ahLst/>
              <a:cxnLst/>
              <a:rect l="l" t="t" r="r" b="b"/>
              <a:pathLst>
                <a:path w="5745" h="4219" extrusionOk="0">
                  <a:moveTo>
                    <a:pt x="191" y="0"/>
                  </a:moveTo>
                  <a:cubicBezTo>
                    <a:pt x="137" y="0"/>
                    <a:pt x="86" y="46"/>
                    <a:pt x="1" y="140"/>
                  </a:cubicBezTo>
                  <a:cubicBezTo>
                    <a:pt x="831" y="1381"/>
                    <a:pt x="1677" y="2614"/>
                    <a:pt x="2499" y="3863"/>
                  </a:cubicBezTo>
                  <a:cubicBezTo>
                    <a:pt x="2663" y="4109"/>
                    <a:pt x="2844" y="4216"/>
                    <a:pt x="3132" y="4216"/>
                  </a:cubicBezTo>
                  <a:cubicBezTo>
                    <a:pt x="3194" y="4218"/>
                    <a:pt x="3256" y="4218"/>
                    <a:pt x="3317" y="4218"/>
                  </a:cubicBezTo>
                  <a:cubicBezTo>
                    <a:pt x="3985" y="4218"/>
                    <a:pt x="4646" y="4139"/>
                    <a:pt x="5293" y="4011"/>
                  </a:cubicBezTo>
                  <a:cubicBezTo>
                    <a:pt x="5572" y="3961"/>
                    <a:pt x="5720" y="3797"/>
                    <a:pt x="5745" y="3518"/>
                  </a:cubicBezTo>
                  <a:lnTo>
                    <a:pt x="5745" y="3518"/>
                  </a:lnTo>
                  <a:cubicBezTo>
                    <a:pt x="5465" y="3583"/>
                    <a:pt x="5170" y="3551"/>
                    <a:pt x="4882" y="3592"/>
                  </a:cubicBezTo>
                  <a:cubicBezTo>
                    <a:pt x="4364" y="3674"/>
                    <a:pt x="3846" y="3715"/>
                    <a:pt x="3321" y="3723"/>
                  </a:cubicBezTo>
                  <a:cubicBezTo>
                    <a:pt x="3300" y="3724"/>
                    <a:pt x="3280" y="3725"/>
                    <a:pt x="3260" y="3725"/>
                  </a:cubicBezTo>
                  <a:cubicBezTo>
                    <a:pt x="2983" y="3725"/>
                    <a:pt x="2809" y="3616"/>
                    <a:pt x="2663" y="3378"/>
                  </a:cubicBezTo>
                  <a:cubicBezTo>
                    <a:pt x="2121" y="2482"/>
                    <a:pt x="1521" y="1619"/>
                    <a:pt x="913" y="756"/>
                  </a:cubicBezTo>
                  <a:cubicBezTo>
                    <a:pt x="748" y="510"/>
                    <a:pt x="576" y="288"/>
                    <a:pt x="354" y="91"/>
                  </a:cubicBezTo>
                  <a:cubicBezTo>
                    <a:pt x="283" y="31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4431250" y="1550850"/>
              <a:ext cx="37225" cy="84250"/>
            </a:xfrm>
            <a:custGeom>
              <a:avLst/>
              <a:gdLst/>
              <a:ahLst/>
              <a:cxnLst/>
              <a:rect l="l" t="t" r="r" b="b"/>
              <a:pathLst>
                <a:path w="1489" h="3370" extrusionOk="0">
                  <a:moveTo>
                    <a:pt x="198" y="0"/>
                  </a:moveTo>
                  <a:cubicBezTo>
                    <a:pt x="1" y="115"/>
                    <a:pt x="42" y="247"/>
                    <a:pt x="25" y="362"/>
                  </a:cubicBezTo>
                  <a:cubicBezTo>
                    <a:pt x="9" y="937"/>
                    <a:pt x="50" y="1504"/>
                    <a:pt x="108" y="2080"/>
                  </a:cubicBezTo>
                  <a:cubicBezTo>
                    <a:pt x="132" y="2425"/>
                    <a:pt x="190" y="2778"/>
                    <a:pt x="338" y="3099"/>
                  </a:cubicBezTo>
                  <a:cubicBezTo>
                    <a:pt x="412" y="3246"/>
                    <a:pt x="527" y="3370"/>
                    <a:pt x="707" y="3370"/>
                  </a:cubicBezTo>
                  <a:cubicBezTo>
                    <a:pt x="888" y="3370"/>
                    <a:pt x="987" y="3263"/>
                    <a:pt x="1069" y="3123"/>
                  </a:cubicBezTo>
                  <a:cubicBezTo>
                    <a:pt x="1200" y="2910"/>
                    <a:pt x="1258" y="2671"/>
                    <a:pt x="1274" y="2425"/>
                  </a:cubicBezTo>
                  <a:cubicBezTo>
                    <a:pt x="1340" y="1759"/>
                    <a:pt x="1390" y="1102"/>
                    <a:pt x="1439" y="436"/>
                  </a:cubicBezTo>
                  <a:cubicBezTo>
                    <a:pt x="1447" y="321"/>
                    <a:pt x="1488" y="157"/>
                    <a:pt x="1348" y="140"/>
                  </a:cubicBezTo>
                  <a:cubicBezTo>
                    <a:pt x="1339" y="138"/>
                    <a:pt x="1330" y="138"/>
                    <a:pt x="1322" y="138"/>
                  </a:cubicBezTo>
                  <a:cubicBezTo>
                    <a:pt x="1211" y="138"/>
                    <a:pt x="1175" y="280"/>
                    <a:pt x="1159" y="387"/>
                  </a:cubicBezTo>
                  <a:cubicBezTo>
                    <a:pt x="1118" y="683"/>
                    <a:pt x="1102" y="987"/>
                    <a:pt x="1069" y="1291"/>
                  </a:cubicBezTo>
                  <a:cubicBezTo>
                    <a:pt x="1028" y="1726"/>
                    <a:pt x="1020" y="2170"/>
                    <a:pt x="946" y="2614"/>
                  </a:cubicBezTo>
                  <a:cubicBezTo>
                    <a:pt x="929" y="2737"/>
                    <a:pt x="896" y="2860"/>
                    <a:pt x="822" y="2975"/>
                  </a:cubicBezTo>
                  <a:cubicBezTo>
                    <a:pt x="785" y="3029"/>
                    <a:pt x="746" y="3055"/>
                    <a:pt x="709" y="3055"/>
                  </a:cubicBezTo>
                  <a:cubicBezTo>
                    <a:pt x="672" y="3055"/>
                    <a:pt x="638" y="3029"/>
                    <a:pt x="609" y="2975"/>
                  </a:cubicBezTo>
                  <a:cubicBezTo>
                    <a:pt x="527" y="2819"/>
                    <a:pt x="486" y="2647"/>
                    <a:pt x="453" y="2466"/>
                  </a:cubicBezTo>
                  <a:cubicBezTo>
                    <a:pt x="370" y="2014"/>
                    <a:pt x="338" y="1562"/>
                    <a:pt x="297" y="1110"/>
                  </a:cubicBezTo>
                  <a:cubicBezTo>
                    <a:pt x="272" y="765"/>
                    <a:pt x="239" y="403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4565825" y="1536825"/>
              <a:ext cx="36600" cy="81450"/>
            </a:xfrm>
            <a:custGeom>
              <a:avLst/>
              <a:gdLst/>
              <a:ahLst/>
              <a:cxnLst/>
              <a:rect l="l" t="t" r="r" b="b"/>
              <a:pathLst>
                <a:path w="1464" h="3258" extrusionOk="0">
                  <a:moveTo>
                    <a:pt x="1232" y="1"/>
                  </a:moveTo>
                  <a:cubicBezTo>
                    <a:pt x="1101" y="1"/>
                    <a:pt x="1092" y="182"/>
                    <a:pt x="1077" y="298"/>
                  </a:cubicBezTo>
                  <a:cubicBezTo>
                    <a:pt x="1011" y="865"/>
                    <a:pt x="945" y="1416"/>
                    <a:pt x="888" y="1975"/>
                  </a:cubicBezTo>
                  <a:cubicBezTo>
                    <a:pt x="855" y="2279"/>
                    <a:pt x="814" y="2575"/>
                    <a:pt x="650" y="2887"/>
                  </a:cubicBezTo>
                  <a:cubicBezTo>
                    <a:pt x="518" y="2772"/>
                    <a:pt x="485" y="2649"/>
                    <a:pt x="428" y="2534"/>
                  </a:cubicBezTo>
                  <a:cubicBezTo>
                    <a:pt x="337" y="2205"/>
                    <a:pt x="321" y="1868"/>
                    <a:pt x="321" y="1531"/>
                  </a:cubicBezTo>
                  <a:cubicBezTo>
                    <a:pt x="321" y="1096"/>
                    <a:pt x="304" y="668"/>
                    <a:pt x="304" y="233"/>
                  </a:cubicBezTo>
                  <a:cubicBezTo>
                    <a:pt x="304" y="167"/>
                    <a:pt x="329" y="85"/>
                    <a:pt x="230" y="68"/>
                  </a:cubicBezTo>
                  <a:cubicBezTo>
                    <a:pt x="148" y="109"/>
                    <a:pt x="124" y="192"/>
                    <a:pt x="124" y="274"/>
                  </a:cubicBezTo>
                  <a:cubicBezTo>
                    <a:pt x="107" y="972"/>
                    <a:pt x="0" y="1671"/>
                    <a:pt x="115" y="2369"/>
                  </a:cubicBezTo>
                  <a:cubicBezTo>
                    <a:pt x="148" y="2567"/>
                    <a:pt x="206" y="2747"/>
                    <a:pt x="288" y="2936"/>
                  </a:cubicBezTo>
                  <a:cubicBezTo>
                    <a:pt x="354" y="3084"/>
                    <a:pt x="419" y="3257"/>
                    <a:pt x="617" y="3257"/>
                  </a:cubicBezTo>
                  <a:cubicBezTo>
                    <a:pt x="621" y="3257"/>
                    <a:pt x="625" y="3257"/>
                    <a:pt x="630" y="3257"/>
                  </a:cubicBezTo>
                  <a:cubicBezTo>
                    <a:pt x="825" y="3257"/>
                    <a:pt x="889" y="3073"/>
                    <a:pt x="945" y="2936"/>
                  </a:cubicBezTo>
                  <a:cubicBezTo>
                    <a:pt x="1060" y="2673"/>
                    <a:pt x="1134" y="2386"/>
                    <a:pt x="1159" y="2098"/>
                  </a:cubicBezTo>
                  <a:cubicBezTo>
                    <a:pt x="1233" y="1506"/>
                    <a:pt x="1299" y="931"/>
                    <a:pt x="1356" y="348"/>
                  </a:cubicBezTo>
                  <a:cubicBezTo>
                    <a:pt x="1365" y="225"/>
                    <a:pt x="1463" y="19"/>
                    <a:pt x="1258" y="3"/>
                  </a:cubicBezTo>
                  <a:cubicBezTo>
                    <a:pt x="1249" y="1"/>
                    <a:pt x="1240" y="1"/>
                    <a:pt x="1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4403100" y="1661375"/>
              <a:ext cx="31875" cy="40850"/>
            </a:xfrm>
            <a:custGeom>
              <a:avLst/>
              <a:gdLst/>
              <a:ahLst/>
              <a:cxnLst/>
              <a:rect l="l" t="t" r="r" b="b"/>
              <a:pathLst>
                <a:path w="1275" h="1634" extrusionOk="0">
                  <a:moveTo>
                    <a:pt x="171" y="0"/>
                  </a:moveTo>
                  <a:cubicBezTo>
                    <a:pt x="97" y="0"/>
                    <a:pt x="66" y="85"/>
                    <a:pt x="58" y="140"/>
                  </a:cubicBezTo>
                  <a:cubicBezTo>
                    <a:pt x="1" y="625"/>
                    <a:pt x="58" y="1077"/>
                    <a:pt x="371" y="1472"/>
                  </a:cubicBezTo>
                  <a:cubicBezTo>
                    <a:pt x="460" y="1580"/>
                    <a:pt x="561" y="1634"/>
                    <a:pt x="661" y="1634"/>
                  </a:cubicBezTo>
                  <a:cubicBezTo>
                    <a:pt x="773" y="1634"/>
                    <a:pt x="884" y="1565"/>
                    <a:pt x="971" y="1430"/>
                  </a:cubicBezTo>
                  <a:cubicBezTo>
                    <a:pt x="1209" y="1036"/>
                    <a:pt x="1209" y="584"/>
                    <a:pt x="1258" y="140"/>
                  </a:cubicBezTo>
                  <a:cubicBezTo>
                    <a:pt x="1275" y="83"/>
                    <a:pt x="1234" y="17"/>
                    <a:pt x="1168" y="9"/>
                  </a:cubicBezTo>
                  <a:cubicBezTo>
                    <a:pt x="1157" y="7"/>
                    <a:pt x="1147" y="6"/>
                    <a:pt x="1137" y="6"/>
                  </a:cubicBezTo>
                  <a:cubicBezTo>
                    <a:pt x="1073" y="6"/>
                    <a:pt x="1033" y="51"/>
                    <a:pt x="1012" y="116"/>
                  </a:cubicBezTo>
                  <a:cubicBezTo>
                    <a:pt x="987" y="206"/>
                    <a:pt x="971" y="296"/>
                    <a:pt x="962" y="387"/>
                  </a:cubicBezTo>
                  <a:cubicBezTo>
                    <a:pt x="921" y="633"/>
                    <a:pt x="905" y="896"/>
                    <a:pt x="823" y="1143"/>
                  </a:cubicBezTo>
                  <a:cubicBezTo>
                    <a:pt x="790" y="1209"/>
                    <a:pt x="757" y="1299"/>
                    <a:pt x="666" y="1315"/>
                  </a:cubicBezTo>
                  <a:cubicBezTo>
                    <a:pt x="657" y="1317"/>
                    <a:pt x="648" y="1317"/>
                    <a:pt x="640" y="1317"/>
                  </a:cubicBezTo>
                  <a:cubicBezTo>
                    <a:pt x="544" y="1317"/>
                    <a:pt x="499" y="1235"/>
                    <a:pt x="461" y="1159"/>
                  </a:cubicBezTo>
                  <a:cubicBezTo>
                    <a:pt x="305" y="872"/>
                    <a:pt x="256" y="568"/>
                    <a:pt x="247" y="264"/>
                  </a:cubicBezTo>
                  <a:cubicBezTo>
                    <a:pt x="256" y="214"/>
                    <a:pt x="256" y="181"/>
                    <a:pt x="256" y="165"/>
                  </a:cubicBezTo>
                  <a:cubicBezTo>
                    <a:pt x="264" y="91"/>
                    <a:pt x="272" y="9"/>
                    <a:pt x="182" y="1"/>
                  </a:cubicBezTo>
                  <a:cubicBezTo>
                    <a:pt x="178" y="0"/>
                    <a:pt x="175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4544450" y="1727775"/>
              <a:ext cx="34950" cy="29850"/>
            </a:xfrm>
            <a:custGeom>
              <a:avLst/>
              <a:gdLst/>
              <a:ahLst/>
              <a:cxnLst/>
              <a:rect l="l" t="t" r="r" b="b"/>
              <a:pathLst>
                <a:path w="1398" h="1194" extrusionOk="0">
                  <a:moveTo>
                    <a:pt x="95" y="1"/>
                  </a:moveTo>
                  <a:cubicBezTo>
                    <a:pt x="55" y="1"/>
                    <a:pt x="34" y="39"/>
                    <a:pt x="34" y="73"/>
                  </a:cubicBezTo>
                  <a:cubicBezTo>
                    <a:pt x="1" y="426"/>
                    <a:pt x="9" y="788"/>
                    <a:pt x="247" y="1075"/>
                  </a:cubicBezTo>
                  <a:cubicBezTo>
                    <a:pt x="308" y="1156"/>
                    <a:pt x="380" y="1193"/>
                    <a:pt x="452" y="1193"/>
                  </a:cubicBezTo>
                  <a:cubicBezTo>
                    <a:pt x="534" y="1193"/>
                    <a:pt x="617" y="1143"/>
                    <a:pt x="683" y="1051"/>
                  </a:cubicBezTo>
                  <a:cubicBezTo>
                    <a:pt x="707" y="1010"/>
                    <a:pt x="732" y="952"/>
                    <a:pt x="749" y="895"/>
                  </a:cubicBezTo>
                  <a:cubicBezTo>
                    <a:pt x="778" y="822"/>
                    <a:pt x="813" y="769"/>
                    <a:pt x="895" y="769"/>
                  </a:cubicBezTo>
                  <a:cubicBezTo>
                    <a:pt x="906" y="769"/>
                    <a:pt x="917" y="770"/>
                    <a:pt x="929" y="771"/>
                  </a:cubicBezTo>
                  <a:cubicBezTo>
                    <a:pt x="967" y="779"/>
                    <a:pt x="1004" y="783"/>
                    <a:pt x="1040" y="783"/>
                  </a:cubicBezTo>
                  <a:cubicBezTo>
                    <a:pt x="1167" y="783"/>
                    <a:pt x="1274" y="732"/>
                    <a:pt x="1332" y="591"/>
                  </a:cubicBezTo>
                  <a:cubicBezTo>
                    <a:pt x="1398" y="402"/>
                    <a:pt x="1348" y="254"/>
                    <a:pt x="1225" y="114"/>
                  </a:cubicBezTo>
                  <a:cubicBezTo>
                    <a:pt x="1168" y="147"/>
                    <a:pt x="1151" y="196"/>
                    <a:pt x="1151" y="229"/>
                  </a:cubicBezTo>
                  <a:cubicBezTo>
                    <a:pt x="1118" y="303"/>
                    <a:pt x="1151" y="418"/>
                    <a:pt x="1061" y="434"/>
                  </a:cubicBezTo>
                  <a:cubicBezTo>
                    <a:pt x="1048" y="438"/>
                    <a:pt x="1036" y="440"/>
                    <a:pt x="1025" y="440"/>
                  </a:cubicBezTo>
                  <a:cubicBezTo>
                    <a:pt x="942" y="440"/>
                    <a:pt x="924" y="336"/>
                    <a:pt x="880" y="270"/>
                  </a:cubicBezTo>
                  <a:cubicBezTo>
                    <a:pt x="864" y="262"/>
                    <a:pt x="864" y="254"/>
                    <a:pt x="855" y="237"/>
                  </a:cubicBezTo>
                  <a:cubicBezTo>
                    <a:pt x="819" y="186"/>
                    <a:pt x="782" y="128"/>
                    <a:pt x="716" y="128"/>
                  </a:cubicBezTo>
                  <a:cubicBezTo>
                    <a:pt x="708" y="128"/>
                    <a:pt x="700" y="129"/>
                    <a:pt x="691" y="130"/>
                  </a:cubicBezTo>
                  <a:cubicBezTo>
                    <a:pt x="592" y="147"/>
                    <a:pt x="576" y="229"/>
                    <a:pt x="560" y="311"/>
                  </a:cubicBezTo>
                  <a:cubicBezTo>
                    <a:pt x="527" y="484"/>
                    <a:pt x="535" y="673"/>
                    <a:pt x="453" y="854"/>
                  </a:cubicBezTo>
                  <a:cubicBezTo>
                    <a:pt x="288" y="640"/>
                    <a:pt x="288" y="640"/>
                    <a:pt x="264" y="402"/>
                  </a:cubicBezTo>
                  <a:lnTo>
                    <a:pt x="198" y="65"/>
                  </a:lnTo>
                  <a:cubicBezTo>
                    <a:pt x="190" y="48"/>
                    <a:pt x="157" y="15"/>
                    <a:pt x="124" y="7"/>
                  </a:cubicBezTo>
                  <a:cubicBezTo>
                    <a:pt x="113" y="3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4607725" y="1511625"/>
              <a:ext cx="18725" cy="22550"/>
            </a:xfrm>
            <a:custGeom>
              <a:avLst/>
              <a:gdLst/>
              <a:ahLst/>
              <a:cxnLst/>
              <a:rect l="l" t="t" r="r" b="b"/>
              <a:pathLst>
                <a:path w="749" h="902" extrusionOk="0">
                  <a:moveTo>
                    <a:pt x="605" y="0"/>
                  </a:moveTo>
                  <a:cubicBezTo>
                    <a:pt x="535" y="0"/>
                    <a:pt x="497" y="63"/>
                    <a:pt x="469" y="131"/>
                  </a:cubicBezTo>
                  <a:cubicBezTo>
                    <a:pt x="428" y="238"/>
                    <a:pt x="445" y="378"/>
                    <a:pt x="346" y="501"/>
                  </a:cubicBezTo>
                  <a:cubicBezTo>
                    <a:pt x="239" y="403"/>
                    <a:pt x="247" y="279"/>
                    <a:pt x="206" y="189"/>
                  </a:cubicBezTo>
                  <a:cubicBezTo>
                    <a:pt x="185" y="153"/>
                    <a:pt x="163" y="104"/>
                    <a:pt x="119" y="104"/>
                  </a:cubicBezTo>
                  <a:cubicBezTo>
                    <a:pt x="113" y="104"/>
                    <a:pt x="106" y="105"/>
                    <a:pt x="99" y="107"/>
                  </a:cubicBezTo>
                  <a:cubicBezTo>
                    <a:pt x="50" y="115"/>
                    <a:pt x="17" y="156"/>
                    <a:pt x="17" y="205"/>
                  </a:cubicBezTo>
                  <a:cubicBezTo>
                    <a:pt x="1" y="403"/>
                    <a:pt x="34" y="600"/>
                    <a:pt x="141" y="772"/>
                  </a:cubicBezTo>
                  <a:cubicBezTo>
                    <a:pt x="198" y="859"/>
                    <a:pt x="278" y="902"/>
                    <a:pt x="358" y="902"/>
                  </a:cubicBezTo>
                  <a:cubicBezTo>
                    <a:pt x="438" y="902"/>
                    <a:pt x="519" y="859"/>
                    <a:pt x="576" y="772"/>
                  </a:cubicBezTo>
                  <a:cubicBezTo>
                    <a:pt x="699" y="600"/>
                    <a:pt x="740" y="394"/>
                    <a:pt x="749" y="172"/>
                  </a:cubicBezTo>
                  <a:cubicBezTo>
                    <a:pt x="749" y="98"/>
                    <a:pt x="732" y="33"/>
                    <a:pt x="650" y="8"/>
                  </a:cubicBezTo>
                  <a:cubicBezTo>
                    <a:pt x="634" y="3"/>
                    <a:pt x="619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4397550" y="1524675"/>
              <a:ext cx="19550" cy="22775"/>
            </a:xfrm>
            <a:custGeom>
              <a:avLst/>
              <a:gdLst/>
              <a:ahLst/>
              <a:cxnLst/>
              <a:rect l="l" t="t" r="r" b="b"/>
              <a:pathLst>
                <a:path w="782" h="911" extrusionOk="0">
                  <a:moveTo>
                    <a:pt x="672" y="1"/>
                  </a:moveTo>
                  <a:cubicBezTo>
                    <a:pt x="628" y="1"/>
                    <a:pt x="605" y="48"/>
                    <a:pt x="576" y="70"/>
                  </a:cubicBezTo>
                  <a:cubicBezTo>
                    <a:pt x="486" y="185"/>
                    <a:pt x="478" y="349"/>
                    <a:pt x="321" y="464"/>
                  </a:cubicBezTo>
                  <a:cubicBezTo>
                    <a:pt x="223" y="349"/>
                    <a:pt x="239" y="226"/>
                    <a:pt x="198" y="111"/>
                  </a:cubicBezTo>
                  <a:cubicBezTo>
                    <a:pt x="177" y="76"/>
                    <a:pt x="157" y="41"/>
                    <a:pt x="116" y="41"/>
                  </a:cubicBezTo>
                  <a:cubicBezTo>
                    <a:pt x="108" y="41"/>
                    <a:pt x="100" y="42"/>
                    <a:pt x="91" y="45"/>
                  </a:cubicBezTo>
                  <a:cubicBezTo>
                    <a:pt x="42" y="53"/>
                    <a:pt x="9" y="94"/>
                    <a:pt x="9" y="143"/>
                  </a:cubicBezTo>
                  <a:cubicBezTo>
                    <a:pt x="1" y="357"/>
                    <a:pt x="26" y="563"/>
                    <a:pt x="108" y="760"/>
                  </a:cubicBezTo>
                  <a:cubicBezTo>
                    <a:pt x="152" y="859"/>
                    <a:pt x="218" y="910"/>
                    <a:pt x="291" y="910"/>
                  </a:cubicBezTo>
                  <a:cubicBezTo>
                    <a:pt x="340" y="910"/>
                    <a:pt x="392" y="888"/>
                    <a:pt x="445" y="842"/>
                  </a:cubicBezTo>
                  <a:cubicBezTo>
                    <a:pt x="658" y="661"/>
                    <a:pt x="749" y="415"/>
                    <a:pt x="773" y="135"/>
                  </a:cubicBezTo>
                  <a:cubicBezTo>
                    <a:pt x="782" y="70"/>
                    <a:pt x="765" y="12"/>
                    <a:pt x="691" y="4"/>
                  </a:cubicBezTo>
                  <a:cubicBezTo>
                    <a:pt x="684" y="2"/>
                    <a:pt x="678" y="1"/>
                    <a:pt x="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4406800" y="1727125"/>
              <a:ext cx="16875" cy="22825"/>
            </a:xfrm>
            <a:custGeom>
              <a:avLst/>
              <a:gdLst/>
              <a:ahLst/>
              <a:cxnLst/>
              <a:rect l="l" t="t" r="r" b="b"/>
              <a:pathLst>
                <a:path w="675" h="913" extrusionOk="0">
                  <a:moveTo>
                    <a:pt x="157" y="0"/>
                  </a:moveTo>
                  <a:cubicBezTo>
                    <a:pt x="83" y="0"/>
                    <a:pt x="50" y="58"/>
                    <a:pt x="42" y="115"/>
                  </a:cubicBezTo>
                  <a:cubicBezTo>
                    <a:pt x="1" y="304"/>
                    <a:pt x="25" y="502"/>
                    <a:pt x="83" y="699"/>
                  </a:cubicBezTo>
                  <a:cubicBezTo>
                    <a:pt x="124" y="814"/>
                    <a:pt x="173" y="912"/>
                    <a:pt x="321" y="912"/>
                  </a:cubicBezTo>
                  <a:cubicBezTo>
                    <a:pt x="453" y="912"/>
                    <a:pt x="535" y="822"/>
                    <a:pt x="576" y="707"/>
                  </a:cubicBezTo>
                  <a:cubicBezTo>
                    <a:pt x="601" y="633"/>
                    <a:pt x="617" y="576"/>
                    <a:pt x="634" y="502"/>
                  </a:cubicBezTo>
                  <a:cubicBezTo>
                    <a:pt x="650" y="370"/>
                    <a:pt x="675" y="206"/>
                    <a:pt x="527" y="165"/>
                  </a:cubicBezTo>
                  <a:cubicBezTo>
                    <a:pt x="507" y="157"/>
                    <a:pt x="491" y="153"/>
                    <a:pt x="477" y="153"/>
                  </a:cubicBezTo>
                  <a:cubicBezTo>
                    <a:pt x="377" y="153"/>
                    <a:pt x="419" y="345"/>
                    <a:pt x="288" y="403"/>
                  </a:cubicBezTo>
                  <a:cubicBezTo>
                    <a:pt x="280" y="263"/>
                    <a:pt x="280" y="173"/>
                    <a:pt x="256" y="115"/>
                  </a:cubicBezTo>
                  <a:cubicBezTo>
                    <a:pt x="247" y="58"/>
                    <a:pt x="231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4444400" y="16593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83" y="0"/>
                  </a:moveTo>
                  <a:cubicBezTo>
                    <a:pt x="58" y="0"/>
                    <a:pt x="17" y="33"/>
                    <a:pt x="9" y="58"/>
                  </a:cubicBezTo>
                  <a:cubicBezTo>
                    <a:pt x="1" y="99"/>
                    <a:pt x="1" y="140"/>
                    <a:pt x="1" y="140"/>
                  </a:cubicBezTo>
                  <a:cubicBezTo>
                    <a:pt x="1" y="321"/>
                    <a:pt x="42" y="444"/>
                    <a:pt x="99" y="551"/>
                  </a:cubicBezTo>
                  <a:cubicBezTo>
                    <a:pt x="157" y="638"/>
                    <a:pt x="235" y="694"/>
                    <a:pt x="332" y="694"/>
                  </a:cubicBezTo>
                  <a:cubicBezTo>
                    <a:pt x="345" y="694"/>
                    <a:pt x="357" y="693"/>
                    <a:pt x="370" y="691"/>
                  </a:cubicBezTo>
                  <a:cubicBezTo>
                    <a:pt x="576" y="666"/>
                    <a:pt x="757" y="362"/>
                    <a:pt x="699" y="157"/>
                  </a:cubicBezTo>
                  <a:cubicBezTo>
                    <a:pt x="691" y="115"/>
                    <a:pt x="658" y="74"/>
                    <a:pt x="609" y="58"/>
                  </a:cubicBezTo>
                  <a:cubicBezTo>
                    <a:pt x="600" y="56"/>
                    <a:pt x="592" y="55"/>
                    <a:pt x="585" y="55"/>
                  </a:cubicBezTo>
                  <a:cubicBezTo>
                    <a:pt x="538" y="55"/>
                    <a:pt x="523" y="96"/>
                    <a:pt x="502" y="132"/>
                  </a:cubicBezTo>
                  <a:cubicBezTo>
                    <a:pt x="456" y="217"/>
                    <a:pt x="453" y="381"/>
                    <a:pt x="331" y="381"/>
                  </a:cubicBezTo>
                  <a:cubicBezTo>
                    <a:pt x="323" y="381"/>
                    <a:pt x="314" y="380"/>
                    <a:pt x="305" y="378"/>
                  </a:cubicBezTo>
                  <a:cubicBezTo>
                    <a:pt x="181" y="362"/>
                    <a:pt x="198" y="198"/>
                    <a:pt x="165" y="91"/>
                  </a:cubicBezTo>
                  <a:cubicBezTo>
                    <a:pt x="165" y="83"/>
                    <a:pt x="165" y="74"/>
                    <a:pt x="157" y="58"/>
                  </a:cubicBezTo>
                  <a:cubicBezTo>
                    <a:pt x="132" y="33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591700" y="1662375"/>
              <a:ext cx="17500" cy="16725"/>
            </a:xfrm>
            <a:custGeom>
              <a:avLst/>
              <a:gdLst/>
              <a:ahLst/>
              <a:cxnLst/>
              <a:rect l="l" t="t" r="r" b="b"/>
              <a:pathLst>
                <a:path w="700" h="669" extrusionOk="0">
                  <a:moveTo>
                    <a:pt x="77" y="1"/>
                  </a:moveTo>
                  <a:cubicBezTo>
                    <a:pt x="28" y="1"/>
                    <a:pt x="1" y="39"/>
                    <a:pt x="1" y="84"/>
                  </a:cubicBezTo>
                  <a:lnTo>
                    <a:pt x="1" y="330"/>
                  </a:lnTo>
                  <a:cubicBezTo>
                    <a:pt x="1" y="495"/>
                    <a:pt x="75" y="618"/>
                    <a:pt x="247" y="659"/>
                  </a:cubicBezTo>
                  <a:cubicBezTo>
                    <a:pt x="276" y="665"/>
                    <a:pt x="304" y="668"/>
                    <a:pt x="331" y="668"/>
                  </a:cubicBezTo>
                  <a:cubicBezTo>
                    <a:pt x="450" y="668"/>
                    <a:pt x="549" y="610"/>
                    <a:pt x="609" y="503"/>
                  </a:cubicBezTo>
                  <a:cubicBezTo>
                    <a:pt x="699" y="363"/>
                    <a:pt x="691" y="207"/>
                    <a:pt x="551" y="84"/>
                  </a:cubicBezTo>
                  <a:cubicBezTo>
                    <a:pt x="528" y="90"/>
                    <a:pt x="517" y="95"/>
                    <a:pt x="510" y="95"/>
                  </a:cubicBezTo>
                  <a:cubicBezTo>
                    <a:pt x="507" y="95"/>
                    <a:pt x="505" y="94"/>
                    <a:pt x="502" y="92"/>
                  </a:cubicBezTo>
                  <a:cubicBezTo>
                    <a:pt x="408" y="155"/>
                    <a:pt x="448" y="365"/>
                    <a:pt x="312" y="365"/>
                  </a:cubicBezTo>
                  <a:cubicBezTo>
                    <a:pt x="304" y="365"/>
                    <a:pt x="297" y="365"/>
                    <a:pt x="288" y="363"/>
                  </a:cubicBezTo>
                  <a:cubicBezTo>
                    <a:pt x="157" y="339"/>
                    <a:pt x="206" y="166"/>
                    <a:pt x="165" y="59"/>
                  </a:cubicBezTo>
                  <a:cubicBezTo>
                    <a:pt x="157" y="43"/>
                    <a:pt x="116" y="2"/>
                    <a:pt x="91" y="2"/>
                  </a:cubicBez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4488775" y="1598100"/>
              <a:ext cx="8250" cy="19000"/>
            </a:xfrm>
            <a:custGeom>
              <a:avLst/>
              <a:gdLst/>
              <a:ahLst/>
              <a:cxnLst/>
              <a:rect l="l" t="t" r="r" b="b"/>
              <a:pathLst>
                <a:path w="330" h="760" extrusionOk="0">
                  <a:moveTo>
                    <a:pt x="161" y="0"/>
                  </a:moveTo>
                  <a:cubicBezTo>
                    <a:pt x="73" y="0"/>
                    <a:pt x="49" y="86"/>
                    <a:pt x="34" y="165"/>
                  </a:cubicBezTo>
                  <a:cubicBezTo>
                    <a:pt x="25" y="231"/>
                    <a:pt x="9" y="280"/>
                    <a:pt x="1" y="362"/>
                  </a:cubicBezTo>
                  <a:cubicBezTo>
                    <a:pt x="25" y="444"/>
                    <a:pt x="50" y="551"/>
                    <a:pt x="83" y="642"/>
                  </a:cubicBezTo>
                  <a:cubicBezTo>
                    <a:pt x="105" y="707"/>
                    <a:pt x="146" y="759"/>
                    <a:pt x="212" y="759"/>
                  </a:cubicBezTo>
                  <a:cubicBezTo>
                    <a:pt x="220" y="759"/>
                    <a:pt x="229" y="758"/>
                    <a:pt x="239" y="757"/>
                  </a:cubicBezTo>
                  <a:cubicBezTo>
                    <a:pt x="329" y="740"/>
                    <a:pt x="329" y="658"/>
                    <a:pt x="321" y="592"/>
                  </a:cubicBezTo>
                  <a:cubicBezTo>
                    <a:pt x="297" y="453"/>
                    <a:pt x="239" y="321"/>
                    <a:pt x="247" y="181"/>
                  </a:cubicBezTo>
                  <a:cubicBezTo>
                    <a:pt x="247" y="107"/>
                    <a:pt x="272" y="17"/>
                    <a:pt x="173" y="1"/>
                  </a:cubicBezTo>
                  <a:cubicBezTo>
                    <a:pt x="169" y="0"/>
                    <a:pt x="165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4446450" y="1710875"/>
              <a:ext cx="6600" cy="17375"/>
            </a:xfrm>
            <a:custGeom>
              <a:avLst/>
              <a:gdLst/>
              <a:ahLst/>
              <a:cxnLst/>
              <a:rect l="l" t="t" r="r" b="b"/>
              <a:pathLst>
                <a:path w="264" h="695" extrusionOk="0">
                  <a:moveTo>
                    <a:pt x="138" y="0"/>
                  </a:moveTo>
                  <a:cubicBezTo>
                    <a:pt x="133" y="0"/>
                    <a:pt x="129" y="1"/>
                    <a:pt x="124" y="1"/>
                  </a:cubicBezTo>
                  <a:cubicBezTo>
                    <a:pt x="50" y="9"/>
                    <a:pt x="25" y="67"/>
                    <a:pt x="17" y="124"/>
                  </a:cubicBezTo>
                  <a:cubicBezTo>
                    <a:pt x="1" y="280"/>
                    <a:pt x="1" y="445"/>
                    <a:pt x="58" y="601"/>
                  </a:cubicBezTo>
                  <a:cubicBezTo>
                    <a:pt x="80" y="644"/>
                    <a:pt x="108" y="694"/>
                    <a:pt x="159" y="694"/>
                  </a:cubicBezTo>
                  <a:cubicBezTo>
                    <a:pt x="166" y="694"/>
                    <a:pt x="174" y="693"/>
                    <a:pt x="182" y="691"/>
                  </a:cubicBezTo>
                  <a:cubicBezTo>
                    <a:pt x="239" y="667"/>
                    <a:pt x="247" y="626"/>
                    <a:pt x="256" y="576"/>
                  </a:cubicBezTo>
                  <a:cubicBezTo>
                    <a:pt x="256" y="519"/>
                    <a:pt x="256" y="461"/>
                    <a:pt x="264" y="379"/>
                  </a:cubicBezTo>
                  <a:cubicBezTo>
                    <a:pt x="256" y="297"/>
                    <a:pt x="247" y="198"/>
                    <a:pt x="231" y="108"/>
                  </a:cubicBezTo>
                  <a:cubicBezTo>
                    <a:pt x="223" y="54"/>
                    <a:pt x="201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685" name="Google Shape;685;p30"/>
          <p:cNvGrpSpPr/>
          <p:nvPr/>
        </p:nvGrpSpPr>
        <p:grpSpPr>
          <a:xfrm>
            <a:off x="704313" y="1311438"/>
            <a:ext cx="2200259" cy="2950801"/>
            <a:chOff x="893998" y="1417183"/>
            <a:chExt cx="2109751" cy="2829419"/>
          </a:xfrm>
        </p:grpSpPr>
        <p:sp>
          <p:nvSpPr>
            <p:cNvPr id="686" name="Google Shape;686;p30"/>
            <p:cNvSpPr/>
            <p:nvPr/>
          </p:nvSpPr>
          <p:spPr>
            <a:xfrm>
              <a:off x="902371" y="1425313"/>
              <a:ext cx="2093261" cy="2813159"/>
            </a:xfrm>
            <a:custGeom>
              <a:avLst/>
              <a:gdLst/>
              <a:ahLst/>
              <a:cxnLst/>
              <a:rect l="l" t="t" r="r" b="b"/>
              <a:pathLst>
                <a:path w="154999" h="208305" extrusionOk="0">
                  <a:moveTo>
                    <a:pt x="57637" y="0"/>
                  </a:moveTo>
                  <a:cubicBezTo>
                    <a:pt x="46243" y="0"/>
                    <a:pt x="37326" y="2540"/>
                    <a:pt x="30877" y="7614"/>
                  </a:cubicBezTo>
                  <a:cubicBezTo>
                    <a:pt x="25939" y="11458"/>
                    <a:pt x="22711" y="17222"/>
                    <a:pt x="21202" y="24907"/>
                  </a:cubicBezTo>
                  <a:cubicBezTo>
                    <a:pt x="19969" y="29847"/>
                    <a:pt x="19352" y="35816"/>
                    <a:pt x="19352" y="42813"/>
                  </a:cubicBezTo>
                  <a:cubicBezTo>
                    <a:pt x="20008" y="45838"/>
                    <a:pt x="20350" y="47350"/>
                    <a:pt x="20378" y="47350"/>
                  </a:cubicBezTo>
                  <a:cubicBezTo>
                    <a:pt x="20379" y="47350"/>
                    <a:pt x="20380" y="47347"/>
                    <a:pt x="20380" y="47341"/>
                  </a:cubicBezTo>
                  <a:cubicBezTo>
                    <a:pt x="20514" y="48029"/>
                    <a:pt x="20690" y="48612"/>
                    <a:pt x="20895" y="49090"/>
                  </a:cubicBezTo>
                  <a:cubicBezTo>
                    <a:pt x="21101" y="49575"/>
                    <a:pt x="21273" y="50016"/>
                    <a:pt x="21411" y="50431"/>
                  </a:cubicBezTo>
                  <a:cubicBezTo>
                    <a:pt x="21821" y="51253"/>
                    <a:pt x="22471" y="51907"/>
                    <a:pt x="23364" y="52385"/>
                  </a:cubicBezTo>
                  <a:cubicBezTo>
                    <a:pt x="24254" y="52867"/>
                    <a:pt x="25595" y="53244"/>
                    <a:pt x="27377" y="53517"/>
                  </a:cubicBezTo>
                  <a:cubicBezTo>
                    <a:pt x="29297" y="53793"/>
                    <a:pt x="33141" y="54066"/>
                    <a:pt x="38906" y="54338"/>
                  </a:cubicBezTo>
                  <a:cubicBezTo>
                    <a:pt x="42059" y="54338"/>
                    <a:pt x="44532" y="54409"/>
                    <a:pt x="46314" y="54548"/>
                  </a:cubicBezTo>
                  <a:cubicBezTo>
                    <a:pt x="46520" y="54702"/>
                    <a:pt x="46707" y="54779"/>
                    <a:pt x="46874" y="54779"/>
                  </a:cubicBezTo>
                  <a:cubicBezTo>
                    <a:pt x="47153" y="54779"/>
                    <a:pt x="47378" y="54565"/>
                    <a:pt x="47550" y="54133"/>
                  </a:cubicBezTo>
                  <a:cubicBezTo>
                    <a:pt x="47685" y="53722"/>
                    <a:pt x="48167" y="51253"/>
                    <a:pt x="48993" y="46725"/>
                  </a:cubicBezTo>
                  <a:cubicBezTo>
                    <a:pt x="48993" y="45077"/>
                    <a:pt x="49198" y="43568"/>
                    <a:pt x="49609" y="42197"/>
                  </a:cubicBezTo>
                  <a:cubicBezTo>
                    <a:pt x="50566" y="38902"/>
                    <a:pt x="52078" y="37254"/>
                    <a:pt x="54137" y="37254"/>
                  </a:cubicBezTo>
                  <a:cubicBezTo>
                    <a:pt x="56468" y="37254"/>
                    <a:pt x="58527" y="37737"/>
                    <a:pt x="60313" y="38696"/>
                  </a:cubicBezTo>
                  <a:cubicBezTo>
                    <a:pt x="62782" y="40210"/>
                    <a:pt x="65217" y="42163"/>
                    <a:pt x="67620" y="44562"/>
                  </a:cubicBezTo>
                  <a:cubicBezTo>
                    <a:pt x="70019" y="46964"/>
                    <a:pt x="71426" y="48372"/>
                    <a:pt x="71838" y="48783"/>
                  </a:cubicBezTo>
                  <a:cubicBezTo>
                    <a:pt x="73757" y="50707"/>
                    <a:pt x="76089" y="52628"/>
                    <a:pt x="78838" y="54548"/>
                  </a:cubicBezTo>
                  <a:cubicBezTo>
                    <a:pt x="83777" y="58388"/>
                    <a:pt x="90293" y="60309"/>
                    <a:pt x="98392" y="60309"/>
                  </a:cubicBezTo>
                  <a:cubicBezTo>
                    <a:pt x="102233" y="60309"/>
                    <a:pt x="105457" y="59830"/>
                    <a:pt x="108068" y="58870"/>
                  </a:cubicBezTo>
                  <a:cubicBezTo>
                    <a:pt x="112320" y="57771"/>
                    <a:pt x="115954" y="56192"/>
                    <a:pt x="118977" y="54133"/>
                  </a:cubicBezTo>
                  <a:cubicBezTo>
                    <a:pt x="125698" y="49881"/>
                    <a:pt x="130364" y="44872"/>
                    <a:pt x="132971" y="39108"/>
                  </a:cubicBezTo>
                  <a:cubicBezTo>
                    <a:pt x="134619" y="35816"/>
                    <a:pt x="135440" y="32043"/>
                    <a:pt x="135440" y="27788"/>
                  </a:cubicBezTo>
                  <a:cubicBezTo>
                    <a:pt x="135440" y="26417"/>
                    <a:pt x="135302" y="24220"/>
                    <a:pt x="135030" y="21201"/>
                  </a:cubicBezTo>
                  <a:cubicBezTo>
                    <a:pt x="134480" y="14891"/>
                    <a:pt x="133244" y="9744"/>
                    <a:pt x="131328" y="5765"/>
                  </a:cubicBezTo>
                  <a:cubicBezTo>
                    <a:pt x="130775" y="4256"/>
                    <a:pt x="129885" y="3224"/>
                    <a:pt x="128649" y="2675"/>
                  </a:cubicBezTo>
                  <a:lnTo>
                    <a:pt x="97361" y="3086"/>
                  </a:lnTo>
                  <a:lnTo>
                    <a:pt x="96334" y="3086"/>
                  </a:lnTo>
                  <a:cubicBezTo>
                    <a:pt x="94275" y="3086"/>
                    <a:pt x="93248" y="3635"/>
                    <a:pt x="93248" y="4733"/>
                  </a:cubicBezTo>
                  <a:cubicBezTo>
                    <a:pt x="95164" y="7890"/>
                    <a:pt x="96334" y="9949"/>
                    <a:pt x="96745" y="10909"/>
                  </a:cubicBezTo>
                  <a:cubicBezTo>
                    <a:pt x="97981" y="13655"/>
                    <a:pt x="98598" y="15986"/>
                    <a:pt x="98598" y="17906"/>
                  </a:cubicBezTo>
                  <a:cubicBezTo>
                    <a:pt x="98598" y="21201"/>
                    <a:pt x="96674" y="22848"/>
                    <a:pt x="92833" y="22848"/>
                  </a:cubicBezTo>
                  <a:cubicBezTo>
                    <a:pt x="91734" y="22848"/>
                    <a:pt x="90498" y="22434"/>
                    <a:pt x="89131" y="21612"/>
                  </a:cubicBezTo>
                  <a:cubicBezTo>
                    <a:pt x="87346" y="20514"/>
                    <a:pt x="85425" y="18317"/>
                    <a:pt x="83366" y="15026"/>
                  </a:cubicBezTo>
                  <a:cubicBezTo>
                    <a:pt x="83090" y="14615"/>
                    <a:pt x="82750" y="14133"/>
                    <a:pt x="82335" y="13584"/>
                  </a:cubicBezTo>
                  <a:cubicBezTo>
                    <a:pt x="81925" y="13039"/>
                    <a:pt x="81513" y="12489"/>
                    <a:pt x="81102" y="11937"/>
                  </a:cubicBezTo>
                  <a:cubicBezTo>
                    <a:pt x="79178" y="9194"/>
                    <a:pt x="75405" y="6452"/>
                    <a:pt x="69779" y="3706"/>
                  </a:cubicBezTo>
                  <a:cubicBezTo>
                    <a:pt x="67721" y="2608"/>
                    <a:pt x="65562" y="1715"/>
                    <a:pt x="63298" y="1028"/>
                  </a:cubicBezTo>
                  <a:cubicBezTo>
                    <a:pt x="61034" y="344"/>
                    <a:pt x="59143" y="0"/>
                    <a:pt x="57637" y="0"/>
                  </a:cubicBezTo>
                  <a:close/>
                  <a:moveTo>
                    <a:pt x="49814" y="67515"/>
                  </a:moveTo>
                  <a:cubicBezTo>
                    <a:pt x="47756" y="67515"/>
                    <a:pt x="42612" y="67791"/>
                    <a:pt x="34378" y="68337"/>
                  </a:cubicBezTo>
                  <a:lnTo>
                    <a:pt x="29851" y="68748"/>
                  </a:lnTo>
                  <a:cubicBezTo>
                    <a:pt x="21889" y="69024"/>
                    <a:pt x="15370" y="69158"/>
                    <a:pt x="10293" y="69158"/>
                  </a:cubicBezTo>
                  <a:cubicBezTo>
                    <a:pt x="6863" y="69158"/>
                    <a:pt x="4461" y="69506"/>
                    <a:pt x="3090" y="70189"/>
                  </a:cubicBezTo>
                  <a:cubicBezTo>
                    <a:pt x="894" y="71703"/>
                    <a:pt x="1" y="74034"/>
                    <a:pt x="415" y="77187"/>
                  </a:cubicBezTo>
                  <a:cubicBezTo>
                    <a:pt x="549" y="79522"/>
                    <a:pt x="621" y="83090"/>
                    <a:pt x="621" y="87890"/>
                  </a:cubicBezTo>
                  <a:cubicBezTo>
                    <a:pt x="621" y="92694"/>
                    <a:pt x="549" y="96263"/>
                    <a:pt x="415" y="98594"/>
                  </a:cubicBezTo>
                  <a:lnTo>
                    <a:pt x="1" y="119589"/>
                  </a:lnTo>
                  <a:cubicBezTo>
                    <a:pt x="1" y="126729"/>
                    <a:pt x="71" y="134069"/>
                    <a:pt x="210" y="141616"/>
                  </a:cubicBezTo>
                  <a:cubicBezTo>
                    <a:pt x="344" y="149163"/>
                    <a:pt x="756" y="156093"/>
                    <a:pt x="1442" y="162406"/>
                  </a:cubicBezTo>
                  <a:lnTo>
                    <a:pt x="1442" y="169609"/>
                  </a:lnTo>
                  <a:cubicBezTo>
                    <a:pt x="1577" y="171533"/>
                    <a:pt x="1648" y="174413"/>
                    <a:pt x="1648" y="178253"/>
                  </a:cubicBezTo>
                  <a:cubicBezTo>
                    <a:pt x="1921" y="180589"/>
                    <a:pt x="2059" y="183674"/>
                    <a:pt x="2059" y="187515"/>
                  </a:cubicBezTo>
                  <a:cubicBezTo>
                    <a:pt x="2059" y="192868"/>
                    <a:pt x="2197" y="197602"/>
                    <a:pt x="2473" y="201718"/>
                  </a:cubicBezTo>
                  <a:cubicBezTo>
                    <a:pt x="2473" y="203232"/>
                    <a:pt x="2541" y="203982"/>
                    <a:pt x="2679" y="203982"/>
                  </a:cubicBezTo>
                  <a:lnTo>
                    <a:pt x="3296" y="205630"/>
                  </a:lnTo>
                  <a:lnTo>
                    <a:pt x="12557" y="207894"/>
                  </a:lnTo>
                  <a:lnTo>
                    <a:pt x="21821" y="207894"/>
                  </a:lnTo>
                  <a:cubicBezTo>
                    <a:pt x="22778" y="208167"/>
                    <a:pt x="23947" y="208305"/>
                    <a:pt x="25318" y="208305"/>
                  </a:cubicBezTo>
                  <a:cubicBezTo>
                    <a:pt x="28887" y="208305"/>
                    <a:pt x="32730" y="208167"/>
                    <a:pt x="36848" y="207894"/>
                  </a:cubicBezTo>
                  <a:cubicBezTo>
                    <a:pt x="40964" y="207622"/>
                    <a:pt x="43845" y="207415"/>
                    <a:pt x="45492" y="207277"/>
                  </a:cubicBezTo>
                  <a:cubicBezTo>
                    <a:pt x="48235" y="207005"/>
                    <a:pt x="51940" y="206729"/>
                    <a:pt x="56606" y="206452"/>
                  </a:cubicBezTo>
                  <a:cubicBezTo>
                    <a:pt x="57111" y="206544"/>
                    <a:pt x="57569" y="206590"/>
                    <a:pt x="57982" y="206590"/>
                  </a:cubicBezTo>
                  <a:cubicBezTo>
                    <a:pt x="58804" y="206590"/>
                    <a:pt x="59444" y="206407"/>
                    <a:pt x="59901" y="206041"/>
                  </a:cubicBezTo>
                  <a:cubicBezTo>
                    <a:pt x="60996" y="205768"/>
                    <a:pt x="61549" y="205084"/>
                    <a:pt x="61549" y="203982"/>
                  </a:cubicBezTo>
                  <a:lnTo>
                    <a:pt x="61339" y="202955"/>
                  </a:lnTo>
                  <a:lnTo>
                    <a:pt x="61339" y="199866"/>
                  </a:lnTo>
                  <a:lnTo>
                    <a:pt x="61339" y="195749"/>
                  </a:lnTo>
                  <a:cubicBezTo>
                    <a:pt x="61339" y="193279"/>
                    <a:pt x="61478" y="191221"/>
                    <a:pt x="61755" y="189573"/>
                  </a:cubicBezTo>
                  <a:lnTo>
                    <a:pt x="61755" y="181754"/>
                  </a:lnTo>
                  <a:lnTo>
                    <a:pt x="61755" y="173725"/>
                  </a:lnTo>
                  <a:cubicBezTo>
                    <a:pt x="61755" y="170569"/>
                    <a:pt x="61822" y="168305"/>
                    <a:pt x="61960" y="166934"/>
                  </a:cubicBezTo>
                  <a:lnTo>
                    <a:pt x="61960" y="162406"/>
                  </a:lnTo>
                  <a:cubicBezTo>
                    <a:pt x="61960" y="161307"/>
                    <a:pt x="62577" y="160759"/>
                    <a:pt x="63813" y="160759"/>
                  </a:cubicBezTo>
                  <a:cubicBezTo>
                    <a:pt x="63948" y="160759"/>
                    <a:pt x="64186" y="160931"/>
                    <a:pt x="64530" y="161271"/>
                  </a:cubicBezTo>
                  <a:cubicBezTo>
                    <a:pt x="64874" y="161618"/>
                    <a:pt x="65180" y="162062"/>
                    <a:pt x="65457" y="162612"/>
                  </a:cubicBezTo>
                  <a:cubicBezTo>
                    <a:pt x="66417" y="163845"/>
                    <a:pt x="67444" y="165286"/>
                    <a:pt x="68546" y="166934"/>
                  </a:cubicBezTo>
                  <a:cubicBezTo>
                    <a:pt x="71561" y="171873"/>
                    <a:pt x="73074" y="174413"/>
                    <a:pt x="73074" y="174548"/>
                  </a:cubicBezTo>
                  <a:lnTo>
                    <a:pt x="94070" y="203982"/>
                  </a:lnTo>
                  <a:cubicBezTo>
                    <a:pt x="95579" y="205219"/>
                    <a:pt x="96950" y="206112"/>
                    <a:pt x="98186" y="206658"/>
                  </a:cubicBezTo>
                  <a:cubicBezTo>
                    <a:pt x="100212" y="207408"/>
                    <a:pt x="102281" y="207780"/>
                    <a:pt x="104394" y="207780"/>
                  </a:cubicBezTo>
                  <a:cubicBezTo>
                    <a:pt x="104997" y="207780"/>
                    <a:pt x="105604" y="207749"/>
                    <a:pt x="106215" y="207689"/>
                  </a:cubicBezTo>
                  <a:lnTo>
                    <a:pt x="143263" y="207689"/>
                  </a:lnTo>
                  <a:lnTo>
                    <a:pt x="146764" y="207894"/>
                  </a:lnTo>
                  <a:lnTo>
                    <a:pt x="150260" y="207689"/>
                  </a:lnTo>
                  <a:cubicBezTo>
                    <a:pt x="151908" y="207005"/>
                    <a:pt x="153007" y="205084"/>
                    <a:pt x="153556" y="201924"/>
                  </a:cubicBezTo>
                  <a:lnTo>
                    <a:pt x="154378" y="194105"/>
                  </a:lnTo>
                  <a:lnTo>
                    <a:pt x="154378" y="161581"/>
                  </a:lnTo>
                  <a:lnTo>
                    <a:pt x="154378" y="154583"/>
                  </a:lnTo>
                  <a:lnTo>
                    <a:pt x="154378" y="142643"/>
                  </a:lnTo>
                  <a:cubicBezTo>
                    <a:pt x="154378" y="136195"/>
                    <a:pt x="154445" y="131189"/>
                    <a:pt x="154587" y="127617"/>
                  </a:cubicBezTo>
                  <a:lnTo>
                    <a:pt x="154587" y="112387"/>
                  </a:lnTo>
                  <a:cubicBezTo>
                    <a:pt x="154587" y="106760"/>
                    <a:pt x="154654" y="102781"/>
                    <a:pt x="154793" y="100446"/>
                  </a:cubicBezTo>
                  <a:lnTo>
                    <a:pt x="154793" y="93860"/>
                  </a:lnTo>
                  <a:lnTo>
                    <a:pt x="154378" y="91802"/>
                  </a:lnTo>
                  <a:lnTo>
                    <a:pt x="154378" y="90154"/>
                  </a:lnTo>
                  <a:lnTo>
                    <a:pt x="154378" y="87685"/>
                  </a:lnTo>
                  <a:cubicBezTo>
                    <a:pt x="154378" y="86314"/>
                    <a:pt x="154445" y="85216"/>
                    <a:pt x="154587" y="84394"/>
                  </a:cubicBezTo>
                  <a:lnTo>
                    <a:pt x="154793" y="81098"/>
                  </a:lnTo>
                  <a:lnTo>
                    <a:pt x="154998" y="79040"/>
                  </a:lnTo>
                  <a:cubicBezTo>
                    <a:pt x="154998" y="75334"/>
                    <a:pt x="154240" y="72936"/>
                    <a:pt x="152734" y="71837"/>
                  </a:cubicBezTo>
                  <a:cubicBezTo>
                    <a:pt x="151498" y="70739"/>
                    <a:pt x="149095" y="70189"/>
                    <a:pt x="145527" y="70189"/>
                  </a:cubicBezTo>
                  <a:lnTo>
                    <a:pt x="130297" y="70189"/>
                  </a:lnTo>
                  <a:cubicBezTo>
                    <a:pt x="128511" y="70055"/>
                    <a:pt x="126109" y="69984"/>
                    <a:pt x="123093" y="69984"/>
                  </a:cubicBezTo>
                  <a:cubicBezTo>
                    <a:pt x="120344" y="69984"/>
                    <a:pt x="118424" y="69917"/>
                    <a:pt x="117329" y="69779"/>
                  </a:cubicBezTo>
                  <a:lnTo>
                    <a:pt x="103126" y="69779"/>
                  </a:lnTo>
                  <a:cubicBezTo>
                    <a:pt x="102304" y="69779"/>
                    <a:pt x="101202" y="69917"/>
                    <a:pt x="99834" y="70189"/>
                  </a:cubicBezTo>
                  <a:cubicBezTo>
                    <a:pt x="98186" y="70877"/>
                    <a:pt x="96539" y="71908"/>
                    <a:pt x="94891" y="73276"/>
                  </a:cubicBezTo>
                  <a:cubicBezTo>
                    <a:pt x="94753" y="73414"/>
                    <a:pt x="94548" y="73586"/>
                    <a:pt x="94275" y="73791"/>
                  </a:cubicBezTo>
                  <a:cubicBezTo>
                    <a:pt x="93998" y="73996"/>
                    <a:pt x="93793" y="74307"/>
                    <a:pt x="93659" y="74717"/>
                  </a:cubicBezTo>
                  <a:cubicBezTo>
                    <a:pt x="93520" y="75129"/>
                    <a:pt x="93382" y="75887"/>
                    <a:pt x="93248" y="76981"/>
                  </a:cubicBezTo>
                  <a:lnTo>
                    <a:pt x="92627" y="91596"/>
                  </a:lnTo>
                  <a:lnTo>
                    <a:pt x="92627" y="110739"/>
                  </a:lnTo>
                  <a:cubicBezTo>
                    <a:pt x="92351" y="112797"/>
                    <a:pt x="92217" y="115611"/>
                    <a:pt x="92217" y="119178"/>
                  </a:cubicBezTo>
                  <a:lnTo>
                    <a:pt x="85630" y="109297"/>
                  </a:lnTo>
                  <a:lnTo>
                    <a:pt x="72043" y="88511"/>
                  </a:lnTo>
                  <a:cubicBezTo>
                    <a:pt x="70534" y="86452"/>
                    <a:pt x="68546" y="83568"/>
                    <a:pt x="66077" y="79862"/>
                  </a:cubicBezTo>
                  <a:cubicBezTo>
                    <a:pt x="64429" y="77393"/>
                    <a:pt x="62782" y="75062"/>
                    <a:pt x="61134" y="72865"/>
                  </a:cubicBezTo>
                  <a:cubicBezTo>
                    <a:pt x="60858" y="72319"/>
                    <a:pt x="60417" y="71565"/>
                    <a:pt x="59797" y="70601"/>
                  </a:cubicBezTo>
                  <a:cubicBezTo>
                    <a:pt x="59180" y="69644"/>
                    <a:pt x="58527" y="68953"/>
                    <a:pt x="57843" y="68542"/>
                  </a:cubicBezTo>
                  <a:cubicBezTo>
                    <a:pt x="57156" y="68132"/>
                    <a:pt x="55852" y="67858"/>
                    <a:pt x="53932" y="67720"/>
                  </a:cubicBezTo>
                  <a:cubicBezTo>
                    <a:pt x="53109" y="67586"/>
                    <a:pt x="51735" y="67515"/>
                    <a:pt x="49814" y="67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893998" y="1417183"/>
              <a:ext cx="2109751" cy="2829419"/>
            </a:xfrm>
            <a:custGeom>
              <a:avLst/>
              <a:gdLst/>
              <a:ahLst/>
              <a:cxnLst/>
              <a:rect l="l" t="t" r="r" b="b"/>
              <a:pathLst>
                <a:path w="156220" h="209509" extrusionOk="0">
                  <a:moveTo>
                    <a:pt x="21556" y="47737"/>
                  </a:moveTo>
                  <a:cubicBezTo>
                    <a:pt x="21556" y="47738"/>
                    <a:pt x="21556" y="47738"/>
                    <a:pt x="21556" y="47738"/>
                  </a:cubicBezTo>
                  <a:cubicBezTo>
                    <a:pt x="21556" y="47738"/>
                    <a:pt x="21556" y="47738"/>
                    <a:pt x="21556" y="47737"/>
                  </a:cubicBezTo>
                  <a:close/>
                  <a:moveTo>
                    <a:pt x="58257" y="1204"/>
                  </a:moveTo>
                  <a:cubicBezTo>
                    <a:pt x="59695" y="1204"/>
                    <a:pt x="61542" y="1540"/>
                    <a:pt x="63742" y="2205"/>
                  </a:cubicBezTo>
                  <a:cubicBezTo>
                    <a:pt x="65965" y="2881"/>
                    <a:pt x="68109" y="3766"/>
                    <a:pt x="70119" y="4839"/>
                  </a:cubicBezTo>
                  <a:lnTo>
                    <a:pt x="70137" y="4846"/>
                  </a:lnTo>
                  <a:cubicBezTo>
                    <a:pt x="75644" y="7536"/>
                    <a:pt x="79376" y="10241"/>
                    <a:pt x="81229" y="12886"/>
                  </a:cubicBezTo>
                  <a:lnTo>
                    <a:pt x="81241" y="12901"/>
                  </a:lnTo>
                  <a:cubicBezTo>
                    <a:pt x="81644" y="13443"/>
                    <a:pt x="82062" y="13999"/>
                    <a:pt x="82477" y="14548"/>
                  </a:cubicBezTo>
                  <a:cubicBezTo>
                    <a:pt x="82862" y="15064"/>
                    <a:pt x="83198" y="15538"/>
                    <a:pt x="83482" y="15953"/>
                  </a:cubicBezTo>
                  <a:cubicBezTo>
                    <a:pt x="84521" y="17619"/>
                    <a:pt x="85545" y="19028"/>
                    <a:pt x="86519" y="20141"/>
                  </a:cubicBezTo>
                  <a:cubicBezTo>
                    <a:pt x="87513" y="21281"/>
                    <a:pt x="88495" y="22150"/>
                    <a:pt x="89433" y="22726"/>
                  </a:cubicBezTo>
                  <a:lnTo>
                    <a:pt x="89440" y="22730"/>
                  </a:lnTo>
                  <a:cubicBezTo>
                    <a:pt x="90897" y="23607"/>
                    <a:pt x="92250" y="24052"/>
                    <a:pt x="93453" y="24052"/>
                  </a:cubicBezTo>
                  <a:cubicBezTo>
                    <a:pt x="95511" y="24052"/>
                    <a:pt x="97099" y="23585"/>
                    <a:pt x="98168" y="22670"/>
                  </a:cubicBezTo>
                  <a:cubicBezTo>
                    <a:pt x="99263" y="21733"/>
                    <a:pt x="99819" y="20331"/>
                    <a:pt x="99819" y="18508"/>
                  </a:cubicBezTo>
                  <a:cubicBezTo>
                    <a:pt x="99819" y="16513"/>
                    <a:pt x="99180" y="14077"/>
                    <a:pt x="97918" y="11268"/>
                  </a:cubicBezTo>
                  <a:cubicBezTo>
                    <a:pt x="97499" y="10297"/>
                    <a:pt x="96371" y="8306"/>
                    <a:pt x="94477" y="5187"/>
                  </a:cubicBezTo>
                  <a:cubicBezTo>
                    <a:pt x="94518" y="4944"/>
                    <a:pt x="94656" y="4775"/>
                    <a:pt x="94921" y="4633"/>
                  </a:cubicBezTo>
                  <a:cubicBezTo>
                    <a:pt x="95213" y="4476"/>
                    <a:pt x="95803" y="4290"/>
                    <a:pt x="96954" y="4290"/>
                  </a:cubicBezTo>
                  <a:lnTo>
                    <a:pt x="97989" y="4290"/>
                  </a:lnTo>
                  <a:lnTo>
                    <a:pt x="129142" y="3878"/>
                  </a:lnTo>
                  <a:cubicBezTo>
                    <a:pt x="130169" y="4375"/>
                    <a:pt x="130901" y="5257"/>
                    <a:pt x="131379" y="6572"/>
                  </a:cubicBezTo>
                  <a:lnTo>
                    <a:pt x="131391" y="6599"/>
                  </a:lnTo>
                  <a:lnTo>
                    <a:pt x="131406" y="6625"/>
                  </a:lnTo>
                  <a:cubicBezTo>
                    <a:pt x="133285" y="10525"/>
                    <a:pt x="134510" y="15646"/>
                    <a:pt x="135052" y="21855"/>
                  </a:cubicBezTo>
                  <a:cubicBezTo>
                    <a:pt x="135324" y="24855"/>
                    <a:pt x="135459" y="27052"/>
                    <a:pt x="135459" y="28390"/>
                  </a:cubicBezTo>
                  <a:cubicBezTo>
                    <a:pt x="135459" y="32529"/>
                    <a:pt x="134652" y="36246"/>
                    <a:pt x="133053" y="39441"/>
                  </a:cubicBezTo>
                  <a:lnTo>
                    <a:pt x="133046" y="39463"/>
                  </a:lnTo>
                  <a:cubicBezTo>
                    <a:pt x="130498" y="45093"/>
                    <a:pt x="125865" y="50062"/>
                    <a:pt x="119275" y="54227"/>
                  </a:cubicBezTo>
                  <a:lnTo>
                    <a:pt x="119257" y="54238"/>
                  </a:lnTo>
                  <a:cubicBezTo>
                    <a:pt x="116305" y="56252"/>
                    <a:pt x="112700" y="57813"/>
                    <a:pt x="108535" y="58889"/>
                  </a:cubicBezTo>
                  <a:lnTo>
                    <a:pt x="108505" y="58897"/>
                  </a:lnTo>
                  <a:lnTo>
                    <a:pt x="108479" y="58908"/>
                  </a:lnTo>
                  <a:cubicBezTo>
                    <a:pt x="105953" y="59838"/>
                    <a:pt x="102767" y="60309"/>
                    <a:pt x="99012" y="60309"/>
                  </a:cubicBezTo>
                  <a:cubicBezTo>
                    <a:pt x="91088" y="60309"/>
                    <a:pt x="84633" y="58415"/>
                    <a:pt x="79829" y="54675"/>
                  </a:cubicBezTo>
                  <a:lnTo>
                    <a:pt x="79802" y="54657"/>
                  </a:lnTo>
                  <a:cubicBezTo>
                    <a:pt x="77098" y="52766"/>
                    <a:pt x="74770" y="50850"/>
                    <a:pt x="72884" y="48959"/>
                  </a:cubicBezTo>
                  <a:cubicBezTo>
                    <a:pt x="72794" y="48869"/>
                    <a:pt x="72656" y="48731"/>
                    <a:pt x="72469" y="48545"/>
                  </a:cubicBezTo>
                  <a:cubicBezTo>
                    <a:pt x="71792" y="47869"/>
                    <a:pt x="70537" y="46613"/>
                    <a:pt x="68666" y="44738"/>
                  </a:cubicBezTo>
                  <a:cubicBezTo>
                    <a:pt x="66237" y="42317"/>
                    <a:pt x="63742" y="40315"/>
                    <a:pt x="61247" y="38787"/>
                  </a:cubicBezTo>
                  <a:lnTo>
                    <a:pt x="61216" y="38768"/>
                  </a:lnTo>
                  <a:cubicBezTo>
                    <a:pt x="59348" y="37767"/>
                    <a:pt x="57174" y="37255"/>
                    <a:pt x="54757" y="37255"/>
                  </a:cubicBezTo>
                  <a:cubicBezTo>
                    <a:pt x="53558" y="37255"/>
                    <a:pt x="52508" y="37737"/>
                    <a:pt x="51638" y="38686"/>
                  </a:cubicBezTo>
                  <a:cubicBezTo>
                    <a:pt x="50824" y="39575"/>
                    <a:pt x="50155" y="40901"/>
                    <a:pt x="49653" y="42627"/>
                  </a:cubicBezTo>
                  <a:cubicBezTo>
                    <a:pt x="49232" y="44032"/>
                    <a:pt x="49015" y="45597"/>
                    <a:pt x="49011" y="47271"/>
                  </a:cubicBezTo>
                  <a:cubicBezTo>
                    <a:pt x="47977" y="52945"/>
                    <a:pt x="47685" y="54264"/>
                    <a:pt x="47603" y="54530"/>
                  </a:cubicBezTo>
                  <a:cubicBezTo>
                    <a:pt x="47546" y="54671"/>
                    <a:pt x="47498" y="54742"/>
                    <a:pt x="47468" y="54773"/>
                  </a:cubicBezTo>
                  <a:cubicBezTo>
                    <a:pt x="47439" y="54757"/>
                    <a:pt x="47382" y="54731"/>
                    <a:pt x="47296" y="54668"/>
                  </a:cubicBezTo>
                  <a:lnTo>
                    <a:pt x="47155" y="54563"/>
                  </a:lnTo>
                  <a:lnTo>
                    <a:pt x="46979" y="54548"/>
                  </a:lnTo>
                  <a:cubicBezTo>
                    <a:pt x="45167" y="54410"/>
                    <a:pt x="42660" y="54343"/>
                    <a:pt x="39541" y="54343"/>
                  </a:cubicBezTo>
                  <a:cubicBezTo>
                    <a:pt x="33821" y="54070"/>
                    <a:pt x="29969" y="53794"/>
                    <a:pt x="28090" y="53525"/>
                  </a:cubicBezTo>
                  <a:cubicBezTo>
                    <a:pt x="26379" y="53263"/>
                    <a:pt x="25094" y="52904"/>
                    <a:pt x="24269" y="52456"/>
                  </a:cubicBezTo>
                  <a:cubicBezTo>
                    <a:pt x="23495" y="52042"/>
                    <a:pt x="22946" y="51500"/>
                    <a:pt x="22584" y="50797"/>
                  </a:cubicBezTo>
                  <a:cubicBezTo>
                    <a:pt x="22446" y="50383"/>
                    <a:pt x="22270" y="49931"/>
                    <a:pt x="22068" y="49457"/>
                  </a:cubicBezTo>
                  <a:cubicBezTo>
                    <a:pt x="21874" y="49008"/>
                    <a:pt x="21713" y="48459"/>
                    <a:pt x="21590" y="47827"/>
                  </a:cubicBezTo>
                  <a:lnTo>
                    <a:pt x="20398" y="47943"/>
                  </a:lnTo>
                  <a:cubicBezTo>
                    <a:pt x="20398" y="47655"/>
                    <a:pt x="20615" y="47405"/>
                    <a:pt x="20906" y="47357"/>
                  </a:cubicBezTo>
                  <a:cubicBezTo>
                    <a:pt x="20938" y="47352"/>
                    <a:pt x="20969" y="47350"/>
                    <a:pt x="20999" y="47350"/>
                  </a:cubicBezTo>
                  <a:cubicBezTo>
                    <a:pt x="21271" y="47350"/>
                    <a:pt x="21492" y="47536"/>
                    <a:pt x="21556" y="47737"/>
                  </a:cubicBezTo>
                  <a:lnTo>
                    <a:pt x="21556" y="47737"/>
                  </a:lnTo>
                  <a:cubicBezTo>
                    <a:pt x="21526" y="47643"/>
                    <a:pt x="21369" y="47019"/>
                    <a:pt x="20574" y="43352"/>
                  </a:cubicBezTo>
                  <a:cubicBezTo>
                    <a:pt x="20577" y="36463"/>
                    <a:pt x="21194" y="30508"/>
                    <a:pt x="22408" y="25655"/>
                  </a:cubicBezTo>
                  <a:lnTo>
                    <a:pt x="22412" y="25625"/>
                  </a:lnTo>
                  <a:cubicBezTo>
                    <a:pt x="23888" y="18124"/>
                    <a:pt x="27067" y="12427"/>
                    <a:pt x="31867" y="8691"/>
                  </a:cubicBezTo>
                  <a:lnTo>
                    <a:pt x="31871" y="8691"/>
                  </a:lnTo>
                  <a:cubicBezTo>
                    <a:pt x="38181" y="3722"/>
                    <a:pt x="47061" y="1204"/>
                    <a:pt x="58257" y="1204"/>
                  </a:cubicBezTo>
                  <a:close/>
                  <a:moveTo>
                    <a:pt x="58257" y="1"/>
                  </a:moveTo>
                  <a:cubicBezTo>
                    <a:pt x="52534" y="1"/>
                    <a:pt x="47353" y="647"/>
                    <a:pt x="42858" y="1928"/>
                  </a:cubicBezTo>
                  <a:cubicBezTo>
                    <a:pt x="40606" y="2571"/>
                    <a:pt x="38476" y="3385"/>
                    <a:pt x="36530" y="4349"/>
                  </a:cubicBezTo>
                  <a:cubicBezTo>
                    <a:pt x="34580" y="5313"/>
                    <a:pt x="32764" y="6456"/>
                    <a:pt x="31128" y="7745"/>
                  </a:cubicBezTo>
                  <a:cubicBezTo>
                    <a:pt x="28606" y="9706"/>
                    <a:pt x="26491" y="12191"/>
                    <a:pt x="24848" y="15127"/>
                  </a:cubicBezTo>
                  <a:cubicBezTo>
                    <a:pt x="23215" y="18048"/>
                    <a:pt x="22001" y="21497"/>
                    <a:pt x="21235" y="25375"/>
                  </a:cubicBezTo>
                  <a:cubicBezTo>
                    <a:pt x="19998" y="30340"/>
                    <a:pt x="19370" y="36406"/>
                    <a:pt x="19370" y="43415"/>
                  </a:cubicBezTo>
                  <a:lnTo>
                    <a:pt x="19370" y="43479"/>
                  </a:lnTo>
                  <a:lnTo>
                    <a:pt x="19382" y="43543"/>
                  </a:lnTo>
                  <a:cubicBezTo>
                    <a:pt x="19707" y="45036"/>
                    <a:pt x="19961" y="46184"/>
                    <a:pt x="20133" y="46953"/>
                  </a:cubicBezTo>
                  <a:cubicBezTo>
                    <a:pt x="20219" y="47331"/>
                    <a:pt x="20286" y="47622"/>
                    <a:pt x="20334" y="47812"/>
                  </a:cubicBezTo>
                  <a:cubicBezTo>
                    <a:pt x="20361" y="47917"/>
                    <a:pt x="20379" y="47992"/>
                    <a:pt x="20394" y="48044"/>
                  </a:cubicBezTo>
                  <a:cubicBezTo>
                    <a:pt x="20406" y="48085"/>
                    <a:pt x="20413" y="48112"/>
                    <a:pt x="20424" y="48138"/>
                  </a:cubicBezTo>
                  <a:cubicBezTo>
                    <a:pt x="20424" y="48141"/>
                    <a:pt x="20428" y="48145"/>
                    <a:pt x="20428" y="48152"/>
                  </a:cubicBezTo>
                  <a:cubicBezTo>
                    <a:pt x="20567" y="48829"/>
                    <a:pt x="20746" y="49426"/>
                    <a:pt x="20962" y="49931"/>
                  </a:cubicBezTo>
                  <a:cubicBezTo>
                    <a:pt x="21157" y="50390"/>
                    <a:pt x="21325" y="50824"/>
                    <a:pt x="21460" y="51223"/>
                  </a:cubicBezTo>
                  <a:lnTo>
                    <a:pt x="21474" y="51264"/>
                  </a:lnTo>
                  <a:lnTo>
                    <a:pt x="21493" y="51302"/>
                  </a:lnTo>
                  <a:cubicBezTo>
                    <a:pt x="21960" y="52236"/>
                    <a:pt x="22703" y="52983"/>
                    <a:pt x="23697" y="53517"/>
                  </a:cubicBezTo>
                  <a:cubicBezTo>
                    <a:pt x="24657" y="54033"/>
                    <a:pt x="26032" y="54425"/>
                    <a:pt x="27907" y="54713"/>
                  </a:cubicBezTo>
                  <a:lnTo>
                    <a:pt x="27911" y="54713"/>
                  </a:lnTo>
                  <a:cubicBezTo>
                    <a:pt x="29857" y="54993"/>
                    <a:pt x="33645" y="55266"/>
                    <a:pt x="39496" y="55542"/>
                  </a:cubicBezTo>
                  <a:lnTo>
                    <a:pt x="39526" y="55542"/>
                  </a:lnTo>
                  <a:cubicBezTo>
                    <a:pt x="42533" y="55542"/>
                    <a:pt x="44954" y="55609"/>
                    <a:pt x="46729" y="55736"/>
                  </a:cubicBezTo>
                  <a:cubicBezTo>
                    <a:pt x="46989" y="55901"/>
                    <a:pt x="47243" y="55982"/>
                    <a:pt x="47492" y="55982"/>
                  </a:cubicBezTo>
                  <a:cubicBezTo>
                    <a:pt x="47593" y="55982"/>
                    <a:pt x="47694" y="55969"/>
                    <a:pt x="47793" y="55942"/>
                  </a:cubicBezTo>
                  <a:cubicBezTo>
                    <a:pt x="48196" y="55830"/>
                    <a:pt x="48510" y="55497"/>
                    <a:pt x="48727" y="54959"/>
                  </a:cubicBezTo>
                  <a:lnTo>
                    <a:pt x="48742" y="54926"/>
                  </a:lnTo>
                  <a:cubicBezTo>
                    <a:pt x="48798" y="54757"/>
                    <a:pt x="48963" y="54245"/>
                    <a:pt x="50203" y="47435"/>
                  </a:cubicBezTo>
                  <a:lnTo>
                    <a:pt x="50214" y="47379"/>
                  </a:lnTo>
                  <a:lnTo>
                    <a:pt x="50214" y="47327"/>
                  </a:lnTo>
                  <a:cubicBezTo>
                    <a:pt x="50214" y="45746"/>
                    <a:pt x="50412" y="44282"/>
                    <a:pt x="50805" y="42971"/>
                  </a:cubicBezTo>
                  <a:lnTo>
                    <a:pt x="50805" y="42967"/>
                  </a:lnTo>
                  <a:cubicBezTo>
                    <a:pt x="51257" y="41417"/>
                    <a:pt x="51836" y="40251"/>
                    <a:pt x="52523" y="39500"/>
                  </a:cubicBezTo>
                  <a:cubicBezTo>
                    <a:pt x="53165" y="38798"/>
                    <a:pt x="53898" y="38458"/>
                    <a:pt x="54757" y="38458"/>
                  </a:cubicBezTo>
                  <a:cubicBezTo>
                    <a:pt x="56969" y="38458"/>
                    <a:pt x="58945" y="38917"/>
                    <a:pt x="60633" y="39822"/>
                  </a:cubicBezTo>
                  <a:cubicBezTo>
                    <a:pt x="63043" y="41297"/>
                    <a:pt x="65461" y="43240"/>
                    <a:pt x="67814" y="45590"/>
                  </a:cubicBezTo>
                  <a:cubicBezTo>
                    <a:pt x="69685" y="47465"/>
                    <a:pt x="70941" y="48721"/>
                    <a:pt x="71617" y="49393"/>
                  </a:cubicBezTo>
                  <a:lnTo>
                    <a:pt x="72035" y="49811"/>
                  </a:lnTo>
                  <a:cubicBezTo>
                    <a:pt x="73967" y="51747"/>
                    <a:pt x="76343" y="53704"/>
                    <a:pt x="79100" y="55632"/>
                  </a:cubicBezTo>
                  <a:cubicBezTo>
                    <a:pt x="81614" y="57585"/>
                    <a:pt x="84569" y="59073"/>
                    <a:pt x="87879" y="60047"/>
                  </a:cubicBezTo>
                  <a:cubicBezTo>
                    <a:pt x="91178" y="61018"/>
                    <a:pt x="94925" y="61512"/>
                    <a:pt x="99012" y="61512"/>
                  </a:cubicBezTo>
                  <a:cubicBezTo>
                    <a:pt x="102894" y="61512"/>
                    <a:pt x="106211" y="61018"/>
                    <a:pt x="108867" y="60044"/>
                  </a:cubicBezTo>
                  <a:cubicBezTo>
                    <a:pt x="113149" y="58938"/>
                    <a:pt x="116869" y="57320"/>
                    <a:pt x="119925" y="55240"/>
                  </a:cubicBezTo>
                  <a:cubicBezTo>
                    <a:pt x="123310" y="53099"/>
                    <a:pt x="126220" y="50730"/>
                    <a:pt x="128577" y="48201"/>
                  </a:cubicBezTo>
                  <a:cubicBezTo>
                    <a:pt x="130939" y="45660"/>
                    <a:pt x="132810" y="42893"/>
                    <a:pt x="134136" y="39967"/>
                  </a:cubicBezTo>
                  <a:cubicBezTo>
                    <a:pt x="134974" y="38289"/>
                    <a:pt x="135612" y="36459"/>
                    <a:pt x="136031" y="34539"/>
                  </a:cubicBezTo>
                  <a:cubicBezTo>
                    <a:pt x="136453" y="32618"/>
                    <a:pt x="136662" y="30549"/>
                    <a:pt x="136662" y="28390"/>
                  </a:cubicBezTo>
                  <a:cubicBezTo>
                    <a:pt x="136662" y="27000"/>
                    <a:pt x="136528" y="24826"/>
                    <a:pt x="136251" y="21751"/>
                  </a:cubicBezTo>
                  <a:cubicBezTo>
                    <a:pt x="135974" y="18579"/>
                    <a:pt x="135519" y="15662"/>
                    <a:pt x="134895" y="13069"/>
                  </a:cubicBezTo>
                  <a:cubicBezTo>
                    <a:pt x="134275" y="10480"/>
                    <a:pt x="133468" y="8145"/>
                    <a:pt x="132500" y="6132"/>
                  </a:cubicBezTo>
                  <a:cubicBezTo>
                    <a:pt x="131895" y="4484"/>
                    <a:pt x="130891" y="3340"/>
                    <a:pt x="129515" y="2728"/>
                  </a:cubicBezTo>
                  <a:lnTo>
                    <a:pt x="129392" y="2676"/>
                  </a:lnTo>
                  <a:lnTo>
                    <a:pt x="97977" y="3087"/>
                  </a:lnTo>
                  <a:lnTo>
                    <a:pt x="96954" y="3087"/>
                  </a:lnTo>
                  <a:cubicBezTo>
                    <a:pt x="95814" y="3087"/>
                    <a:pt x="94963" y="3247"/>
                    <a:pt x="94354" y="3573"/>
                  </a:cubicBezTo>
                  <a:cubicBezTo>
                    <a:pt x="93640" y="3949"/>
                    <a:pt x="93266" y="4563"/>
                    <a:pt x="93266" y="5335"/>
                  </a:cubicBezTo>
                  <a:lnTo>
                    <a:pt x="93266" y="5504"/>
                  </a:lnTo>
                  <a:lnTo>
                    <a:pt x="93352" y="5649"/>
                  </a:lnTo>
                  <a:cubicBezTo>
                    <a:pt x="95254" y="8773"/>
                    <a:pt x="96416" y="10827"/>
                    <a:pt x="96811" y="11746"/>
                  </a:cubicBezTo>
                  <a:lnTo>
                    <a:pt x="96815" y="11758"/>
                  </a:lnTo>
                  <a:cubicBezTo>
                    <a:pt x="98011" y="14414"/>
                    <a:pt x="98616" y="16686"/>
                    <a:pt x="98616" y="18508"/>
                  </a:cubicBezTo>
                  <a:cubicBezTo>
                    <a:pt x="98616" y="19984"/>
                    <a:pt x="98213" y="21048"/>
                    <a:pt x="97383" y="21759"/>
                  </a:cubicBezTo>
                  <a:cubicBezTo>
                    <a:pt x="96539" y="22479"/>
                    <a:pt x="95216" y="22850"/>
                    <a:pt x="93453" y="22850"/>
                  </a:cubicBezTo>
                  <a:cubicBezTo>
                    <a:pt x="92471" y="22850"/>
                    <a:pt x="91331" y="22461"/>
                    <a:pt x="90064" y="21702"/>
                  </a:cubicBezTo>
                  <a:cubicBezTo>
                    <a:pt x="88369" y="20660"/>
                    <a:pt x="86497" y="18508"/>
                    <a:pt x="84495" y="15310"/>
                  </a:cubicBezTo>
                  <a:lnTo>
                    <a:pt x="84483" y="15291"/>
                  </a:lnTo>
                  <a:cubicBezTo>
                    <a:pt x="84192" y="14855"/>
                    <a:pt x="83837" y="14362"/>
                    <a:pt x="83438" y="13824"/>
                  </a:cubicBezTo>
                  <a:cubicBezTo>
                    <a:pt x="83026" y="13282"/>
                    <a:pt x="82612" y="12725"/>
                    <a:pt x="82208" y="12187"/>
                  </a:cubicBezTo>
                  <a:cubicBezTo>
                    <a:pt x="81214" y="10772"/>
                    <a:pt x="79731" y="9341"/>
                    <a:pt x="77803" y="7939"/>
                  </a:cubicBezTo>
                  <a:cubicBezTo>
                    <a:pt x="75898" y="6554"/>
                    <a:pt x="73500" y="5153"/>
                    <a:pt x="70675" y="3770"/>
                  </a:cubicBezTo>
                  <a:cubicBezTo>
                    <a:pt x="68599" y="2664"/>
                    <a:pt x="66383" y="1753"/>
                    <a:pt x="64089" y="1054"/>
                  </a:cubicBezTo>
                  <a:cubicBezTo>
                    <a:pt x="61776" y="356"/>
                    <a:pt x="59816" y="1"/>
                    <a:pt x="58257" y="1"/>
                  </a:cubicBezTo>
                  <a:close/>
                  <a:moveTo>
                    <a:pt x="50434" y="68718"/>
                  </a:moveTo>
                  <a:cubicBezTo>
                    <a:pt x="52303" y="68718"/>
                    <a:pt x="53651" y="68782"/>
                    <a:pt x="54455" y="68917"/>
                  </a:cubicBezTo>
                  <a:lnTo>
                    <a:pt x="54481" y="68920"/>
                  </a:lnTo>
                  <a:lnTo>
                    <a:pt x="54507" y="68920"/>
                  </a:lnTo>
                  <a:cubicBezTo>
                    <a:pt x="56771" y="69084"/>
                    <a:pt x="57738" y="69413"/>
                    <a:pt x="58153" y="69660"/>
                  </a:cubicBezTo>
                  <a:cubicBezTo>
                    <a:pt x="58754" y="70022"/>
                    <a:pt x="59345" y="70650"/>
                    <a:pt x="59912" y="71528"/>
                  </a:cubicBezTo>
                  <a:cubicBezTo>
                    <a:pt x="60502" y="72447"/>
                    <a:pt x="60944" y="73190"/>
                    <a:pt x="61220" y="73739"/>
                  </a:cubicBezTo>
                  <a:lnTo>
                    <a:pt x="61242" y="73784"/>
                  </a:lnTo>
                  <a:lnTo>
                    <a:pt x="61276" y="73829"/>
                  </a:lnTo>
                  <a:cubicBezTo>
                    <a:pt x="62912" y="76014"/>
                    <a:pt x="64568" y="78357"/>
                    <a:pt x="66196" y="80800"/>
                  </a:cubicBezTo>
                  <a:cubicBezTo>
                    <a:pt x="68711" y="84573"/>
                    <a:pt x="70665" y="87401"/>
                    <a:pt x="72170" y="89453"/>
                  </a:cubicBezTo>
                  <a:lnTo>
                    <a:pt x="85746" y="110228"/>
                  </a:lnTo>
                  <a:lnTo>
                    <a:pt x="93438" y="121768"/>
                  </a:lnTo>
                  <a:lnTo>
                    <a:pt x="93438" y="119780"/>
                  </a:lnTo>
                  <a:cubicBezTo>
                    <a:pt x="93438" y="116239"/>
                    <a:pt x="93576" y="113430"/>
                    <a:pt x="93845" y="111423"/>
                  </a:cubicBezTo>
                  <a:lnTo>
                    <a:pt x="93849" y="111382"/>
                  </a:lnTo>
                  <a:lnTo>
                    <a:pt x="93849" y="92210"/>
                  </a:lnTo>
                  <a:lnTo>
                    <a:pt x="94466" y="77633"/>
                  </a:lnTo>
                  <a:cubicBezTo>
                    <a:pt x="94626" y="76343"/>
                    <a:pt x="94761" y="75768"/>
                    <a:pt x="94847" y="75510"/>
                  </a:cubicBezTo>
                  <a:lnTo>
                    <a:pt x="94851" y="75507"/>
                  </a:lnTo>
                  <a:cubicBezTo>
                    <a:pt x="94944" y="75219"/>
                    <a:pt x="95082" y="75005"/>
                    <a:pt x="95254" y="74875"/>
                  </a:cubicBezTo>
                  <a:lnTo>
                    <a:pt x="95258" y="74875"/>
                  </a:lnTo>
                  <a:cubicBezTo>
                    <a:pt x="95545" y="74655"/>
                    <a:pt x="95762" y="74476"/>
                    <a:pt x="95915" y="74326"/>
                  </a:cubicBezTo>
                  <a:cubicBezTo>
                    <a:pt x="97484" y="73022"/>
                    <a:pt x="99072" y="72029"/>
                    <a:pt x="100630" y="71371"/>
                  </a:cubicBezTo>
                  <a:cubicBezTo>
                    <a:pt x="101934" y="71113"/>
                    <a:pt x="102979" y="70982"/>
                    <a:pt x="103746" y="70982"/>
                  </a:cubicBezTo>
                  <a:lnTo>
                    <a:pt x="117912" y="70982"/>
                  </a:lnTo>
                  <a:cubicBezTo>
                    <a:pt x="119040" y="71120"/>
                    <a:pt x="120938" y="71188"/>
                    <a:pt x="123713" y="71188"/>
                  </a:cubicBezTo>
                  <a:cubicBezTo>
                    <a:pt x="126672" y="71188"/>
                    <a:pt x="129079" y="71255"/>
                    <a:pt x="130872" y="71389"/>
                  </a:cubicBezTo>
                  <a:lnTo>
                    <a:pt x="130894" y="71393"/>
                  </a:lnTo>
                  <a:lnTo>
                    <a:pt x="146147" y="71393"/>
                  </a:lnTo>
                  <a:cubicBezTo>
                    <a:pt x="149547" y="71393"/>
                    <a:pt x="151837" y="71898"/>
                    <a:pt x="152954" y="72888"/>
                  </a:cubicBezTo>
                  <a:lnTo>
                    <a:pt x="152977" y="72907"/>
                  </a:lnTo>
                  <a:lnTo>
                    <a:pt x="152999" y="72925"/>
                  </a:lnTo>
                  <a:cubicBezTo>
                    <a:pt x="154332" y="73896"/>
                    <a:pt x="155013" y="76149"/>
                    <a:pt x="155017" y="79612"/>
                  </a:cubicBezTo>
                  <a:lnTo>
                    <a:pt x="154811" y="81640"/>
                  </a:lnTo>
                  <a:lnTo>
                    <a:pt x="154811" y="81652"/>
                  </a:lnTo>
                  <a:lnTo>
                    <a:pt x="154606" y="84925"/>
                  </a:lnTo>
                  <a:cubicBezTo>
                    <a:pt x="154467" y="85780"/>
                    <a:pt x="154396" y="86878"/>
                    <a:pt x="154396" y="88287"/>
                  </a:cubicBezTo>
                  <a:lnTo>
                    <a:pt x="154396" y="92463"/>
                  </a:lnTo>
                  <a:lnTo>
                    <a:pt x="154811" y="94522"/>
                  </a:lnTo>
                  <a:lnTo>
                    <a:pt x="154811" y="101030"/>
                  </a:lnTo>
                  <a:cubicBezTo>
                    <a:pt x="154673" y="103383"/>
                    <a:pt x="154606" y="107295"/>
                    <a:pt x="154606" y="112989"/>
                  </a:cubicBezTo>
                  <a:lnTo>
                    <a:pt x="154606" y="128208"/>
                  </a:lnTo>
                  <a:cubicBezTo>
                    <a:pt x="154467" y="131738"/>
                    <a:pt x="154396" y="136801"/>
                    <a:pt x="154396" y="143245"/>
                  </a:cubicBezTo>
                  <a:lnTo>
                    <a:pt x="154396" y="194673"/>
                  </a:lnTo>
                  <a:lnTo>
                    <a:pt x="153582" y="202444"/>
                  </a:lnTo>
                  <a:cubicBezTo>
                    <a:pt x="153082" y="205298"/>
                    <a:pt x="152125" y="207065"/>
                    <a:pt x="150739" y="207696"/>
                  </a:cubicBezTo>
                  <a:lnTo>
                    <a:pt x="147384" y="207895"/>
                  </a:lnTo>
                  <a:lnTo>
                    <a:pt x="143921" y="207689"/>
                  </a:lnTo>
                  <a:lnTo>
                    <a:pt x="106805" y="207689"/>
                  </a:lnTo>
                  <a:lnTo>
                    <a:pt x="106775" y="207693"/>
                  </a:lnTo>
                  <a:cubicBezTo>
                    <a:pt x="106193" y="207751"/>
                    <a:pt x="105612" y="207779"/>
                    <a:pt x="105034" y="207779"/>
                  </a:cubicBezTo>
                  <a:cubicBezTo>
                    <a:pt x="102991" y="207779"/>
                    <a:pt x="100979" y="207419"/>
                    <a:pt x="99031" y="206703"/>
                  </a:cubicBezTo>
                  <a:cubicBezTo>
                    <a:pt x="97877" y="206187"/>
                    <a:pt x="96565" y="205336"/>
                    <a:pt x="95130" y="204170"/>
                  </a:cubicBezTo>
                  <a:lnTo>
                    <a:pt x="74232" y="174865"/>
                  </a:lnTo>
                  <a:cubicBezTo>
                    <a:pt x="74124" y="174619"/>
                    <a:pt x="73836" y="174115"/>
                    <a:pt x="73077" y="172837"/>
                  </a:cubicBezTo>
                  <a:cubicBezTo>
                    <a:pt x="72330" y="171578"/>
                    <a:pt x="71187" y="169687"/>
                    <a:pt x="69678" y="167222"/>
                  </a:cubicBezTo>
                  <a:lnTo>
                    <a:pt x="69667" y="167199"/>
                  </a:lnTo>
                  <a:cubicBezTo>
                    <a:pt x="68576" y="165571"/>
                    <a:pt x="67541" y="164121"/>
                    <a:pt x="66589" y="162888"/>
                  </a:cubicBezTo>
                  <a:cubicBezTo>
                    <a:pt x="66290" y="162309"/>
                    <a:pt x="65949" y="161828"/>
                    <a:pt x="65580" y="161450"/>
                  </a:cubicBezTo>
                  <a:lnTo>
                    <a:pt x="65576" y="161447"/>
                  </a:lnTo>
                  <a:cubicBezTo>
                    <a:pt x="65075" y="160950"/>
                    <a:pt x="64754" y="160759"/>
                    <a:pt x="64433" y="160759"/>
                  </a:cubicBezTo>
                  <a:cubicBezTo>
                    <a:pt x="63667" y="160759"/>
                    <a:pt x="63062" y="160950"/>
                    <a:pt x="62643" y="161323"/>
                  </a:cubicBezTo>
                  <a:cubicBezTo>
                    <a:pt x="62202" y="161716"/>
                    <a:pt x="61978" y="162280"/>
                    <a:pt x="61978" y="163008"/>
                  </a:cubicBezTo>
                  <a:lnTo>
                    <a:pt x="61978" y="167506"/>
                  </a:lnTo>
                  <a:cubicBezTo>
                    <a:pt x="61840" y="168903"/>
                    <a:pt x="61773" y="171134"/>
                    <a:pt x="61773" y="174327"/>
                  </a:cubicBezTo>
                  <a:lnTo>
                    <a:pt x="61773" y="190126"/>
                  </a:lnTo>
                  <a:cubicBezTo>
                    <a:pt x="61500" y="191778"/>
                    <a:pt x="61359" y="193873"/>
                    <a:pt x="61359" y="196351"/>
                  </a:cubicBezTo>
                  <a:lnTo>
                    <a:pt x="61359" y="203617"/>
                  </a:lnTo>
                  <a:lnTo>
                    <a:pt x="61564" y="204641"/>
                  </a:lnTo>
                  <a:cubicBezTo>
                    <a:pt x="61549" y="205432"/>
                    <a:pt x="61190" y="205858"/>
                    <a:pt x="60376" y="206060"/>
                  </a:cubicBezTo>
                  <a:lnTo>
                    <a:pt x="60249" y="206090"/>
                  </a:lnTo>
                  <a:lnTo>
                    <a:pt x="60144" y="206172"/>
                  </a:lnTo>
                  <a:cubicBezTo>
                    <a:pt x="59796" y="206453"/>
                    <a:pt x="59281" y="206594"/>
                    <a:pt x="58607" y="206594"/>
                  </a:cubicBezTo>
                  <a:cubicBezTo>
                    <a:pt x="58232" y="206594"/>
                    <a:pt x="57807" y="206550"/>
                    <a:pt x="57335" y="206464"/>
                  </a:cubicBezTo>
                  <a:lnTo>
                    <a:pt x="57264" y="206453"/>
                  </a:lnTo>
                  <a:lnTo>
                    <a:pt x="57193" y="206456"/>
                  </a:lnTo>
                  <a:cubicBezTo>
                    <a:pt x="52515" y="206733"/>
                    <a:pt x="48768" y="207009"/>
                    <a:pt x="46060" y="207278"/>
                  </a:cubicBezTo>
                  <a:cubicBezTo>
                    <a:pt x="44424" y="207417"/>
                    <a:pt x="41517" y="207626"/>
                    <a:pt x="37426" y="207895"/>
                  </a:cubicBezTo>
                  <a:cubicBezTo>
                    <a:pt x="33328" y="208167"/>
                    <a:pt x="29462" y="208305"/>
                    <a:pt x="25938" y="208305"/>
                  </a:cubicBezTo>
                  <a:cubicBezTo>
                    <a:pt x="24631" y="208305"/>
                    <a:pt x="23510" y="208174"/>
                    <a:pt x="22606" y="207917"/>
                  </a:cubicBezTo>
                  <a:lnTo>
                    <a:pt x="22524" y="207895"/>
                  </a:lnTo>
                  <a:lnTo>
                    <a:pt x="13251" y="207895"/>
                  </a:lnTo>
                  <a:lnTo>
                    <a:pt x="4368" y="205724"/>
                  </a:lnTo>
                  <a:lnTo>
                    <a:pt x="3755" y="204091"/>
                  </a:lnTo>
                  <a:cubicBezTo>
                    <a:pt x="3725" y="203853"/>
                    <a:pt x="3695" y="203351"/>
                    <a:pt x="3695" y="202320"/>
                  </a:cubicBezTo>
                  <a:lnTo>
                    <a:pt x="3692" y="202279"/>
                  </a:lnTo>
                  <a:cubicBezTo>
                    <a:pt x="3419" y="198226"/>
                    <a:pt x="3281" y="193463"/>
                    <a:pt x="3281" y="188117"/>
                  </a:cubicBezTo>
                  <a:cubicBezTo>
                    <a:pt x="3281" y="184302"/>
                    <a:pt x="3142" y="181172"/>
                    <a:pt x="2869" y="178822"/>
                  </a:cubicBezTo>
                  <a:cubicBezTo>
                    <a:pt x="2869" y="175049"/>
                    <a:pt x="2802" y="172142"/>
                    <a:pt x="2664" y="170189"/>
                  </a:cubicBezTo>
                  <a:lnTo>
                    <a:pt x="2664" y="162974"/>
                  </a:lnTo>
                  <a:lnTo>
                    <a:pt x="2660" y="162940"/>
                  </a:lnTo>
                  <a:cubicBezTo>
                    <a:pt x="1976" y="156679"/>
                    <a:pt x="1562" y="149701"/>
                    <a:pt x="1428" y="142206"/>
                  </a:cubicBezTo>
                  <a:cubicBezTo>
                    <a:pt x="1293" y="134757"/>
                    <a:pt x="1222" y="127350"/>
                    <a:pt x="1222" y="120199"/>
                  </a:cubicBezTo>
                  <a:lnTo>
                    <a:pt x="1633" y="99222"/>
                  </a:lnTo>
                  <a:cubicBezTo>
                    <a:pt x="1771" y="96850"/>
                    <a:pt x="1842" y="93241"/>
                    <a:pt x="1842" y="88492"/>
                  </a:cubicBezTo>
                  <a:cubicBezTo>
                    <a:pt x="1842" y="83740"/>
                    <a:pt x="1771" y="80128"/>
                    <a:pt x="1633" y="77755"/>
                  </a:cubicBezTo>
                  <a:lnTo>
                    <a:pt x="1633" y="77733"/>
                  </a:lnTo>
                  <a:lnTo>
                    <a:pt x="1629" y="77711"/>
                  </a:lnTo>
                  <a:cubicBezTo>
                    <a:pt x="1248" y="74789"/>
                    <a:pt x="2029" y="72697"/>
                    <a:pt x="4016" y="71311"/>
                  </a:cubicBezTo>
                  <a:cubicBezTo>
                    <a:pt x="5305" y="70684"/>
                    <a:pt x="7625" y="70362"/>
                    <a:pt x="10913" y="70362"/>
                  </a:cubicBezTo>
                  <a:cubicBezTo>
                    <a:pt x="16031" y="70362"/>
                    <a:pt x="22617" y="70224"/>
                    <a:pt x="30488" y="69951"/>
                  </a:cubicBezTo>
                  <a:lnTo>
                    <a:pt x="30507" y="69951"/>
                  </a:lnTo>
                  <a:lnTo>
                    <a:pt x="35043" y="69541"/>
                  </a:lnTo>
                  <a:cubicBezTo>
                    <a:pt x="43366" y="68987"/>
                    <a:pt x="48403" y="68718"/>
                    <a:pt x="50434" y="68718"/>
                  </a:cubicBezTo>
                  <a:close/>
                  <a:moveTo>
                    <a:pt x="50434" y="67515"/>
                  </a:moveTo>
                  <a:cubicBezTo>
                    <a:pt x="48372" y="67515"/>
                    <a:pt x="43310" y="67784"/>
                    <a:pt x="34957" y="68337"/>
                  </a:cubicBezTo>
                  <a:lnTo>
                    <a:pt x="34949" y="68341"/>
                  </a:lnTo>
                  <a:lnTo>
                    <a:pt x="30433" y="68752"/>
                  </a:lnTo>
                  <a:cubicBezTo>
                    <a:pt x="22580" y="69025"/>
                    <a:pt x="16013" y="69163"/>
                    <a:pt x="10913" y="69163"/>
                  </a:cubicBezTo>
                  <a:cubicBezTo>
                    <a:pt x="7356" y="69163"/>
                    <a:pt x="4909" y="69518"/>
                    <a:pt x="3441" y="70253"/>
                  </a:cubicBezTo>
                  <a:lnTo>
                    <a:pt x="3404" y="70272"/>
                  </a:lnTo>
                  <a:lnTo>
                    <a:pt x="3371" y="70295"/>
                  </a:lnTo>
                  <a:cubicBezTo>
                    <a:pt x="986" y="71935"/>
                    <a:pt x="0" y="74476"/>
                    <a:pt x="434" y="77845"/>
                  </a:cubicBezTo>
                  <a:cubicBezTo>
                    <a:pt x="569" y="80195"/>
                    <a:pt x="639" y="83778"/>
                    <a:pt x="639" y="88492"/>
                  </a:cubicBezTo>
                  <a:cubicBezTo>
                    <a:pt x="639" y="93225"/>
                    <a:pt x="569" y="96815"/>
                    <a:pt x="434" y="99162"/>
                  </a:cubicBezTo>
                  <a:lnTo>
                    <a:pt x="434" y="99174"/>
                  </a:lnTo>
                  <a:lnTo>
                    <a:pt x="23" y="120180"/>
                  </a:lnTo>
                  <a:lnTo>
                    <a:pt x="19" y="120191"/>
                  </a:lnTo>
                  <a:cubicBezTo>
                    <a:pt x="19" y="127357"/>
                    <a:pt x="90" y="134769"/>
                    <a:pt x="228" y="142229"/>
                  </a:cubicBezTo>
                  <a:cubicBezTo>
                    <a:pt x="362" y="149746"/>
                    <a:pt x="778" y="156750"/>
                    <a:pt x="1461" y="163038"/>
                  </a:cubicBezTo>
                  <a:lnTo>
                    <a:pt x="1461" y="170233"/>
                  </a:lnTo>
                  <a:lnTo>
                    <a:pt x="1465" y="170252"/>
                  </a:lnTo>
                  <a:cubicBezTo>
                    <a:pt x="1600" y="172184"/>
                    <a:pt x="1667" y="175079"/>
                    <a:pt x="1667" y="178855"/>
                  </a:cubicBezTo>
                  <a:lnTo>
                    <a:pt x="1667" y="178889"/>
                  </a:lnTo>
                  <a:lnTo>
                    <a:pt x="1671" y="178927"/>
                  </a:lnTo>
                  <a:cubicBezTo>
                    <a:pt x="1943" y="181236"/>
                    <a:pt x="2078" y="184329"/>
                    <a:pt x="2078" y="188117"/>
                  </a:cubicBezTo>
                  <a:cubicBezTo>
                    <a:pt x="2078" y="193482"/>
                    <a:pt x="2219" y="198267"/>
                    <a:pt x="2492" y="202343"/>
                  </a:cubicBezTo>
                  <a:cubicBezTo>
                    <a:pt x="2492" y="203113"/>
                    <a:pt x="2507" y="203680"/>
                    <a:pt x="2545" y="204072"/>
                  </a:cubicBezTo>
                  <a:cubicBezTo>
                    <a:pt x="2567" y="204305"/>
                    <a:pt x="2593" y="204472"/>
                    <a:pt x="2626" y="204603"/>
                  </a:cubicBezTo>
                  <a:cubicBezTo>
                    <a:pt x="2668" y="204745"/>
                    <a:pt x="2724" y="204853"/>
                    <a:pt x="2788" y="204932"/>
                  </a:cubicBezTo>
                  <a:lnTo>
                    <a:pt x="3464" y="206740"/>
                  </a:lnTo>
                  <a:lnTo>
                    <a:pt x="13106" y="209098"/>
                  </a:lnTo>
                  <a:lnTo>
                    <a:pt x="22360" y="209098"/>
                  </a:lnTo>
                  <a:cubicBezTo>
                    <a:pt x="23353" y="209370"/>
                    <a:pt x="24560" y="209508"/>
                    <a:pt x="25938" y="209508"/>
                  </a:cubicBezTo>
                  <a:cubicBezTo>
                    <a:pt x="29488" y="209508"/>
                    <a:pt x="33380" y="209370"/>
                    <a:pt x="37509" y="209098"/>
                  </a:cubicBezTo>
                  <a:cubicBezTo>
                    <a:pt x="41606" y="208824"/>
                    <a:pt x="44520" y="208615"/>
                    <a:pt x="46161" y="208477"/>
                  </a:cubicBezTo>
                  <a:lnTo>
                    <a:pt x="46172" y="208477"/>
                  </a:lnTo>
                  <a:cubicBezTo>
                    <a:pt x="48855" y="208208"/>
                    <a:pt x="52560" y="207936"/>
                    <a:pt x="57193" y="207659"/>
                  </a:cubicBezTo>
                  <a:cubicBezTo>
                    <a:pt x="57709" y="207751"/>
                    <a:pt x="58181" y="207797"/>
                    <a:pt x="58612" y="207797"/>
                  </a:cubicBezTo>
                  <a:cubicBezTo>
                    <a:pt x="59512" y="207797"/>
                    <a:pt x="60232" y="207596"/>
                    <a:pt x="60790" y="207193"/>
                  </a:cubicBezTo>
                  <a:cubicBezTo>
                    <a:pt x="61407" y="207020"/>
                    <a:pt x="61889" y="206717"/>
                    <a:pt x="62225" y="206299"/>
                  </a:cubicBezTo>
                  <a:cubicBezTo>
                    <a:pt x="62583" y="205851"/>
                    <a:pt x="62766" y="205272"/>
                    <a:pt x="62766" y="204584"/>
                  </a:cubicBezTo>
                  <a:lnTo>
                    <a:pt x="62766" y="204525"/>
                  </a:lnTo>
                  <a:lnTo>
                    <a:pt x="62561" y="203498"/>
                  </a:lnTo>
                  <a:lnTo>
                    <a:pt x="62561" y="196351"/>
                  </a:lnTo>
                  <a:cubicBezTo>
                    <a:pt x="62561" y="193915"/>
                    <a:pt x="62699" y="191871"/>
                    <a:pt x="62964" y="190276"/>
                  </a:cubicBezTo>
                  <a:lnTo>
                    <a:pt x="62976" y="190228"/>
                  </a:lnTo>
                  <a:lnTo>
                    <a:pt x="62976" y="174327"/>
                  </a:lnTo>
                  <a:cubicBezTo>
                    <a:pt x="62976" y="171197"/>
                    <a:pt x="63043" y="168930"/>
                    <a:pt x="63178" y="167596"/>
                  </a:cubicBezTo>
                  <a:lnTo>
                    <a:pt x="63181" y="167566"/>
                  </a:lnTo>
                  <a:lnTo>
                    <a:pt x="63181" y="163008"/>
                  </a:lnTo>
                  <a:cubicBezTo>
                    <a:pt x="63181" y="162399"/>
                    <a:pt x="63380" y="161985"/>
                    <a:pt x="64340" y="161962"/>
                  </a:cubicBezTo>
                  <a:cubicBezTo>
                    <a:pt x="64395" y="161999"/>
                    <a:pt x="64515" y="162093"/>
                    <a:pt x="64728" y="162302"/>
                  </a:cubicBezTo>
                  <a:cubicBezTo>
                    <a:pt x="65020" y="162597"/>
                    <a:pt x="65296" y="162997"/>
                    <a:pt x="65542" y="163483"/>
                  </a:cubicBezTo>
                  <a:lnTo>
                    <a:pt x="65568" y="163535"/>
                  </a:lnTo>
                  <a:lnTo>
                    <a:pt x="65602" y="163580"/>
                  </a:lnTo>
                  <a:cubicBezTo>
                    <a:pt x="66547" y="164797"/>
                    <a:pt x="67575" y="166235"/>
                    <a:pt x="68658" y="167857"/>
                  </a:cubicBezTo>
                  <a:cubicBezTo>
                    <a:pt x="72061" y="173427"/>
                    <a:pt x="72913" y="174915"/>
                    <a:pt x="73093" y="175269"/>
                  </a:cubicBezTo>
                  <a:lnTo>
                    <a:pt x="73093" y="175344"/>
                  </a:lnTo>
                  <a:lnTo>
                    <a:pt x="73205" y="175501"/>
                  </a:lnTo>
                  <a:lnTo>
                    <a:pt x="94201" y="204936"/>
                  </a:lnTo>
                  <a:lnTo>
                    <a:pt x="94245" y="204999"/>
                  </a:lnTo>
                  <a:lnTo>
                    <a:pt x="94309" y="205051"/>
                  </a:lnTo>
                  <a:cubicBezTo>
                    <a:pt x="95856" y="206318"/>
                    <a:pt x="97286" y="207245"/>
                    <a:pt x="98563" y="207812"/>
                  </a:cubicBezTo>
                  <a:lnTo>
                    <a:pt x="98597" y="207824"/>
                  </a:lnTo>
                  <a:cubicBezTo>
                    <a:pt x="100680" y="208595"/>
                    <a:pt x="102835" y="208982"/>
                    <a:pt x="105025" y="208982"/>
                  </a:cubicBezTo>
                  <a:cubicBezTo>
                    <a:pt x="105636" y="208982"/>
                    <a:pt x="106250" y="208952"/>
                    <a:pt x="106865" y="208892"/>
                  </a:cubicBezTo>
                  <a:lnTo>
                    <a:pt x="143869" y="208892"/>
                  </a:lnTo>
                  <a:lnTo>
                    <a:pt x="147384" y="209098"/>
                  </a:lnTo>
                  <a:lnTo>
                    <a:pt x="151019" y="208884"/>
                  </a:lnTo>
                  <a:lnTo>
                    <a:pt x="151113" y="208847"/>
                  </a:lnTo>
                  <a:cubicBezTo>
                    <a:pt x="152058" y="208451"/>
                    <a:pt x="152849" y="207708"/>
                    <a:pt x="153463" y="206636"/>
                  </a:cubicBezTo>
                  <a:cubicBezTo>
                    <a:pt x="154046" y="205619"/>
                    <a:pt x="154482" y="204270"/>
                    <a:pt x="154770" y="202631"/>
                  </a:cubicBezTo>
                  <a:lnTo>
                    <a:pt x="154770" y="202608"/>
                  </a:lnTo>
                  <a:lnTo>
                    <a:pt x="155596" y="194766"/>
                  </a:lnTo>
                  <a:lnTo>
                    <a:pt x="155599" y="194737"/>
                  </a:lnTo>
                  <a:lnTo>
                    <a:pt x="155599" y="143245"/>
                  </a:lnTo>
                  <a:cubicBezTo>
                    <a:pt x="155599" y="136809"/>
                    <a:pt x="155670" y="131761"/>
                    <a:pt x="155805" y="128242"/>
                  </a:cubicBezTo>
                  <a:lnTo>
                    <a:pt x="155805" y="128231"/>
                  </a:lnTo>
                  <a:lnTo>
                    <a:pt x="155805" y="112989"/>
                  </a:lnTo>
                  <a:cubicBezTo>
                    <a:pt x="155805" y="107385"/>
                    <a:pt x="155876" y="103380"/>
                    <a:pt x="156010" y="101086"/>
                  </a:cubicBezTo>
                  <a:lnTo>
                    <a:pt x="156014" y="94403"/>
                  </a:lnTo>
                  <a:lnTo>
                    <a:pt x="155599" y="92344"/>
                  </a:lnTo>
                  <a:lnTo>
                    <a:pt x="155599" y="88287"/>
                  </a:lnTo>
                  <a:cubicBezTo>
                    <a:pt x="155599" y="86949"/>
                    <a:pt x="155667" y="85873"/>
                    <a:pt x="155797" y="85092"/>
                  </a:cubicBezTo>
                  <a:lnTo>
                    <a:pt x="155805" y="85063"/>
                  </a:lnTo>
                  <a:lnTo>
                    <a:pt x="156010" y="81749"/>
                  </a:lnTo>
                  <a:lnTo>
                    <a:pt x="156220" y="79672"/>
                  </a:lnTo>
                  <a:lnTo>
                    <a:pt x="156220" y="79642"/>
                  </a:lnTo>
                  <a:cubicBezTo>
                    <a:pt x="156220" y="77737"/>
                    <a:pt x="156018" y="76138"/>
                    <a:pt x="155625" y="74883"/>
                  </a:cubicBezTo>
                  <a:cubicBezTo>
                    <a:pt x="155215" y="73575"/>
                    <a:pt x="154575" y="72596"/>
                    <a:pt x="153732" y="71969"/>
                  </a:cubicBezTo>
                  <a:cubicBezTo>
                    <a:pt x="152364" y="70773"/>
                    <a:pt x="149883" y="70191"/>
                    <a:pt x="146147" y="70191"/>
                  </a:cubicBezTo>
                  <a:lnTo>
                    <a:pt x="130939" y="70191"/>
                  </a:lnTo>
                  <a:cubicBezTo>
                    <a:pt x="129120" y="70052"/>
                    <a:pt x="126691" y="69984"/>
                    <a:pt x="123713" y="69984"/>
                  </a:cubicBezTo>
                  <a:cubicBezTo>
                    <a:pt x="120994" y="69984"/>
                    <a:pt x="119081" y="69917"/>
                    <a:pt x="118024" y="69783"/>
                  </a:cubicBezTo>
                  <a:lnTo>
                    <a:pt x="117987" y="69779"/>
                  </a:lnTo>
                  <a:lnTo>
                    <a:pt x="103746" y="69779"/>
                  </a:lnTo>
                  <a:cubicBezTo>
                    <a:pt x="102879" y="69779"/>
                    <a:pt x="101762" y="69917"/>
                    <a:pt x="100334" y="70201"/>
                  </a:cubicBezTo>
                  <a:lnTo>
                    <a:pt x="100275" y="70213"/>
                  </a:lnTo>
                  <a:lnTo>
                    <a:pt x="100222" y="70236"/>
                  </a:lnTo>
                  <a:cubicBezTo>
                    <a:pt x="98527" y="70945"/>
                    <a:pt x="96811" y="72014"/>
                    <a:pt x="95127" y="73418"/>
                  </a:cubicBezTo>
                  <a:lnTo>
                    <a:pt x="95108" y="73433"/>
                  </a:lnTo>
                  <a:lnTo>
                    <a:pt x="95089" y="73455"/>
                  </a:lnTo>
                  <a:cubicBezTo>
                    <a:pt x="94973" y="73567"/>
                    <a:pt x="94787" y="73721"/>
                    <a:pt x="94537" y="73912"/>
                  </a:cubicBezTo>
                  <a:cubicBezTo>
                    <a:pt x="94159" y="74191"/>
                    <a:pt x="93879" y="74602"/>
                    <a:pt x="93707" y="75129"/>
                  </a:cubicBezTo>
                  <a:cubicBezTo>
                    <a:pt x="93554" y="75588"/>
                    <a:pt x="93408" y="76369"/>
                    <a:pt x="93270" y="77509"/>
                  </a:cubicBezTo>
                  <a:lnTo>
                    <a:pt x="93266" y="77535"/>
                  </a:lnTo>
                  <a:lnTo>
                    <a:pt x="92646" y="92172"/>
                  </a:lnTo>
                  <a:lnTo>
                    <a:pt x="92646" y="92187"/>
                  </a:lnTo>
                  <a:lnTo>
                    <a:pt x="92646" y="111300"/>
                  </a:lnTo>
                  <a:cubicBezTo>
                    <a:pt x="92426" y="112966"/>
                    <a:pt x="92295" y="115151"/>
                    <a:pt x="92250" y="117819"/>
                  </a:cubicBezTo>
                  <a:lnTo>
                    <a:pt x="86751" y="109570"/>
                  </a:lnTo>
                  <a:lnTo>
                    <a:pt x="73167" y="88784"/>
                  </a:lnTo>
                  <a:lnTo>
                    <a:pt x="73149" y="88754"/>
                  </a:lnTo>
                  <a:cubicBezTo>
                    <a:pt x="71654" y="86718"/>
                    <a:pt x="69704" y="83897"/>
                    <a:pt x="67197" y="80131"/>
                  </a:cubicBezTo>
                  <a:cubicBezTo>
                    <a:pt x="65565" y="77688"/>
                    <a:pt x="63910" y="75338"/>
                    <a:pt x="62266" y="73150"/>
                  </a:cubicBezTo>
                  <a:cubicBezTo>
                    <a:pt x="61971" y="72570"/>
                    <a:pt x="61519" y="71808"/>
                    <a:pt x="60921" y="70878"/>
                  </a:cubicBezTo>
                  <a:cubicBezTo>
                    <a:pt x="60256" y="69843"/>
                    <a:pt x="59531" y="69088"/>
                    <a:pt x="58769" y="68629"/>
                  </a:cubicBezTo>
                  <a:cubicBezTo>
                    <a:pt x="58000" y="68165"/>
                    <a:pt x="56640" y="67870"/>
                    <a:pt x="54622" y="67725"/>
                  </a:cubicBezTo>
                  <a:cubicBezTo>
                    <a:pt x="53752" y="67586"/>
                    <a:pt x="52343" y="67515"/>
                    <a:pt x="50434" y="67515"/>
                  </a:cubicBezTo>
                  <a:close/>
                </a:path>
              </a:pathLst>
            </a:custGeom>
            <a:solidFill>
              <a:srgbClr val="1E0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3520887" y="1311500"/>
            <a:ext cx="4918800" cy="2951000"/>
            <a:chOff x="3520887" y="1311500"/>
            <a:chExt cx="4918800" cy="2951000"/>
          </a:xfrm>
        </p:grpSpPr>
        <p:grpSp>
          <p:nvGrpSpPr>
            <p:cNvPr id="689" name="Google Shape;689;p30"/>
            <p:cNvGrpSpPr/>
            <p:nvPr/>
          </p:nvGrpSpPr>
          <p:grpSpPr>
            <a:xfrm>
              <a:off x="3520887" y="1311500"/>
              <a:ext cx="2151300" cy="1331400"/>
              <a:chOff x="3641841" y="1311500"/>
              <a:chExt cx="2151300" cy="1331400"/>
            </a:xfrm>
          </p:grpSpPr>
          <p:sp>
            <p:nvSpPr>
              <p:cNvPr id="690" name="Google Shape;690;p30"/>
              <p:cNvSpPr/>
              <p:nvPr/>
            </p:nvSpPr>
            <p:spPr>
              <a:xfrm>
                <a:off x="3641841" y="1311500"/>
                <a:ext cx="2151300" cy="1331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0"/>
              <p:cNvSpPr txBox="1"/>
              <p:nvPr/>
            </p:nvSpPr>
            <p:spPr>
              <a:xfrm>
                <a:off x="3802265" y="1842654"/>
                <a:ext cx="1855200" cy="6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closest planet to the Sun and the smallest in the Solar System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2" name="Google Shape;692;p30"/>
              <p:cNvSpPr txBox="1"/>
              <p:nvPr/>
            </p:nvSpPr>
            <p:spPr>
              <a:xfrm>
                <a:off x="3802272" y="1497815"/>
                <a:ext cx="18552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693" name="Google Shape;693;p30"/>
            <p:cNvGrpSpPr/>
            <p:nvPr/>
          </p:nvGrpSpPr>
          <p:grpSpPr>
            <a:xfrm>
              <a:off x="6288387" y="1311500"/>
              <a:ext cx="2151300" cy="1331400"/>
              <a:chOff x="6409341" y="1311500"/>
              <a:chExt cx="2151300" cy="1331400"/>
            </a:xfrm>
          </p:grpSpPr>
          <p:sp>
            <p:nvSpPr>
              <p:cNvPr id="694" name="Google Shape;694;p30"/>
              <p:cNvSpPr/>
              <p:nvPr/>
            </p:nvSpPr>
            <p:spPr>
              <a:xfrm>
                <a:off x="6409341" y="1311500"/>
                <a:ext cx="2151300" cy="13314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0"/>
              <p:cNvSpPr txBox="1"/>
              <p:nvPr/>
            </p:nvSpPr>
            <p:spPr>
              <a:xfrm>
                <a:off x="6557399" y="1845144"/>
                <a:ext cx="1855200" cy="69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gas giant and also the biggest planet in the Solar System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6" name="Google Shape;696;p30"/>
              <p:cNvSpPr txBox="1"/>
              <p:nvPr/>
            </p:nvSpPr>
            <p:spPr>
              <a:xfrm>
                <a:off x="6555509" y="1496101"/>
                <a:ext cx="1855200" cy="324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697" name="Google Shape;697;p30"/>
            <p:cNvGrpSpPr/>
            <p:nvPr/>
          </p:nvGrpSpPr>
          <p:grpSpPr>
            <a:xfrm>
              <a:off x="3520887" y="2931100"/>
              <a:ext cx="2151300" cy="1331400"/>
              <a:chOff x="3641841" y="2931100"/>
              <a:chExt cx="2151300" cy="1331400"/>
            </a:xfrm>
          </p:grpSpPr>
          <p:sp>
            <p:nvSpPr>
              <p:cNvPr id="698" name="Google Shape;698;p30"/>
              <p:cNvSpPr/>
              <p:nvPr/>
            </p:nvSpPr>
            <p:spPr>
              <a:xfrm>
                <a:off x="3641841" y="2931100"/>
                <a:ext cx="2151300" cy="13314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 txBox="1"/>
              <p:nvPr/>
            </p:nvSpPr>
            <p:spPr>
              <a:xfrm>
                <a:off x="3789895" y="3462169"/>
                <a:ext cx="18552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cold place. It’s a planet full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0" name="Google Shape;700;p30"/>
              <p:cNvSpPr txBox="1"/>
              <p:nvPr/>
            </p:nvSpPr>
            <p:spPr>
              <a:xfrm>
                <a:off x="3790003" y="3115179"/>
                <a:ext cx="18552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701" name="Google Shape;701;p30"/>
            <p:cNvGrpSpPr/>
            <p:nvPr/>
          </p:nvGrpSpPr>
          <p:grpSpPr>
            <a:xfrm>
              <a:off x="6288387" y="2931025"/>
              <a:ext cx="2151300" cy="1331400"/>
              <a:chOff x="6409341" y="2931025"/>
              <a:chExt cx="2151300" cy="1331400"/>
            </a:xfrm>
          </p:grpSpPr>
          <p:sp>
            <p:nvSpPr>
              <p:cNvPr id="702" name="Google Shape;702;p30"/>
              <p:cNvSpPr/>
              <p:nvPr/>
            </p:nvSpPr>
            <p:spPr>
              <a:xfrm>
                <a:off x="6409341" y="2931025"/>
                <a:ext cx="2151300" cy="13314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0"/>
              <p:cNvSpPr txBox="1"/>
              <p:nvPr/>
            </p:nvSpPr>
            <p:spPr>
              <a:xfrm>
                <a:off x="6557399" y="3464275"/>
                <a:ext cx="18552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beautiful name, but it’s terribly hot, even hotter than Mercury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4" name="Google Shape;704;p30"/>
              <p:cNvSpPr txBox="1"/>
              <p:nvPr/>
            </p:nvSpPr>
            <p:spPr>
              <a:xfrm>
                <a:off x="6555509" y="3115174"/>
                <a:ext cx="1855200" cy="32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1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710" name="Google Shape;710;p31"/>
          <p:cNvGrpSpPr/>
          <p:nvPr/>
        </p:nvGrpSpPr>
        <p:grpSpPr>
          <a:xfrm>
            <a:off x="850830" y="1041614"/>
            <a:ext cx="1747800" cy="3517472"/>
            <a:chOff x="850830" y="1041614"/>
            <a:chExt cx="1747800" cy="3517472"/>
          </a:xfrm>
        </p:grpSpPr>
        <p:sp>
          <p:nvSpPr>
            <p:cNvPr id="711" name="Google Shape;711;p31"/>
            <p:cNvSpPr/>
            <p:nvPr/>
          </p:nvSpPr>
          <p:spPr>
            <a:xfrm>
              <a:off x="850830" y="2613960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850830" y="3698386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 txBox="1"/>
            <p:nvPr/>
          </p:nvSpPr>
          <p:spPr>
            <a:xfrm>
              <a:off x="1070280" y="104161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850830" y="152953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and a gas giant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1484200" y="2850588"/>
              <a:ext cx="481050" cy="387425"/>
            </a:xfrm>
            <a:custGeom>
              <a:avLst/>
              <a:gdLst/>
              <a:ahLst/>
              <a:cxnLst/>
              <a:rect l="l" t="t" r="r" b="b"/>
              <a:pathLst>
                <a:path w="19242" h="15497" extrusionOk="0">
                  <a:moveTo>
                    <a:pt x="9377" y="1855"/>
                  </a:moveTo>
                  <a:cubicBezTo>
                    <a:pt x="9644" y="2178"/>
                    <a:pt x="9891" y="2482"/>
                    <a:pt x="10119" y="2806"/>
                  </a:cubicBezTo>
                  <a:cubicBezTo>
                    <a:pt x="10328" y="3129"/>
                    <a:pt x="10519" y="3433"/>
                    <a:pt x="10690" y="3757"/>
                  </a:cubicBezTo>
                  <a:cubicBezTo>
                    <a:pt x="9358" y="4232"/>
                    <a:pt x="7951" y="4498"/>
                    <a:pt x="6543" y="4594"/>
                  </a:cubicBezTo>
                  <a:cubicBezTo>
                    <a:pt x="6277" y="3814"/>
                    <a:pt x="6638" y="3091"/>
                    <a:pt x="7304" y="2577"/>
                  </a:cubicBezTo>
                  <a:cubicBezTo>
                    <a:pt x="7894" y="2102"/>
                    <a:pt x="8636" y="1893"/>
                    <a:pt x="9377" y="1855"/>
                  </a:cubicBezTo>
                  <a:close/>
                  <a:moveTo>
                    <a:pt x="4527" y="4765"/>
                  </a:moveTo>
                  <a:cubicBezTo>
                    <a:pt x="5478" y="5278"/>
                    <a:pt x="6619" y="5640"/>
                    <a:pt x="7551" y="5906"/>
                  </a:cubicBezTo>
                  <a:cubicBezTo>
                    <a:pt x="8247" y="6101"/>
                    <a:pt x="8958" y="6171"/>
                    <a:pt x="9680" y="6171"/>
                  </a:cubicBezTo>
                  <a:cubicBezTo>
                    <a:pt x="10083" y="6171"/>
                    <a:pt x="10490" y="6149"/>
                    <a:pt x="10899" y="6115"/>
                  </a:cubicBezTo>
                  <a:cubicBezTo>
                    <a:pt x="11127" y="6096"/>
                    <a:pt x="11375" y="6058"/>
                    <a:pt x="11641" y="6039"/>
                  </a:cubicBezTo>
                  <a:cubicBezTo>
                    <a:pt x="11793" y="6800"/>
                    <a:pt x="11888" y="7618"/>
                    <a:pt x="11831" y="8436"/>
                  </a:cubicBezTo>
                  <a:cubicBezTo>
                    <a:pt x="11660" y="10414"/>
                    <a:pt x="10690" y="12392"/>
                    <a:pt x="9092" y="13628"/>
                  </a:cubicBezTo>
                  <a:cubicBezTo>
                    <a:pt x="8426" y="14142"/>
                    <a:pt x="7513" y="14465"/>
                    <a:pt x="6695" y="14579"/>
                  </a:cubicBezTo>
                  <a:cubicBezTo>
                    <a:pt x="6277" y="14294"/>
                    <a:pt x="5935" y="13933"/>
                    <a:pt x="5611" y="13552"/>
                  </a:cubicBezTo>
                  <a:cubicBezTo>
                    <a:pt x="4261" y="11802"/>
                    <a:pt x="3842" y="9558"/>
                    <a:pt x="3975" y="7371"/>
                  </a:cubicBezTo>
                  <a:cubicBezTo>
                    <a:pt x="4033" y="6610"/>
                    <a:pt x="4185" y="5640"/>
                    <a:pt x="4527" y="4765"/>
                  </a:cubicBezTo>
                  <a:close/>
                  <a:moveTo>
                    <a:pt x="15470" y="1"/>
                  </a:moveTo>
                  <a:cubicBezTo>
                    <a:pt x="15455" y="1"/>
                    <a:pt x="15446" y="3"/>
                    <a:pt x="15445" y="10"/>
                  </a:cubicBezTo>
                  <a:cubicBezTo>
                    <a:pt x="15084" y="1189"/>
                    <a:pt x="13828" y="2197"/>
                    <a:pt x="12630" y="2882"/>
                  </a:cubicBezTo>
                  <a:cubicBezTo>
                    <a:pt x="11888" y="2330"/>
                    <a:pt x="11089" y="1874"/>
                    <a:pt x="10252" y="1474"/>
                  </a:cubicBezTo>
                  <a:cubicBezTo>
                    <a:pt x="8978" y="827"/>
                    <a:pt x="7494" y="105"/>
                    <a:pt x="6030" y="86"/>
                  </a:cubicBezTo>
                  <a:cubicBezTo>
                    <a:pt x="5980" y="84"/>
                    <a:pt x="5929" y="83"/>
                    <a:pt x="5879" y="83"/>
                  </a:cubicBezTo>
                  <a:cubicBezTo>
                    <a:pt x="4971" y="83"/>
                    <a:pt x="4013" y="406"/>
                    <a:pt x="3329" y="1037"/>
                  </a:cubicBezTo>
                  <a:cubicBezTo>
                    <a:pt x="989" y="1436"/>
                    <a:pt x="266" y="4327"/>
                    <a:pt x="152" y="6362"/>
                  </a:cubicBezTo>
                  <a:cubicBezTo>
                    <a:pt x="0" y="8797"/>
                    <a:pt x="609" y="11764"/>
                    <a:pt x="2473" y="13514"/>
                  </a:cubicBezTo>
                  <a:cubicBezTo>
                    <a:pt x="3557" y="14503"/>
                    <a:pt x="5079" y="14865"/>
                    <a:pt x="6448" y="15150"/>
                  </a:cubicBezTo>
                  <a:cubicBezTo>
                    <a:pt x="7353" y="15331"/>
                    <a:pt x="8280" y="15497"/>
                    <a:pt x="9202" y="15497"/>
                  </a:cubicBezTo>
                  <a:cubicBezTo>
                    <a:pt x="9733" y="15497"/>
                    <a:pt x="10263" y="15441"/>
                    <a:pt x="10785" y="15302"/>
                  </a:cubicBezTo>
                  <a:cubicBezTo>
                    <a:pt x="13105" y="14694"/>
                    <a:pt x="15008" y="12944"/>
                    <a:pt x="15559" y="10566"/>
                  </a:cubicBezTo>
                  <a:cubicBezTo>
                    <a:pt x="15959" y="8778"/>
                    <a:pt x="15559" y="6895"/>
                    <a:pt x="14684" y="5278"/>
                  </a:cubicBezTo>
                  <a:cubicBezTo>
                    <a:pt x="15502" y="4974"/>
                    <a:pt x="16320" y="4574"/>
                    <a:pt x="17062" y="4080"/>
                  </a:cubicBezTo>
                  <a:cubicBezTo>
                    <a:pt x="17861" y="3509"/>
                    <a:pt x="18793" y="2710"/>
                    <a:pt x="19078" y="1721"/>
                  </a:cubicBezTo>
                  <a:cubicBezTo>
                    <a:pt x="19241" y="1286"/>
                    <a:pt x="15800" y="1"/>
                    <a:pt x="15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2749005" y="1041614"/>
            <a:ext cx="1747800" cy="3517472"/>
            <a:chOff x="2749005" y="1041614"/>
            <a:chExt cx="1747800" cy="3517472"/>
          </a:xfrm>
        </p:grpSpPr>
        <p:sp>
          <p:nvSpPr>
            <p:cNvPr id="717" name="Google Shape;717;p31"/>
            <p:cNvSpPr/>
            <p:nvPr/>
          </p:nvSpPr>
          <p:spPr>
            <a:xfrm>
              <a:off x="2749005" y="1529533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2749005" y="2613960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2749005" y="3698386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 txBox="1"/>
            <p:nvPr/>
          </p:nvSpPr>
          <p:spPr>
            <a:xfrm>
              <a:off x="2968458" y="104161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388663" y="1714556"/>
              <a:ext cx="468486" cy="490642"/>
            </a:xfrm>
            <a:custGeom>
              <a:avLst/>
              <a:gdLst/>
              <a:ahLst/>
              <a:cxnLst/>
              <a:rect l="l" t="t" r="r" b="b"/>
              <a:pathLst>
                <a:path w="22731" h="23806" extrusionOk="0">
                  <a:moveTo>
                    <a:pt x="11792" y="5172"/>
                  </a:moveTo>
                  <a:cubicBezTo>
                    <a:pt x="11869" y="5172"/>
                    <a:pt x="11945" y="5175"/>
                    <a:pt x="12022" y="5180"/>
                  </a:cubicBezTo>
                  <a:cubicBezTo>
                    <a:pt x="12174" y="5180"/>
                    <a:pt x="12288" y="5180"/>
                    <a:pt x="12421" y="5237"/>
                  </a:cubicBezTo>
                  <a:cubicBezTo>
                    <a:pt x="12497" y="5256"/>
                    <a:pt x="12573" y="5275"/>
                    <a:pt x="12668" y="5313"/>
                  </a:cubicBezTo>
                  <a:cubicBezTo>
                    <a:pt x="12683" y="5313"/>
                    <a:pt x="12810" y="5369"/>
                    <a:pt x="12834" y="5369"/>
                  </a:cubicBezTo>
                  <a:cubicBezTo>
                    <a:pt x="12840" y="5369"/>
                    <a:pt x="12838" y="5364"/>
                    <a:pt x="12821" y="5351"/>
                  </a:cubicBezTo>
                  <a:lnTo>
                    <a:pt x="12821" y="5351"/>
                  </a:lnTo>
                  <a:cubicBezTo>
                    <a:pt x="14456" y="6093"/>
                    <a:pt x="15274" y="7653"/>
                    <a:pt x="15674" y="9326"/>
                  </a:cubicBezTo>
                  <a:cubicBezTo>
                    <a:pt x="15883" y="10220"/>
                    <a:pt x="15959" y="11171"/>
                    <a:pt x="15959" y="12103"/>
                  </a:cubicBezTo>
                  <a:cubicBezTo>
                    <a:pt x="15959" y="13054"/>
                    <a:pt x="15902" y="14005"/>
                    <a:pt x="15693" y="14938"/>
                  </a:cubicBezTo>
                  <a:cubicBezTo>
                    <a:pt x="15598" y="15413"/>
                    <a:pt x="15426" y="15870"/>
                    <a:pt x="15236" y="16307"/>
                  </a:cubicBezTo>
                  <a:cubicBezTo>
                    <a:pt x="15141" y="16535"/>
                    <a:pt x="15027" y="16744"/>
                    <a:pt x="14913" y="16935"/>
                  </a:cubicBezTo>
                  <a:cubicBezTo>
                    <a:pt x="14856" y="17030"/>
                    <a:pt x="14780" y="17125"/>
                    <a:pt x="14723" y="17220"/>
                  </a:cubicBezTo>
                  <a:cubicBezTo>
                    <a:pt x="14685" y="17258"/>
                    <a:pt x="14647" y="17315"/>
                    <a:pt x="14628" y="17353"/>
                  </a:cubicBezTo>
                  <a:cubicBezTo>
                    <a:pt x="14598" y="17382"/>
                    <a:pt x="14513" y="17479"/>
                    <a:pt x="14518" y="17479"/>
                  </a:cubicBezTo>
                  <a:cubicBezTo>
                    <a:pt x="14520" y="17479"/>
                    <a:pt x="14529" y="17470"/>
                    <a:pt x="14551" y="17448"/>
                  </a:cubicBezTo>
                  <a:lnTo>
                    <a:pt x="14551" y="17448"/>
                  </a:lnTo>
                  <a:cubicBezTo>
                    <a:pt x="13981" y="18095"/>
                    <a:pt x="13410" y="18666"/>
                    <a:pt x="12554" y="18951"/>
                  </a:cubicBezTo>
                  <a:cubicBezTo>
                    <a:pt x="12167" y="19096"/>
                    <a:pt x="11779" y="19146"/>
                    <a:pt x="11380" y="19146"/>
                  </a:cubicBezTo>
                  <a:cubicBezTo>
                    <a:pt x="11309" y="19146"/>
                    <a:pt x="11238" y="19144"/>
                    <a:pt x="11166" y="19141"/>
                  </a:cubicBezTo>
                  <a:cubicBezTo>
                    <a:pt x="10747" y="19122"/>
                    <a:pt x="10291" y="18818"/>
                    <a:pt x="9929" y="18570"/>
                  </a:cubicBezTo>
                  <a:cubicBezTo>
                    <a:pt x="8465" y="17581"/>
                    <a:pt x="7723" y="15984"/>
                    <a:pt x="7495" y="14253"/>
                  </a:cubicBezTo>
                  <a:cubicBezTo>
                    <a:pt x="7324" y="13150"/>
                    <a:pt x="7343" y="12065"/>
                    <a:pt x="7495" y="10981"/>
                  </a:cubicBezTo>
                  <a:cubicBezTo>
                    <a:pt x="7685" y="9783"/>
                    <a:pt x="7970" y="8585"/>
                    <a:pt x="8446" y="7443"/>
                  </a:cubicBezTo>
                  <a:cubicBezTo>
                    <a:pt x="8655" y="6911"/>
                    <a:pt x="8940" y="6378"/>
                    <a:pt x="9359" y="5998"/>
                  </a:cubicBezTo>
                  <a:cubicBezTo>
                    <a:pt x="9834" y="5560"/>
                    <a:pt x="10557" y="5237"/>
                    <a:pt x="11204" y="5218"/>
                  </a:cubicBezTo>
                  <a:lnTo>
                    <a:pt x="11166" y="5218"/>
                  </a:lnTo>
                  <a:cubicBezTo>
                    <a:pt x="11375" y="5190"/>
                    <a:pt x="11583" y="5172"/>
                    <a:pt x="11792" y="5172"/>
                  </a:cubicBezTo>
                  <a:close/>
                  <a:moveTo>
                    <a:pt x="14590" y="6074"/>
                  </a:moveTo>
                  <a:cubicBezTo>
                    <a:pt x="16168" y="7310"/>
                    <a:pt x="16644" y="9421"/>
                    <a:pt x="16777" y="11324"/>
                  </a:cubicBezTo>
                  <a:cubicBezTo>
                    <a:pt x="16929" y="13416"/>
                    <a:pt x="16777" y="15717"/>
                    <a:pt x="15541" y="17486"/>
                  </a:cubicBezTo>
                  <a:cubicBezTo>
                    <a:pt x="14913" y="18399"/>
                    <a:pt x="13962" y="19103"/>
                    <a:pt x="12840" y="19293"/>
                  </a:cubicBezTo>
                  <a:cubicBezTo>
                    <a:pt x="14570" y="18589"/>
                    <a:pt x="15712" y="16840"/>
                    <a:pt x="16111" y="15071"/>
                  </a:cubicBezTo>
                  <a:cubicBezTo>
                    <a:pt x="16339" y="14082"/>
                    <a:pt x="16396" y="13054"/>
                    <a:pt x="16377" y="12027"/>
                  </a:cubicBezTo>
                  <a:cubicBezTo>
                    <a:pt x="16377" y="11000"/>
                    <a:pt x="16263" y="9992"/>
                    <a:pt x="16016" y="8984"/>
                  </a:cubicBezTo>
                  <a:cubicBezTo>
                    <a:pt x="15769" y="7919"/>
                    <a:pt x="15312" y="6873"/>
                    <a:pt x="14570" y="6074"/>
                  </a:cubicBezTo>
                  <a:close/>
                  <a:moveTo>
                    <a:pt x="6506" y="1090"/>
                  </a:moveTo>
                  <a:lnTo>
                    <a:pt x="6506" y="1090"/>
                  </a:lnTo>
                  <a:cubicBezTo>
                    <a:pt x="5802" y="1319"/>
                    <a:pt x="5136" y="1604"/>
                    <a:pt x="4508" y="2003"/>
                  </a:cubicBezTo>
                  <a:cubicBezTo>
                    <a:pt x="3976" y="2365"/>
                    <a:pt x="3557" y="2783"/>
                    <a:pt x="3177" y="3316"/>
                  </a:cubicBezTo>
                  <a:cubicBezTo>
                    <a:pt x="2302" y="4590"/>
                    <a:pt x="1884" y="6112"/>
                    <a:pt x="1522" y="7595"/>
                  </a:cubicBezTo>
                  <a:cubicBezTo>
                    <a:pt x="837" y="10544"/>
                    <a:pt x="704" y="13720"/>
                    <a:pt x="1560" y="16649"/>
                  </a:cubicBezTo>
                  <a:cubicBezTo>
                    <a:pt x="2036" y="18247"/>
                    <a:pt x="2835" y="19731"/>
                    <a:pt x="3995" y="20929"/>
                  </a:cubicBezTo>
                  <a:cubicBezTo>
                    <a:pt x="1598" y="18875"/>
                    <a:pt x="647" y="15698"/>
                    <a:pt x="552" y="12598"/>
                  </a:cubicBezTo>
                  <a:cubicBezTo>
                    <a:pt x="552" y="11533"/>
                    <a:pt x="590" y="10487"/>
                    <a:pt x="742" y="9421"/>
                  </a:cubicBezTo>
                  <a:cubicBezTo>
                    <a:pt x="952" y="7938"/>
                    <a:pt x="1275" y="6492"/>
                    <a:pt x="1788" y="5085"/>
                  </a:cubicBezTo>
                  <a:cubicBezTo>
                    <a:pt x="1998" y="4495"/>
                    <a:pt x="2264" y="3886"/>
                    <a:pt x="2606" y="3354"/>
                  </a:cubicBezTo>
                  <a:cubicBezTo>
                    <a:pt x="3025" y="2764"/>
                    <a:pt x="3595" y="2289"/>
                    <a:pt x="4223" y="1927"/>
                  </a:cubicBezTo>
                  <a:cubicBezTo>
                    <a:pt x="4946" y="1528"/>
                    <a:pt x="5726" y="1281"/>
                    <a:pt x="6506" y="1090"/>
                  </a:cubicBezTo>
                  <a:close/>
                  <a:moveTo>
                    <a:pt x="11828" y="0"/>
                  </a:moveTo>
                  <a:cubicBezTo>
                    <a:pt x="11415" y="0"/>
                    <a:pt x="11003" y="15"/>
                    <a:pt x="10595" y="44"/>
                  </a:cubicBezTo>
                  <a:cubicBezTo>
                    <a:pt x="9302" y="139"/>
                    <a:pt x="7970" y="330"/>
                    <a:pt x="6677" y="615"/>
                  </a:cubicBezTo>
                  <a:cubicBezTo>
                    <a:pt x="5440" y="900"/>
                    <a:pt x="4204" y="1338"/>
                    <a:pt x="3215" y="2137"/>
                  </a:cubicBezTo>
                  <a:cubicBezTo>
                    <a:pt x="2302" y="2878"/>
                    <a:pt x="1712" y="4096"/>
                    <a:pt x="1332" y="5237"/>
                  </a:cubicBezTo>
                  <a:cubicBezTo>
                    <a:pt x="895" y="6492"/>
                    <a:pt x="571" y="7786"/>
                    <a:pt x="381" y="9117"/>
                  </a:cubicBezTo>
                  <a:cubicBezTo>
                    <a:pt x="1" y="11704"/>
                    <a:pt x="39" y="14443"/>
                    <a:pt x="895" y="16954"/>
                  </a:cubicBezTo>
                  <a:cubicBezTo>
                    <a:pt x="1066" y="17524"/>
                    <a:pt x="1332" y="18095"/>
                    <a:pt x="1617" y="18666"/>
                  </a:cubicBezTo>
                  <a:cubicBezTo>
                    <a:pt x="2835" y="20910"/>
                    <a:pt x="4927" y="22527"/>
                    <a:pt x="7400" y="23116"/>
                  </a:cubicBezTo>
                  <a:cubicBezTo>
                    <a:pt x="8008" y="23250"/>
                    <a:pt x="8598" y="23421"/>
                    <a:pt x="9226" y="23516"/>
                  </a:cubicBezTo>
                  <a:cubicBezTo>
                    <a:pt x="9834" y="23611"/>
                    <a:pt x="10481" y="23687"/>
                    <a:pt x="11128" y="23725"/>
                  </a:cubicBezTo>
                  <a:cubicBezTo>
                    <a:pt x="11765" y="23773"/>
                    <a:pt x="12412" y="23806"/>
                    <a:pt x="13061" y="23806"/>
                  </a:cubicBezTo>
                  <a:cubicBezTo>
                    <a:pt x="13710" y="23806"/>
                    <a:pt x="14361" y="23773"/>
                    <a:pt x="15008" y="23687"/>
                  </a:cubicBezTo>
                  <a:cubicBezTo>
                    <a:pt x="17309" y="23402"/>
                    <a:pt x="19611" y="22527"/>
                    <a:pt x="20942" y="20530"/>
                  </a:cubicBezTo>
                  <a:cubicBezTo>
                    <a:pt x="22255" y="18570"/>
                    <a:pt x="22578" y="16098"/>
                    <a:pt x="22673" y="13796"/>
                  </a:cubicBezTo>
                  <a:cubicBezTo>
                    <a:pt x="22730" y="12579"/>
                    <a:pt x="22673" y="11343"/>
                    <a:pt x="22635" y="10125"/>
                  </a:cubicBezTo>
                  <a:cubicBezTo>
                    <a:pt x="22578" y="9041"/>
                    <a:pt x="22540" y="7938"/>
                    <a:pt x="22331" y="6873"/>
                  </a:cubicBezTo>
                  <a:cubicBezTo>
                    <a:pt x="21817" y="4495"/>
                    <a:pt x="20429" y="2422"/>
                    <a:pt x="18242" y="1338"/>
                  </a:cubicBezTo>
                  <a:cubicBezTo>
                    <a:pt x="17119" y="767"/>
                    <a:pt x="15864" y="482"/>
                    <a:pt x="14628" y="234"/>
                  </a:cubicBezTo>
                  <a:cubicBezTo>
                    <a:pt x="13704" y="76"/>
                    <a:pt x="12763" y="0"/>
                    <a:pt x="11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31"/>
          <p:cNvGrpSpPr/>
          <p:nvPr/>
        </p:nvGrpSpPr>
        <p:grpSpPr>
          <a:xfrm>
            <a:off x="4647180" y="1041614"/>
            <a:ext cx="1747808" cy="3517472"/>
            <a:chOff x="4647180" y="1041614"/>
            <a:chExt cx="1747808" cy="3517472"/>
          </a:xfrm>
        </p:grpSpPr>
        <p:grpSp>
          <p:nvGrpSpPr>
            <p:cNvPr id="723" name="Google Shape;723;p31"/>
            <p:cNvGrpSpPr/>
            <p:nvPr/>
          </p:nvGrpSpPr>
          <p:grpSpPr>
            <a:xfrm>
              <a:off x="4647187" y="1041614"/>
              <a:ext cx="1747800" cy="3517472"/>
              <a:chOff x="4647187" y="1041614"/>
              <a:chExt cx="1747800" cy="3517472"/>
            </a:xfrm>
          </p:grpSpPr>
          <p:sp>
            <p:nvSpPr>
              <p:cNvPr id="724" name="Google Shape;724;p31"/>
              <p:cNvSpPr/>
              <p:nvPr/>
            </p:nvSpPr>
            <p:spPr>
              <a:xfrm>
                <a:off x="4647187" y="2613960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4647187" y="3698386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 txBox="1"/>
              <p:nvPr/>
            </p:nvSpPr>
            <p:spPr>
              <a:xfrm>
                <a:off x="4866637" y="104161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5286825" y="3900425"/>
                <a:ext cx="468507" cy="456602"/>
              </a:xfrm>
              <a:custGeom>
                <a:avLst/>
                <a:gdLst/>
                <a:ahLst/>
                <a:cxnLst/>
                <a:rect l="l" t="t" r="r" b="b"/>
                <a:pathLst>
                  <a:path w="12003" h="11698" extrusionOk="0">
                    <a:moveTo>
                      <a:pt x="5810" y="3233"/>
                    </a:moveTo>
                    <a:cubicBezTo>
                      <a:pt x="5820" y="3233"/>
                      <a:pt x="5830" y="3233"/>
                      <a:pt x="5840" y="3234"/>
                    </a:cubicBezTo>
                    <a:cubicBezTo>
                      <a:pt x="6410" y="3253"/>
                      <a:pt x="6829" y="3728"/>
                      <a:pt x="7057" y="4660"/>
                    </a:cubicBezTo>
                    <a:cubicBezTo>
                      <a:pt x="7209" y="5307"/>
                      <a:pt x="7266" y="5973"/>
                      <a:pt x="7228" y="6715"/>
                    </a:cubicBezTo>
                    <a:cubicBezTo>
                      <a:pt x="7152" y="7761"/>
                      <a:pt x="6867" y="8350"/>
                      <a:pt x="6372" y="8464"/>
                    </a:cubicBezTo>
                    <a:cubicBezTo>
                      <a:pt x="6321" y="8472"/>
                      <a:pt x="6272" y="8476"/>
                      <a:pt x="6224" y="8476"/>
                    </a:cubicBezTo>
                    <a:cubicBezTo>
                      <a:pt x="6025" y="8476"/>
                      <a:pt x="5856" y="8409"/>
                      <a:pt x="5687" y="8255"/>
                    </a:cubicBezTo>
                    <a:cubicBezTo>
                      <a:pt x="4984" y="7666"/>
                      <a:pt x="4698" y="6562"/>
                      <a:pt x="4793" y="4965"/>
                    </a:cubicBezTo>
                    <a:cubicBezTo>
                      <a:pt x="4868" y="3804"/>
                      <a:pt x="5219" y="3233"/>
                      <a:pt x="5810" y="3233"/>
                    </a:cubicBezTo>
                    <a:close/>
                    <a:moveTo>
                      <a:pt x="5916" y="0"/>
                    </a:moveTo>
                    <a:cubicBezTo>
                      <a:pt x="4071" y="0"/>
                      <a:pt x="2606" y="533"/>
                      <a:pt x="1560" y="1541"/>
                    </a:cubicBezTo>
                    <a:cubicBezTo>
                      <a:pt x="514" y="2587"/>
                      <a:pt x="0" y="4014"/>
                      <a:pt x="0" y="5878"/>
                    </a:cubicBezTo>
                    <a:cubicBezTo>
                      <a:pt x="0" y="7723"/>
                      <a:pt x="514" y="9149"/>
                      <a:pt x="1560" y="10176"/>
                    </a:cubicBezTo>
                    <a:cubicBezTo>
                      <a:pt x="2644" y="11203"/>
                      <a:pt x="4071" y="11698"/>
                      <a:pt x="5916" y="11698"/>
                    </a:cubicBezTo>
                    <a:cubicBezTo>
                      <a:pt x="7780" y="11698"/>
                      <a:pt x="9244" y="11165"/>
                      <a:pt x="10348" y="10157"/>
                    </a:cubicBezTo>
                    <a:cubicBezTo>
                      <a:pt x="11451" y="9130"/>
                      <a:pt x="12002" y="7704"/>
                      <a:pt x="12002" y="5878"/>
                    </a:cubicBezTo>
                    <a:cubicBezTo>
                      <a:pt x="12002" y="5193"/>
                      <a:pt x="11907" y="4508"/>
                      <a:pt x="11717" y="3899"/>
                    </a:cubicBezTo>
                    <a:cubicBezTo>
                      <a:pt x="10880" y="1313"/>
                      <a:pt x="8959" y="0"/>
                      <a:pt x="59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8" name="Google Shape;728;p31"/>
            <p:cNvSpPr/>
            <p:nvPr/>
          </p:nvSpPr>
          <p:spPr>
            <a:xfrm>
              <a:off x="4647180" y="152953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9" name="Google Shape;729;p31"/>
          <p:cNvGrpSpPr/>
          <p:nvPr/>
        </p:nvGrpSpPr>
        <p:grpSpPr>
          <a:xfrm>
            <a:off x="6545345" y="1041614"/>
            <a:ext cx="1747825" cy="3517470"/>
            <a:chOff x="6545345" y="1041614"/>
            <a:chExt cx="1747825" cy="3517470"/>
          </a:xfrm>
        </p:grpSpPr>
        <p:grpSp>
          <p:nvGrpSpPr>
            <p:cNvPr id="730" name="Google Shape;730;p31"/>
            <p:cNvGrpSpPr/>
            <p:nvPr/>
          </p:nvGrpSpPr>
          <p:grpSpPr>
            <a:xfrm>
              <a:off x="6545345" y="1041614"/>
              <a:ext cx="1747825" cy="2433045"/>
              <a:chOff x="6545345" y="1041614"/>
              <a:chExt cx="1747825" cy="2433045"/>
            </a:xfrm>
          </p:grpSpPr>
          <p:sp>
            <p:nvSpPr>
              <p:cNvPr id="731" name="Google Shape;731;p31"/>
              <p:cNvSpPr/>
              <p:nvPr/>
            </p:nvSpPr>
            <p:spPr>
              <a:xfrm>
                <a:off x="6545370" y="1529533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6545345" y="2613960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1"/>
              <p:cNvSpPr txBox="1"/>
              <p:nvPr/>
            </p:nvSpPr>
            <p:spPr>
              <a:xfrm>
                <a:off x="6764815" y="104161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7178713" y="2816010"/>
                <a:ext cx="481069" cy="456583"/>
              </a:xfrm>
              <a:custGeom>
                <a:avLst/>
                <a:gdLst/>
                <a:ahLst/>
                <a:cxnLst/>
                <a:rect l="l" t="t" r="r" b="b"/>
                <a:pathLst>
                  <a:path w="23910" h="22693" extrusionOk="0">
                    <a:moveTo>
                      <a:pt x="8807" y="1427"/>
                    </a:moveTo>
                    <a:lnTo>
                      <a:pt x="8921" y="1485"/>
                    </a:lnTo>
                    <a:lnTo>
                      <a:pt x="9035" y="1580"/>
                    </a:lnTo>
                    <a:lnTo>
                      <a:pt x="9035" y="1618"/>
                    </a:lnTo>
                    <a:lnTo>
                      <a:pt x="9016" y="1675"/>
                    </a:lnTo>
                    <a:lnTo>
                      <a:pt x="8921" y="1694"/>
                    </a:lnTo>
                    <a:lnTo>
                      <a:pt x="8826" y="1675"/>
                    </a:lnTo>
                    <a:lnTo>
                      <a:pt x="8769" y="1561"/>
                    </a:lnTo>
                    <a:lnTo>
                      <a:pt x="8769" y="1523"/>
                    </a:lnTo>
                    <a:lnTo>
                      <a:pt x="8807" y="1427"/>
                    </a:lnTo>
                    <a:close/>
                    <a:moveTo>
                      <a:pt x="9796" y="1618"/>
                    </a:moveTo>
                    <a:lnTo>
                      <a:pt x="9891" y="1637"/>
                    </a:lnTo>
                    <a:lnTo>
                      <a:pt x="9929" y="1770"/>
                    </a:lnTo>
                    <a:lnTo>
                      <a:pt x="9796" y="1770"/>
                    </a:lnTo>
                    <a:lnTo>
                      <a:pt x="9758" y="1675"/>
                    </a:lnTo>
                    <a:lnTo>
                      <a:pt x="9758" y="1637"/>
                    </a:lnTo>
                    <a:lnTo>
                      <a:pt x="9796" y="1618"/>
                    </a:lnTo>
                    <a:close/>
                    <a:moveTo>
                      <a:pt x="12402" y="1789"/>
                    </a:moveTo>
                    <a:lnTo>
                      <a:pt x="12554" y="1827"/>
                    </a:lnTo>
                    <a:lnTo>
                      <a:pt x="12706" y="1979"/>
                    </a:lnTo>
                    <a:lnTo>
                      <a:pt x="12801" y="2036"/>
                    </a:lnTo>
                    <a:lnTo>
                      <a:pt x="12935" y="1979"/>
                    </a:lnTo>
                    <a:lnTo>
                      <a:pt x="12992" y="1884"/>
                    </a:lnTo>
                    <a:lnTo>
                      <a:pt x="13106" y="1846"/>
                    </a:lnTo>
                    <a:lnTo>
                      <a:pt x="13106" y="1846"/>
                    </a:lnTo>
                    <a:lnTo>
                      <a:pt x="13049" y="2036"/>
                    </a:lnTo>
                    <a:lnTo>
                      <a:pt x="12916" y="2150"/>
                    </a:lnTo>
                    <a:lnTo>
                      <a:pt x="12820" y="2245"/>
                    </a:lnTo>
                    <a:lnTo>
                      <a:pt x="12782" y="2245"/>
                    </a:lnTo>
                    <a:lnTo>
                      <a:pt x="12573" y="2131"/>
                    </a:lnTo>
                    <a:lnTo>
                      <a:pt x="12459" y="2283"/>
                    </a:lnTo>
                    <a:lnTo>
                      <a:pt x="12440" y="2283"/>
                    </a:lnTo>
                    <a:lnTo>
                      <a:pt x="12402" y="2264"/>
                    </a:lnTo>
                    <a:lnTo>
                      <a:pt x="12364" y="2226"/>
                    </a:lnTo>
                    <a:lnTo>
                      <a:pt x="12364" y="2150"/>
                    </a:lnTo>
                    <a:lnTo>
                      <a:pt x="12497" y="1979"/>
                    </a:lnTo>
                    <a:lnTo>
                      <a:pt x="12402" y="1789"/>
                    </a:lnTo>
                    <a:close/>
                    <a:moveTo>
                      <a:pt x="7818" y="2226"/>
                    </a:moveTo>
                    <a:lnTo>
                      <a:pt x="7932" y="2264"/>
                    </a:lnTo>
                    <a:lnTo>
                      <a:pt x="7932" y="2379"/>
                    </a:lnTo>
                    <a:lnTo>
                      <a:pt x="7818" y="2340"/>
                    </a:lnTo>
                    <a:lnTo>
                      <a:pt x="7780" y="2245"/>
                    </a:lnTo>
                    <a:lnTo>
                      <a:pt x="7799" y="2245"/>
                    </a:lnTo>
                    <a:lnTo>
                      <a:pt x="7818" y="2226"/>
                    </a:lnTo>
                    <a:close/>
                    <a:moveTo>
                      <a:pt x="10804" y="2188"/>
                    </a:moveTo>
                    <a:lnTo>
                      <a:pt x="10956" y="2283"/>
                    </a:lnTo>
                    <a:lnTo>
                      <a:pt x="10956" y="2340"/>
                    </a:lnTo>
                    <a:lnTo>
                      <a:pt x="10937" y="2379"/>
                    </a:lnTo>
                    <a:lnTo>
                      <a:pt x="10994" y="2417"/>
                    </a:lnTo>
                    <a:lnTo>
                      <a:pt x="11013" y="2455"/>
                    </a:lnTo>
                    <a:lnTo>
                      <a:pt x="11147" y="2645"/>
                    </a:lnTo>
                    <a:lnTo>
                      <a:pt x="11147" y="2664"/>
                    </a:lnTo>
                    <a:lnTo>
                      <a:pt x="11185" y="2721"/>
                    </a:lnTo>
                    <a:lnTo>
                      <a:pt x="11204" y="2740"/>
                    </a:lnTo>
                    <a:lnTo>
                      <a:pt x="11299" y="2911"/>
                    </a:lnTo>
                    <a:lnTo>
                      <a:pt x="11242" y="2949"/>
                    </a:lnTo>
                    <a:lnTo>
                      <a:pt x="11204" y="2930"/>
                    </a:lnTo>
                    <a:lnTo>
                      <a:pt x="11185" y="2930"/>
                    </a:lnTo>
                    <a:lnTo>
                      <a:pt x="11013" y="2759"/>
                    </a:lnTo>
                    <a:lnTo>
                      <a:pt x="10861" y="2645"/>
                    </a:lnTo>
                    <a:lnTo>
                      <a:pt x="10842" y="2645"/>
                    </a:lnTo>
                    <a:lnTo>
                      <a:pt x="10823" y="2664"/>
                    </a:lnTo>
                    <a:lnTo>
                      <a:pt x="10671" y="2550"/>
                    </a:lnTo>
                    <a:lnTo>
                      <a:pt x="10519" y="2531"/>
                    </a:lnTo>
                    <a:lnTo>
                      <a:pt x="10424" y="2569"/>
                    </a:lnTo>
                    <a:lnTo>
                      <a:pt x="10310" y="2607"/>
                    </a:lnTo>
                    <a:lnTo>
                      <a:pt x="10405" y="2436"/>
                    </a:lnTo>
                    <a:lnTo>
                      <a:pt x="10405" y="2379"/>
                    </a:lnTo>
                    <a:lnTo>
                      <a:pt x="10443" y="2340"/>
                    </a:lnTo>
                    <a:lnTo>
                      <a:pt x="10462" y="2340"/>
                    </a:lnTo>
                    <a:lnTo>
                      <a:pt x="10500" y="2379"/>
                    </a:lnTo>
                    <a:lnTo>
                      <a:pt x="10538" y="2436"/>
                    </a:lnTo>
                    <a:lnTo>
                      <a:pt x="10671" y="2436"/>
                    </a:lnTo>
                    <a:lnTo>
                      <a:pt x="10671" y="2455"/>
                    </a:lnTo>
                    <a:lnTo>
                      <a:pt x="10728" y="2436"/>
                    </a:lnTo>
                    <a:lnTo>
                      <a:pt x="10747" y="2436"/>
                    </a:lnTo>
                    <a:lnTo>
                      <a:pt x="10804" y="2379"/>
                    </a:lnTo>
                    <a:lnTo>
                      <a:pt x="10899" y="2359"/>
                    </a:lnTo>
                    <a:lnTo>
                      <a:pt x="10861" y="2340"/>
                    </a:lnTo>
                    <a:lnTo>
                      <a:pt x="10766" y="2359"/>
                    </a:lnTo>
                    <a:lnTo>
                      <a:pt x="10671" y="2359"/>
                    </a:lnTo>
                    <a:lnTo>
                      <a:pt x="10804" y="2188"/>
                    </a:lnTo>
                    <a:close/>
                    <a:moveTo>
                      <a:pt x="9625" y="2816"/>
                    </a:moveTo>
                    <a:lnTo>
                      <a:pt x="9777" y="3006"/>
                    </a:lnTo>
                    <a:lnTo>
                      <a:pt x="9663" y="3215"/>
                    </a:lnTo>
                    <a:lnTo>
                      <a:pt x="9606" y="3196"/>
                    </a:lnTo>
                    <a:lnTo>
                      <a:pt x="9587" y="3006"/>
                    </a:lnTo>
                    <a:lnTo>
                      <a:pt x="9625" y="2816"/>
                    </a:lnTo>
                    <a:close/>
                    <a:moveTo>
                      <a:pt x="17214" y="3006"/>
                    </a:moveTo>
                    <a:lnTo>
                      <a:pt x="17385" y="3044"/>
                    </a:lnTo>
                    <a:lnTo>
                      <a:pt x="17481" y="3196"/>
                    </a:lnTo>
                    <a:lnTo>
                      <a:pt x="17309" y="3215"/>
                    </a:lnTo>
                    <a:lnTo>
                      <a:pt x="17195" y="3177"/>
                    </a:lnTo>
                    <a:lnTo>
                      <a:pt x="17176" y="3082"/>
                    </a:lnTo>
                    <a:lnTo>
                      <a:pt x="17214" y="3006"/>
                    </a:lnTo>
                    <a:close/>
                    <a:moveTo>
                      <a:pt x="14665" y="3044"/>
                    </a:moveTo>
                    <a:lnTo>
                      <a:pt x="14761" y="3139"/>
                    </a:lnTo>
                    <a:lnTo>
                      <a:pt x="14856" y="3139"/>
                    </a:lnTo>
                    <a:lnTo>
                      <a:pt x="14989" y="3120"/>
                    </a:lnTo>
                    <a:lnTo>
                      <a:pt x="15084" y="3177"/>
                    </a:lnTo>
                    <a:lnTo>
                      <a:pt x="15084" y="3215"/>
                    </a:lnTo>
                    <a:lnTo>
                      <a:pt x="15065" y="3234"/>
                    </a:lnTo>
                    <a:lnTo>
                      <a:pt x="14932" y="3292"/>
                    </a:lnTo>
                    <a:lnTo>
                      <a:pt x="14818" y="3234"/>
                    </a:lnTo>
                    <a:lnTo>
                      <a:pt x="14799" y="3234"/>
                    </a:lnTo>
                    <a:lnTo>
                      <a:pt x="14780" y="3215"/>
                    </a:lnTo>
                    <a:lnTo>
                      <a:pt x="14646" y="3215"/>
                    </a:lnTo>
                    <a:lnTo>
                      <a:pt x="14627" y="3120"/>
                    </a:lnTo>
                    <a:lnTo>
                      <a:pt x="14665" y="3044"/>
                    </a:lnTo>
                    <a:close/>
                    <a:moveTo>
                      <a:pt x="8065" y="3120"/>
                    </a:moveTo>
                    <a:lnTo>
                      <a:pt x="8084" y="3311"/>
                    </a:lnTo>
                    <a:lnTo>
                      <a:pt x="7989" y="3253"/>
                    </a:lnTo>
                    <a:lnTo>
                      <a:pt x="7856" y="3234"/>
                    </a:lnTo>
                    <a:lnTo>
                      <a:pt x="7723" y="3253"/>
                    </a:lnTo>
                    <a:lnTo>
                      <a:pt x="7685" y="3177"/>
                    </a:lnTo>
                    <a:lnTo>
                      <a:pt x="7780" y="3120"/>
                    </a:lnTo>
                    <a:lnTo>
                      <a:pt x="7894" y="3139"/>
                    </a:lnTo>
                    <a:lnTo>
                      <a:pt x="8065" y="3120"/>
                    </a:lnTo>
                    <a:close/>
                    <a:moveTo>
                      <a:pt x="16986" y="3139"/>
                    </a:moveTo>
                    <a:lnTo>
                      <a:pt x="17100" y="3196"/>
                    </a:lnTo>
                    <a:lnTo>
                      <a:pt x="17119" y="3311"/>
                    </a:lnTo>
                    <a:lnTo>
                      <a:pt x="17119" y="3520"/>
                    </a:lnTo>
                    <a:lnTo>
                      <a:pt x="17005" y="3425"/>
                    </a:lnTo>
                    <a:lnTo>
                      <a:pt x="16891" y="3406"/>
                    </a:lnTo>
                    <a:lnTo>
                      <a:pt x="16777" y="3406"/>
                    </a:lnTo>
                    <a:lnTo>
                      <a:pt x="16682" y="3311"/>
                    </a:lnTo>
                    <a:lnTo>
                      <a:pt x="16815" y="3196"/>
                    </a:lnTo>
                    <a:lnTo>
                      <a:pt x="16986" y="3139"/>
                    </a:lnTo>
                    <a:close/>
                    <a:moveTo>
                      <a:pt x="7951" y="3501"/>
                    </a:moveTo>
                    <a:lnTo>
                      <a:pt x="8008" y="3596"/>
                    </a:lnTo>
                    <a:lnTo>
                      <a:pt x="7970" y="3615"/>
                    </a:lnTo>
                    <a:lnTo>
                      <a:pt x="7875" y="3596"/>
                    </a:lnTo>
                    <a:lnTo>
                      <a:pt x="7856" y="3501"/>
                    </a:lnTo>
                    <a:close/>
                    <a:moveTo>
                      <a:pt x="15065" y="3463"/>
                    </a:moveTo>
                    <a:lnTo>
                      <a:pt x="15122" y="3501"/>
                    </a:lnTo>
                    <a:lnTo>
                      <a:pt x="15122" y="3596"/>
                    </a:lnTo>
                    <a:lnTo>
                      <a:pt x="15084" y="3634"/>
                    </a:lnTo>
                    <a:lnTo>
                      <a:pt x="14989" y="3634"/>
                    </a:lnTo>
                    <a:lnTo>
                      <a:pt x="14894" y="3596"/>
                    </a:lnTo>
                    <a:lnTo>
                      <a:pt x="14856" y="3501"/>
                    </a:lnTo>
                    <a:lnTo>
                      <a:pt x="14951" y="3463"/>
                    </a:lnTo>
                    <a:close/>
                    <a:moveTo>
                      <a:pt x="6658" y="2683"/>
                    </a:moveTo>
                    <a:lnTo>
                      <a:pt x="6563" y="2816"/>
                    </a:lnTo>
                    <a:lnTo>
                      <a:pt x="6448" y="2911"/>
                    </a:lnTo>
                    <a:lnTo>
                      <a:pt x="6353" y="2930"/>
                    </a:lnTo>
                    <a:lnTo>
                      <a:pt x="6201" y="3063"/>
                    </a:lnTo>
                    <a:lnTo>
                      <a:pt x="5878" y="3330"/>
                    </a:lnTo>
                    <a:lnTo>
                      <a:pt x="5821" y="3330"/>
                    </a:lnTo>
                    <a:lnTo>
                      <a:pt x="5802" y="3349"/>
                    </a:lnTo>
                    <a:lnTo>
                      <a:pt x="5783" y="3349"/>
                    </a:lnTo>
                    <a:lnTo>
                      <a:pt x="5650" y="3501"/>
                    </a:lnTo>
                    <a:lnTo>
                      <a:pt x="5421" y="3653"/>
                    </a:lnTo>
                    <a:lnTo>
                      <a:pt x="5288" y="3463"/>
                    </a:lnTo>
                    <a:lnTo>
                      <a:pt x="5174" y="3463"/>
                    </a:lnTo>
                    <a:lnTo>
                      <a:pt x="5041" y="3292"/>
                    </a:lnTo>
                    <a:lnTo>
                      <a:pt x="5098" y="3196"/>
                    </a:lnTo>
                    <a:lnTo>
                      <a:pt x="5269" y="3139"/>
                    </a:lnTo>
                    <a:lnTo>
                      <a:pt x="5383" y="3044"/>
                    </a:lnTo>
                    <a:lnTo>
                      <a:pt x="5421" y="2930"/>
                    </a:lnTo>
                    <a:lnTo>
                      <a:pt x="5516" y="2968"/>
                    </a:lnTo>
                    <a:lnTo>
                      <a:pt x="5612" y="3063"/>
                    </a:lnTo>
                    <a:lnTo>
                      <a:pt x="5574" y="3196"/>
                    </a:lnTo>
                    <a:lnTo>
                      <a:pt x="5669" y="3292"/>
                    </a:lnTo>
                    <a:lnTo>
                      <a:pt x="5783" y="3311"/>
                    </a:lnTo>
                    <a:lnTo>
                      <a:pt x="5802" y="3311"/>
                    </a:lnTo>
                    <a:lnTo>
                      <a:pt x="5859" y="3253"/>
                    </a:lnTo>
                    <a:lnTo>
                      <a:pt x="5992" y="3158"/>
                    </a:lnTo>
                    <a:lnTo>
                      <a:pt x="6182" y="2949"/>
                    </a:lnTo>
                    <a:lnTo>
                      <a:pt x="6334" y="2778"/>
                    </a:lnTo>
                    <a:lnTo>
                      <a:pt x="6372" y="2778"/>
                    </a:lnTo>
                    <a:lnTo>
                      <a:pt x="6658" y="2683"/>
                    </a:lnTo>
                    <a:close/>
                    <a:moveTo>
                      <a:pt x="7323" y="3501"/>
                    </a:moveTo>
                    <a:lnTo>
                      <a:pt x="7228" y="3653"/>
                    </a:lnTo>
                    <a:lnTo>
                      <a:pt x="7019" y="3653"/>
                    </a:lnTo>
                    <a:lnTo>
                      <a:pt x="7000" y="3596"/>
                    </a:lnTo>
                    <a:lnTo>
                      <a:pt x="7076" y="3539"/>
                    </a:lnTo>
                    <a:lnTo>
                      <a:pt x="7095" y="3539"/>
                    </a:lnTo>
                    <a:lnTo>
                      <a:pt x="7133" y="3577"/>
                    </a:lnTo>
                    <a:lnTo>
                      <a:pt x="7228" y="3539"/>
                    </a:lnTo>
                    <a:lnTo>
                      <a:pt x="7323" y="3501"/>
                    </a:lnTo>
                    <a:close/>
                    <a:moveTo>
                      <a:pt x="13638" y="2759"/>
                    </a:moveTo>
                    <a:lnTo>
                      <a:pt x="13657" y="2816"/>
                    </a:lnTo>
                    <a:lnTo>
                      <a:pt x="13676" y="2911"/>
                    </a:lnTo>
                    <a:lnTo>
                      <a:pt x="13695" y="3025"/>
                    </a:lnTo>
                    <a:lnTo>
                      <a:pt x="13695" y="3234"/>
                    </a:lnTo>
                    <a:lnTo>
                      <a:pt x="13562" y="3234"/>
                    </a:lnTo>
                    <a:lnTo>
                      <a:pt x="13448" y="3272"/>
                    </a:lnTo>
                    <a:lnTo>
                      <a:pt x="13391" y="3368"/>
                    </a:lnTo>
                    <a:lnTo>
                      <a:pt x="13277" y="3368"/>
                    </a:lnTo>
                    <a:lnTo>
                      <a:pt x="13125" y="3387"/>
                    </a:lnTo>
                    <a:lnTo>
                      <a:pt x="12992" y="3368"/>
                    </a:lnTo>
                    <a:lnTo>
                      <a:pt x="12897" y="3406"/>
                    </a:lnTo>
                    <a:lnTo>
                      <a:pt x="12897" y="3482"/>
                    </a:lnTo>
                    <a:lnTo>
                      <a:pt x="12992" y="3577"/>
                    </a:lnTo>
                    <a:lnTo>
                      <a:pt x="12973" y="3615"/>
                    </a:lnTo>
                    <a:lnTo>
                      <a:pt x="12839" y="3653"/>
                    </a:lnTo>
                    <a:lnTo>
                      <a:pt x="12744" y="3558"/>
                    </a:lnTo>
                    <a:lnTo>
                      <a:pt x="12649" y="3425"/>
                    </a:lnTo>
                    <a:lnTo>
                      <a:pt x="12706" y="3311"/>
                    </a:lnTo>
                    <a:lnTo>
                      <a:pt x="12706" y="3177"/>
                    </a:lnTo>
                    <a:lnTo>
                      <a:pt x="12592" y="3120"/>
                    </a:lnTo>
                    <a:lnTo>
                      <a:pt x="12497" y="3215"/>
                    </a:lnTo>
                    <a:lnTo>
                      <a:pt x="12364" y="3120"/>
                    </a:lnTo>
                    <a:lnTo>
                      <a:pt x="12250" y="3006"/>
                    </a:lnTo>
                    <a:lnTo>
                      <a:pt x="12440" y="2892"/>
                    </a:lnTo>
                    <a:lnTo>
                      <a:pt x="12554" y="2835"/>
                    </a:lnTo>
                    <a:lnTo>
                      <a:pt x="12687" y="3025"/>
                    </a:lnTo>
                    <a:lnTo>
                      <a:pt x="12878" y="3120"/>
                    </a:lnTo>
                    <a:lnTo>
                      <a:pt x="13011" y="3272"/>
                    </a:lnTo>
                    <a:lnTo>
                      <a:pt x="13296" y="3311"/>
                    </a:lnTo>
                    <a:lnTo>
                      <a:pt x="13353" y="3272"/>
                    </a:lnTo>
                    <a:lnTo>
                      <a:pt x="13448" y="3139"/>
                    </a:lnTo>
                    <a:lnTo>
                      <a:pt x="13486" y="3044"/>
                    </a:lnTo>
                    <a:lnTo>
                      <a:pt x="13505" y="2911"/>
                    </a:lnTo>
                    <a:lnTo>
                      <a:pt x="13638" y="2759"/>
                    </a:lnTo>
                    <a:close/>
                    <a:moveTo>
                      <a:pt x="5878" y="3653"/>
                    </a:moveTo>
                    <a:lnTo>
                      <a:pt x="5973" y="3729"/>
                    </a:lnTo>
                    <a:lnTo>
                      <a:pt x="6030" y="3881"/>
                    </a:lnTo>
                    <a:lnTo>
                      <a:pt x="5973" y="3938"/>
                    </a:lnTo>
                    <a:lnTo>
                      <a:pt x="5802" y="3767"/>
                    </a:lnTo>
                    <a:lnTo>
                      <a:pt x="5840" y="3653"/>
                    </a:lnTo>
                    <a:close/>
                    <a:moveTo>
                      <a:pt x="17538" y="3691"/>
                    </a:moveTo>
                    <a:lnTo>
                      <a:pt x="17614" y="3767"/>
                    </a:lnTo>
                    <a:lnTo>
                      <a:pt x="17652" y="3786"/>
                    </a:lnTo>
                    <a:lnTo>
                      <a:pt x="17595" y="3843"/>
                    </a:lnTo>
                    <a:lnTo>
                      <a:pt x="17576" y="3881"/>
                    </a:lnTo>
                    <a:lnTo>
                      <a:pt x="17576" y="3938"/>
                    </a:lnTo>
                    <a:lnTo>
                      <a:pt x="17538" y="3976"/>
                    </a:lnTo>
                    <a:lnTo>
                      <a:pt x="17443" y="3938"/>
                    </a:lnTo>
                    <a:lnTo>
                      <a:pt x="17443" y="3805"/>
                    </a:lnTo>
                    <a:lnTo>
                      <a:pt x="17538" y="3691"/>
                    </a:lnTo>
                    <a:close/>
                    <a:moveTo>
                      <a:pt x="11147" y="3691"/>
                    </a:moveTo>
                    <a:lnTo>
                      <a:pt x="11185" y="3710"/>
                    </a:lnTo>
                    <a:lnTo>
                      <a:pt x="11204" y="3710"/>
                    </a:lnTo>
                    <a:lnTo>
                      <a:pt x="11185" y="3748"/>
                    </a:lnTo>
                    <a:lnTo>
                      <a:pt x="11185" y="3767"/>
                    </a:lnTo>
                    <a:lnTo>
                      <a:pt x="11147" y="3786"/>
                    </a:lnTo>
                    <a:lnTo>
                      <a:pt x="11261" y="3881"/>
                    </a:lnTo>
                    <a:lnTo>
                      <a:pt x="11280" y="3976"/>
                    </a:lnTo>
                    <a:lnTo>
                      <a:pt x="11299" y="4033"/>
                    </a:lnTo>
                    <a:lnTo>
                      <a:pt x="11280" y="3995"/>
                    </a:lnTo>
                    <a:lnTo>
                      <a:pt x="11185" y="3976"/>
                    </a:lnTo>
                    <a:lnTo>
                      <a:pt x="11147" y="3957"/>
                    </a:lnTo>
                    <a:lnTo>
                      <a:pt x="11147" y="3900"/>
                    </a:lnTo>
                    <a:lnTo>
                      <a:pt x="11109" y="3805"/>
                    </a:lnTo>
                    <a:lnTo>
                      <a:pt x="11109" y="3691"/>
                    </a:lnTo>
                    <a:close/>
                    <a:moveTo>
                      <a:pt x="5326" y="4128"/>
                    </a:moveTo>
                    <a:lnTo>
                      <a:pt x="5345" y="4166"/>
                    </a:lnTo>
                    <a:lnTo>
                      <a:pt x="5345" y="4262"/>
                    </a:lnTo>
                    <a:lnTo>
                      <a:pt x="5307" y="4262"/>
                    </a:lnTo>
                    <a:lnTo>
                      <a:pt x="5288" y="4243"/>
                    </a:lnTo>
                    <a:lnTo>
                      <a:pt x="5269" y="4147"/>
                    </a:lnTo>
                    <a:lnTo>
                      <a:pt x="5307" y="4128"/>
                    </a:lnTo>
                    <a:close/>
                    <a:moveTo>
                      <a:pt x="16644" y="4243"/>
                    </a:moveTo>
                    <a:lnTo>
                      <a:pt x="16815" y="4338"/>
                    </a:lnTo>
                    <a:lnTo>
                      <a:pt x="16777" y="4509"/>
                    </a:lnTo>
                    <a:lnTo>
                      <a:pt x="16587" y="4471"/>
                    </a:lnTo>
                    <a:lnTo>
                      <a:pt x="16530" y="4376"/>
                    </a:lnTo>
                    <a:lnTo>
                      <a:pt x="16415" y="4262"/>
                    </a:lnTo>
                    <a:lnTo>
                      <a:pt x="16644" y="4243"/>
                    </a:lnTo>
                    <a:close/>
                    <a:moveTo>
                      <a:pt x="15502" y="4414"/>
                    </a:moveTo>
                    <a:lnTo>
                      <a:pt x="15521" y="4433"/>
                    </a:lnTo>
                    <a:lnTo>
                      <a:pt x="15483" y="4547"/>
                    </a:lnTo>
                    <a:lnTo>
                      <a:pt x="15426" y="4547"/>
                    </a:lnTo>
                    <a:lnTo>
                      <a:pt x="15426" y="4452"/>
                    </a:lnTo>
                    <a:lnTo>
                      <a:pt x="15464" y="4414"/>
                    </a:lnTo>
                    <a:close/>
                    <a:moveTo>
                      <a:pt x="5497" y="4547"/>
                    </a:moveTo>
                    <a:lnTo>
                      <a:pt x="5516" y="4604"/>
                    </a:lnTo>
                    <a:lnTo>
                      <a:pt x="5497" y="4642"/>
                    </a:lnTo>
                    <a:lnTo>
                      <a:pt x="5440" y="4642"/>
                    </a:lnTo>
                    <a:lnTo>
                      <a:pt x="5421" y="4623"/>
                    </a:lnTo>
                    <a:lnTo>
                      <a:pt x="5421" y="4566"/>
                    </a:lnTo>
                    <a:lnTo>
                      <a:pt x="5440" y="4547"/>
                    </a:lnTo>
                    <a:close/>
                    <a:moveTo>
                      <a:pt x="15122" y="4528"/>
                    </a:moveTo>
                    <a:lnTo>
                      <a:pt x="15179" y="4566"/>
                    </a:lnTo>
                    <a:lnTo>
                      <a:pt x="15160" y="4623"/>
                    </a:lnTo>
                    <a:lnTo>
                      <a:pt x="15103" y="4661"/>
                    </a:lnTo>
                    <a:lnTo>
                      <a:pt x="15103" y="4566"/>
                    </a:lnTo>
                    <a:lnTo>
                      <a:pt x="15122" y="4547"/>
                    </a:lnTo>
                    <a:lnTo>
                      <a:pt x="15122" y="4528"/>
                    </a:lnTo>
                    <a:close/>
                    <a:moveTo>
                      <a:pt x="17252" y="4471"/>
                    </a:moveTo>
                    <a:lnTo>
                      <a:pt x="17176" y="4566"/>
                    </a:lnTo>
                    <a:lnTo>
                      <a:pt x="17119" y="4661"/>
                    </a:lnTo>
                    <a:lnTo>
                      <a:pt x="17081" y="4528"/>
                    </a:lnTo>
                    <a:lnTo>
                      <a:pt x="17252" y="4471"/>
                    </a:lnTo>
                    <a:close/>
                    <a:moveTo>
                      <a:pt x="4718" y="4642"/>
                    </a:moveTo>
                    <a:lnTo>
                      <a:pt x="4737" y="4661"/>
                    </a:lnTo>
                    <a:lnTo>
                      <a:pt x="4718" y="4718"/>
                    </a:lnTo>
                    <a:lnTo>
                      <a:pt x="4718" y="4737"/>
                    </a:lnTo>
                    <a:lnTo>
                      <a:pt x="4661" y="4737"/>
                    </a:lnTo>
                    <a:lnTo>
                      <a:pt x="4642" y="4718"/>
                    </a:lnTo>
                    <a:lnTo>
                      <a:pt x="4642" y="4661"/>
                    </a:lnTo>
                    <a:lnTo>
                      <a:pt x="4699" y="4642"/>
                    </a:lnTo>
                    <a:close/>
                    <a:moveTo>
                      <a:pt x="18260" y="4395"/>
                    </a:moveTo>
                    <a:lnTo>
                      <a:pt x="18394" y="4433"/>
                    </a:lnTo>
                    <a:lnTo>
                      <a:pt x="18413" y="4547"/>
                    </a:lnTo>
                    <a:lnTo>
                      <a:pt x="18432" y="4699"/>
                    </a:lnTo>
                    <a:lnTo>
                      <a:pt x="18432" y="4813"/>
                    </a:lnTo>
                    <a:lnTo>
                      <a:pt x="18241" y="4756"/>
                    </a:lnTo>
                    <a:lnTo>
                      <a:pt x="18146" y="4604"/>
                    </a:lnTo>
                    <a:lnTo>
                      <a:pt x="18165" y="4452"/>
                    </a:lnTo>
                    <a:lnTo>
                      <a:pt x="18260" y="4395"/>
                    </a:lnTo>
                    <a:close/>
                    <a:moveTo>
                      <a:pt x="17195" y="5289"/>
                    </a:moveTo>
                    <a:lnTo>
                      <a:pt x="17309" y="5346"/>
                    </a:lnTo>
                    <a:lnTo>
                      <a:pt x="17328" y="5479"/>
                    </a:lnTo>
                    <a:lnTo>
                      <a:pt x="17290" y="5498"/>
                    </a:lnTo>
                    <a:lnTo>
                      <a:pt x="17195" y="5460"/>
                    </a:lnTo>
                    <a:lnTo>
                      <a:pt x="17081" y="5460"/>
                    </a:lnTo>
                    <a:lnTo>
                      <a:pt x="17081" y="5327"/>
                    </a:lnTo>
                    <a:lnTo>
                      <a:pt x="17100" y="5289"/>
                    </a:lnTo>
                    <a:close/>
                    <a:moveTo>
                      <a:pt x="18298" y="5270"/>
                    </a:moveTo>
                    <a:lnTo>
                      <a:pt x="18260" y="5460"/>
                    </a:lnTo>
                    <a:lnTo>
                      <a:pt x="18051" y="5555"/>
                    </a:lnTo>
                    <a:lnTo>
                      <a:pt x="18089" y="5365"/>
                    </a:lnTo>
                    <a:lnTo>
                      <a:pt x="18298" y="5270"/>
                    </a:lnTo>
                    <a:close/>
                    <a:moveTo>
                      <a:pt x="19440" y="5251"/>
                    </a:moveTo>
                    <a:lnTo>
                      <a:pt x="19554" y="5289"/>
                    </a:lnTo>
                    <a:lnTo>
                      <a:pt x="19668" y="5460"/>
                    </a:lnTo>
                    <a:lnTo>
                      <a:pt x="19573" y="5536"/>
                    </a:lnTo>
                    <a:lnTo>
                      <a:pt x="19440" y="5574"/>
                    </a:lnTo>
                    <a:lnTo>
                      <a:pt x="19307" y="5593"/>
                    </a:lnTo>
                    <a:lnTo>
                      <a:pt x="19192" y="5555"/>
                    </a:lnTo>
                    <a:lnTo>
                      <a:pt x="19097" y="5517"/>
                    </a:lnTo>
                    <a:lnTo>
                      <a:pt x="19078" y="5517"/>
                    </a:lnTo>
                    <a:lnTo>
                      <a:pt x="19211" y="5403"/>
                    </a:lnTo>
                    <a:lnTo>
                      <a:pt x="19383" y="5346"/>
                    </a:lnTo>
                    <a:lnTo>
                      <a:pt x="19440" y="5251"/>
                    </a:lnTo>
                    <a:close/>
                    <a:moveTo>
                      <a:pt x="18546" y="5003"/>
                    </a:moveTo>
                    <a:lnTo>
                      <a:pt x="18717" y="5118"/>
                    </a:lnTo>
                    <a:lnTo>
                      <a:pt x="18736" y="5384"/>
                    </a:lnTo>
                    <a:lnTo>
                      <a:pt x="18774" y="5384"/>
                    </a:lnTo>
                    <a:lnTo>
                      <a:pt x="18774" y="5403"/>
                    </a:lnTo>
                    <a:lnTo>
                      <a:pt x="18888" y="5517"/>
                    </a:lnTo>
                    <a:lnTo>
                      <a:pt x="18888" y="5650"/>
                    </a:lnTo>
                    <a:lnTo>
                      <a:pt x="18869" y="5669"/>
                    </a:lnTo>
                    <a:lnTo>
                      <a:pt x="18831" y="5669"/>
                    </a:lnTo>
                    <a:lnTo>
                      <a:pt x="18717" y="5555"/>
                    </a:lnTo>
                    <a:lnTo>
                      <a:pt x="18698" y="5403"/>
                    </a:lnTo>
                    <a:lnTo>
                      <a:pt x="18508" y="5365"/>
                    </a:lnTo>
                    <a:lnTo>
                      <a:pt x="18317" y="5232"/>
                    </a:lnTo>
                    <a:lnTo>
                      <a:pt x="18356" y="5213"/>
                    </a:lnTo>
                    <a:lnTo>
                      <a:pt x="18394" y="5194"/>
                    </a:lnTo>
                    <a:lnTo>
                      <a:pt x="18413" y="5041"/>
                    </a:lnTo>
                    <a:lnTo>
                      <a:pt x="18546" y="5003"/>
                    </a:lnTo>
                    <a:close/>
                    <a:moveTo>
                      <a:pt x="18451" y="6221"/>
                    </a:moveTo>
                    <a:lnTo>
                      <a:pt x="18489" y="6240"/>
                    </a:lnTo>
                    <a:lnTo>
                      <a:pt x="18527" y="6354"/>
                    </a:lnTo>
                    <a:lnTo>
                      <a:pt x="18413" y="6335"/>
                    </a:lnTo>
                    <a:lnTo>
                      <a:pt x="18356" y="6240"/>
                    </a:lnTo>
                    <a:lnTo>
                      <a:pt x="18356" y="6221"/>
                    </a:lnTo>
                    <a:close/>
                    <a:moveTo>
                      <a:pt x="19383" y="6411"/>
                    </a:moveTo>
                    <a:lnTo>
                      <a:pt x="19478" y="6430"/>
                    </a:lnTo>
                    <a:lnTo>
                      <a:pt x="19478" y="6468"/>
                    </a:lnTo>
                    <a:lnTo>
                      <a:pt x="19459" y="6487"/>
                    </a:lnTo>
                    <a:lnTo>
                      <a:pt x="19364" y="6487"/>
                    </a:lnTo>
                    <a:lnTo>
                      <a:pt x="19269" y="6411"/>
                    </a:lnTo>
                    <a:close/>
                    <a:moveTo>
                      <a:pt x="19116" y="6601"/>
                    </a:moveTo>
                    <a:lnTo>
                      <a:pt x="19154" y="6715"/>
                    </a:lnTo>
                    <a:lnTo>
                      <a:pt x="19097" y="6829"/>
                    </a:lnTo>
                    <a:lnTo>
                      <a:pt x="19002" y="6734"/>
                    </a:lnTo>
                    <a:lnTo>
                      <a:pt x="19021" y="6734"/>
                    </a:lnTo>
                    <a:lnTo>
                      <a:pt x="19021" y="6620"/>
                    </a:lnTo>
                    <a:lnTo>
                      <a:pt x="19078" y="6601"/>
                    </a:lnTo>
                    <a:close/>
                    <a:moveTo>
                      <a:pt x="20714" y="7077"/>
                    </a:moveTo>
                    <a:lnTo>
                      <a:pt x="20733" y="7115"/>
                    </a:lnTo>
                    <a:lnTo>
                      <a:pt x="20733" y="7134"/>
                    </a:lnTo>
                    <a:lnTo>
                      <a:pt x="20714" y="7191"/>
                    </a:lnTo>
                    <a:lnTo>
                      <a:pt x="20695" y="7191"/>
                    </a:lnTo>
                    <a:lnTo>
                      <a:pt x="20638" y="7172"/>
                    </a:lnTo>
                    <a:lnTo>
                      <a:pt x="20676" y="7115"/>
                    </a:lnTo>
                    <a:lnTo>
                      <a:pt x="20676" y="7096"/>
                    </a:lnTo>
                    <a:lnTo>
                      <a:pt x="20714" y="7077"/>
                    </a:lnTo>
                    <a:close/>
                    <a:moveTo>
                      <a:pt x="18432" y="7115"/>
                    </a:moveTo>
                    <a:lnTo>
                      <a:pt x="18527" y="7210"/>
                    </a:lnTo>
                    <a:lnTo>
                      <a:pt x="18527" y="7324"/>
                    </a:lnTo>
                    <a:lnTo>
                      <a:pt x="18356" y="7324"/>
                    </a:lnTo>
                    <a:lnTo>
                      <a:pt x="18222" y="7210"/>
                    </a:lnTo>
                    <a:lnTo>
                      <a:pt x="18317" y="7115"/>
                    </a:lnTo>
                    <a:close/>
                    <a:moveTo>
                      <a:pt x="19953" y="7286"/>
                    </a:moveTo>
                    <a:lnTo>
                      <a:pt x="19972" y="7305"/>
                    </a:lnTo>
                    <a:lnTo>
                      <a:pt x="19972" y="7362"/>
                    </a:lnTo>
                    <a:lnTo>
                      <a:pt x="19953" y="7381"/>
                    </a:lnTo>
                    <a:lnTo>
                      <a:pt x="19934" y="7381"/>
                    </a:lnTo>
                    <a:lnTo>
                      <a:pt x="19877" y="7362"/>
                    </a:lnTo>
                    <a:lnTo>
                      <a:pt x="19877" y="7324"/>
                    </a:lnTo>
                    <a:lnTo>
                      <a:pt x="19915" y="7286"/>
                    </a:lnTo>
                    <a:close/>
                    <a:moveTo>
                      <a:pt x="20143" y="7609"/>
                    </a:moveTo>
                    <a:lnTo>
                      <a:pt x="20201" y="7647"/>
                    </a:lnTo>
                    <a:lnTo>
                      <a:pt x="20201" y="7685"/>
                    </a:lnTo>
                    <a:lnTo>
                      <a:pt x="20163" y="7742"/>
                    </a:lnTo>
                    <a:lnTo>
                      <a:pt x="20124" y="7742"/>
                    </a:lnTo>
                    <a:lnTo>
                      <a:pt x="20105" y="7685"/>
                    </a:lnTo>
                    <a:lnTo>
                      <a:pt x="20105" y="7666"/>
                    </a:lnTo>
                    <a:lnTo>
                      <a:pt x="20124" y="7609"/>
                    </a:lnTo>
                    <a:close/>
                    <a:moveTo>
                      <a:pt x="18736" y="9740"/>
                    </a:moveTo>
                    <a:lnTo>
                      <a:pt x="18793" y="9759"/>
                    </a:lnTo>
                    <a:lnTo>
                      <a:pt x="18888" y="9892"/>
                    </a:lnTo>
                    <a:lnTo>
                      <a:pt x="18869" y="10063"/>
                    </a:lnTo>
                    <a:lnTo>
                      <a:pt x="18736" y="9892"/>
                    </a:lnTo>
                    <a:lnTo>
                      <a:pt x="18717" y="9740"/>
                    </a:lnTo>
                    <a:close/>
                    <a:moveTo>
                      <a:pt x="19459" y="10500"/>
                    </a:moveTo>
                    <a:lnTo>
                      <a:pt x="19554" y="10519"/>
                    </a:lnTo>
                    <a:lnTo>
                      <a:pt x="19554" y="10615"/>
                    </a:lnTo>
                    <a:lnTo>
                      <a:pt x="19535" y="10634"/>
                    </a:lnTo>
                    <a:lnTo>
                      <a:pt x="19535" y="10653"/>
                    </a:lnTo>
                    <a:lnTo>
                      <a:pt x="19440" y="10691"/>
                    </a:lnTo>
                    <a:lnTo>
                      <a:pt x="19402" y="10691"/>
                    </a:lnTo>
                    <a:lnTo>
                      <a:pt x="19383" y="10653"/>
                    </a:lnTo>
                    <a:lnTo>
                      <a:pt x="19383" y="10615"/>
                    </a:lnTo>
                    <a:lnTo>
                      <a:pt x="19402" y="10519"/>
                    </a:lnTo>
                    <a:lnTo>
                      <a:pt x="19459" y="10500"/>
                    </a:lnTo>
                    <a:close/>
                    <a:moveTo>
                      <a:pt x="3919" y="10919"/>
                    </a:moveTo>
                    <a:lnTo>
                      <a:pt x="4052" y="10957"/>
                    </a:lnTo>
                    <a:lnTo>
                      <a:pt x="4014" y="11109"/>
                    </a:lnTo>
                    <a:lnTo>
                      <a:pt x="3995" y="11128"/>
                    </a:lnTo>
                    <a:lnTo>
                      <a:pt x="3976" y="11185"/>
                    </a:lnTo>
                    <a:lnTo>
                      <a:pt x="3862" y="11223"/>
                    </a:lnTo>
                    <a:lnTo>
                      <a:pt x="3843" y="11109"/>
                    </a:lnTo>
                    <a:lnTo>
                      <a:pt x="3805" y="11109"/>
                    </a:lnTo>
                    <a:lnTo>
                      <a:pt x="3805" y="11014"/>
                    </a:lnTo>
                    <a:lnTo>
                      <a:pt x="3919" y="10919"/>
                    </a:lnTo>
                    <a:close/>
                    <a:moveTo>
                      <a:pt x="20353" y="11204"/>
                    </a:moveTo>
                    <a:lnTo>
                      <a:pt x="20410" y="11261"/>
                    </a:lnTo>
                    <a:lnTo>
                      <a:pt x="20410" y="11356"/>
                    </a:lnTo>
                    <a:lnTo>
                      <a:pt x="20315" y="11375"/>
                    </a:lnTo>
                    <a:lnTo>
                      <a:pt x="20258" y="11375"/>
                    </a:lnTo>
                    <a:lnTo>
                      <a:pt x="20239" y="11280"/>
                    </a:lnTo>
                    <a:lnTo>
                      <a:pt x="20258" y="11280"/>
                    </a:lnTo>
                    <a:lnTo>
                      <a:pt x="20258" y="11223"/>
                    </a:lnTo>
                    <a:lnTo>
                      <a:pt x="20315" y="11204"/>
                    </a:lnTo>
                    <a:close/>
                    <a:moveTo>
                      <a:pt x="18013" y="11394"/>
                    </a:moveTo>
                    <a:lnTo>
                      <a:pt x="18013" y="11413"/>
                    </a:lnTo>
                    <a:lnTo>
                      <a:pt x="17975" y="11451"/>
                    </a:lnTo>
                    <a:lnTo>
                      <a:pt x="17975" y="11470"/>
                    </a:lnTo>
                    <a:lnTo>
                      <a:pt x="17880" y="11508"/>
                    </a:lnTo>
                    <a:lnTo>
                      <a:pt x="17785" y="11489"/>
                    </a:lnTo>
                    <a:lnTo>
                      <a:pt x="17823" y="11489"/>
                    </a:lnTo>
                    <a:lnTo>
                      <a:pt x="17823" y="11470"/>
                    </a:lnTo>
                    <a:lnTo>
                      <a:pt x="17842" y="11470"/>
                    </a:lnTo>
                    <a:lnTo>
                      <a:pt x="17861" y="11451"/>
                    </a:lnTo>
                    <a:lnTo>
                      <a:pt x="17956" y="11413"/>
                    </a:lnTo>
                    <a:lnTo>
                      <a:pt x="17975" y="11394"/>
                    </a:lnTo>
                    <a:close/>
                    <a:moveTo>
                      <a:pt x="18793" y="11451"/>
                    </a:moveTo>
                    <a:lnTo>
                      <a:pt x="18831" y="11547"/>
                    </a:lnTo>
                    <a:lnTo>
                      <a:pt x="18869" y="11585"/>
                    </a:lnTo>
                    <a:lnTo>
                      <a:pt x="18831" y="11604"/>
                    </a:lnTo>
                    <a:lnTo>
                      <a:pt x="18736" y="11604"/>
                    </a:lnTo>
                    <a:lnTo>
                      <a:pt x="18698" y="11566"/>
                    </a:lnTo>
                    <a:lnTo>
                      <a:pt x="18698" y="11451"/>
                    </a:lnTo>
                    <a:close/>
                    <a:moveTo>
                      <a:pt x="4908" y="11375"/>
                    </a:moveTo>
                    <a:lnTo>
                      <a:pt x="4927" y="11470"/>
                    </a:lnTo>
                    <a:lnTo>
                      <a:pt x="4832" y="11585"/>
                    </a:lnTo>
                    <a:lnTo>
                      <a:pt x="4908" y="11661"/>
                    </a:lnTo>
                    <a:lnTo>
                      <a:pt x="4927" y="11775"/>
                    </a:lnTo>
                    <a:lnTo>
                      <a:pt x="4794" y="11680"/>
                    </a:lnTo>
                    <a:lnTo>
                      <a:pt x="4794" y="11508"/>
                    </a:lnTo>
                    <a:lnTo>
                      <a:pt x="4813" y="11394"/>
                    </a:lnTo>
                    <a:lnTo>
                      <a:pt x="4908" y="11375"/>
                    </a:lnTo>
                    <a:close/>
                    <a:moveTo>
                      <a:pt x="19573" y="11223"/>
                    </a:moveTo>
                    <a:lnTo>
                      <a:pt x="19630" y="11356"/>
                    </a:lnTo>
                    <a:lnTo>
                      <a:pt x="19725" y="11680"/>
                    </a:lnTo>
                    <a:lnTo>
                      <a:pt x="19554" y="11794"/>
                    </a:lnTo>
                    <a:lnTo>
                      <a:pt x="19383" y="11889"/>
                    </a:lnTo>
                    <a:lnTo>
                      <a:pt x="19402" y="11794"/>
                    </a:lnTo>
                    <a:lnTo>
                      <a:pt x="19402" y="11699"/>
                    </a:lnTo>
                    <a:lnTo>
                      <a:pt x="19497" y="11585"/>
                    </a:lnTo>
                    <a:lnTo>
                      <a:pt x="19459" y="11394"/>
                    </a:lnTo>
                    <a:lnTo>
                      <a:pt x="19478" y="11223"/>
                    </a:lnTo>
                    <a:close/>
                    <a:moveTo>
                      <a:pt x="19211" y="12174"/>
                    </a:moveTo>
                    <a:lnTo>
                      <a:pt x="19307" y="12193"/>
                    </a:lnTo>
                    <a:lnTo>
                      <a:pt x="19364" y="12231"/>
                    </a:lnTo>
                    <a:lnTo>
                      <a:pt x="19459" y="12364"/>
                    </a:lnTo>
                    <a:lnTo>
                      <a:pt x="19554" y="12345"/>
                    </a:lnTo>
                    <a:lnTo>
                      <a:pt x="19649" y="12307"/>
                    </a:lnTo>
                    <a:lnTo>
                      <a:pt x="19649" y="12269"/>
                    </a:lnTo>
                    <a:lnTo>
                      <a:pt x="20277" y="12269"/>
                    </a:lnTo>
                    <a:lnTo>
                      <a:pt x="20315" y="12383"/>
                    </a:lnTo>
                    <a:lnTo>
                      <a:pt x="20182" y="12536"/>
                    </a:lnTo>
                    <a:lnTo>
                      <a:pt x="20029" y="12536"/>
                    </a:lnTo>
                    <a:lnTo>
                      <a:pt x="19877" y="12498"/>
                    </a:lnTo>
                    <a:lnTo>
                      <a:pt x="19744" y="12460"/>
                    </a:lnTo>
                    <a:lnTo>
                      <a:pt x="19364" y="12593"/>
                    </a:lnTo>
                    <a:lnTo>
                      <a:pt x="19211" y="12441"/>
                    </a:lnTo>
                    <a:lnTo>
                      <a:pt x="19211" y="12174"/>
                    </a:lnTo>
                    <a:close/>
                    <a:moveTo>
                      <a:pt x="18698" y="12231"/>
                    </a:moveTo>
                    <a:lnTo>
                      <a:pt x="18736" y="12250"/>
                    </a:lnTo>
                    <a:lnTo>
                      <a:pt x="18774" y="12250"/>
                    </a:lnTo>
                    <a:lnTo>
                      <a:pt x="18793" y="12269"/>
                    </a:lnTo>
                    <a:lnTo>
                      <a:pt x="18793" y="12498"/>
                    </a:lnTo>
                    <a:lnTo>
                      <a:pt x="18679" y="12612"/>
                    </a:lnTo>
                    <a:lnTo>
                      <a:pt x="18622" y="12536"/>
                    </a:lnTo>
                    <a:lnTo>
                      <a:pt x="18603" y="12383"/>
                    </a:lnTo>
                    <a:lnTo>
                      <a:pt x="18603" y="12307"/>
                    </a:lnTo>
                    <a:lnTo>
                      <a:pt x="18641" y="12250"/>
                    </a:lnTo>
                    <a:lnTo>
                      <a:pt x="18698" y="12231"/>
                    </a:lnTo>
                    <a:close/>
                    <a:moveTo>
                      <a:pt x="4908" y="12783"/>
                    </a:moveTo>
                    <a:lnTo>
                      <a:pt x="4889" y="12821"/>
                    </a:lnTo>
                    <a:lnTo>
                      <a:pt x="4794" y="12821"/>
                    </a:lnTo>
                    <a:lnTo>
                      <a:pt x="4737" y="12840"/>
                    </a:lnTo>
                    <a:lnTo>
                      <a:pt x="4565" y="12897"/>
                    </a:lnTo>
                    <a:lnTo>
                      <a:pt x="4527" y="12935"/>
                    </a:lnTo>
                    <a:lnTo>
                      <a:pt x="4413" y="12992"/>
                    </a:lnTo>
                    <a:lnTo>
                      <a:pt x="4413" y="12973"/>
                    </a:lnTo>
                    <a:lnTo>
                      <a:pt x="4451" y="12840"/>
                    </a:lnTo>
                    <a:lnTo>
                      <a:pt x="4603" y="12821"/>
                    </a:lnTo>
                    <a:lnTo>
                      <a:pt x="4737" y="12783"/>
                    </a:lnTo>
                    <a:close/>
                    <a:moveTo>
                      <a:pt x="20143" y="12897"/>
                    </a:moveTo>
                    <a:lnTo>
                      <a:pt x="20258" y="13011"/>
                    </a:lnTo>
                    <a:lnTo>
                      <a:pt x="20296" y="13201"/>
                    </a:lnTo>
                    <a:lnTo>
                      <a:pt x="20296" y="13258"/>
                    </a:lnTo>
                    <a:lnTo>
                      <a:pt x="20258" y="13277"/>
                    </a:lnTo>
                    <a:lnTo>
                      <a:pt x="20220" y="13277"/>
                    </a:lnTo>
                    <a:lnTo>
                      <a:pt x="20124" y="13220"/>
                    </a:lnTo>
                    <a:lnTo>
                      <a:pt x="20124" y="13201"/>
                    </a:lnTo>
                    <a:lnTo>
                      <a:pt x="20067" y="13030"/>
                    </a:lnTo>
                    <a:lnTo>
                      <a:pt x="20105" y="12935"/>
                    </a:lnTo>
                    <a:lnTo>
                      <a:pt x="20143" y="12897"/>
                    </a:lnTo>
                    <a:close/>
                    <a:moveTo>
                      <a:pt x="4242" y="13449"/>
                    </a:moveTo>
                    <a:lnTo>
                      <a:pt x="4242" y="13563"/>
                    </a:lnTo>
                    <a:lnTo>
                      <a:pt x="4147" y="13677"/>
                    </a:lnTo>
                    <a:lnTo>
                      <a:pt x="4052" y="13677"/>
                    </a:lnTo>
                    <a:lnTo>
                      <a:pt x="3957" y="13658"/>
                    </a:lnTo>
                    <a:lnTo>
                      <a:pt x="3957" y="13544"/>
                    </a:lnTo>
                    <a:lnTo>
                      <a:pt x="4052" y="13449"/>
                    </a:lnTo>
                    <a:close/>
                    <a:moveTo>
                      <a:pt x="5345" y="13182"/>
                    </a:moveTo>
                    <a:lnTo>
                      <a:pt x="5440" y="13296"/>
                    </a:lnTo>
                    <a:lnTo>
                      <a:pt x="5440" y="13468"/>
                    </a:lnTo>
                    <a:lnTo>
                      <a:pt x="5574" y="13582"/>
                    </a:lnTo>
                    <a:lnTo>
                      <a:pt x="5555" y="13696"/>
                    </a:lnTo>
                    <a:lnTo>
                      <a:pt x="5421" y="13696"/>
                    </a:lnTo>
                    <a:lnTo>
                      <a:pt x="5402" y="13582"/>
                    </a:lnTo>
                    <a:lnTo>
                      <a:pt x="5364" y="13544"/>
                    </a:lnTo>
                    <a:lnTo>
                      <a:pt x="5269" y="13411"/>
                    </a:lnTo>
                    <a:lnTo>
                      <a:pt x="5288" y="13220"/>
                    </a:lnTo>
                    <a:lnTo>
                      <a:pt x="5307" y="13201"/>
                    </a:lnTo>
                    <a:lnTo>
                      <a:pt x="5345" y="13182"/>
                    </a:lnTo>
                    <a:close/>
                    <a:moveTo>
                      <a:pt x="11489" y="5460"/>
                    </a:moveTo>
                    <a:lnTo>
                      <a:pt x="10443" y="5555"/>
                    </a:lnTo>
                    <a:lnTo>
                      <a:pt x="9378" y="5859"/>
                    </a:lnTo>
                    <a:lnTo>
                      <a:pt x="8541" y="6316"/>
                    </a:lnTo>
                    <a:lnTo>
                      <a:pt x="7761" y="6943"/>
                    </a:lnTo>
                    <a:lnTo>
                      <a:pt x="7171" y="7685"/>
                    </a:lnTo>
                    <a:lnTo>
                      <a:pt x="6753" y="8617"/>
                    </a:lnTo>
                    <a:lnTo>
                      <a:pt x="6506" y="9568"/>
                    </a:lnTo>
                    <a:lnTo>
                      <a:pt x="6372" y="10786"/>
                    </a:lnTo>
                    <a:lnTo>
                      <a:pt x="6391" y="11547"/>
                    </a:lnTo>
                    <a:lnTo>
                      <a:pt x="6620" y="12688"/>
                    </a:lnTo>
                    <a:lnTo>
                      <a:pt x="6981" y="13582"/>
                    </a:lnTo>
                    <a:lnTo>
                      <a:pt x="7171" y="13886"/>
                    </a:lnTo>
                    <a:lnTo>
                      <a:pt x="7000" y="12973"/>
                    </a:lnTo>
                    <a:lnTo>
                      <a:pt x="6943" y="12079"/>
                    </a:lnTo>
                    <a:lnTo>
                      <a:pt x="7095" y="10710"/>
                    </a:lnTo>
                    <a:lnTo>
                      <a:pt x="7400" y="9606"/>
                    </a:lnTo>
                    <a:lnTo>
                      <a:pt x="7932" y="8541"/>
                    </a:lnTo>
                    <a:lnTo>
                      <a:pt x="8598" y="7704"/>
                    </a:lnTo>
                    <a:lnTo>
                      <a:pt x="9473" y="6982"/>
                    </a:lnTo>
                    <a:lnTo>
                      <a:pt x="10443" y="6468"/>
                    </a:lnTo>
                    <a:lnTo>
                      <a:pt x="11660" y="6126"/>
                    </a:lnTo>
                    <a:lnTo>
                      <a:pt x="12820" y="6031"/>
                    </a:lnTo>
                    <a:lnTo>
                      <a:pt x="13943" y="6126"/>
                    </a:lnTo>
                    <a:lnTo>
                      <a:pt x="14304" y="6202"/>
                    </a:lnTo>
                    <a:lnTo>
                      <a:pt x="14304" y="6202"/>
                    </a:lnTo>
                    <a:lnTo>
                      <a:pt x="14209" y="6164"/>
                    </a:lnTo>
                    <a:lnTo>
                      <a:pt x="13220" y="5707"/>
                    </a:lnTo>
                    <a:lnTo>
                      <a:pt x="12497" y="5555"/>
                    </a:lnTo>
                    <a:lnTo>
                      <a:pt x="11489" y="5460"/>
                    </a:lnTo>
                    <a:close/>
                    <a:moveTo>
                      <a:pt x="18527" y="13601"/>
                    </a:moveTo>
                    <a:lnTo>
                      <a:pt x="18622" y="13734"/>
                    </a:lnTo>
                    <a:lnTo>
                      <a:pt x="18622" y="13867"/>
                    </a:lnTo>
                    <a:lnTo>
                      <a:pt x="18565" y="13924"/>
                    </a:lnTo>
                    <a:lnTo>
                      <a:pt x="18470" y="13886"/>
                    </a:lnTo>
                    <a:lnTo>
                      <a:pt x="18432" y="13867"/>
                    </a:lnTo>
                    <a:lnTo>
                      <a:pt x="18413" y="13848"/>
                    </a:lnTo>
                    <a:lnTo>
                      <a:pt x="18375" y="13848"/>
                    </a:lnTo>
                    <a:lnTo>
                      <a:pt x="18375" y="13696"/>
                    </a:lnTo>
                    <a:lnTo>
                      <a:pt x="18432" y="13601"/>
                    </a:lnTo>
                    <a:close/>
                    <a:moveTo>
                      <a:pt x="18317" y="13867"/>
                    </a:moveTo>
                    <a:lnTo>
                      <a:pt x="18317" y="13943"/>
                    </a:lnTo>
                    <a:lnTo>
                      <a:pt x="18260" y="13962"/>
                    </a:lnTo>
                    <a:lnTo>
                      <a:pt x="18241" y="13943"/>
                    </a:lnTo>
                    <a:lnTo>
                      <a:pt x="18222" y="13943"/>
                    </a:lnTo>
                    <a:lnTo>
                      <a:pt x="18203" y="13924"/>
                    </a:lnTo>
                    <a:lnTo>
                      <a:pt x="18203" y="13886"/>
                    </a:lnTo>
                    <a:lnTo>
                      <a:pt x="18241" y="13886"/>
                    </a:lnTo>
                    <a:lnTo>
                      <a:pt x="18260" y="13867"/>
                    </a:lnTo>
                    <a:close/>
                    <a:moveTo>
                      <a:pt x="2435" y="13753"/>
                    </a:moveTo>
                    <a:lnTo>
                      <a:pt x="2530" y="13791"/>
                    </a:lnTo>
                    <a:lnTo>
                      <a:pt x="2568" y="13848"/>
                    </a:lnTo>
                    <a:lnTo>
                      <a:pt x="2625" y="13981"/>
                    </a:lnTo>
                    <a:lnTo>
                      <a:pt x="2530" y="13886"/>
                    </a:lnTo>
                    <a:lnTo>
                      <a:pt x="2435" y="13753"/>
                    </a:lnTo>
                    <a:close/>
                    <a:moveTo>
                      <a:pt x="19725" y="14152"/>
                    </a:moveTo>
                    <a:lnTo>
                      <a:pt x="19877" y="14209"/>
                    </a:lnTo>
                    <a:lnTo>
                      <a:pt x="19877" y="14247"/>
                    </a:lnTo>
                    <a:lnTo>
                      <a:pt x="19858" y="14286"/>
                    </a:lnTo>
                    <a:lnTo>
                      <a:pt x="19763" y="14381"/>
                    </a:lnTo>
                    <a:lnTo>
                      <a:pt x="19725" y="14381"/>
                    </a:lnTo>
                    <a:lnTo>
                      <a:pt x="19687" y="14343"/>
                    </a:lnTo>
                    <a:lnTo>
                      <a:pt x="19649" y="14286"/>
                    </a:lnTo>
                    <a:lnTo>
                      <a:pt x="19649" y="14247"/>
                    </a:lnTo>
                    <a:lnTo>
                      <a:pt x="19668" y="14209"/>
                    </a:lnTo>
                    <a:lnTo>
                      <a:pt x="19725" y="14152"/>
                    </a:lnTo>
                    <a:close/>
                    <a:moveTo>
                      <a:pt x="20619" y="13411"/>
                    </a:moveTo>
                    <a:lnTo>
                      <a:pt x="20638" y="13525"/>
                    </a:lnTo>
                    <a:lnTo>
                      <a:pt x="20638" y="13677"/>
                    </a:lnTo>
                    <a:lnTo>
                      <a:pt x="20600" y="13810"/>
                    </a:lnTo>
                    <a:lnTo>
                      <a:pt x="20600" y="13943"/>
                    </a:lnTo>
                    <a:lnTo>
                      <a:pt x="20467" y="14076"/>
                    </a:lnTo>
                    <a:lnTo>
                      <a:pt x="20334" y="14076"/>
                    </a:lnTo>
                    <a:lnTo>
                      <a:pt x="20296" y="14228"/>
                    </a:lnTo>
                    <a:lnTo>
                      <a:pt x="20163" y="14343"/>
                    </a:lnTo>
                    <a:lnTo>
                      <a:pt x="20143" y="14495"/>
                    </a:lnTo>
                    <a:lnTo>
                      <a:pt x="20029" y="14495"/>
                    </a:lnTo>
                    <a:lnTo>
                      <a:pt x="20029" y="14438"/>
                    </a:lnTo>
                    <a:lnTo>
                      <a:pt x="20010" y="14419"/>
                    </a:lnTo>
                    <a:lnTo>
                      <a:pt x="20105" y="14305"/>
                    </a:lnTo>
                    <a:lnTo>
                      <a:pt x="20010" y="14019"/>
                    </a:lnTo>
                    <a:lnTo>
                      <a:pt x="19839" y="13753"/>
                    </a:lnTo>
                    <a:lnTo>
                      <a:pt x="20010" y="13753"/>
                    </a:lnTo>
                    <a:lnTo>
                      <a:pt x="20143" y="13734"/>
                    </a:lnTo>
                    <a:lnTo>
                      <a:pt x="20258" y="13753"/>
                    </a:lnTo>
                    <a:lnTo>
                      <a:pt x="20391" y="13753"/>
                    </a:lnTo>
                    <a:lnTo>
                      <a:pt x="20505" y="13487"/>
                    </a:lnTo>
                    <a:lnTo>
                      <a:pt x="20581" y="13430"/>
                    </a:lnTo>
                    <a:lnTo>
                      <a:pt x="20619" y="13411"/>
                    </a:lnTo>
                    <a:close/>
                    <a:moveTo>
                      <a:pt x="2169" y="14780"/>
                    </a:moveTo>
                    <a:lnTo>
                      <a:pt x="2226" y="14799"/>
                    </a:lnTo>
                    <a:lnTo>
                      <a:pt x="2264" y="14837"/>
                    </a:lnTo>
                    <a:lnTo>
                      <a:pt x="2283" y="14837"/>
                    </a:lnTo>
                    <a:lnTo>
                      <a:pt x="2283" y="14875"/>
                    </a:lnTo>
                    <a:lnTo>
                      <a:pt x="2264" y="14894"/>
                    </a:lnTo>
                    <a:lnTo>
                      <a:pt x="2169" y="14894"/>
                    </a:lnTo>
                    <a:lnTo>
                      <a:pt x="2150" y="14875"/>
                    </a:lnTo>
                    <a:lnTo>
                      <a:pt x="2150" y="14818"/>
                    </a:lnTo>
                    <a:lnTo>
                      <a:pt x="2169" y="14780"/>
                    </a:lnTo>
                    <a:close/>
                    <a:moveTo>
                      <a:pt x="3690" y="14533"/>
                    </a:moveTo>
                    <a:lnTo>
                      <a:pt x="3843" y="14552"/>
                    </a:lnTo>
                    <a:lnTo>
                      <a:pt x="3862" y="14685"/>
                    </a:lnTo>
                    <a:lnTo>
                      <a:pt x="3881" y="14780"/>
                    </a:lnTo>
                    <a:lnTo>
                      <a:pt x="3938" y="14875"/>
                    </a:lnTo>
                    <a:lnTo>
                      <a:pt x="4033" y="14913"/>
                    </a:lnTo>
                    <a:lnTo>
                      <a:pt x="4052" y="15008"/>
                    </a:lnTo>
                    <a:lnTo>
                      <a:pt x="3995" y="15027"/>
                    </a:lnTo>
                    <a:lnTo>
                      <a:pt x="3900" y="15008"/>
                    </a:lnTo>
                    <a:lnTo>
                      <a:pt x="3709" y="15008"/>
                    </a:lnTo>
                    <a:lnTo>
                      <a:pt x="3519" y="14913"/>
                    </a:lnTo>
                    <a:lnTo>
                      <a:pt x="3481" y="14818"/>
                    </a:lnTo>
                    <a:lnTo>
                      <a:pt x="3519" y="14723"/>
                    </a:lnTo>
                    <a:lnTo>
                      <a:pt x="3557" y="14590"/>
                    </a:lnTo>
                    <a:lnTo>
                      <a:pt x="3690" y="14533"/>
                    </a:lnTo>
                    <a:close/>
                    <a:moveTo>
                      <a:pt x="17595" y="14742"/>
                    </a:moveTo>
                    <a:lnTo>
                      <a:pt x="17728" y="14761"/>
                    </a:lnTo>
                    <a:lnTo>
                      <a:pt x="17880" y="14799"/>
                    </a:lnTo>
                    <a:lnTo>
                      <a:pt x="17975" y="14989"/>
                    </a:lnTo>
                    <a:lnTo>
                      <a:pt x="17918" y="14989"/>
                    </a:lnTo>
                    <a:lnTo>
                      <a:pt x="17880" y="15008"/>
                    </a:lnTo>
                    <a:lnTo>
                      <a:pt x="17842" y="15027"/>
                    </a:lnTo>
                    <a:lnTo>
                      <a:pt x="17785" y="15027"/>
                    </a:lnTo>
                    <a:lnTo>
                      <a:pt x="17747" y="15046"/>
                    </a:lnTo>
                    <a:lnTo>
                      <a:pt x="17652" y="15046"/>
                    </a:lnTo>
                    <a:lnTo>
                      <a:pt x="17500" y="15103"/>
                    </a:lnTo>
                    <a:lnTo>
                      <a:pt x="17290" y="15084"/>
                    </a:lnTo>
                    <a:lnTo>
                      <a:pt x="17385" y="14856"/>
                    </a:lnTo>
                    <a:lnTo>
                      <a:pt x="17443" y="14818"/>
                    </a:lnTo>
                    <a:lnTo>
                      <a:pt x="17462" y="14818"/>
                    </a:lnTo>
                    <a:lnTo>
                      <a:pt x="17462" y="14799"/>
                    </a:lnTo>
                    <a:lnTo>
                      <a:pt x="17576" y="14742"/>
                    </a:lnTo>
                    <a:close/>
                    <a:moveTo>
                      <a:pt x="5707" y="14989"/>
                    </a:moveTo>
                    <a:lnTo>
                      <a:pt x="5802" y="15008"/>
                    </a:lnTo>
                    <a:lnTo>
                      <a:pt x="5916" y="15008"/>
                    </a:lnTo>
                    <a:lnTo>
                      <a:pt x="5897" y="15103"/>
                    </a:lnTo>
                    <a:lnTo>
                      <a:pt x="5878" y="15141"/>
                    </a:lnTo>
                    <a:lnTo>
                      <a:pt x="5783" y="15179"/>
                    </a:lnTo>
                    <a:lnTo>
                      <a:pt x="5688" y="15084"/>
                    </a:lnTo>
                    <a:lnTo>
                      <a:pt x="5688" y="15027"/>
                    </a:lnTo>
                    <a:lnTo>
                      <a:pt x="5707" y="14989"/>
                    </a:lnTo>
                    <a:close/>
                    <a:moveTo>
                      <a:pt x="19535" y="14875"/>
                    </a:moveTo>
                    <a:lnTo>
                      <a:pt x="19573" y="14913"/>
                    </a:lnTo>
                    <a:lnTo>
                      <a:pt x="19668" y="14970"/>
                    </a:lnTo>
                    <a:lnTo>
                      <a:pt x="19687" y="14989"/>
                    </a:lnTo>
                    <a:lnTo>
                      <a:pt x="19687" y="15008"/>
                    </a:lnTo>
                    <a:lnTo>
                      <a:pt x="19820" y="15065"/>
                    </a:lnTo>
                    <a:lnTo>
                      <a:pt x="19858" y="15084"/>
                    </a:lnTo>
                    <a:lnTo>
                      <a:pt x="19858" y="15218"/>
                    </a:lnTo>
                    <a:lnTo>
                      <a:pt x="19725" y="15275"/>
                    </a:lnTo>
                    <a:lnTo>
                      <a:pt x="19630" y="15122"/>
                    </a:lnTo>
                    <a:lnTo>
                      <a:pt x="19573" y="15122"/>
                    </a:lnTo>
                    <a:lnTo>
                      <a:pt x="19535" y="15103"/>
                    </a:lnTo>
                    <a:lnTo>
                      <a:pt x="19383" y="15103"/>
                    </a:lnTo>
                    <a:lnTo>
                      <a:pt x="19288" y="14989"/>
                    </a:lnTo>
                    <a:lnTo>
                      <a:pt x="19307" y="14932"/>
                    </a:lnTo>
                    <a:lnTo>
                      <a:pt x="19364" y="14913"/>
                    </a:lnTo>
                    <a:lnTo>
                      <a:pt x="19535" y="14875"/>
                    </a:lnTo>
                    <a:close/>
                    <a:moveTo>
                      <a:pt x="18451" y="14057"/>
                    </a:moveTo>
                    <a:lnTo>
                      <a:pt x="18565" y="14076"/>
                    </a:lnTo>
                    <a:lnTo>
                      <a:pt x="18603" y="14076"/>
                    </a:lnTo>
                    <a:lnTo>
                      <a:pt x="18641" y="14114"/>
                    </a:lnTo>
                    <a:lnTo>
                      <a:pt x="18660" y="14228"/>
                    </a:lnTo>
                    <a:lnTo>
                      <a:pt x="18698" y="14324"/>
                    </a:lnTo>
                    <a:lnTo>
                      <a:pt x="18698" y="14419"/>
                    </a:lnTo>
                    <a:lnTo>
                      <a:pt x="18546" y="14571"/>
                    </a:lnTo>
                    <a:lnTo>
                      <a:pt x="18413" y="14761"/>
                    </a:lnTo>
                    <a:lnTo>
                      <a:pt x="18527" y="14913"/>
                    </a:lnTo>
                    <a:lnTo>
                      <a:pt x="18717" y="14875"/>
                    </a:lnTo>
                    <a:lnTo>
                      <a:pt x="18736" y="15027"/>
                    </a:lnTo>
                    <a:lnTo>
                      <a:pt x="18793" y="15294"/>
                    </a:lnTo>
                    <a:lnTo>
                      <a:pt x="18565" y="15446"/>
                    </a:lnTo>
                    <a:lnTo>
                      <a:pt x="18546" y="15465"/>
                    </a:lnTo>
                    <a:lnTo>
                      <a:pt x="18375" y="15465"/>
                    </a:lnTo>
                    <a:lnTo>
                      <a:pt x="18413" y="15408"/>
                    </a:lnTo>
                    <a:lnTo>
                      <a:pt x="18413" y="15103"/>
                    </a:lnTo>
                    <a:lnTo>
                      <a:pt x="18222" y="14894"/>
                    </a:lnTo>
                    <a:lnTo>
                      <a:pt x="18165" y="14590"/>
                    </a:lnTo>
                    <a:lnTo>
                      <a:pt x="17994" y="14457"/>
                    </a:lnTo>
                    <a:lnTo>
                      <a:pt x="17861" y="14362"/>
                    </a:lnTo>
                    <a:lnTo>
                      <a:pt x="17823" y="14400"/>
                    </a:lnTo>
                    <a:lnTo>
                      <a:pt x="17728" y="14400"/>
                    </a:lnTo>
                    <a:lnTo>
                      <a:pt x="17385" y="14609"/>
                    </a:lnTo>
                    <a:lnTo>
                      <a:pt x="17366" y="14647"/>
                    </a:lnTo>
                    <a:lnTo>
                      <a:pt x="17328" y="14685"/>
                    </a:lnTo>
                    <a:lnTo>
                      <a:pt x="17309" y="14647"/>
                    </a:lnTo>
                    <a:lnTo>
                      <a:pt x="17290" y="14647"/>
                    </a:lnTo>
                    <a:lnTo>
                      <a:pt x="17157" y="14704"/>
                    </a:lnTo>
                    <a:lnTo>
                      <a:pt x="17176" y="14609"/>
                    </a:lnTo>
                    <a:lnTo>
                      <a:pt x="17176" y="14590"/>
                    </a:lnTo>
                    <a:lnTo>
                      <a:pt x="17195" y="14590"/>
                    </a:lnTo>
                    <a:lnTo>
                      <a:pt x="17195" y="14552"/>
                    </a:lnTo>
                    <a:lnTo>
                      <a:pt x="17176" y="14514"/>
                    </a:lnTo>
                    <a:lnTo>
                      <a:pt x="17157" y="14495"/>
                    </a:lnTo>
                    <a:lnTo>
                      <a:pt x="17252" y="14362"/>
                    </a:lnTo>
                    <a:lnTo>
                      <a:pt x="17347" y="14171"/>
                    </a:lnTo>
                    <a:lnTo>
                      <a:pt x="17500" y="14228"/>
                    </a:lnTo>
                    <a:lnTo>
                      <a:pt x="17652" y="14266"/>
                    </a:lnTo>
                    <a:lnTo>
                      <a:pt x="17785" y="14152"/>
                    </a:lnTo>
                    <a:lnTo>
                      <a:pt x="17918" y="14247"/>
                    </a:lnTo>
                    <a:lnTo>
                      <a:pt x="18108" y="14266"/>
                    </a:lnTo>
                    <a:lnTo>
                      <a:pt x="18260" y="14362"/>
                    </a:lnTo>
                    <a:lnTo>
                      <a:pt x="18413" y="14362"/>
                    </a:lnTo>
                    <a:lnTo>
                      <a:pt x="18432" y="14247"/>
                    </a:lnTo>
                    <a:lnTo>
                      <a:pt x="18432" y="14133"/>
                    </a:lnTo>
                    <a:lnTo>
                      <a:pt x="18413" y="14133"/>
                    </a:lnTo>
                    <a:lnTo>
                      <a:pt x="18413" y="14095"/>
                    </a:lnTo>
                    <a:lnTo>
                      <a:pt x="18451" y="14057"/>
                    </a:lnTo>
                    <a:close/>
                    <a:moveTo>
                      <a:pt x="18527" y="15560"/>
                    </a:moveTo>
                    <a:lnTo>
                      <a:pt x="18565" y="15579"/>
                    </a:lnTo>
                    <a:lnTo>
                      <a:pt x="18679" y="15598"/>
                    </a:lnTo>
                    <a:lnTo>
                      <a:pt x="18622" y="15655"/>
                    </a:lnTo>
                    <a:lnTo>
                      <a:pt x="18508" y="15750"/>
                    </a:lnTo>
                    <a:lnTo>
                      <a:pt x="18451" y="15731"/>
                    </a:lnTo>
                    <a:lnTo>
                      <a:pt x="18356" y="15731"/>
                    </a:lnTo>
                    <a:lnTo>
                      <a:pt x="18356" y="15598"/>
                    </a:lnTo>
                    <a:lnTo>
                      <a:pt x="18508" y="15579"/>
                    </a:lnTo>
                    <a:lnTo>
                      <a:pt x="18527" y="15560"/>
                    </a:lnTo>
                    <a:close/>
                    <a:moveTo>
                      <a:pt x="19021" y="14704"/>
                    </a:moveTo>
                    <a:lnTo>
                      <a:pt x="19173" y="14913"/>
                    </a:lnTo>
                    <a:lnTo>
                      <a:pt x="19154" y="15218"/>
                    </a:lnTo>
                    <a:lnTo>
                      <a:pt x="19097" y="15370"/>
                    </a:lnTo>
                    <a:lnTo>
                      <a:pt x="19154" y="15484"/>
                    </a:lnTo>
                    <a:lnTo>
                      <a:pt x="19269" y="15503"/>
                    </a:lnTo>
                    <a:lnTo>
                      <a:pt x="19269" y="15636"/>
                    </a:lnTo>
                    <a:lnTo>
                      <a:pt x="19173" y="15712"/>
                    </a:lnTo>
                    <a:lnTo>
                      <a:pt x="19154" y="15712"/>
                    </a:lnTo>
                    <a:lnTo>
                      <a:pt x="19116" y="15750"/>
                    </a:lnTo>
                    <a:lnTo>
                      <a:pt x="19097" y="15750"/>
                    </a:lnTo>
                    <a:lnTo>
                      <a:pt x="18983" y="15693"/>
                    </a:lnTo>
                    <a:lnTo>
                      <a:pt x="18983" y="15598"/>
                    </a:lnTo>
                    <a:lnTo>
                      <a:pt x="18964" y="15560"/>
                    </a:lnTo>
                    <a:lnTo>
                      <a:pt x="19002" y="15370"/>
                    </a:lnTo>
                    <a:lnTo>
                      <a:pt x="19021" y="15179"/>
                    </a:lnTo>
                    <a:lnTo>
                      <a:pt x="18964" y="14951"/>
                    </a:lnTo>
                    <a:lnTo>
                      <a:pt x="18964" y="14742"/>
                    </a:lnTo>
                    <a:lnTo>
                      <a:pt x="19002" y="14704"/>
                    </a:lnTo>
                    <a:close/>
                    <a:moveTo>
                      <a:pt x="17404" y="15294"/>
                    </a:moveTo>
                    <a:lnTo>
                      <a:pt x="17366" y="15503"/>
                    </a:lnTo>
                    <a:lnTo>
                      <a:pt x="17328" y="15693"/>
                    </a:lnTo>
                    <a:lnTo>
                      <a:pt x="17328" y="15826"/>
                    </a:lnTo>
                    <a:lnTo>
                      <a:pt x="17233" y="15864"/>
                    </a:lnTo>
                    <a:lnTo>
                      <a:pt x="17138" y="15864"/>
                    </a:lnTo>
                    <a:lnTo>
                      <a:pt x="17100" y="15845"/>
                    </a:lnTo>
                    <a:lnTo>
                      <a:pt x="17062" y="15788"/>
                    </a:lnTo>
                    <a:lnTo>
                      <a:pt x="17100" y="15674"/>
                    </a:lnTo>
                    <a:lnTo>
                      <a:pt x="17309" y="15294"/>
                    </a:lnTo>
                    <a:close/>
                    <a:moveTo>
                      <a:pt x="17823" y="15408"/>
                    </a:moveTo>
                    <a:lnTo>
                      <a:pt x="18127" y="15579"/>
                    </a:lnTo>
                    <a:lnTo>
                      <a:pt x="17880" y="15655"/>
                    </a:lnTo>
                    <a:lnTo>
                      <a:pt x="17576" y="15959"/>
                    </a:lnTo>
                    <a:lnTo>
                      <a:pt x="17404" y="15864"/>
                    </a:lnTo>
                    <a:lnTo>
                      <a:pt x="17462" y="15674"/>
                    </a:lnTo>
                    <a:lnTo>
                      <a:pt x="17462" y="15655"/>
                    </a:lnTo>
                    <a:lnTo>
                      <a:pt x="17481" y="15636"/>
                    </a:lnTo>
                    <a:lnTo>
                      <a:pt x="17823" y="15408"/>
                    </a:lnTo>
                    <a:close/>
                    <a:moveTo>
                      <a:pt x="16434" y="15845"/>
                    </a:moveTo>
                    <a:lnTo>
                      <a:pt x="16453" y="15883"/>
                    </a:lnTo>
                    <a:lnTo>
                      <a:pt x="16491" y="15978"/>
                    </a:lnTo>
                    <a:lnTo>
                      <a:pt x="16377" y="16112"/>
                    </a:lnTo>
                    <a:lnTo>
                      <a:pt x="16244" y="16112"/>
                    </a:lnTo>
                    <a:lnTo>
                      <a:pt x="16301" y="15978"/>
                    </a:lnTo>
                    <a:lnTo>
                      <a:pt x="16320" y="15864"/>
                    </a:lnTo>
                    <a:lnTo>
                      <a:pt x="16434" y="15845"/>
                    </a:lnTo>
                    <a:close/>
                    <a:moveTo>
                      <a:pt x="19744" y="15370"/>
                    </a:moveTo>
                    <a:lnTo>
                      <a:pt x="19839" y="15465"/>
                    </a:lnTo>
                    <a:lnTo>
                      <a:pt x="19877" y="15731"/>
                    </a:lnTo>
                    <a:lnTo>
                      <a:pt x="19877" y="16035"/>
                    </a:lnTo>
                    <a:lnTo>
                      <a:pt x="19858" y="16131"/>
                    </a:lnTo>
                    <a:lnTo>
                      <a:pt x="19744" y="16112"/>
                    </a:lnTo>
                    <a:lnTo>
                      <a:pt x="19725" y="15978"/>
                    </a:lnTo>
                    <a:lnTo>
                      <a:pt x="19592" y="15940"/>
                    </a:lnTo>
                    <a:lnTo>
                      <a:pt x="19497" y="15883"/>
                    </a:lnTo>
                    <a:lnTo>
                      <a:pt x="19364" y="15864"/>
                    </a:lnTo>
                    <a:lnTo>
                      <a:pt x="19364" y="15693"/>
                    </a:lnTo>
                    <a:lnTo>
                      <a:pt x="19459" y="15503"/>
                    </a:lnTo>
                    <a:lnTo>
                      <a:pt x="19630" y="15484"/>
                    </a:lnTo>
                    <a:lnTo>
                      <a:pt x="19744" y="15370"/>
                    </a:lnTo>
                    <a:close/>
                    <a:moveTo>
                      <a:pt x="11242" y="4908"/>
                    </a:moveTo>
                    <a:lnTo>
                      <a:pt x="12611" y="5003"/>
                    </a:lnTo>
                    <a:lnTo>
                      <a:pt x="13505" y="5251"/>
                    </a:lnTo>
                    <a:lnTo>
                      <a:pt x="14570" y="5897"/>
                    </a:lnTo>
                    <a:lnTo>
                      <a:pt x="15274" y="6639"/>
                    </a:lnTo>
                    <a:lnTo>
                      <a:pt x="15940" y="7476"/>
                    </a:lnTo>
                    <a:lnTo>
                      <a:pt x="16415" y="8465"/>
                    </a:lnTo>
                    <a:lnTo>
                      <a:pt x="16625" y="9740"/>
                    </a:lnTo>
                    <a:lnTo>
                      <a:pt x="16644" y="10691"/>
                    </a:lnTo>
                    <a:lnTo>
                      <a:pt x="16606" y="11794"/>
                    </a:lnTo>
                    <a:lnTo>
                      <a:pt x="16339" y="12840"/>
                    </a:lnTo>
                    <a:lnTo>
                      <a:pt x="15845" y="13905"/>
                    </a:lnTo>
                    <a:lnTo>
                      <a:pt x="15198" y="14704"/>
                    </a:lnTo>
                    <a:lnTo>
                      <a:pt x="14456" y="15446"/>
                    </a:lnTo>
                    <a:lnTo>
                      <a:pt x="13467" y="16054"/>
                    </a:lnTo>
                    <a:lnTo>
                      <a:pt x="12459" y="16321"/>
                    </a:lnTo>
                    <a:lnTo>
                      <a:pt x="11261" y="16359"/>
                    </a:lnTo>
                    <a:lnTo>
                      <a:pt x="10120" y="16226"/>
                    </a:lnTo>
                    <a:lnTo>
                      <a:pt x="9130" y="15921"/>
                    </a:lnTo>
                    <a:lnTo>
                      <a:pt x="8236" y="15465"/>
                    </a:lnTo>
                    <a:lnTo>
                      <a:pt x="7323" y="14704"/>
                    </a:lnTo>
                    <a:lnTo>
                      <a:pt x="6829" y="14114"/>
                    </a:lnTo>
                    <a:lnTo>
                      <a:pt x="6391" y="13487"/>
                    </a:lnTo>
                    <a:lnTo>
                      <a:pt x="6125" y="12859"/>
                    </a:lnTo>
                    <a:lnTo>
                      <a:pt x="5954" y="12269"/>
                    </a:lnTo>
                    <a:lnTo>
                      <a:pt x="5802" y="11585"/>
                    </a:lnTo>
                    <a:lnTo>
                      <a:pt x="5707" y="10691"/>
                    </a:lnTo>
                    <a:lnTo>
                      <a:pt x="5764" y="9873"/>
                    </a:lnTo>
                    <a:lnTo>
                      <a:pt x="5878" y="9093"/>
                    </a:lnTo>
                    <a:lnTo>
                      <a:pt x="6068" y="8503"/>
                    </a:lnTo>
                    <a:lnTo>
                      <a:pt x="6334" y="7856"/>
                    </a:lnTo>
                    <a:lnTo>
                      <a:pt x="6601" y="7362"/>
                    </a:lnTo>
                    <a:lnTo>
                      <a:pt x="7190" y="6544"/>
                    </a:lnTo>
                    <a:lnTo>
                      <a:pt x="7989" y="5878"/>
                    </a:lnTo>
                    <a:lnTo>
                      <a:pt x="9092" y="5308"/>
                    </a:lnTo>
                    <a:lnTo>
                      <a:pt x="10253" y="5003"/>
                    </a:lnTo>
                    <a:lnTo>
                      <a:pt x="11242" y="4908"/>
                    </a:lnTo>
                    <a:close/>
                    <a:moveTo>
                      <a:pt x="18793" y="16131"/>
                    </a:moveTo>
                    <a:lnTo>
                      <a:pt x="18793" y="16226"/>
                    </a:lnTo>
                    <a:lnTo>
                      <a:pt x="18641" y="16359"/>
                    </a:lnTo>
                    <a:lnTo>
                      <a:pt x="18603" y="16340"/>
                    </a:lnTo>
                    <a:lnTo>
                      <a:pt x="18603" y="16302"/>
                    </a:lnTo>
                    <a:lnTo>
                      <a:pt x="18641" y="16207"/>
                    </a:lnTo>
                    <a:lnTo>
                      <a:pt x="18698" y="16150"/>
                    </a:lnTo>
                    <a:lnTo>
                      <a:pt x="18698" y="16131"/>
                    </a:lnTo>
                    <a:close/>
                    <a:moveTo>
                      <a:pt x="16815" y="16112"/>
                    </a:moveTo>
                    <a:lnTo>
                      <a:pt x="16929" y="16150"/>
                    </a:lnTo>
                    <a:lnTo>
                      <a:pt x="16910" y="16245"/>
                    </a:lnTo>
                    <a:lnTo>
                      <a:pt x="16853" y="16359"/>
                    </a:lnTo>
                    <a:lnTo>
                      <a:pt x="16701" y="16397"/>
                    </a:lnTo>
                    <a:lnTo>
                      <a:pt x="16530" y="16340"/>
                    </a:lnTo>
                    <a:lnTo>
                      <a:pt x="16568" y="16207"/>
                    </a:lnTo>
                    <a:lnTo>
                      <a:pt x="16663" y="16150"/>
                    </a:lnTo>
                    <a:lnTo>
                      <a:pt x="16815" y="16112"/>
                    </a:lnTo>
                    <a:close/>
                    <a:moveTo>
                      <a:pt x="17766" y="16054"/>
                    </a:moveTo>
                    <a:lnTo>
                      <a:pt x="17994" y="16169"/>
                    </a:lnTo>
                    <a:lnTo>
                      <a:pt x="17842" y="16188"/>
                    </a:lnTo>
                    <a:lnTo>
                      <a:pt x="17690" y="16188"/>
                    </a:lnTo>
                    <a:lnTo>
                      <a:pt x="17671" y="16340"/>
                    </a:lnTo>
                    <a:lnTo>
                      <a:pt x="17671" y="16454"/>
                    </a:lnTo>
                    <a:lnTo>
                      <a:pt x="17462" y="16511"/>
                    </a:lnTo>
                    <a:lnTo>
                      <a:pt x="17443" y="16511"/>
                    </a:lnTo>
                    <a:lnTo>
                      <a:pt x="17443" y="16473"/>
                    </a:lnTo>
                    <a:lnTo>
                      <a:pt x="17633" y="16264"/>
                    </a:lnTo>
                    <a:lnTo>
                      <a:pt x="17766" y="16054"/>
                    </a:lnTo>
                    <a:close/>
                    <a:moveTo>
                      <a:pt x="19592" y="16169"/>
                    </a:moveTo>
                    <a:lnTo>
                      <a:pt x="19592" y="16226"/>
                    </a:lnTo>
                    <a:lnTo>
                      <a:pt x="19573" y="16264"/>
                    </a:lnTo>
                    <a:lnTo>
                      <a:pt x="19554" y="16416"/>
                    </a:lnTo>
                    <a:lnTo>
                      <a:pt x="19459" y="16530"/>
                    </a:lnTo>
                    <a:lnTo>
                      <a:pt x="19402" y="16587"/>
                    </a:lnTo>
                    <a:lnTo>
                      <a:pt x="19364" y="16606"/>
                    </a:lnTo>
                    <a:lnTo>
                      <a:pt x="19345" y="16625"/>
                    </a:lnTo>
                    <a:lnTo>
                      <a:pt x="19211" y="16644"/>
                    </a:lnTo>
                    <a:lnTo>
                      <a:pt x="19116" y="16777"/>
                    </a:lnTo>
                    <a:lnTo>
                      <a:pt x="18983" y="16815"/>
                    </a:lnTo>
                    <a:lnTo>
                      <a:pt x="18964" y="16530"/>
                    </a:lnTo>
                    <a:lnTo>
                      <a:pt x="18907" y="16264"/>
                    </a:lnTo>
                    <a:lnTo>
                      <a:pt x="19002" y="16340"/>
                    </a:lnTo>
                    <a:lnTo>
                      <a:pt x="19040" y="16340"/>
                    </a:lnTo>
                    <a:lnTo>
                      <a:pt x="19135" y="16321"/>
                    </a:lnTo>
                    <a:lnTo>
                      <a:pt x="19364" y="16492"/>
                    </a:lnTo>
                    <a:lnTo>
                      <a:pt x="19459" y="16359"/>
                    </a:lnTo>
                    <a:lnTo>
                      <a:pt x="19497" y="16321"/>
                    </a:lnTo>
                    <a:lnTo>
                      <a:pt x="19592" y="16169"/>
                    </a:lnTo>
                    <a:close/>
                    <a:moveTo>
                      <a:pt x="18831" y="16625"/>
                    </a:moveTo>
                    <a:lnTo>
                      <a:pt x="18698" y="16796"/>
                    </a:lnTo>
                    <a:lnTo>
                      <a:pt x="18565" y="16929"/>
                    </a:lnTo>
                    <a:lnTo>
                      <a:pt x="18527" y="16910"/>
                    </a:lnTo>
                    <a:lnTo>
                      <a:pt x="18527" y="16815"/>
                    </a:lnTo>
                    <a:lnTo>
                      <a:pt x="18641" y="16682"/>
                    </a:lnTo>
                    <a:lnTo>
                      <a:pt x="18831" y="16625"/>
                    </a:lnTo>
                    <a:close/>
                    <a:moveTo>
                      <a:pt x="16511" y="16891"/>
                    </a:moveTo>
                    <a:lnTo>
                      <a:pt x="16530" y="16910"/>
                    </a:lnTo>
                    <a:lnTo>
                      <a:pt x="16530" y="16967"/>
                    </a:lnTo>
                    <a:lnTo>
                      <a:pt x="16511" y="17063"/>
                    </a:lnTo>
                    <a:lnTo>
                      <a:pt x="16453" y="17005"/>
                    </a:lnTo>
                    <a:lnTo>
                      <a:pt x="16434" y="16967"/>
                    </a:lnTo>
                    <a:lnTo>
                      <a:pt x="16434" y="16929"/>
                    </a:lnTo>
                    <a:lnTo>
                      <a:pt x="16453" y="16891"/>
                    </a:lnTo>
                    <a:close/>
                    <a:moveTo>
                      <a:pt x="6715" y="16739"/>
                    </a:moveTo>
                    <a:lnTo>
                      <a:pt x="6848" y="16796"/>
                    </a:lnTo>
                    <a:lnTo>
                      <a:pt x="6810" y="16796"/>
                    </a:lnTo>
                    <a:lnTo>
                      <a:pt x="6810" y="16929"/>
                    </a:lnTo>
                    <a:lnTo>
                      <a:pt x="6715" y="17082"/>
                    </a:lnTo>
                    <a:lnTo>
                      <a:pt x="6658" y="17101"/>
                    </a:lnTo>
                    <a:lnTo>
                      <a:pt x="6620" y="17005"/>
                    </a:lnTo>
                    <a:lnTo>
                      <a:pt x="6582" y="17005"/>
                    </a:lnTo>
                    <a:lnTo>
                      <a:pt x="6582" y="16986"/>
                    </a:lnTo>
                    <a:lnTo>
                      <a:pt x="6429" y="16929"/>
                    </a:lnTo>
                    <a:lnTo>
                      <a:pt x="6372" y="16777"/>
                    </a:lnTo>
                    <a:lnTo>
                      <a:pt x="6468" y="16796"/>
                    </a:lnTo>
                    <a:lnTo>
                      <a:pt x="6601" y="16796"/>
                    </a:lnTo>
                    <a:lnTo>
                      <a:pt x="6715" y="16739"/>
                    </a:lnTo>
                    <a:close/>
                    <a:moveTo>
                      <a:pt x="5688" y="16834"/>
                    </a:moveTo>
                    <a:lnTo>
                      <a:pt x="5783" y="16929"/>
                    </a:lnTo>
                    <a:lnTo>
                      <a:pt x="5802" y="16986"/>
                    </a:lnTo>
                    <a:lnTo>
                      <a:pt x="5783" y="17082"/>
                    </a:lnTo>
                    <a:lnTo>
                      <a:pt x="5669" y="17101"/>
                    </a:lnTo>
                    <a:lnTo>
                      <a:pt x="5612" y="17063"/>
                    </a:lnTo>
                    <a:lnTo>
                      <a:pt x="5459" y="16986"/>
                    </a:lnTo>
                    <a:lnTo>
                      <a:pt x="5364" y="17025"/>
                    </a:lnTo>
                    <a:lnTo>
                      <a:pt x="5174" y="17120"/>
                    </a:lnTo>
                    <a:lnTo>
                      <a:pt x="4946" y="17082"/>
                    </a:lnTo>
                    <a:lnTo>
                      <a:pt x="4927" y="17063"/>
                    </a:lnTo>
                    <a:lnTo>
                      <a:pt x="4927" y="17005"/>
                    </a:lnTo>
                    <a:lnTo>
                      <a:pt x="4946" y="17005"/>
                    </a:lnTo>
                    <a:lnTo>
                      <a:pt x="5041" y="16986"/>
                    </a:lnTo>
                    <a:lnTo>
                      <a:pt x="5136" y="16986"/>
                    </a:lnTo>
                    <a:lnTo>
                      <a:pt x="5307" y="17005"/>
                    </a:lnTo>
                    <a:lnTo>
                      <a:pt x="5421" y="16910"/>
                    </a:lnTo>
                    <a:lnTo>
                      <a:pt x="5574" y="16872"/>
                    </a:lnTo>
                    <a:lnTo>
                      <a:pt x="5688" y="16834"/>
                    </a:lnTo>
                    <a:close/>
                    <a:moveTo>
                      <a:pt x="17119" y="16245"/>
                    </a:moveTo>
                    <a:lnTo>
                      <a:pt x="17157" y="16416"/>
                    </a:lnTo>
                    <a:lnTo>
                      <a:pt x="17176" y="16606"/>
                    </a:lnTo>
                    <a:lnTo>
                      <a:pt x="17176" y="16929"/>
                    </a:lnTo>
                    <a:lnTo>
                      <a:pt x="17195" y="17101"/>
                    </a:lnTo>
                    <a:lnTo>
                      <a:pt x="17024" y="17215"/>
                    </a:lnTo>
                    <a:lnTo>
                      <a:pt x="16834" y="17177"/>
                    </a:lnTo>
                    <a:lnTo>
                      <a:pt x="16739" y="16986"/>
                    </a:lnTo>
                    <a:lnTo>
                      <a:pt x="16891" y="16625"/>
                    </a:lnTo>
                    <a:lnTo>
                      <a:pt x="17024" y="16435"/>
                    </a:lnTo>
                    <a:lnTo>
                      <a:pt x="17081" y="16340"/>
                    </a:lnTo>
                    <a:lnTo>
                      <a:pt x="17100" y="16321"/>
                    </a:lnTo>
                    <a:lnTo>
                      <a:pt x="17100" y="16302"/>
                    </a:lnTo>
                    <a:lnTo>
                      <a:pt x="17119" y="16245"/>
                    </a:lnTo>
                    <a:close/>
                    <a:moveTo>
                      <a:pt x="18298" y="16549"/>
                    </a:moveTo>
                    <a:lnTo>
                      <a:pt x="18203" y="16929"/>
                    </a:lnTo>
                    <a:lnTo>
                      <a:pt x="18165" y="16929"/>
                    </a:lnTo>
                    <a:lnTo>
                      <a:pt x="18146" y="16967"/>
                    </a:lnTo>
                    <a:lnTo>
                      <a:pt x="18051" y="17005"/>
                    </a:lnTo>
                    <a:lnTo>
                      <a:pt x="17918" y="17063"/>
                    </a:lnTo>
                    <a:lnTo>
                      <a:pt x="17766" y="17158"/>
                    </a:lnTo>
                    <a:lnTo>
                      <a:pt x="17671" y="17196"/>
                    </a:lnTo>
                    <a:lnTo>
                      <a:pt x="17671" y="17215"/>
                    </a:lnTo>
                    <a:lnTo>
                      <a:pt x="17652" y="17253"/>
                    </a:lnTo>
                    <a:lnTo>
                      <a:pt x="17481" y="17272"/>
                    </a:lnTo>
                    <a:lnTo>
                      <a:pt x="17290" y="17291"/>
                    </a:lnTo>
                    <a:lnTo>
                      <a:pt x="17481" y="17120"/>
                    </a:lnTo>
                    <a:lnTo>
                      <a:pt x="17595" y="17101"/>
                    </a:lnTo>
                    <a:lnTo>
                      <a:pt x="17633" y="17082"/>
                    </a:lnTo>
                    <a:lnTo>
                      <a:pt x="17671" y="17082"/>
                    </a:lnTo>
                    <a:lnTo>
                      <a:pt x="17690" y="17063"/>
                    </a:lnTo>
                    <a:lnTo>
                      <a:pt x="17823" y="16967"/>
                    </a:lnTo>
                    <a:lnTo>
                      <a:pt x="18013" y="16777"/>
                    </a:lnTo>
                    <a:lnTo>
                      <a:pt x="18013" y="16739"/>
                    </a:lnTo>
                    <a:lnTo>
                      <a:pt x="18298" y="16549"/>
                    </a:lnTo>
                    <a:close/>
                    <a:moveTo>
                      <a:pt x="8179" y="17310"/>
                    </a:moveTo>
                    <a:lnTo>
                      <a:pt x="8332" y="17405"/>
                    </a:lnTo>
                    <a:lnTo>
                      <a:pt x="8370" y="17538"/>
                    </a:lnTo>
                    <a:lnTo>
                      <a:pt x="8351" y="17576"/>
                    </a:lnTo>
                    <a:lnTo>
                      <a:pt x="8313" y="17595"/>
                    </a:lnTo>
                    <a:lnTo>
                      <a:pt x="8217" y="17481"/>
                    </a:lnTo>
                    <a:lnTo>
                      <a:pt x="8179" y="17310"/>
                    </a:lnTo>
                    <a:close/>
                    <a:moveTo>
                      <a:pt x="16682" y="17405"/>
                    </a:moveTo>
                    <a:lnTo>
                      <a:pt x="16720" y="17443"/>
                    </a:lnTo>
                    <a:lnTo>
                      <a:pt x="16739" y="17443"/>
                    </a:lnTo>
                    <a:lnTo>
                      <a:pt x="16777" y="17481"/>
                    </a:lnTo>
                    <a:lnTo>
                      <a:pt x="16739" y="17557"/>
                    </a:lnTo>
                    <a:lnTo>
                      <a:pt x="16720" y="17595"/>
                    </a:lnTo>
                    <a:lnTo>
                      <a:pt x="16625" y="17595"/>
                    </a:lnTo>
                    <a:lnTo>
                      <a:pt x="16606" y="17614"/>
                    </a:lnTo>
                    <a:lnTo>
                      <a:pt x="16587" y="17576"/>
                    </a:lnTo>
                    <a:lnTo>
                      <a:pt x="16587" y="17538"/>
                    </a:lnTo>
                    <a:lnTo>
                      <a:pt x="16625" y="17443"/>
                    </a:lnTo>
                    <a:lnTo>
                      <a:pt x="16682" y="17405"/>
                    </a:lnTo>
                    <a:close/>
                    <a:moveTo>
                      <a:pt x="5745" y="17557"/>
                    </a:moveTo>
                    <a:lnTo>
                      <a:pt x="5783" y="17576"/>
                    </a:lnTo>
                    <a:lnTo>
                      <a:pt x="5802" y="17633"/>
                    </a:lnTo>
                    <a:lnTo>
                      <a:pt x="5802" y="17671"/>
                    </a:lnTo>
                    <a:lnTo>
                      <a:pt x="5764" y="17690"/>
                    </a:lnTo>
                    <a:lnTo>
                      <a:pt x="5707" y="17671"/>
                    </a:lnTo>
                    <a:lnTo>
                      <a:pt x="5688" y="17633"/>
                    </a:lnTo>
                    <a:lnTo>
                      <a:pt x="5688" y="17576"/>
                    </a:lnTo>
                    <a:lnTo>
                      <a:pt x="5745" y="17557"/>
                    </a:lnTo>
                    <a:close/>
                    <a:moveTo>
                      <a:pt x="17937" y="17405"/>
                    </a:moveTo>
                    <a:lnTo>
                      <a:pt x="18051" y="17633"/>
                    </a:lnTo>
                    <a:lnTo>
                      <a:pt x="17975" y="17671"/>
                    </a:lnTo>
                    <a:lnTo>
                      <a:pt x="17937" y="17728"/>
                    </a:lnTo>
                    <a:lnTo>
                      <a:pt x="17766" y="17690"/>
                    </a:lnTo>
                    <a:lnTo>
                      <a:pt x="17747" y="17538"/>
                    </a:lnTo>
                    <a:lnTo>
                      <a:pt x="17937" y="17405"/>
                    </a:lnTo>
                    <a:close/>
                    <a:moveTo>
                      <a:pt x="15788" y="17652"/>
                    </a:moveTo>
                    <a:lnTo>
                      <a:pt x="16054" y="17823"/>
                    </a:lnTo>
                    <a:lnTo>
                      <a:pt x="15750" y="17785"/>
                    </a:lnTo>
                    <a:lnTo>
                      <a:pt x="15559" y="17785"/>
                    </a:lnTo>
                    <a:lnTo>
                      <a:pt x="15559" y="17690"/>
                    </a:lnTo>
                    <a:lnTo>
                      <a:pt x="15598" y="17652"/>
                    </a:lnTo>
                    <a:close/>
                    <a:moveTo>
                      <a:pt x="17290" y="17595"/>
                    </a:moveTo>
                    <a:lnTo>
                      <a:pt x="17462" y="17690"/>
                    </a:lnTo>
                    <a:lnTo>
                      <a:pt x="17481" y="17690"/>
                    </a:lnTo>
                    <a:lnTo>
                      <a:pt x="17481" y="17918"/>
                    </a:lnTo>
                    <a:lnTo>
                      <a:pt x="17290" y="17861"/>
                    </a:lnTo>
                    <a:lnTo>
                      <a:pt x="17195" y="17728"/>
                    </a:lnTo>
                    <a:lnTo>
                      <a:pt x="17252" y="17633"/>
                    </a:lnTo>
                    <a:lnTo>
                      <a:pt x="17290" y="17595"/>
                    </a:lnTo>
                    <a:close/>
                    <a:moveTo>
                      <a:pt x="15198" y="17785"/>
                    </a:moveTo>
                    <a:lnTo>
                      <a:pt x="15255" y="17842"/>
                    </a:lnTo>
                    <a:lnTo>
                      <a:pt x="15274" y="17842"/>
                    </a:lnTo>
                    <a:lnTo>
                      <a:pt x="15274" y="17899"/>
                    </a:lnTo>
                    <a:lnTo>
                      <a:pt x="15179" y="17938"/>
                    </a:lnTo>
                    <a:lnTo>
                      <a:pt x="15065" y="17880"/>
                    </a:lnTo>
                    <a:lnTo>
                      <a:pt x="15103" y="17842"/>
                    </a:lnTo>
                    <a:lnTo>
                      <a:pt x="15198" y="17785"/>
                    </a:lnTo>
                    <a:close/>
                    <a:moveTo>
                      <a:pt x="11204" y="1"/>
                    </a:moveTo>
                    <a:lnTo>
                      <a:pt x="10272" y="96"/>
                    </a:lnTo>
                    <a:lnTo>
                      <a:pt x="9302" y="210"/>
                    </a:lnTo>
                    <a:lnTo>
                      <a:pt x="8465" y="362"/>
                    </a:lnTo>
                    <a:lnTo>
                      <a:pt x="7400" y="572"/>
                    </a:lnTo>
                    <a:lnTo>
                      <a:pt x="6601" y="838"/>
                    </a:lnTo>
                    <a:lnTo>
                      <a:pt x="5612" y="1256"/>
                    </a:lnTo>
                    <a:lnTo>
                      <a:pt x="4832" y="1713"/>
                    </a:lnTo>
                    <a:lnTo>
                      <a:pt x="3995" y="2283"/>
                    </a:lnTo>
                    <a:lnTo>
                      <a:pt x="3272" y="2778"/>
                    </a:lnTo>
                    <a:lnTo>
                      <a:pt x="2454" y="3444"/>
                    </a:lnTo>
                    <a:lnTo>
                      <a:pt x="1979" y="4071"/>
                    </a:lnTo>
                    <a:lnTo>
                      <a:pt x="1370" y="5060"/>
                    </a:lnTo>
                    <a:lnTo>
                      <a:pt x="1028" y="5764"/>
                    </a:lnTo>
                    <a:lnTo>
                      <a:pt x="666" y="6848"/>
                    </a:lnTo>
                    <a:lnTo>
                      <a:pt x="362" y="7723"/>
                    </a:lnTo>
                    <a:lnTo>
                      <a:pt x="153" y="8712"/>
                    </a:lnTo>
                    <a:lnTo>
                      <a:pt x="38" y="9663"/>
                    </a:lnTo>
                    <a:lnTo>
                      <a:pt x="0" y="10634"/>
                    </a:lnTo>
                    <a:lnTo>
                      <a:pt x="38" y="11566"/>
                    </a:lnTo>
                    <a:lnTo>
                      <a:pt x="172" y="12555"/>
                    </a:lnTo>
                    <a:lnTo>
                      <a:pt x="343" y="13468"/>
                    </a:lnTo>
                    <a:lnTo>
                      <a:pt x="628" y="14438"/>
                    </a:lnTo>
                    <a:lnTo>
                      <a:pt x="913" y="15313"/>
                    </a:lnTo>
                    <a:lnTo>
                      <a:pt x="1294" y="16264"/>
                    </a:lnTo>
                    <a:lnTo>
                      <a:pt x="1864" y="17005"/>
                    </a:lnTo>
                    <a:lnTo>
                      <a:pt x="2587" y="17747"/>
                    </a:lnTo>
                    <a:lnTo>
                      <a:pt x="3234" y="18489"/>
                    </a:lnTo>
                    <a:lnTo>
                      <a:pt x="3919" y="19117"/>
                    </a:lnTo>
                    <a:lnTo>
                      <a:pt x="4737" y="19592"/>
                    </a:lnTo>
                    <a:lnTo>
                      <a:pt x="5650" y="20030"/>
                    </a:lnTo>
                    <a:lnTo>
                      <a:pt x="6544" y="20353"/>
                    </a:lnTo>
                    <a:lnTo>
                      <a:pt x="8503" y="20981"/>
                    </a:lnTo>
                    <a:lnTo>
                      <a:pt x="9283" y="21133"/>
                    </a:lnTo>
                    <a:lnTo>
                      <a:pt x="10234" y="21266"/>
                    </a:lnTo>
                    <a:lnTo>
                      <a:pt x="11204" y="21285"/>
                    </a:lnTo>
                    <a:lnTo>
                      <a:pt x="12212" y="21285"/>
                    </a:lnTo>
                    <a:lnTo>
                      <a:pt x="13163" y="21228"/>
                    </a:lnTo>
                    <a:lnTo>
                      <a:pt x="14114" y="21019"/>
                    </a:lnTo>
                    <a:lnTo>
                      <a:pt x="15027" y="20734"/>
                    </a:lnTo>
                    <a:lnTo>
                      <a:pt x="15940" y="20467"/>
                    </a:lnTo>
                    <a:lnTo>
                      <a:pt x="16891" y="20144"/>
                    </a:lnTo>
                    <a:lnTo>
                      <a:pt x="17690" y="19687"/>
                    </a:lnTo>
                    <a:lnTo>
                      <a:pt x="18527" y="19117"/>
                    </a:lnTo>
                    <a:lnTo>
                      <a:pt x="19211" y="18546"/>
                    </a:lnTo>
                    <a:lnTo>
                      <a:pt x="19953" y="17785"/>
                    </a:lnTo>
                    <a:lnTo>
                      <a:pt x="20524" y="17101"/>
                    </a:lnTo>
                    <a:lnTo>
                      <a:pt x="21494" y="15465"/>
                    </a:lnTo>
                    <a:lnTo>
                      <a:pt x="21950" y="14476"/>
                    </a:lnTo>
                    <a:lnTo>
                      <a:pt x="22103" y="13582"/>
                    </a:lnTo>
                    <a:lnTo>
                      <a:pt x="22217" y="12536"/>
                    </a:lnTo>
                    <a:lnTo>
                      <a:pt x="22388" y="11680"/>
                    </a:lnTo>
                    <a:lnTo>
                      <a:pt x="22502" y="10634"/>
                    </a:lnTo>
                    <a:lnTo>
                      <a:pt x="22483" y="9682"/>
                    </a:lnTo>
                    <a:lnTo>
                      <a:pt x="22331" y="8712"/>
                    </a:lnTo>
                    <a:lnTo>
                      <a:pt x="22198" y="7818"/>
                    </a:lnTo>
                    <a:lnTo>
                      <a:pt x="21931" y="6772"/>
                    </a:lnTo>
                    <a:lnTo>
                      <a:pt x="21551" y="5973"/>
                    </a:lnTo>
                    <a:lnTo>
                      <a:pt x="21018" y="5060"/>
                    </a:lnTo>
                    <a:lnTo>
                      <a:pt x="20600" y="4300"/>
                    </a:lnTo>
                    <a:lnTo>
                      <a:pt x="19972" y="3425"/>
                    </a:lnTo>
                    <a:lnTo>
                      <a:pt x="19383" y="2816"/>
                    </a:lnTo>
                    <a:lnTo>
                      <a:pt x="18584" y="2074"/>
                    </a:lnTo>
                    <a:lnTo>
                      <a:pt x="17823" y="1542"/>
                    </a:lnTo>
                    <a:lnTo>
                      <a:pt x="16891" y="1066"/>
                    </a:lnTo>
                    <a:lnTo>
                      <a:pt x="15921" y="686"/>
                    </a:lnTo>
                    <a:lnTo>
                      <a:pt x="15027" y="476"/>
                    </a:lnTo>
                    <a:lnTo>
                      <a:pt x="14114" y="286"/>
                    </a:lnTo>
                    <a:lnTo>
                      <a:pt x="13125" y="115"/>
                    </a:lnTo>
                    <a:lnTo>
                      <a:pt x="12022" y="20"/>
                    </a:lnTo>
                    <a:lnTo>
                      <a:pt x="11204" y="1"/>
                    </a:lnTo>
                    <a:close/>
                    <a:moveTo>
                      <a:pt x="21912" y="5517"/>
                    </a:moveTo>
                    <a:lnTo>
                      <a:pt x="22388" y="6639"/>
                    </a:lnTo>
                    <a:lnTo>
                      <a:pt x="22692" y="7685"/>
                    </a:lnTo>
                    <a:lnTo>
                      <a:pt x="22959" y="8903"/>
                    </a:lnTo>
                    <a:lnTo>
                      <a:pt x="23073" y="10025"/>
                    </a:lnTo>
                    <a:lnTo>
                      <a:pt x="23092" y="10938"/>
                    </a:lnTo>
                    <a:lnTo>
                      <a:pt x="23054" y="12326"/>
                    </a:lnTo>
                    <a:lnTo>
                      <a:pt x="22863" y="13601"/>
                    </a:lnTo>
                    <a:lnTo>
                      <a:pt x="22540" y="14818"/>
                    </a:lnTo>
                    <a:lnTo>
                      <a:pt x="22046" y="16073"/>
                    </a:lnTo>
                    <a:lnTo>
                      <a:pt x="21399" y="17215"/>
                    </a:lnTo>
                    <a:lnTo>
                      <a:pt x="20638" y="18223"/>
                    </a:lnTo>
                    <a:lnTo>
                      <a:pt x="19858" y="19022"/>
                    </a:lnTo>
                    <a:lnTo>
                      <a:pt x="18584" y="20011"/>
                    </a:lnTo>
                    <a:lnTo>
                      <a:pt x="17100" y="20810"/>
                    </a:lnTo>
                    <a:lnTo>
                      <a:pt x="16206" y="21152"/>
                    </a:lnTo>
                    <a:lnTo>
                      <a:pt x="15312" y="21418"/>
                    </a:lnTo>
                    <a:lnTo>
                      <a:pt x="14361" y="21628"/>
                    </a:lnTo>
                    <a:lnTo>
                      <a:pt x="12801" y="21818"/>
                    </a:lnTo>
                    <a:lnTo>
                      <a:pt x="11546" y="21856"/>
                    </a:lnTo>
                    <a:lnTo>
                      <a:pt x="10709" y="21837"/>
                    </a:lnTo>
                    <a:lnTo>
                      <a:pt x="9416" y="21704"/>
                    </a:lnTo>
                    <a:lnTo>
                      <a:pt x="7951" y="21418"/>
                    </a:lnTo>
                    <a:lnTo>
                      <a:pt x="6905" y="21114"/>
                    </a:lnTo>
                    <a:lnTo>
                      <a:pt x="5669" y="20619"/>
                    </a:lnTo>
                    <a:lnTo>
                      <a:pt x="7228" y="21551"/>
                    </a:lnTo>
                    <a:lnTo>
                      <a:pt x="8065" y="21970"/>
                    </a:lnTo>
                    <a:lnTo>
                      <a:pt x="8883" y="22274"/>
                    </a:lnTo>
                    <a:lnTo>
                      <a:pt x="10234" y="22541"/>
                    </a:lnTo>
                    <a:lnTo>
                      <a:pt x="11508" y="22655"/>
                    </a:lnTo>
                    <a:lnTo>
                      <a:pt x="12345" y="22693"/>
                    </a:lnTo>
                    <a:lnTo>
                      <a:pt x="13600" y="22636"/>
                    </a:lnTo>
                    <a:lnTo>
                      <a:pt x="15179" y="22445"/>
                    </a:lnTo>
                    <a:lnTo>
                      <a:pt x="16130" y="22255"/>
                    </a:lnTo>
                    <a:lnTo>
                      <a:pt x="17005" y="21970"/>
                    </a:lnTo>
                    <a:lnTo>
                      <a:pt x="17918" y="21647"/>
                    </a:lnTo>
                    <a:lnTo>
                      <a:pt x="19383" y="20829"/>
                    </a:lnTo>
                    <a:lnTo>
                      <a:pt x="20676" y="19859"/>
                    </a:lnTo>
                    <a:lnTo>
                      <a:pt x="21456" y="19060"/>
                    </a:lnTo>
                    <a:lnTo>
                      <a:pt x="22217" y="18052"/>
                    </a:lnTo>
                    <a:lnTo>
                      <a:pt x="22863" y="16910"/>
                    </a:lnTo>
                    <a:lnTo>
                      <a:pt x="23358" y="15655"/>
                    </a:lnTo>
                    <a:lnTo>
                      <a:pt x="23662" y="14438"/>
                    </a:lnTo>
                    <a:lnTo>
                      <a:pt x="23853" y="13163"/>
                    </a:lnTo>
                    <a:lnTo>
                      <a:pt x="23910" y="11775"/>
                    </a:lnTo>
                    <a:lnTo>
                      <a:pt x="23834" y="10805"/>
                    </a:lnTo>
                    <a:lnTo>
                      <a:pt x="23719" y="9682"/>
                    </a:lnTo>
                    <a:lnTo>
                      <a:pt x="23681" y="9492"/>
                    </a:lnTo>
                    <a:lnTo>
                      <a:pt x="23643" y="9321"/>
                    </a:lnTo>
                    <a:lnTo>
                      <a:pt x="23301" y="8427"/>
                    </a:lnTo>
                    <a:lnTo>
                      <a:pt x="23092" y="7685"/>
                    </a:lnTo>
                    <a:lnTo>
                      <a:pt x="22806" y="7020"/>
                    </a:lnTo>
                    <a:lnTo>
                      <a:pt x="22597" y="6658"/>
                    </a:lnTo>
                    <a:lnTo>
                      <a:pt x="21912" y="5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5" name="Google Shape;735;p31"/>
            <p:cNvSpPr/>
            <p:nvPr/>
          </p:nvSpPr>
          <p:spPr>
            <a:xfrm>
              <a:off x="6545355" y="369838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the biggest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2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741" name="Google Shape;741;p32"/>
          <p:cNvGrpSpPr/>
          <p:nvPr/>
        </p:nvGrpSpPr>
        <p:grpSpPr>
          <a:xfrm>
            <a:off x="368899" y="1030361"/>
            <a:ext cx="1926600" cy="954606"/>
            <a:chOff x="368899" y="1047066"/>
            <a:chExt cx="1926600" cy="954606"/>
          </a:xfrm>
        </p:grpSpPr>
        <p:sp>
          <p:nvSpPr>
            <p:cNvPr id="742" name="Google Shape;742;p32"/>
            <p:cNvSpPr txBox="1"/>
            <p:nvPr/>
          </p:nvSpPr>
          <p:spPr>
            <a:xfrm>
              <a:off x="368899" y="142927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3" name="Google Shape;743;p32"/>
            <p:cNvSpPr txBox="1"/>
            <p:nvPr/>
          </p:nvSpPr>
          <p:spPr>
            <a:xfrm>
              <a:off x="368899" y="1047066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44" name="Google Shape;744;p32"/>
          <p:cNvGrpSpPr/>
          <p:nvPr/>
        </p:nvGrpSpPr>
        <p:grpSpPr>
          <a:xfrm>
            <a:off x="368899" y="3608330"/>
            <a:ext cx="1926600" cy="958206"/>
            <a:chOff x="368899" y="3571619"/>
            <a:chExt cx="1926600" cy="958206"/>
          </a:xfrm>
        </p:grpSpPr>
        <p:sp>
          <p:nvSpPr>
            <p:cNvPr id="745" name="Google Shape;745;p32"/>
            <p:cNvSpPr txBox="1"/>
            <p:nvPr/>
          </p:nvSpPr>
          <p:spPr>
            <a:xfrm>
              <a:off x="368899" y="3953825"/>
              <a:ext cx="19266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6" name="Google Shape;746;p32"/>
            <p:cNvSpPr txBox="1"/>
            <p:nvPr/>
          </p:nvSpPr>
          <p:spPr>
            <a:xfrm>
              <a:off x="368899" y="35716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47" name="Google Shape;747;p32"/>
          <p:cNvGrpSpPr/>
          <p:nvPr/>
        </p:nvGrpSpPr>
        <p:grpSpPr>
          <a:xfrm>
            <a:off x="368899" y="2331264"/>
            <a:ext cx="1926600" cy="941338"/>
            <a:chOff x="368899" y="2341537"/>
            <a:chExt cx="1926600" cy="941338"/>
          </a:xfrm>
        </p:grpSpPr>
        <p:sp>
          <p:nvSpPr>
            <p:cNvPr id="748" name="Google Shape;748;p32"/>
            <p:cNvSpPr txBox="1"/>
            <p:nvPr/>
          </p:nvSpPr>
          <p:spPr>
            <a:xfrm>
              <a:off x="368899" y="2710475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hydrogen and helium and is the ringed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Google Shape;749;p32"/>
            <p:cNvSpPr txBox="1"/>
            <p:nvPr/>
          </p:nvSpPr>
          <p:spPr>
            <a:xfrm>
              <a:off x="368899" y="2341537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0" name="Google Shape;750;p32"/>
          <p:cNvGrpSpPr/>
          <p:nvPr/>
        </p:nvGrpSpPr>
        <p:grpSpPr>
          <a:xfrm>
            <a:off x="6850111" y="1030361"/>
            <a:ext cx="1926600" cy="954606"/>
            <a:chOff x="6850111" y="1047066"/>
            <a:chExt cx="1926600" cy="954606"/>
          </a:xfrm>
        </p:grpSpPr>
        <p:sp>
          <p:nvSpPr>
            <p:cNvPr id="751" name="Google Shape;751;p32"/>
            <p:cNvSpPr txBox="1"/>
            <p:nvPr/>
          </p:nvSpPr>
          <p:spPr>
            <a:xfrm>
              <a:off x="6850111" y="142927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place. It’s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2" name="Google Shape;752;p32"/>
            <p:cNvSpPr txBox="1"/>
            <p:nvPr/>
          </p:nvSpPr>
          <p:spPr>
            <a:xfrm>
              <a:off x="7467811" y="1047066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3" name="Google Shape;753;p32"/>
          <p:cNvGrpSpPr/>
          <p:nvPr/>
        </p:nvGrpSpPr>
        <p:grpSpPr>
          <a:xfrm>
            <a:off x="6850111" y="3612134"/>
            <a:ext cx="1926600" cy="958206"/>
            <a:chOff x="6850111" y="3571619"/>
            <a:chExt cx="1926600" cy="958206"/>
          </a:xfrm>
        </p:grpSpPr>
        <p:sp>
          <p:nvSpPr>
            <p:cNvPr id="754" name="Google Shape;754;p32"/>
            <p:cNvSpPr txBox="1"/>
            <p:nvPr/>
          </p:nvSpPr>
          <p:spPr>
            <a:xfrm>
              <a:off x="7467811" y="35716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5" name="Google Shape;755;p32"/>
            <p:cNvSpPr txBox="1"/>
            <p:nvPr/>
          </p:nvSpPr>
          <p:spPr>
            <a:xfrm>
              <a:off x="6850111" y="3953825"/>
              <a:ext cx="19266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6" name="Google Shape;756;p32"/>
          <p:cNvGrpSpPr/>
          <p:nvPr/>
        </p:nvGrpSpPr>
        <p:grpSpPr>
          <a:xfrm>
            <a:off x="6850111" y="2325187"/>
            <a:ext cx="1926600" cy="948577"/>
            <a:chOff x="6850111" y="2334298"/>
            <a:chExt cx="1926600" cy="948577"/>
          </a:xfrm>
        </p:grpSpPr>
        <p:sp>
          <p:nvSpPr>
            <p:cNvPr id="757" name="Google Shape;757;p32"/>
            <p:cNvSpPr txBox="1"/>
            <p:nvPr/>
          </p:nvSpPr>
          <p:spPr>
            <a:xfrm>
              <a:off x="7467811" y="2334298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8" name="Google Shape;758;p32"/>
            <p:cNvSpPr txBox="1"/>
            <p:nvPr/>
          </p:nvSpPr>
          <p:spPr>
            <a:xfrm>
              <a:off x="6850111" y="2710475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-219087">
            <a:off x="3085681" y="1076548"/>
            <a:ext cx="2972638" cy="3447605"/>
            <a:chOff x="16243200" y="2257250"/>
            <a:chExt cx="557800" cy="646925"/>
          </a:xfrm>
        </p:grpSpPr>
        <p:sp>
          <p:nvSpPr>
            <p:cNvPr id="760" name="Google Shape;760;p32"/>
            <p:cNvSpPr/>
            <p:nvPr/>
          </p:nvSpPr>
          <p:spPr>
            <a:xfrm>
              <a:off x="16270300" y="2340350"/>
              <a:ext cx="530700" cy="549250"/>
            </a:xfrm>
            <a:custGeom>
              <a:avLst/>
              <a:gdLst/>
              <a:ahLst/>
              <a:cxnLst/>
              <a:rect l="l" t="t" r="r" b="b"/>
              <a:pathLst>
                <a:path w="21228" h="21970" extrusionOk="0">
                  <a:moveTo>
                    <a:pt x="10348" y="761"/>
                  </a:moveTo>
                  <a:lnTo>
                    <a:pt x="10386" y="818"/>
                  </a:lnTo>
                  <a:lnTo>
                    <a:pt x="10348" y="856"/>
                  </a:lnTo>
                  <a:lnTo>
                    <a:pt x="10291" y="856"/>
                  </a:lnTo>
                  <a:lnTo>
                    <a:pt x="10272" y="837"/>
                  </a:lnTo>
                  <a:lnTo>
                    <a:pt x="10272" y="818"/>
                  </a:lnTo>
                  <a:lnTo>
                    <a:pt x="10291" y="761"/>
                  </a:lnTo>
                  <a:close/>
                  <a:moveTo>
                    <a:pt x="10918" y="1503"/>
                  </a:moveTo>
                  <a:lnTo>
                    <a:pt x="10823" y="1541"/>
                  </a:lnTo>
                  <a:lnTo>
                    <a:pt x="10728" y="1522"/>
                  </a:lnTo>
                  <a:lnTo>
                    <a:pt x="10823" y="1503"/>
                  </a:lnTo>
                  <a:close/>
                  <a:moveTo>
                    <a:pt x="6962" y="1617"/>
                  </a:moveTo>
                  <a:lnTo>
                    <a:pt x="7000" y="1636"/>
                  </a:lnTo>
                  <a:lnTo>
                    <a:pt x="7019" y="1693"/>
                  </a:lnTo>
                  <a:lnTo>
                    <a:pt x="7019" y="1712"/>
                  </a:lnTo>
                  <a:lnTo>
                    <a:pt x="6905" y="1712"/>
                  </a:lnTo>
                  <a:lnTo>
                    <a:pt x="6867" y="1674"/>
                  </a:lnTo>
                  <a:lnTo>
                    <a:pt x="6924" y="1617"/>
                  </a:lnTo>
                  <a:close/>
                  <a:moveTo>
                    <a:pt x="14000" y="1712"/>
                  </a:moveTo>
                  <a:lnTo>
                    <a:pt x="14038" y="1731"/>
                  </a:lnTo>
                  <a:lnTo>
                    <a:pt x="14057" y="1788"/>
                  </a:lnTo>
                  <a:lnTo>
                    <a:pt x="14057" y="1807"/>
                  </a:lnTo>
                  <a:lnTo>
                    <a:pt x="14038" y="1826"/>
                  </a:lnTo>
                  <a:lnTo>
                    <a:pt x="13981" y="1826"/>
                  </a:lnTo>
                  <a:lnTo>
                    <a:pt x="13962" y="1788"/>
                  </a:lnTo>
                  <a:lnTo>
                    <a:pt x="13962" y="1731"/>
                  </a:lnTo>
                  <a:lnTo>
                    <a:pt x="14000" y="1712"/>
                  </a:lnTo>
                  <a:close/>
                  <a:moveTo>
                    <a:pt x="16168" y="1864"/>
                  </a:moveTo>
                  <a:lnTo>
                    <a:pt x="16282" y="1902"/>
                  </a:lnTo>
                  <a:lnTo>
                    <a:pt x="16263" y="2055"/>
                  </a:lnTo>
                  <a:lnTo>
                    <a:pt x="16225" y="2093"/>
                  </a:lnTo>
                  <a:lnTo>
                    <a:pt x="16130" y="2074"/>
                  </a:lnTo>
                  <a:lnTo>
                    <a:pt x="16130" y="1998"/>
                  </a:lnTo>
                  <a:lnTo>
                    <a:pt x="16168" y="1864"/>
                  </a:lnTo>
                  <a:close/>
                  <a:moveTo>
                    <a:pt x="9796" y="1712"/>
                  </a:moveTo>
                  <a:lnTo>
                    <a:pt x="9853" y="1807"/>
                  </a:lnTo>
                  <a:lnTo>
                    <a:pt x="9948" y="1902"/>
                  </a:lnTo>
                  <a:lnTo>
                    <a:pt x="9910" y="2055"/>
                  </a:lnTo>
                  <a:lnTo>
                    <a:pt x="9815" y="2093"/>
                  </a:lnTo>
                  <a:lnTo>
                    <a:pt x="9701" y="2074"/>
                  </a:lnTo>
                  <a:lnTo>
                    <a:pt x="9568" y="2074"/>
                  </a:lnTo>
                  <a:lnTo>
                    <a:pt x="9473" y="2112"/>
                  </a:lnTo>
                  <a:lnTo>
                    <a:pt x="9416" y="2093"/>
                  </a:lnTo>
                  <a:lnTo>
                    <a:pt x="9416" y="2017"/>
                  </a:lnTo>
                  <a:lnTo>
                    <a:pt x="9435" y="1979"/>
                  </a:lnTo>
                  <a:lnTo>
                    <a:pt x="9568" y="1826"/>
                  </a:lnTo>
                  <a:lnTo>
                    <a:pt x="9701" y="1731"/>
                  </a:lnTo>
                  <a:lnTo>
                    <a:pt x="9796" y="1712"/>
                  </a:lnTo>
                  <a:close/>
                  <a:moveTo>
                    <a:pt x="7723" y="1693"/>
                  </a:moveTo>
                  <a:lnTo>
                    <a:pt x="7761" y="1712"/>
                  </a:lnTo>
                  <a:lnTo>
                    <a:pt x="7761" y="1731"/>
                  </a:lnTo>
                  <a:lnTo>
                    <a:pt x="7647" y="1864"/>
                  </a:lnTo>
                  <a:lnTo>
                    <a:pt x="7514" y="1902"/>
                  </a:lnTo>
                  <a:lnTo>
                    <a:pt x="7400" y="2112"/>
                  </a:lnTo>
                  <a:lnTo>
                    <a:pt x="7343" y="2169"/>
                  </a:lnTo>
                  <a:lnTo>
                    <a:pt x="7228" y="2169"/>
                  </a:lnTo>
                  <a:lnTo>
                    <a:pt x="7190" y="2150"/>
                  </a:lnTo>
                  <a:lnTo>
                    <a:pt x="7171" y="2150"/>
                  </a:lnTo>
                  <a:lnTo>
                    <a:pt x="7171" y="2093"/>
                  </a:lnTo>
                  <a:lnTo>
                    <a:pt x="7228" y="2055"/>
                  </a:lnTo>
                  <a:lnTo>
                    <a:pt x="7323" y="2074"/>
                  </a:lnTo>
                  <a:lnTo>
                    <a:pt x="7419" y="2017"/>
                  </a:lnTo>
                  <a:lnTo>
                    <a:pt x="7419" y="1922"/>
                  </a:lnTo>
                  <a:lnTo>
                    <a:pt x="7533" y="1788"/>
                  </a:lnTo>
                  <a:lnTo>
                    <a:pt x="7723" y="1693"/>
                  </a:lnTo>
                  <a:close/>
                  <a:moveTo>
                    <a:pt x="15560" y="2302"/>
                  </a:moveTo>
                  <a:lnTo>
                    <a:pt x="15598" y="2340"/>
                  </a:lnTo>
                  <a:lnTo>
                    <a:pt x="15617" y="2378"/>
                  </a:lnTo>
                  <a:lnTo>
                    <a:pt x="15617" y="2435"/>
                  </a:lnTo>
                  <a:lnTo>
                    <a:pt x="15579" y="2454"/>
                  </a:lnTo>
                  <a:lnTo>
                    <a:pt x="15521" y="2435"/>
                  </a:lnTo>
                  <a:lnTo>
                    <a:pt x="15483" y="2378"/>
                  </a:lnTo>
                  <a:lnTo>
                    <a:pt x="15502" y="2302"/>
                  </a:lnTo>
                  <a:close/>
                  <a:moveTo>
                    <a:pt x="16644" y="2587"/>
                  </a:moveTo>
                  <a:lnTo>
                    <a:pt x="16682" y="2644"/>
                  </a:lnTo>
                  <a:lnTo>
                    <a:pt x="16644" y="2682"/>
                  </a:lnTo>
                  <a:lnTo>
                    <a:pt x="16606" y="2720"/>
                  </a:lnTo>
                  <a:lnTo>
                    <a:pt x="16473" y="2625"/>
                  </a:lnTo>
                  <a:lnTo>
                    <a:pt x="16606" y="2625"/>
                  </a:lnTo>
                  <a:lnTo>
                    <a:pt x="16644" y="2587"/>
                  </a:lnTo>
                  <a:close/>
                  <a:moveTo>
                    <a:pt x="6772" y="2492"/>
                  </a:moveTo>
                  <a:lnTo>
                    <a:pt x="6924" y="2587"/>
                  </a:lnTo>
                  <a:lnTo>
                    <a:pt x="6829" y="2606"/>
                  </a:lnTo>
                  <a:lnTo>
                    <a:pt x="6734" y="2663"/>
                  </a:lnTo>
                  <a:lnTo>
                    <a:pt x="6677" y="2777"/>
                  </a:lnTo>
                  <a:lnTo>
                    <a:pt x="6563" y="2777"/>
                  </a:lnTo>
                  <a:lnTo>
                    <a:pt x="6468" y="2682"/>
                  </a:lnTo>
                  <a:lnTo>
                    <a:pt x="6487" y="2682"/>
                  </a:lnTo>
                  <a:lnTo>
                    <a:pt x="6487" y="2549"/>
                  </a:lnTo>
                  <a:lnTo>
                    <a:pt x="6544" y="2492"/>
                  </a:lnTo>
                  <a:lnTo>
                    <a:pt x="6639" y="2511"/>
                  </a:lnTo>
                  <a:lnTo>
                    <a:pt x="6639" y="2549"/>
                  </a:lnTo>
                  <a:lnTo>
                    <a:pt x="6772" y="2492"/>
                  </a:lnTo>
                  <a:close/>
                  <a:moveTo>
                    <a:pt x="16035" y="2644"/>
                  </a:moveTo>
                  <a:lnTo>
                    <a:pt x="16073" y="2682"/>
                  </a:lnTo>
                  <a:lnTo>
                    <a:pt x="16073" y="2739"/>
                  </a:lnTo>
                  <a:lnTo>
                    <a:pt x="16035" y="2777"/>
                  </a:lnTo>
                  <a:lnTo>
                    <a:pt x="15940" y="2758"/>
                  </a:lnTo>
                  <a:lnTo>
                    <a:pt x="15902" y="2720"/>
                  </a:lnTo>
                  <a:lnTo>
                    <a:pt x="15959" y="2663"/>
                  </a:lnTo>
                  <a:lnTo>
                    <a:pt x="15978" y="2644"/>
                  </a:lnTo>
                  <a:close/>
                  <a:moveTo>
                    <a:pt x="10424" y="2644"/>
                  </a:moveTo>
                  <a:lnTo>
                    <a:pt x="10519" y="2682"/>
                  </a:lnTo>
                  <a:lnTo>
                    <a:pt x="10538" y="2758"/>
                  </a:lnTo>
                  <a:lnTo>
                    <a:pt x="10538" y="2796"/>
                  </a:lnTo>
                  <a:lnTo>
                    <a:pt x="10481" y="2892"/>
                  </a:lnTo>
                  <a:lnTo>
                    <a:pt x="10386" y="2854"/>
                  </a:lnTo>
                  <a:lnTo>
                    <a:pt x="10348" y="2739"/>
                  </a:lnTo>
                  <a:lnTo>
                    <a:pt x="10386" y="2682"/>
                  </a:lnTo>
                  <a:lnTo>
                    <a:pt x="10424" y="2644"/>
                  </a:lnTo>
                  <a:close/>
                  <a:moveTo>
                    <a:pt x="5136" y="2873"/>
                  </a:moveTo>
                  <a:lnTo>
                    <a:pt x="5250" y="2911"/>
                  </a:lnTo>
                  <a:lnTo>
                    <a:pt x="5383" y="3025"/>
                  </a:lnTo>
                  <a:lnTo>
                    <a:pt x="5231" y="3025"/>
                  </a:lnTo>
                  <a:lnTo>
                    <a:pt x="5136" y="2968"/>
                  </a:lnTo>
                  <a:lnTo>
                    <a:pt x="5136" y="2873"/>
                  </a:lnTo>
                  <a:close/>
                  <a:moveTo>
                    <a:pt x="12859" y="2968"/>
                  </a:moveTo>
                  <a:lnTo>
                    <a:pt x="12916" y="3101"/>
                  </a:lnTo>
                  <a:lnTo>
                    <a:pt x="12859" y="3196"/>
                  </a:lnTo>
                  <a:lnTo>
                    <a:pt x="12725" y="3158"/>
                  </a:lnTo>
                  <a:lnTo>
                    <a:pt x="12668" y="3120"/>
                  </a:lnTo>
                  <a:lnTo>
                    <a:pt x="12649" y="3006"/>
                  </a:lnTo>
                  <a:lnTo>
                    <a:pt x="12649" y="2968"/>
                  </a:lnTo>
                  <a:close/>
                  <a:moveTo>
                    <a:pt x="17481" y="3234"/>
                  </a:moveTo>
                  <a:lnTo>
                    <a:pt x="17519" y="3253"/>
                  </a:lnTo>
                  <a:lnTo>
                    <a:pt x="17576" y="3310"/>
                  </a:lnTo>
                  <a:lnTo>
                    <a:pt x="17557" y="3348"/>
                  </a:lnTo>
                  <a:lnTo>
                    <a:pt x="17462" y="3386"/>
                  </a:lnTo>
                  <a:lnTo>
                    <a:pt x="17366" y="3348"/>
                  </a:lnTo>
                  <a:lnTo>
                    <a:pt x="17328" y="3310"/>
                  </a:lnTo>
                  <a:lnTo>
                    <a:pt x="17424" y="3253"/>
                  </a:lnTo>
                  <a:lnTo>
                    <a:pt x="17481" y="3234"/>
                  </a:lnTo>
                  <a:close/>
                  <a:moveTo>
                    <a:pt x="8655" y="3253"/>
                  </a:moveTo>
                  <a:lnTo>
                    <a:pt x="8674" y="3310"/>
                  </a:lnTo>
                  <a:lnTo>
                    <a:pt x="8560" y="3424"/>
                  </a:lnTo>
                  <a:lnTo>
                    <a:pt x="8541" y="3405"/>
                  </a:lnTo>
                  <a:lnTo>
                    <a:pt x="8522" y="3348"/>
                  </a:lnTo>
                  <a:lnTo>
                    <a:pt x="8541" y="3253"/>
                  </a:lnTo>
                  <a:close/>
                  <a:moveTo>
                    <a:pt x="14190" y="3253"/>
                  </a:moveTo>
                  <a:lnTo>
                    <a:pt x="14304" y="3424"/>
                  </a:lnTo>
                  <a:lnTo>
                    <a:pt x="14304" y="3481"/>
                  </a:lnTo>
                  <a:lnTo>
                    <a:pt x="14266" y="3500"/>
                  </a:lnTo>
                  <a:lnTo>
                    <a:pt x="14095" y="3405"/>
                  </a:lnTo>
                  <a:lnTo>
                    <a:pt x="13981" y="3253"/>
                  </a:lnTo>
                  <a:close/>
                  <a:moveTo>
                    <a:pt x="15008" y="3329"/>
                  </a:moveTo>
                  <a:lnTo>
                    <a:pt x="15122" y="3348"/>
                  </a:lnTo>
                  <a:lnTo>
                    <a:pt x="15084" y="3481"/>
                  </a:lnTo>
                  <a:lnTo>
                    <a:pt x="14951" y="3595"/>
                  </a:lnTo>
                  <a:lnTo>
                    <a:pt x="14818" y="3576"/>
                  </a:lnTo>
                  <a:lnTo>
                    <a:pt x="14799" y="3443"/>
                  </a:lnTo>
                  <a:lnTo>
                    <a:pt x="14913" y="3348"/>
                  </a:lnTo>
                  <a:lnTo>
                    <a:pt x="14951" y="3329"/>
                  </a:lnTo>
                  <a:close/>
                  <a:moveTo>
                    <a:pt x="16149" y="3215"/>
                  </a:moveTo>
                  <a:lnTo>
                    <a:pt x="16168" y="3329"/>
                  </a:lnTo>
                  <a:lnTo>
                    <a:pt x="16206" y="3500"/>
                  </a:lnTo>
                  <a:lnTo>
                    <a:pt x="16187" y="3595"/>
                  </a:lnTo>
                  <a:lnTo>
                    <a:pt x="16149" y="3690"/>
                  </a:lnTo>
                  <a:lnTo>
                    <a:pt x="16035" y="3595"/>
                  </a:lnTo>
                  <a:lnTo>
                    <a:pt x="15997" y="3538"/>
                  </a:lnTo>
                  <a:lnTo>
                    <a:pt x="15902" y="3424"/>
                  </a:lnTo>
                  <a:lnTo>
                    <a:pt x="15940" y="3329"/>
                  </a:lnTo>
                  <a:lnTo>
                    <a:pt x="15940" y="3234"/>
                  </a:lnTo>
                  <a:lnTo>
                    <a:pt x="16054" y="3234"/>
                  </a:lnTo>
                  <a:lnTo>
                    <a:pt x="16149" y="3215"/>
                  </a:lnTo>
                  <a:close/>
                  <a:moveTo>
                    <a:pt x="10861" y="3253"/>
                  </a:moveTo>
                  <a:lnTo>
                    <a:pt x="11128" y="3310"/>
                  </a:lnTo>
                  <a:lnTo>
                    <a:pt x="11223" y="3576"/>
                  </a:lnTo>
                  <a:lnTo>
                    <a:pt x="11204" y="3595"/>
                  </a:lnTo>
                  <a:lnTo>
                    <a:pt x="11109" y="3709"/>
                  </a:lnTo>
                  <a:lnTo>
                    <a:pt x="10995" y="3690"/>
                  </a:lnTo>
                  <a:lnTo>
                    <a:pt x="10995" y="3576"/>
                  </a:lnTo>
                  <a:lnTo>
                    <a:pt x="10956" y="3405"/>
                  </a:lnTo>
                  <a:lnTo>
                    <a:pt x="10861" y="3253"/>
                  </a:lnTo>
                  <a:close/>
                  <a:moveTo>
                    <a:pt x="10082" y="3671"/>
                  </a:moveTo>
                  <a:lnTo>
                    <a:pt x="10177" y="3767"/>
                  </a:lnTo>
                  <a:lnTo>
                    <a:pt x="10177" y="3843"/>
                  </a:lnTo>
                  <a:lnTo>
                    <a:pt x="10062" y="3881"/>
                  </a:lnTo>
                  <a:lnTo>
                    <a:pt x="9967" y="3824"/>
                  </a:lnTo>
                  <a:lnTo>
                    <a:pt x="9948" y="3824"/>
                  </a:lnTo>
                  <a:lnTo>
                    <a:pt x="9891" y="3805"/>
                  </a:lnTo>
                  <a:lnTo>
                    <a:pt x="9796" y="3843"/>
                  </a:lnTo>
                  <a:lnTo>
                    <a:pt x="9701" y="3767"/>
                  </a:lnTo>
                  <a:lnTo>
                    <a:pt x="9758" y="3671"/>
                  </a:lnTo>
                  <a:lnTo>
                    <a:pt x="9872" y="3690"/>
                  </a:lnTo>
                  <a:lnTo>
                    <a:pt x="9891" y="3690"/>
                  </a:lnTo>
                  <a:lnTo>
                    <a:pt x="9910" y="3671"/>
                  </a:lnTo>
                  <a:close/>
                  <a:moveTo>
                    <a:pt x="12155" y="3728"/>
                  </a:moveTo>
                  <a:lnTo>
                    <a:pt x="12288" y="3748"/>
                  </a:lnTo>
                  <a:lnTo>
                    <a:pt x="12383" y="3805"/>
                  </a:lnTo>
                  <a:lnTo>
                    <a:pt x="12383" y="3843"/>
                  </a:lnTo>
                  <a:lnTo>
                    <a:pt x="12288" y="3881"/>
                  </a:lnTo>
                  <a:lnTo>
                    <a:pt x="12250" y="3786"/>
                  </a:lnTo>
                  <a:lnTo>
                    <a:pt x="12155" y="3805"/>
                  </a:lnTo>
                  <a:lnTo>
                    <a:pt x="12041" y="3824"/>
                  </a:lnTo>
                  <a:lnTo>
                    <a:pt x="12041" y="3824"/>
                  </a:lnTo>
                  <a:lnTo>
                    <a:pt x="12155" y="3728"/>
                  </a:lnTo>
                  <a:close/>
                  <a:moveTo>
                    <a:pt x="15407" y="3481"/>
                  </a:moveTo>
                  <a:lnTo>
                    <a:pt x="15560" y="3500"/>
                  </a:lnTo>
                  <a:lnTo>
                    <a:pt x="15579" y="3500"/>
                  </a:lnTo>
                  <a:lnTo>
                    <a:pt x="15598" y="3595"/>
                  </a:lnTo>
                  <a:lnTo>
                    <a:pt x="15598" y="3633"/>
                  </a:lnTo>
                  <a:lnTo>
                    <a:pt x="15560" y="3786"/>
                  </a:lnTo>
                  <a:lnTo>
                    <a:pt x="15521" y="3881"/>
                  </a:lnTo>
                  <a:lnTo>
                    <a:pt x="15521" y="3976"/>
                  </a:lnTo>
                  <a:lnTo>
                    <a:pt x="15407" y="4014"/>
                  </a:lnTo>
                  <a:lnTo>
                    <a:pt x="15217" y="3881"/>
                  </a:lnTo>
                  <a:lnTo>
                    <a:pt x="15179" y="3614"/>
                  </a:lnTo>
                  <a:lnTo>
                    <a:pt x="15236" y="3481"/>
                  </a:lnTo>
                  <a:close/>
                  <a:moveTo>
                    <a:pt x="14513" y="4052"/>
                  </a:moveTo>
                  <a:lnTo>
                    <a:pt x="14532" y="4071"/>
                  </a:lnTo>
                  <a:lnTo>
                    <a:pt x="14551" y="4109"/>
                  </a:lnTo>
                  <a:lnTo>
                    <a:pt x="14437" y="4204"/>
                  </a:lnTo>
                  <a:lnTo>
                    <a:pt x="14266" y="4204"/>
                  </a:lnTo>
                  <a:lnTo>
                    <a:pt x="14361" y="4071"/>
                  </a:lnTo>
                  <a:lnTo>
                    <a:pt x="14513" y="4052"/>
                  </a:lnTo>
                  <a:close/>
                  <a:moveTo>
                    <a:pt x="14076" y="4090"/>
                  </a:moveTo>
                  <a:lnTo>
                    <a:pt x="14171" y="4128"/>
                  </a:lnTo>
                  <a:lnTo>
                    <a:pt x="14133" y="4261"/>
                  </a:lnTo>
                  <a:lnTo>
                    <a:pt x="13981" y="4280"/>
                  </a:lnTo>
                  <a:lnTo>
                    <a:pt x="13962" y="4242"/>
                  </a:lnTo>
                  <a:lnTo>
                    <a:pt x="13981" y="4185"/>
                  </a:lnTo>
                  <a:lnTo>
                    <a:pt x="14076" y="4090"/>
                  </a:lnTo>
                  <a:close/>
                  <a:moveTo>
                    <a:pt x="14913" y="3881"/>
                  </a:moveTo>
                  <a:lnTo>
                    <a:pt x="15084" y="3995"/>
                  </a:lnTo>
                  <a:lnTo>
                    <a:pt x="15084" y="4090"/>
                  </a:lnTo>
                  <a:lnTo>
                    <a:pt x="14989" y="4147"/>
                  </a:lnTo>
                  <a:lnTo>
                    <a:pt x="14951" y="4147"/>
                  </a:lnTo>
                  <a:lnTo>
                    <a:pt x="14856" y="4299"/>
                  </a:lnTo>
                  <a:lnTo>
                    <a:pt x="14818" y="4337"/>
                  </a:lnTo>
                  <a:lnTo>
                    <a:pt x="14761" y="4242"/>
                  </a:lnTo>
                  <a:lnTo>
                    <a:pt x="14742" y="4204"/>
                  </a:lnTo>
                  <a:lnTo>
                    <a:pt x="14761" y="4166"/>
                  </a:lnTo>
                  <a:lnTo>
                    <a:pt x="14666" y="4014"/>
                  </a:lnTo>
                  <a:lnTo>
                    <a:pt x="14742" y="3881"/>
                  </a:lnTo>
                  <a:close/>
                  <a:moveTo>
                    <a:pt x="16358" y="3976"/>
                  </a:moveTo>
                  <a:lnTo>
                    <a:pt x="16434" y="4033"/>
                  </a:lnTo>
                  <a:lnTo>
                    <a:pt x="16530" y="4185"/>
                  </a:lnTo>
                  <a:lnTo>
                    <a:pt x="16473" y="4318"/>
                  </a:lnTo>
                  <a:lnTo>
                    <a:pt x="16358" y="4356"/>
                  </a:lnTo>
                  <a:lnTo>
                    <a:pt x="16263" y="4261"/>
                  </a:lnTo>
                  <a:lnTo>
                    <a:pt x="16225" y="4147"/>
                  </a:lnTo>
                  <a:lnTo>
                    <a:pt x="16244" y="4014"/>
                  </a:lnTo>
                  <a:lnTo>
                    <a:pt x="16358" y="3976"/>
                  </a:lnTo>
                  <a:close/>
                  <a:moveTo>
                    <a:pt x="17043" y="4147"/>
                  </a:moveTo>
                  <a:lnTo>
                    <a:pt x="17138" y="4242"/>
                  </a:lnTo>
                  <a:lnTo>
                    <a:pt x="17157" y="4242"/>
                  </a:lnTo>
                  <a:lnTo>
                    <a:pt x="17214" y="4337"/>
                  </a:lnTo>
                  <a:lnTo>
                    <a:pt x="17309" y="4489"/>
                  </a:lnTo>
                  <a:lnTo>
                    <a:pt x="17290" y="4622"/>
                  </a:lnTo>
                  <a:lnTo>
                    <a:pt x="17290" y="4737"/>
                  </a:lnTo>
                  <a:lnTo>
                    <a:pt x="17195" y="4737"/>
                  </a:lnTo>
                  <a:lnTo>
                    <a:pt x="17138" y="4622"/>
                  </a:lnTo>
                  <a:lnTo>
                    <a:pt x="17119" y="4432"/>
                  </a:lnTo>
                  <a:lnTo>
                    <a:pt x="17100" y="4394"/>
                  </a:lnTo>
                  <a:lnTo>
                    <a:pt x="17005" y="4242"/>
                  </a:lnTo>
                  <a:lnTo>
                    <a:pt x="17043" y="4147"/>
                  </a:lnTo>
                  <a:close/>
                  <a:moveTo>
                    <a:pt x="15978" y="4489"/>
                  </a:moveTo>
                  <a:lnTo>
                    <a:pt x="16035" y="4546"/>
                  </a:lnTo>
                  <a:lnTo>
                    <a:pt x="16054" y="4737"/>
                  </a:lnTo>
                  <a:lnTo>
                    <a:pt x="15997" y="4775"/>
                  </a:lnTo>
                  <a:lnTo>
                    <a:pt x="15902" y="4794"/>
                  </a:lnTo>
                  <a:lnTo>
                    <a:pt x="15864" y="4584"/>
                  </a:lnTo>
                  <a:lnTo>
                    <a:pt x="15883" y="4546"/>
                  </a:lnTo>
                  <a:lnTo>
                    <a:pt x="15978" y="4489"/>
                  </a:lnTo>
                  <a:close/>
                  <a:moveTo>
                    <a:pt x="16568" y="4870"/>
                  </a:moveTo>
                  <a:lnTo>
                    <a:pt x="16587" y="4908"/>
                  </a:lnTo>
                  <a:lnTo>
                    <a:pt x="16587" y="5022"/>
                  </a:lnTo>
                  <a:lnTo>
                    <a:pt x="16549" y="5003"/>
                  </a:lnTo>
                  <a:lnTo>
                    <a:pt x="16511" y="5003"/>
                  </a:lnTo>
                  <a:lnTo>
                    <a:pt x="16473" y="4927"/>
                  </a:lnTo>
                  <a:lnTo>
                    <a:pt x="16530" y="4870"/>
                  </a:lnTo>
                  <a:close/>
                  <a:moveTo>
                    <a:pt x="17975" y="4813"/>
                  </a:moveTo>
                  <a:lnTo>
                    <a:pt x="18089" y="4965"/>
                  </a:lnTo>
                  <a:lnTo>
                    <a:pt x="18051" y="5117"/>
                  </a:lnTo>
                  <a:lnTo>
                    <a:pt x="17880" y="5136"/>
                  </a:lnTo>
                  <a:lnTo>
                    <a:pt x="17709" y="5117"/>
                  </a:lnTo>
                  <a:lnTo>
                    <a:pt x="17595" y="5003"/>
                  </a:lnTo>
                  <a:lnTo>
                    <a:pt x="17690" y="4851"/>
                  </a:lnTo>
                  <a:lnTo>
                    <a:pt x="17823" y="4813"/>
                  </a:lnTo>
                  <a:close/>
                  <a:moveTo>
                    <a:pt x="15008" y="4965"/>
                  </a:moveTo>
                  <a:lnTo>
                    <a:pt x="15103" y="5003"/>
                  </a:lnTo>
                  <a:lnTo>
                    <a:pt x="15122" y="5022"/>
                  </a:lnTo>
                  <a:lnTo>
                    <a:pt x="15166" y="5169"/>
                  </a:lnTo>
                  <a:lnTo>
                    <a:pt x="15084" y="5136"/>
                  </a:lnTo>
                  <a:lnTo>
                    <a:pt x="14989" y="5136"/>
                  </a:lnTo>
                  <a:lnTo>
                    <a:pt x="14894" y="5079"/>
                  </a:lnTo>
                  <a:lnTo>
                    <a:pt x="14856" y="5041"/>
                  </a:lnTo>
                  <a:lnTo>
                    <a:pt x="14856" y="5003"/>
                  </a:lnTo>
                  <a:lnTo>
                    <a:pt x="15008" y="4965"/>
                  </a:lnTo>
                  <a:close/>
                  <a:moveTo>
                    <a:pt x="14532" y="5193"/>
                  </a:moveTo>
                  <a:lnTo>
                    <a:pt x="14532" y="5212"/>
                  </a:lnTo>
                  <a:lnTo>
                    <a:pt x="14475" y="5250"/>
                  </a:lnTo>
                  <a:lnTo>
                    <a:pt x="14475" y="5231"/>
                  </a:lnTo>
                  <a:lnTo>
                    <a:pt x="14532" y="5193"/>
                  </a:lnTo>
                  <a:close/>
                  <a:moveTo>
                    <a:pt x="15560" y="5155"/>
                  </a:moveTo>
                  <a:lnTo>
                    <a:pt x="15655" y="5193"/>
                  </a:lnTo>
                  <a:lnTo>
                    <a:pt x="15693" y="5212"/>
                  </a:lnTo>
                  <a:lnTo>
                    <a:pt x="15674" y="5269"/>
                  </a:lnTo>
                  <a:lnTo>
                    <a:pt x="15674" y="5326"/>
                  </a:lnTo>
                  <a:lnTo>
                    <a:pt x="15636" y="5326"/>
                  </a:lnTo>
                  <a:lnTo>
                    <a:pt x="15598" y="5345"/>
                  </a:lnTo>
                  <a:lnTo>
                    <a:pt x="15540" y="5345"/>
                  </a:lnTo>
                  <a:lnTo>
                    <a:pt x="15502" y="5402"/>
                  </a:lnTo>
                  <a:lnTo>
                    <a:pt x="15483" y="5364"/>
                  </a:lnTo>
                  <a:lnTo>
                    <a:pt x="15426" y="5345"/>
                  </a:lnTo>
                  <a:lnTo>
                    <a:pt x="15407" y="5250"/>
                  </a:lnTo>
                  <a:lnTo>
                    <a:pt x="15464" y="5250"/>
                  </a:lnTo>
                  <a:lnTo>
                    <a:pt x="15560" y="5155"/>
                  </a:lnTo>
                  <a:close/>
                  <a:moveTo>
                    <a:pt x="15502" y="5669"/>
                  </a:moveTo>
                  <a:lnTo>
                    <a:pt x="15502" y="5688"/>
                  </a:lnTo>
                  <a:lnTo>
                    <a:pt x="15521" y="5726"/>
                  </a:lnTo>
                  <a:lnTo>
                    <a:pt x="15521" y="5821"/>
                  </a:lnTo>
                  <a:lnTo>
                    <a:pt x="15483" y="5878"/>
                  </a:lnTo>
                  <a:lnTo>
                    <a:pt x="15426" y="5897"/>
                  </a:lnTo>
                  <a:lnTo>
                    <a:pt x="15407" y="5840"/>
                  </a:lnTo>
                  <a:lnTo>
                    <a:pt x="15407" y="5745"/>
                  </a:lnTo>
                  <a:lnTo>
                    <a:pt x="15464" y="5669"/>
                  </a:lnTo>
                  <a:close/>
                  <a:moveTo>
                    <a:pt x="16986" y="4775"/>
                  </a:moveTo>
                  <a:lnTo>
                    <a:pt x="17100" y="4832"/>
                  </a:lnTo>
                  <a:lnTo>
                    <a:pt x="17195" y="4927"/>
                  </a:lnTo>
                  <a:lnTo>
                    <a:pt x="17290" y="4927"/>
                  </a:lnTo>
                  <a:lnTo>
                    <a:pt x="17424" y="5098"/>
                  </a:lnTo>
                  <a:lnTo>
                    <a:pt x="17519" y="5307"/>
                  </a:lnTo>
                  <a:lnTo>
                    <a:pt x="17424" y="5440"/>
                  </a:lnTo>
                  <a:lnTo>
                    <a:pt x="17386" y="5535"/>
                  </a:lnTo>
                  <a:lnTo>
                    <a:pt x="17366" y="5593"/>
                  </a:lnTo>
                  <a:lnTo>
                    <a:pt x="17386" y="5707"/>
                  </a:lnTo>
                  <a:lnTo>
                    <a:pt x="17386" y="5859"/>
                  </a:lnTo>
                  <a:lnTo>
                    <a:pt x="17271" y="5897"/>
                  </a:lnTo>
                  <a:lnTo>
                    <a:pt x="17176" y="5916"/>
                  </a:lnTo>
                  <a:lnTo>
                    <a:pt x="17043" y="5916"/>
                  </a:lnTo>
                  <a:lnTo>
                    <a:pt x="16929" y="5954"/>
                  </a:lnTo>
                  <a:lnTo>
                    <a:pt x="16891" y="5897"/>
                  </a:lnTo>
                  <a:lnTo>
                    <a:pt x="16834" y="5878"/>
                  </a:lnTo>
                  <a:lnTo>
                    <a:pt x="16739" y="5897"/>
                  </a:lnTo>
                  <a:lnTo>
                    <a:pt x="16625" y="5916"/>
                  </a:lnTo>
                  <a:lnTo>
                    <a:pt x="16453" y="6011"/>
                  </a:lnTo>
                  <a:lnTo>
                    <a:pt x="16339" y="6011"/>
                  </a:lnTo>
                  <a:lnTo>
                    <a:pt x="16282" y="5973"/>
                  </a:lnTo>
                  <a:lnTo>
                    <a:pt x="16320" y="5954"/>
                  </a:lnTo>
                  <a:lnTo>
                    <a:pt x="16358" y="5859"/>
                  </a:lnTo>
                  <a:lnTo>
                    <a:pt x="16453" y="5631"/>
                  </a:lnTo>
                  <a:lnTo>
                    <a:pt x="16358" y="5421"/>
                  </a:lnTo>
                  <a:lnTo>
                    <a:pt x="16244" y="5402"/>
                  </a:lnTo>
                  <a:lnTo>
                    <a:pt x="16244" y="5345"/>
                  </a:lnTo>
                  <a:lnTo>
                    <a:pt x="16225" y="5307"/>
                  </a:lnTo>
                  <a:lnTo>
                    <a:pt x="16225" y="5193"/>
                  </a:lnTo>
                  <a:lnTo>
                    <a:pt x="16263" y="5136"/>
                  </a:lnTo>
                  <a:lnTo>
                    <a:pt x="16320" y="5136"/>
                  </a:lnTo>
                  <a:lnTo>
                    <a:pt x="16339" y="5231"/>
                  </a:lnTo>
                  <a:lnTo>
                    <a:pt x="16339" y="5250"/>
                  </a:lnTo>
                  <a:lnTo>
                    <a:pt x="16358" y="5288"/>
                  </a:lnTo>
                  <a:lnTo>
                    <a:pt x="16473" y="5383"/>
                  </a:lnTo>
                  <a:lnTo>
                    <a:pt x="16568" y="5421"/>
                  </a:lnTo>
                  <a:lnTo>
                    <a:pt x="16701" y="5402"/>
                  </a:lnTo>
                  <a:lnTo>
                    <a:pt x="16948" y="5307"/>
                  </a:lnTo>
                  <a:lnTo>
                    <a:pt x="17119" y="5402"/>
                  </a:lnTo>
                  <a:lnTo>
                    <a:pt x="17138" y="5383"/>
                  </a:lnTo>
                  <a:lnTo>
                    <a:pt x="17138" y="5345"/>
                  </a:lnTo>
                  <a:lnTo>
                    <a:pt x="17138" y="5098"/>
                  </a:lnTo>
                  <a:lnTo>
                    <a:pt x="17005" y="5003"/>
                  </a:lnTo>
                  <a:lnTo>
                    <a:pt x="16910" y="4946"/>
                  </a:lnTo>
                  <a:lnTo>
                    <a:pt x="16910" y="4908"/>
                  </a:lnTo>
                  <a:lnTo>
                    <a:pt x="16891" y="4851"/>
                  </a:lnTo>
                  <a:lnTo>
                    <a:pt x="16929" y="4832"/>
                  </a:lnTo>
                  <a:lnTo>
                    <a:pt x="16986" y="4775"/>
                  </a:lnTo>
                  <a:close/>
                  <a:moveTo>
                    <a:pt x="17785" y="5402"/>
                  </a:moveTo>
                  <a:lnTo>
                    <a:pt x="17880" y="5497"/>
                  </a:lnTo>
                  <a:lnTo>
                    <a:pt x="17994" y="5821"/>
                  </a:lnTo>
                  <a:lnTo>
                    <a:pt x="17975" y="5821"/>
                  </a:lnTo>
                  <a:lnTo>
                    <a:pt x="17975" y="5897"/>
                  </a:lnTo>
                  <a:lnTo>
                    <a:pt x="17861" y="6011"/>
                  </a:lnTo>
                  <a:lnTo>
                    <a:pt x="17709" y="6106"/>
                  </a:lnTo>
                  <a:lnTo>
                    <a:pt x="17690" y="6087"/>
                  </a:lnTo>
                  <a:lnTo>
                    <a:pt x="17652" y="6087"/>
                  </a:lnTo>
                  <a:lnTo>
                    <a:pt x="17614" y="5916"/>
                  </a:lnTo>
                  <a:lnTo>
                    <a:pt x="17595" y="5897"/>
                  </a:lnTo>
                  <a:lnTo>
                    <a:pt x="17595" y="5631"/>
                  </a:lnTo>
                  <a:lnTo>
                    <a:pt x="17614" y="5497"/>
                  </a:lnTo>
                  <a:lnTo>
                    <a:pt x="17652" y="5440"/>
                  </a:lnTo>
                  <a:lnTo>
                    <a:pt x="17652" y="5402"/>
                  </a:lnTo>
                  <a:close/>
                  <a:moveTo>
                    <a:pt x="17290" y="6258"/>
                  </a:moveTo>
                  <a:lnTo>
                    <a:pt x="17309" y="6277"/>
                  </a:lnTo>
                  <a:lnTo>
                    <a:pt x="17481" y="6391"/>
                  </a:lnTo>
                  <a:lnTo>
                    <a:pt x="17500" y="6391"/>
                  </a:lnTo>
                  <a:lnTo>
                    <a:pt x="17462" y="6506"/>
                  </a:lnTo>
                  <a:lnTo>
                    <a:pt x="17366" y="6544"/>
                  </a:lnTo>
                  <a:lnTo>
                    <a:pt x="17176" y="6448"/>
                  </a:lnTo>
                  <a:lnTo>
                    <a:pt x="16986" y="6467"/>
                  </a:lnTo>
                  <a:lnTo>
                    <a:pt x="16986" y="6448"/>
                  </a:lnTo>
                  <a:lnTo>
                    <a:pt x="16986" y="6391"/>
                  </a:lnTo>
                  <a:lnTo>
                    <a:pt x="17024" y="6372"/>
                  </a:lnTo>
                  <a:lnTo>
                    <a:pt x="17081" y="6258"/>
                  </a:lnTo>
                  <a:close/>
                  <a:moveTo>
                    <a:pt x="16111" y="6163"/>
                  </a:moveTo>
                  <a:lnTo>
                    <a:pt x="16168" y="6182"/>
                  </a:lnTo>
                  <a:lnTo>
                    <a:pt x="16187" y="6201"/>
                  </a:lnTo>
                  <a:lnTo>
                    <a:pt x="16206" y="6201"/>
                  </a:lnTo>
                  <a:lnTo>
                    <a:pt x="16339" y="6258"/>
                  </a:lnTo>
                  <a:lnTo>
                    <a:pt x="16358" y="6277"/>
                  </a:lnTo>
                  <a:lnTo>
                    <a:pt x="16453" y="6277"/>
                  </a:lnTo>
                  <a:lnTo>
                    <a:pt x="16453" y="6334"/>
                  </a:lnTo>
                  <a:lnTo>
                    <a:pt x="16358" y="6353"/>
                  </a:lnTo>
                  <a:lnTo>
                    <a:pt x="16301" y="6353"/>
                  </a:lnTo>
                  <a:lnTo>
                    <a:pt x="16282" y="6334"/>
                  </a:lnTo>
                  <a:lnTo>
                    <a:pt x="16149" y="6372"/>
                  </a:lnTo>
                  <a:lnTo>
                    <a:pt x="16111" y="6391"/>
                  </a:lnTo>
                  <a:lnTo>
                    <a:pt x="16092" y="6448"/>
                  </a:lnTo>
                  <a:lnTo>
                    <a:pt x="16111" y="6448"/>
                  </a:lnTo>
                  <a:lnTo>
                    <a:pt x="16111" y="6467"/>
                  </a:lnTo>
                  <a:lnTo>
                    <a:pt x="16073" y="6525"/>
                  </a:lnTo>
                  <a:lnTo>
                    <a:pt x="16073" y="6563"/>
                  </a:lnTo>
                  <a:lnTo>
                    <a:pt x="16054" y="6620"/>
                  </a:lnTo>
                  <a:lnTo>
                    <a:pt x="15940" y="6563"/>
                  </a:lnTo>
                  <a:lnTo>
                    <a:pt x="15940" y="6544"/>
                  </a:lnTo>
                  <a:lnTo>
                    <a:pt x="15902" y="6544"/>
                  </a:lnTo>
                  <a:lnTo>
                    <a:pt x="15807" y="6448"/>
                  </a:lnTo>
                  <a:lnTo>
                    <a:pt x="15792" y="6372"/>
                  </a:lnTo>
                  <a:lnTo>
                    <a:pt x="15807" y="6372"/>
                  </a:lnTo>
                  <a:lnTo>
                    <a:pt x="15788" y="6353"/>
                  </a:lnTo>
                  <a:lnTo>
                    <a:pt x="15788" y="6220"/>
                  </a:lnTo>
                  <a:lnTo>
                    <a:pt x="15959" y="6182"/>
                  </a:lnTo>
                  <a:lnTo>
                    <a:pt x="16111" y="6163"/>
                  </a:lnTo>
                  <a:close/>
                  <a:moveTo>
                    <a:pt x="17100" y="6791"/>
                  </a:moveTo>
                  <a:lnTo>
                    <a:pt x="17214" y="6829"/>
                  </a:lnTo>
                  <a:lnTo>
                    <a:pt x="17328" y="6867"/>
                  </a:lnTo>
                  <a:lnTo>
                    <a:pt x="17424" y="6981"/>
                  </a:lnTo>
                  <a:lnTo>
                    <a:pt x="17405" y="7019"/>
                  </a:lnTo>
                  <a:lnTo>
                    <a:pt x="17405" y="7038"/>
                  </a:lnTo>
                  <a:lnTo>
                    <a:pt x="17290" y="7038"/>
                  </a:lnTo>
                  <a:lnTo>
                    <a:pt x="17195" y="6962"/>
                  </a:lnTo>
                  <a:lnTo>
                    <a:pt x="17081" y="6943"/>
                  </a:lnTo>
                  <a:lnTo>
                    <a:pt x="17043" y="6791"/>
                  </a:lnTo>
                  <a:close/>
                  <a:moveTo>
                    <a:pt x="15312" y="7057"/>
                  </a:moveTo>
                  <a:lnTo>
                    <a:pt x="15407" y="7095"/>
                  </a:lnTo>
                  <a:lnTo>
                    <a:pt x="15426" y="7171"/>
                  </a:lnTo>
                  <a:lnTo>
                    <a:pt x="15407" y="7209"/>
                  </a:lnTo>
                  <a:lnTo>
                    <a:pt x="15369" y="7228"/>
                  </a:lnTo>
                  <a:lnTo>
                    <a:pt x="15312" y="7209"/>
                  </a:lnTo>
                  <a:lnTo>
                    <a:pt x="15274" y="7114"/>
                  </a:lnTo>
                  <a:lnTo>
                    <a:pt x="15293" y="7057"/>
                  </a:lnTo>
                  <a:close/>
                  <a:moveTo>
                    <a:pt x="16549" y="6525"/>
                  </a:moveTo>
                  <a:lnTo>
                    <a:pt x="16739" y="6620"/>
                  </a:lnTo>
                  <a:lnTo>
                    <a:pt x="16758" y="6582"/>
                  </a:lnTo>
                  <a:lnTo>
                    <a:pt x="16948" y="6772"/>
                  </a:lnTo>
                  <a:lnTo>
                    <a:pt x="16986" y="6772"/>
                  </a:lnTo>
                  <a:lnTo>
                    <a:pt x="17005" y="6943"/>
                  </a:lnTo>
                  <a:lnTo>
                    <a:pt x="16986" y="7095"/>
                  </a:lnTo>
                  <a:lnTo>
                    <a:pt x="16815" y="7285"/>
                  </a:lnTo>
                  <a:lnTo>
                    <a:pt x="16587" y="7190"/>
                  </a:lnTo>
                  <a:lnTo>
                    <a:pt x="16434" y="7095"/>
                  </a:lnTo>
                  <a:lnTo>
                    <a:pt x="16434" y="7057"/>
                  </a:lnTo>
                  <a:lnTo>
                    <a:pt x="16263" y="7019"/>
                  </a:lnTo>
                  <a:lnTo>
                    <a:pt x="16168" y="6848"/>
                  </a:lnTo>
                  <a:lnTo>
                    <a:pt x="16168" y="6829"/>
                  </a:lnTo>
                  <a:lnTo>
                    <a:pt x="16339" y="6639"/>
                  </a:lnTo>
                  <a:lnTo>
                    <a:pt x="16549" y="6525"/>
                  </a:lnTo>
                  <a:close/>
                  <a:moveTo>
                    <a:pt x="18755" y="7019"/>
                  </a:moveTo>
                  <a:lnTo>
                    <a:pt x="18755" y="7133"/>
                  </a:lnTo>
                  <a:lnTo>
                    <a:pt x="18641" y="7247"/>
                  </a:lnTo>
                  <a:lnTo>
                    <a:pt x="18508" y="7285"/>
                  </a:lnTo>
                  <a:lnTo>
                    <a:pt x="18470" y="7247"/>
                  </a:lnTo>
                  <a:lnTo>
                    <a:pt x="18432" y="7247"/>
                  </a:lnTo>
                  <a:lnTo>
                    <a:pt x="18318" y="7285"/>
                  </a:lnTo>
                  <a:lnTo>
                    <a:pt x="18222" y="7190"/>
                  </a:lnTo>
                  <a:lnTo>
                    <a:pt x="18318" y="7095"/>
                  </a:lnTo>
                  <a:lnTo>
                    <a:pt x="18432" y="7133"/>
                  </a:lnTo>
                  <a:lnTo>
                    <a:pt x="18470" y="7114"/>
                  </a:lnTo>
                  <a:lnTo>
                    <a:pt x="18527" y="7114"/>
                  </a:lnTo>
                  <a:lnTo>
                    <a:pt x="18622" y="7019"/>
                  </a:lnTo>
                  <a:close/>
                  <a:moveTo>
                    <a:pt x="15959" y="7419"/>
                  </a:moveTo>
                  <a:lnTo>
                    <a:pt x="15978" y="7476"/>
                  </a:lnTo>
                  <a:lnTo>
                    <a:pt x="15978" y="7495"/>
                  </a:lnTo>
                  <a:lnTo>
                    <a:pt x="15864" y="7514"/>
                  </a:lnTo>
                  <a:lnTo>
                    <a:pt x="15750" y="7495"/>
                  </a:lnTo>
                  <a:lnTo>
                    <a:pt x="15845" y="7419"/>
                  </a:lnTo>
                  <a:close/>
                  <a:moveTo>
                    <a:pt x="15407" y="7399"/>
                  </a:moveTo>
                  <a:lnTo>
                    <a:pt x="15560" y="7438"/>
                  </a:lnTo>
                  <a:lnTo>
                    <a:pt x="15655" y="7552"/>
                  </a:lnTo>
                  <a:lnTo>
                    <a:pt x="15483" y="7590"/>
                  </a:lnTo>
                  <a:lnTo>
                    <a:pt x="15388" y="7495"/>
                  </a:lnTo>
                  <a:lnTo>
                    <a:pt x="15388" y="7438"/>
                  </a:lnTo>
                  <a:lnTo>
                    <a:pt x="15407" y="7399"/>
                  </a:lnTo>
                  <a:close/>
                  <a:moveTo>
                    <a:pt x="17195" y="7152"/>
                  </a:moveTo>
                  <a:lnTo>
                    <a:pt x="17290" y="7419"/>
                  </a:lnTo>
                  <a:lnTo>
                    <a:pt x="17271" y="7419"/>
                  </a:lnTo>
                  <a:lnTo>
                    <a:pt x="17271" y="7609"/>
                  </a:lnTo>
                  <a:lnTo>
                    <a:pt x="17233" y="7704"/>
                  </a:lnTo>
                  <a:lnTo>
                    <a:pt x="17195" y="7761"/>
                  </a:lnTo>
                  <a:lnTo>
                    <a:pt x="17138" y="7723"/>
                  </a:lnTo>
                  <a:lnTo>
                    <a:pt x="17119" y="7704"/>
                  </a:lnTo>
                  <a:lnTo>
                    <a:pt x="17005" y="7647"/>
                  </a:lnTo>
                  <a:lnTo>
                    <a:pt x="17005" y="7571"/>
                  </a:lnTo>
                  <a:lnTo>
                    <a:pt x="17024" y="7571"/>
                  </a:lnTo>
                  <a:lnTo>
                    <a:pt x="17043" y="7533"/>
                  </a:lnTo>
                  <a:lnTo>
                    <a:pt x="17100" y="7380"/>
                  </a:lnTo>
                  <a:lnTo>
                    <a:pt x="17195" y="7152"/>
                  </a:lnTo>
                  <a:close/>
                  <a:moveTo>
                    <a:pt x="16206" y="7304"/>
                  </a:moveTo>
                  <a:lnTo>
                    <a:pt x="16492" y="7419"/>
                  </a:lnTo>
                  <a:lnTo>
                    <a:pt x="16530" y="7438"/>
                  </a:lnTo>
                  <a:lnTo>
                    <a:pt x="16625" y="7571"/>
                  </a:lnTo>
                  <a:lnTo>
                    <a:pt x="16625" y="7590"/>
                  </a:lnTo>
                  <a:lnTo>
                    <a:pt x="16587" y="7628"/>
                  </a:lnTo>
                  <a:lnTo>
                    <a:pt x="16568" y="7723"/>
                  </a:lnTo>
                  <a:lnTo>
                    <a:pt x="16415" y="7780"/>
                  </a:lnTo>
                  <a:lnTo>
                    <a:pt x="16415" y="7761"/>
                  </a:lnTo>
                  <a:lnTo>
                    <a:pt x="16339" y="7761"/>
                  </a:lnTo>
                  <a:lnTo>
                    <a:pt x="16339" y="7723"/>
                  </a:lnTo>
                  <a:lnTo>
                    <a:pt x="16282" y="7761"/>
                  </a:lnTo>
                  <a:lnTo>
                    <a:pt x="16092" y="7761"/>
                  </a:lnTo>
                  <a:lnTo>
                    <a:pt x="16054" y="7704"/>
                  </a:lnTo>
                  <a:lnTo>
                    <a:pt x="16092" y="7685"/>
                  </a:lnTo>
                  <a:lnTo>
                    <a:pt x="16111" y="7628"/>
                  </a:lnTo>
                  <a:lnTo>
                    <a:pt x="16111" y="7609"/>
                  </a:lnTo>
                  <a:lnTo>
                    <a:pt x="16092" y="7609"/>
                  </a:lnTo>
                  <a:lnTo>
                    <a:pt x="16092" y="7571"/>
                  </a:lnTo>
                  <a:lnTo>
                    <a:pt x="16073" y="7438"/>
                  </a:lnTo>
                  <a:lnTo>
                    <a:pt x="16206" y="7304"/>
                  </a:lnTo>
                  <a:close/>
                  <a:moveTo>
                    <a:pt x="17861" y="7323"/>
                  </a:moveTo>
                  <a:lnTo>
                    <a:pt x="17899" y="7438"/>
                  </a:lnTo>
                  <a:lnTo>
                    <a:pt x="18013" y="7571"/>
                  </a:lnTo>
                  <a:lnTo>
                    <a:pt x="18013" y="7780"/>
                  </a:lnTo>
                  <a:lnTo>
                    <a:pt x="17975" y="7799"/>
                  </a:lnTo>
                  <a:lnTo>
                    <a:pt x="17937" y="7913"/>
                  </a:lnTo>
                  <a:lnTo>
                    <a:pt x="17880" y="7894"/>
                  </a:lnTo>
                  <a:lnTo>
                    <a:pt x="17842" y="7894"/>
                  </a:lnTo>
                  <a:lnTo>
                    <a:pt x="17709" y="7875"/>
                  </a:lnTo>
                  <a:lnTo>
                    <a:pt x="17614" y="7856"/>
                  </a:lnTo>
                  <a:lnTo>
                    <a:pt x="17500" y="7894"/>
                  </a:lnTo>
                  <a:lnTo>
                    <a:pt x="17481" y="7875"/>
                  </a:lnTo>
                  <a:lnTo>
                    <a:pt x="17424" y="7856"/>
                  </a:lnTo>
                  <a:lnTo>
                    <a:pt x="17462" y="7799"/>
                  </a:lnTo>
                  <a:lnTo>
                    <a:pt x="17481" y="7780"/>
                  </a:lnTo>
                  <a:lnTo>
                    <a:pt x="17500" y="7723"/>
                  </a:lnTo>
                  <a:lnTo>
                    <a:pt x="17557" y="7628"/>
                  </a:lnTo>
                  <a:lnTo>
                    <a:pt x="17595" y="7514"/>
                  </a:lnTo>
                  <a:lnTo>
                    <a:pt x="17595" y="7476"/>
                  </a:lnTo>
                  <a:lnTo>
                    <a:pt x="17633" y="7438"/>
                  </a:lnTo>
                  <a:lnTo>
                    <a:pt x="17747" y="7342"/>
                  </a:lnTo>
                  <a:lnTo>
                    <a:pt x="17861" y="7323"/>
                  </a:lnTo>
                  <a:close/>
                  <a:moveTo>
                    <a:pt x="18184" y="7590"/>
                  </a:moveTo>
                  <a:lnTo>
                    <a:pt x="18279" y="7704"/>
                  </a:lnTo>
                  <a:lnTo>
                    <a:pt x="18337" y="7799"/>
                  </a:lnTo>
                  <a:lnTo>
                    <a:pt x="18337" y="7818"/>
                  </a:lnTo>
                  <a:lnTo>
                    <a:pt x="18318" y="7951"/>
                  </a:lnTo>
                  <a:lnTo>
                    <a:pt x="18260" y="7970"/>
                  </a:lnTo>
                  <a:lnTo>
                    <a:pt x="18165" y="7913"/>
                  </a:lnTo>
                  <a:lnTo>
                    <a:pt x="18165" y="7799"/>
                  </a:lnTo>
                  <a:lnTo>
                    <a:pt x="18146" y="7780"/>
                  </a:lnTo>
                  <a:lnTo>
                    <a:pt x="18184" y="7590"/>
                  </a:lnTo>
                  <a:close/>
                  <a:moveTo>
                    <a:pt x="9777" y="5669"/>
                  </a:moveTo>
                  <a:lnTo>
                    <a:pt x="8902" y="5688"/>
                  </a:lnTo>
                  <a:lnTo>
                    <a:pt x="8902" y="7723"/>
                  </a:lnTo>
                  <a:lnTo>
                    <a:pt x="8921" y="8370"/>
                  </a:lnTo>
                  <a:lnTo>
                    <a:pt x="8921" y="8389"/>
                  </a:lnTo>
                  <a:lnTo>
                    <a:pt x="9245" y="8389"/>
                  </a:lnTo>
                  <a:lnTo>
                    <a:pt x="9530" y="8408"/>
                  </a:lnTo>
                  <a:lnTo>
                    <a:pt x="9720" y="8408"/>
                  </a:lnTo>
                  <a:lnTo>
                    <a:pt x="9720" y="6829"/>
                  </a:lnTo>
                  <a:lnTo>
                    <a:pt x="9834" y="6620"/>
                  </a:lnTo>
                  <a:lnTo>
                    <a:pt x="10062" y="6525"/>
                  </a:lnTo>
                  <a:lnTo>
                    <a:pt x="10367" y="6486"/>
                  </a:lnTo>
                  <a:lnTo>
                    <a:pt x="11337" y="6486"/>
                  </a:lnTo>
                  <a:lnTo>
                    <a:pt x="12611" y="6544"/>
                  </a:lnTo>
                  <a:lnTo>
                    <a:pt x="13524" y="6582"/>
                  </a:lnTo>
                  <a:lnTo>
                    <a:pt x="13562" y="6582"/>
                  </a:lnTo>
                  <a:lnTo>
                    <a:pt x="13524" y="6486"/>
                  </a:lnTo>
                  <a:lnTo>
                    <a:pt x="13391" y="6334"/>
                  </a:lnTo>
                  <a:lnTo>
                    <a:pt x="13182" y="6144"/>
                  </a:lnTo>
                  <a:lnTo>
                    <a:pt x="12916" y="5973"/>
                  </a:lnTo>
                  <a:lnTo>
                    <a:pt x="12630" y="5821"/>
                  </a:lnTo>
                  <a:lnTo>
                    <a:pt x="12326" y="5726"/>
                  </a:lnTo>
                  <a:lnTo>
                    <a:pt x="11946" y="5707"/>
                  </a:lnTo>
                  <a:lnTo>
                    <a:pt x="11033" y="5707"/>
                  </a:lnTo>
                  <a:lnTo>
                    <a:pt x="9777" y="5669"/>
                  </a:lnTo>
                  <a:close/>
                  <a:moveTo>
                    <a:pt x="18755" y="7704"/>
                  </a:moveTo>
                  <a:lnTo>
                    <a:pt x="18907" y="7818"/>
                  </a:lnTo>
                  <a:lnTo>
                    <a:pt x="18907" y="8008"/>
                  </a:lnTo>
                  <a:lnTo>
                    <a:pt x="18812" y="8274"/>
                  </a:lnTo>
                  <a:lnTo>
                    <a:pt x="18717" y="8427"/>
                  </a:lnTo>
                  <a:lnTo>
                    <a:pt x="18546" y="8446"/>
                  </a:lnTo>
                  <a:lnTo>
                    <a:pt x="18508" y="8389"/>
                  </a:lnTo>
                  <a:lnTo>
                    <a:pt x="18508" y="8370"/>
                  </a:lnTo>
                  <a:lnTo>
                    <a:pt x="18546" y="8274"/>
                  </a:lnTo>
                  <a:lnTo>
                    <a:pt x="18546" y="8236"/>
                  </a:lnTo>
                  <a:lnTo>
                    <a:pt x="18565" y="8179"/>
                  </a:lnTo>
                  <a:lnTo>
                    <a:pt x="18603" y="8008"/>
                  </a:lnTo>
                  <a:lnTo>
                    <a:pt x="18622" y="7894"/>
                  </a:lnTo>
                  <a:lnTo>
                    <a:pt x="18622" y="7761"/>
                  </a:lnTo>
                  <a:lnTo>
                    <a:pt x="18717" y="7723"/>
                  </a:lnTo>
                  <a:lnTo>
                    <a:pt x="18755" y="7704"/>
                  </a:lnTo>
                  <a:close/>
                  <a:moveTo>
                    <a:pt x="15807" y="8293"/>
                  </a:moveTo>
                  <a:lnTo>
                    <a:pt x="15864" y="8351"/>
                  </a:lnTo>
                  <a:lnTo>
                    <a:pt x="15864" y="8389"/>
                  </a:lnTo>
                  <a:lnTo>
                    <a:pt x="15845" y="8484"/>
                  </a:lnTo>
                  <a:lnTo>
                    <a:pt x="15750" y="8522"/>
                  </a:lnTo>
                  <a:lnTo>
                    <a:pt x="15693" y="8465"/>
                  </a:lnTo>
                  <a:lnTo>
                    <a:pt x="15693" y="8370"/>
                  </a:lnTo>
                  <a:lnTo>
                    <a:pt x="15750" y="8332"/>
                  </a:lnTo>
                  <a:lnTo>
                    <a:pt x="15807" y="8293"/>
                  </a:lnTo>
                  <a:close/>
                  <a:moveTo>
                    <a:pt x="17462" y="8522"/>
                  </a:moveTo>
                  <a:lnTo>
                    <a:pt x="17595" y="8617"/>
                  </a:lnTo>
                  <a:lnTo>
                    <a:pt x="17576" y="8750"/>
                  </a:lnTo>
                  <a:lnTo>
                    <a:pt x="17424" y="8731"/>
                  </a:lnTo>
                  <a:lnTo>
                    <a:pt x="17328" y="8712"/>
                  </a:lnTo>
                  <a:lnTo>
                    <a:pt x="17328" y="8617"/>
                  </a:lnTo>
                  <a:lnTo>
                    <a:pt x="17462" y="8522"/>
                  </a:lnTo>
                  <a:close/>
                  <a:moveTo>
                    <a:pt x="16663" y="8522"/>
                  </a:moveTo>
                  <a:lnTo>
                    <a:pt x="16758" y="8541"/>
                  </a:lnTo>
                  <a:lnTo>
                    <a:pt x="16834" y="8617"/>
                  </a:lnTo>
                  <a:lnTo>
                    <a:pt x="16815" y="8617"/>
                  </a:lnTo>
                  <a:lnTo>
                    <a:pt x="16758" y="8712"/>
                  </a:lnTo>
                  <a:lnTo>
                    <a:pt x="16663" y="8750"/>
                  </a:lnTo>
                  <a:lnTo>
                    <a:pt x="16644" y="8845"/>
                  </a:lnTo>
                  <a:lnTo>
                    <a:pt x="16606" y="8845"/>
                  </a:lnTo>
                  <a:lnTo>
                    <a:pt x="16568" y="8750"/>
                  </a:lnTo>
                  <a:lnTo>
                    <a:pt x="16625" y="8579"/>
                  </a:lnTo>
                  <a:lnTo>
                    <a:pt x="16644" y="8541"/>
                  </a:lnTo>
                  <a:lnTo>
                    <a:pt x="16663" y="8522"/>
                  </a:lnTo>
                  <a:close/>
                  <a:moveTo>
                    <a:pt x="4851" y="8693"/>
                  </a:moveTo>
                  <a:lnTo>
                    <a:pt x="4870" y="8731"/>
                  </a:lnTo>
                  <a:lnTo>
                    <a:pt x="4851" y="8845"/>
                  </a:lnTo>
                  <a:lnTo>
                    <a:pt x="4737" y="8997"/>
                  </a:lnTo>
                  <a:lnTo>
                    <a:pt x="4718" y="8826"/>
                  </a:lnTo>
                  <a:lnTo>
                    <a:pt x="4813" y="8693"/>
                  </a:lnTo>
                  <a:close/>
                  <a:moveTo>
                    <a:pt x="15293" y="9016"/>
                  </a:moveTo>
                  <a:lnTo>
                    <a:pt x="15331" y="9035"/>
                  </a:lnTo>
                  <a:lnTo>
                    <a:pt x="15293" y="9035"/>
                  </a:lnTo>
                  <a:lnTo>
                    <a:pt x="15274" y="9016"/>
                  </a:lnTo>
                  <a:close/>
                  <a:moveTo>
                    <a:pt x="9720" y="5003"/>
                  </a:moveTo>
                  <a:lnTo>
                    <a:pt x="10975" y="5041"/>
                  </a:lnTo>
                  <a:lnTo>
                    <a:pt x="11908" y="5041"/>
                  </a:lnTo>
                  <a:lnTo>
                    <a:pt x="12364" y="5098"/>
                  </a:lnTo>
                  <a:lnTo>
                    <a:pt x="12801" y="5212"/>
                  </a:lnTo>
                  <a:lnTo>
                    <a:pt x="13144" y="5383"/>
                  </a:lnTo>
                  <a:lnTo>
                    <a:pt x="13486" y="5593"/>
                  </a:lnTo>
                  <a:lnTo>
                    <a:pt x="13791" y="5859"/>
                  </a:lnTo>
                  <a:lnTo>
                    <a:pt x="14057" y="6163"/>
                  </a:lnTo>
                  <a:lnTo>
                    <a:pt x="14228" y="6544"/>
                  </a:lnTo>
                  <a:lnTo>
                    <a:pt x="14266" y="7000"/>
                  </a:lnTo>
                  <a:lnTo>
                    <a:pt x="14228" y="7495"/>
                  </a:lnTo>
                  <a:lnTo>
                    <a:pt x="14057" y="7875"/>
                  </a:lnTo>
                  <a:lnTo>
                    <a:pt x="13848" y="8198"/>
                  </a:lnTo>
                  <a:lnTo>
                    <a:pt x="13524" y="8484"/>
                  </a:lnTo>
                  <a:lnTo>
                    <a:pt x="13201" y="8750"/>
                  </a:lnTo>
                  <a:lnTo>
                    <a:pt x="12840" y="8940"/>
                  </a:lnTo>
                  <a:lnTo>
                    <a:pt x="12383" y="9092"/>
                  </a:lnTo>
                  <a:lnTo>
                    <a:pt x="11927" y="9130"/>
                  </a:lnTo>
                  <a:lnTo>
                    <a:pt x="11451" y="9111"/>
                  </a:lnTo>
                  <a:lnTo>
                    <a:pt x="10785" y="9054"/>
                  </a:lnTo>
                  <a:lnTo>
                    <a:pt x="9530" y="9054"/>
                  </a:lnTo>
                  <a:lnTo>
                    <a:pt x="9207" y="9035"/>
                  </a:lnTo>
                  <a:lnTo>
                    <a:pt x="8731" y="9035"/>
                  </a:lnTo>
                  <a:lnTo>
                    <a:pt x="8560" y="9016"/>
                  </a:lnTo>
                  <a:lnTo>
                    <a:pt x="8389" y="8959"/>
                  </a:lnTo>
                  <a:lnTo>
                    <a:pt x="8275" y="8826"/>
                  </a:lnTo>
                  <a:lnTo>
                    <a:pt x="8256" y="8655"/>
                  </a:lnTo>
                  <a:lnTo>
                    <a:pt x="8198" y="7761"/>
                  </a:lnTo>
                  <a:lnTo>
                    <a:pt x="8179" y="7761"/>
                  </a:lnTo>
                  <a:lnTo>
                    <a:pt x="8179" y="5631"/>
                  </a:lnTo>
                  <a:lnTo>
                    <a:pt x="8217" y="5383"/>
                  </a:lnTo>
                  <a:lnTo>
                    <a:pt x="8370" y="5193"/>
                  </a:lnTo>
                  <a:lnTo>
                    <a:pt x="8579" y="5041"/>
                  </a:lnTo>
                  <a:lnTo>
                    <a:pt x="8788" y="5003"/>
                  </a:lnTo>
                  <a:close/>
                  <a:moveTo>
                    <a:pt x="16130" y="9168"/>
                  </a:moveTo>
                  <a:lnTo>
                    <a:pt x="16149" y="9206"/>
                  </a:lnTo>
                  <a:lnTo>
                    <a:pt x="16130" y="9225"/>
                  </a:lnTo>
                  <a:lnTo>
                    <a:pt x="16092" y="9225"/>
                  </a:lnTo>
                  <a:lnTo>
                    <a:pt x="16073" y="9245"/>
                  </a:lnTo>
                  <a:lnTo>
                    <a:pt x="15997" y="9206"/>
                  </a:lnTo>
                  <a:lnTo>
                    <a:pt x="16035" y="9168"/>
                  </a:lnTo>
                  <a:close/>
                  <a:moveTo>
                    <a:pt x="15674" y="9187"/>
                  </a:moveTo>
                  <a:lnTo>
                    <a:pt x="15769" y="9283"/>
                  </a:lnTo>
                  <a:lnTo>
                    <a:pt x="15769" y="9321"/>
                  </a:lnTo>
                  <a:lnTo>
                    <a:pt x="15750" y="9340"/>
                  </a:lnTo>
                  <a:lnTo>
                    <a:pt x="15750" y="9378"/>
                  </a:lnTo>
                  <a:lnTo>
                    <a:pt x="15712" y="9340"/>
                  </a:lnTo>
                  <a:lnTo>
                    <a:pt x="15617" y="9492"/>
                  </a:lnTo>
                  <a:lnTo>
                    <a:pt x="15502" y="9587"/>
                  </a:lnTo>
                  <a:lnTo>
                    <a:pt x="15369" y="9606"/>
                  </a:lnTo>
                  <a:lnTo>
                    <a:pt x="15236" y="9758"/>
                  </a:lnTo>
                  <a:lnTo>
                    <a:pt x="15331" y="9796"/>
                  </a:lnTo>
                  <a:lnTo>
                    <a:pt x="15331" y="9853"/>
                  </a:lnTo>
                  <a:lnTo>
                    <a:pt x="15312" y="9815"/>
                  </a:lnTo>
                  <a:lnTo>
                    <a:pt x="15293" y="9815"/>
                  </a:lnTo>
                  <a:lnTo>
                    <a:pt x="15198" y="9777"/>
                  </a:lnTo>
                  <a:lnTo>
                    <a:pt x="15103" y="9682"/>
                  </a:lnTo>
                  <a:lnTo>
                    <a:pt x="15103" y="9663"/>
                  </a:lnTo>
                  <a:lnTo>
                    <a:pt x="15084" y="9663"/>
                  </a:lnTo>
                  <a:lnTo>
                    <a:pt x="15122" y="9606"/>
                  </a:lnTo>
                  <a:lnTo>
                    <a:pt x="15293" y="9340"/>
                  </a:lnTo>
                  <a:lnTo>
                    <a:pt x="15179" y="9378"/>
                  </a:lnTo>
                  <a:lnTo>
                    <a:pt x="15179" y="9340"/>
                  </a:lnTo>
                  <a:lnTo>
                    <a:pt x="15198" y="9225"/>
                  </a:lnTo>
                  <a:lnTo>
                    <a:pt x="15198" y="9245"/>
                  </a:lnTo>
                  <a:lnTo>
                    <a:pt x="15331" y="9283"/>
                  </a:lnTo>
                  <a:lnTo>
                    <a:pt x="15502" y="9225"/>
                  </a:lnTo>
                  <a:lnTo>
                    <a:pt x="15521" y="9206"/>
                  </a:lnTo>
                  <a:lnTo>
                    <a:pt x="15521" y="9187"/>
                  </a:lnTo>
                  <a:close/>
                  <a:moveTo>
                    <a:pt x="18089" y="9587"/>
                  </a:moveTo>
                  <a:lnTo>
                    <a:pt x="18127" y="9606"/>
                  </a:lnTo>
                  <a:lnTo>
                    <a:pt x="18089" y="9606"/>
                  </a:lnTo>
                  <a:lnTo>
                    <a:pt x="18089" y="9663"/>
                  </a:lnTo>
                  <a:lnTo>
                    <a:pt x="18070" y="9758"/>
                  </a:lnTo>
                  <a:lnTo>
                    <a:pt x="18032" y="9872"/>
                  </a:lnTo>
                  <a:lnTo>
                    <a:pt x="17975" y="9701"/>
                  </a:lnTo>
                  <a:lnTo>
                    <a:pt x="17994" y="9606"/>
                  </a:lnTo>
                  <a:lnTo>
                    <a:pt x="18089" y="9587"/>
                  </a:lnTo>
                  <a:close/>
                  <a:moveTo>
                    <a:pt x="17519" y="9473"/>
                  </a:moveTo>
                  <a:lnTo>
                    <a:pt x="17557" y="9511"/>
                  </a:lnTo>
                  <a:lnTo>
                    <a:pt x="17595" y="9530"/>
                  </a:lnTo>
                  <a:lnTo>
                    <a:pt x="17595" y="9701"/>
                  </a:lnTo>
                  <a:lnTo>
                    <a:pt x="17576" y="9815"/>
                  </a:lnTo>
                  <a:lnTo>
                    <a:pt x="17519" y="9853"/>
                  </a:lnTo>
                  <a:lnTo>
                    <a:pt x="17481" y="9891"/>
                  </a:lnTo>
                  <a:lnTo>
                    <a:pt x="17424" y="9796"/>
                  </a:lnTo>
                  <a:lnTo>
                    <a:pt x="17424" y="9777"/>
                  </a:lnTo>
                  <a:lnTo>
                    <a:pt x="17405" y="9606"/>
                  </a:lnTo>
                  <a:lnTo>
                    <a:pt x="17462" y="9511"/>
                  </a:lnTo>
                  <a:lnTo>
                    <a:pt x="17481" y="9492"/>
                  </a:lnTo>
                  <a:lnTo>
                    <a:pt x="17519" y="9473"/>
                  </a:lnTo>
                  <a:close/>
                  <a:moveTo>
                    <a:pt x="15046" y="10177"/>
                  </a:moveTo>
                  <a:lnTo>
                    <a:pt x="15084" y="10234"/>
                  </a:lnTo>
                  <a:lnTo>
                    <a:pt x="15103" y="10253"/>
                  </a:lnTo>
                  <a:lnTo>
                    <a:pt x="15122" y="10291"/>
                  </a:lnTo>
                  <a:lnTo>
                    <a:pt x="15084" y="10291"/>
                  </a:lnTo>
                  <a:lnTo>
                    <a:pt x="15027" y="10272"/>
                  </a:lnTo>
                  <a:lnTo>
                    <a:pt x="14989" y="10196"/>
                  </a:lnTo>
                  <a:lnTo>
                    <a:pt x="15027" y="10177"/>
                  </a:lnTo>
                  <a:close/>
                  <a:moveTo>
                    <a:pt x="14799" y="9853"/>
                  </a:moveTo>
                  <a:lnTo>
                    <a:pt x="14913" y="9891"/>
                  </a:lnTo>
                  <a:lnTo>
                    <a:pt x="14932" y="10043"/>
                  </a:lnTo>
                  <a:lnTo>
                    <a:pt x="14837" y="10234"/>
                  </a:lnTo>
                  <a:lnTo>
                    <a:pt x="14723" y="10329"/>
                  </a:lnTo>
                  <a:lnTo>
                    <a:pt x="14704" y="10291"/>
                  </a:lnTo>
                  <a:lnTo>
                    <a:pt x="14647" y="10272"/>
                  </a:lnTo>
                  <a:lnTo>
                    <a:pt x="14666" y="10177"/>
                  </a:lnTo>
                  <a:lnTo>
                    <a:pt x="14666" y="9986"/>
                  </a:lnTo>
                  <a:lnTo>
                    <a:pt x="14704" y="9891"/>
                  </a:lnTo>
                  <a:lnTo>
                    <a:pt x="14799" y="9853"/>
                  </a:lnTo>
                  <a:close/>
                  <a:moveTo>
                    <a:pt x="16035" y="10138"/>
                  </a:moveTo>
                  <a:lnTo>
                    <a:pt x="16149" y="10158"/>
                  </a:lnTo>
                  <a:lnTo>
                    <a:pt x="16263" y="10158"/>
                  </a:lnTo>
                  <a:lnTo>
                    <a:pt x="16358" y="10253"/>
                  </a:lnTo>
                  <a:lnTo>
                    <a:pt x="16301" y="10253"/>
                  </a:lnTo>
                  <a:lnTo>
                    <a:pt x="16301" y="10348"/>
                  </a:lnTo>
                  <a:lnTo>
                    <a:pt x="16282" y="10348"/>
                  </a:lnTo>
                  <a:lnTo>
                    <a:pt x="16263" y="10367"/>
                  </a:lnTo>
                  <a:lnTo>
                    <a:pt x="16111" y="10367"/>
                  </a:lnTo>
                  <a:lnTo>
                    <a:pt x="16092" y="10310"/>
                  </a:lnTo>
                  <a:lnTo>
                    <a:pt x="16054" y="10272"/>
                  </a:lnTo>
                  <a:lnTo>
                    <a:pt x="16054" y="10234"/>
                  </a:lnTo>
                  <a:lnTo>
                    <a:pt x="16035" y="10138"/>
                  </a:lnTo>
                  <a:close/>
                  <a:moveTo>
                    <a:pt x="14228" y="10234"/>
                  </a:moveTo>
                  <a:lnTo>
                    <a:pt x="14247" y="10253"/>
                  </a:lnTo>
                  <a:lnTo>
                    <a:pt x="14266" y="10291"/>
                  </a:lnTo>
                  <a:lnTo>
                    <a:pt x="14228" y="10386"/>
                  </a:lnTo>
                  <a:lnTo>
                    <a:pt x="14190" y="10386"/>
                  </a:lnTo>
                  <a:lnTo>
                    <a:pt x="14152" y="10367"/>
                  </a:lnTo>
                  <a:lnTo>
                    <a:pt x="14152" y="10272"/>
                  </a:lnTo>
                  <a:lnTo>
                    <a:pt x="14190" y="10234"/>
                  </a:lnTo>
                  <a:close/>
                  <a:moveTo>
                    <a:pt x="17975" y="10062"/>
                  </a:moveTo>
                  <a:lnTo>
                    <a:pt x="17975" y="10272"/>
                  </a:lnTo>
                  <a:lnTo>
                    <a:pt x="17880" y="10462"/>
                  </a:lnTo>
                  <a:lnTo>
                    <a:pt x="17785" y="10557"/>
                  </a:lnTo>
                  <a:lnTo>
                    <a:pt x="17690" y="10614"/>
                  </a:lnTo>
                  <a:lnTo>
                    <a:pt x="17576" y="10519"/>
                  </a:lnTo>
                  <a:lnTo>
                    <a:pt x="17671" y="10386"/>
                  </a:lnTo>
                  <a:lnTo>
                    <a:pt x="17709" y="10348"/>
                  </a:lnTo>
                  <a:lnTo>
                    <a:pt x="17804" y="10329"/>
                  </a:lnTo>
                  <a:lnTo>
                    <a:pt x="17899" y="10177"/>
                  </a:lnTo>
                  <a:lnTo>
                    <a:pt x="17956" y="10062"/>
                  </a:lnTo>
                  <a:close/>
                  <a:moveTo>
                    <a:pt x="15750" y="10367"/>
                  </a:moveTo>
                  <a:lnTo>
                    <a:pt x="15788" y="10386"/>
                  </a:lnTo>
                  <a:lnTo>
                    <a:pt x="15902" y="10519"/>
                  </a:lnTo>
                  <a:lnTo>
                    <a:pt x="15940" y="10557"/>
                  </a:lnTo>
                  <a:lnTo>
                    <a:pt x="15940" y="10652"/>
                  </a:lnTo>
                  <a:lnTo>
                    <a:pt x="15807" y="10709"/>
                  </a:lnTo>
                  <a:lnTo>
                    <a:pt x="15769" y="10652"/>
                  </a:lnTo>
                  <a:lnTo>
                    <a:pt x="15750" y="10481"/>
                  </a:lnTo>
                  <a:lnTo>
                    <a:pt x="15693" y="10386"/>
                  </a:lnTo>
                  <a:lnTo>
                    <a:pt x="15693" y="10367"/>
                  </a:lnTo>
                  <a:close/>
                  <a:moveTo>
                    <a:pt x="5326" y="10272"/>
                  </a:moveTo>
                  <a:lnTo>
                    <a:pt x="5383" y="10329"/>
                  </a:lnTo>
                  <a:lnTo>
                    <a:pt x="5345" y="10424"/>
                  </a:lnTo>
                  <a:lnTo>
                    <a:pt x="5326" y="10443"/>
                  </a:lnTo>
                  <a:lnTo>
                    <a:pt x="5383" y="10614"/>
                  </a:lnTo>
                  <a:lnTo>
                    <a:pt x="5288" y="10747"/>
                  </a:lnTo>
                  <a:lnTo>
                    <a:pt x="5155" y="10576"/>
                  </a:lnTo>
                  <a:lnTo>
                    <a:pt x="5041" y="10538"/>
                  </a:lnTo>
                  <a:lnTo>
                    <a:pt x="5022" y="10386"/>
                  </a:lnTo>
                  <a:lnTo>
                    <a:pt x="5155" y="10291"/>
                  </a:lnTo>
                  <a:lnTo>
                    <a:pt x="5326" y="10272"/>
                  </a:lnTo>
                  <a:close/>
                  <a:moveTo>
                    <a:pt x="16035" y="10614"/>
                  </a:moveTo>
                  <a:lnTo>
                    <a:pt x="16168" y="10747"/>
                  </a:lnTo>
                  <a:lnTo>
                    <a:pt x="16168" y="10861"/>
                  </a:lnTo>
                  <a:lnTo>
                    <a:pt x="16073" y="10861"/>
                  </a:lnTo>
                  <a:lnTo>
                    <a:pt x="16035" y="10747"/>
                  </a:lnTo>
                  <a:lnTo>
                    <a:pt x="16035" y="10614"/>
                  </a:lnTo>
                  <a:close/>
                  <a:moveTo>
                    <a:pt x="6334" y="10747"/>
                  </a:moveTo>
                  <a:lnTo>
                    <a:pt x="6372" y="10766"/>
                  </a:lnTo>
                  <a:lnTo>
                    <a:pt x="6372" y="10823"/>
                  </a:lnTo>
                  <a:lnTo>
                    <a:pt x="6353" y="10861"/>
                  </a:lnTo>
                  <a:lnTo>
                    <a:pt x="6296" y="10899"/>
                  </a:lnTo>
                  <a:lnTo>
                    <a:pt x="6277" y="10861"/>
                  </a:lnTo>
                  <a:lnTo>
                    <a:pt x="6258" y="10823"/>
                  </a:lnTo>
                  <a:lnTo>
                    <a:pt x="6277" y="10766"/>
                  </a:lnTo>
                  <a:lnTo>
                    <a:pt x="6334" y="10747"/>
                  </a:lnTo>
                  <a:close/>
                  <a:moveTo>
                    <a:pt x="15674" y="10823"/>
                  </a:moveTo>
                  <a:lnTo>
                    <a:pt x="15769" y="10842"/>
                  </a:lnTo>
                  <a:lnTo>
                    <a:pt x="15807" y="10861"/>
                  </a:lnTo>
                  <a:lnTo>
                    <a:pt x="15693" y="10918"/>
                  </a:lnTo>
                  <a:lnTo>
                    <a:pt x="15655" y="10899"/>
                  </a:lnTo>
                  <a:lnTo>
                    <a:pt x="15598" y="10899"/>
                  </a:lnTo>
                  <a:lnTo>
                    <a:pt x="15598" y="10842"/>
                  </a:lnTo>
                  <a:lnTo>
                    <a:pt x="15560" y="10823"/>
                  </a:lnTo>
                  <a:close/>
                  <a:moveTo>
                    <a:pt x="15369" y="10766"/>
                  </a:moveTo>
                  <a:lnTo>
                    <a:pt x="15407" y="10823"/>
                  </a:lnTo>
                  <a:lnTo>
                    <a:pt x="15388" y="10861"/>
                  </a:lnTo>
                  <a:lnTo>
                    <a:pt x="15388" y="10899"/>
                  </a:lnTo>
                  <a:lnTo>
                    <a:pt x="15217" y="11051"/>
                  </a:lnTo>
                  <a:lnTo>
                    <a:pt x="14951" y="11013"/>
                  </a:lnTo>
                  <a:lnTo>
                    <a:pt x="14989" y="10918"/>
                  </a:lnTo>
                  <a:lnTo>
                    <a:pt x="15141" y="10823"/>
                  </a:lnTo>
                  <a:lnTo>
                    <a:pt x="15274" y="10804"/>
                  </a:lnTo>
                  <a:lnTo>
                    <a:pt x="15369" y="10766"/>
                  </a:lnTo>
                  <a:close/>
                  <a:moveTo>
                    <a:pt x="15902" y="11508"/>
                  </a:moveTo>
                  <a:lnTo>
                    <a:pt x="15959" y="11527"/>
                  </a:lnTo>
                  <a:lnTo>
                    <a:pt x="15997" y="11527"/>
                  </a:lnTo>
                  <a:lnTo>
                    <a:pt x="15978" y="11584"/>
                  </a:lnTo>
                  <a:lnTo>
                    <a:pt x="15940" y="11603"/>
                  </a:lnTo>
                  <a:lnTo>
                    <a:pt x="15769" y="11698"/>
                  </a:lnTo>
                  <a:lnTo>
                    <a:pt x="15674" y="11603"/>
                  </a:lnTo>
                  <a:lnTo>
                    <a:pt x="15693" y="11565"/>
                  </a:lnTo>
                  <a:lnTo>
                    <a:pt x="15788" y="11565"/>
                  </a:lnTo>
                  <a:lnTo>
                    <a:pt x="15902" y="11508"/>
                  </a:lnTo>
                  <a:close/>
                  <a:moveTo>
                    <a:pt x="5840" y="11109"/>
                  </a:moveTo>
                  <a:lnTo>
                    <a:pt x="5935" y="11147"/>
                  </a:lnTo>
                  <a:lnTo>
                    <a:pt x="5916" y="11242"/>
                  </a:lnTo>
                  <a:lnTo>
                    <a:pt x="5973" y="11356"/>
                  </a:lnTo>
                  <a:lnTo>
                    <a:pt x="6068" y="11394"/>
                  </a:lnTo>
                  <a:lnTo>
                    <a:pt x="6258" y="11508"/>
                  </a:lnTo>
                  <a:lnTo>
                    <a:pt x="6353" y="11717"/>
                  </a:lnTo>
                  <a:lnTo>
                    <a:pt x="6334" y="11736"/>
                  </a:lnTo>
                  <a:lnTo>
                    <a:pt x="6277" y="11774"/>
                  </a:lnTo>
                  <a:lnTo>
                    <a:pt x="6163" y="11641"/>
                  </a:lnTo>
                  <a:lnTo>
                    <a:pt x="6068" y="11489"/>
                  </a:lnTo>
                  <a:lnTo>
                    <a:pt x="5954" y="11432"/>
                  </a:lnTo>
                  <a:lnTo>
                    <a:pt x="5802" y="11337"/>
                  </a:lnTo>
                  <a:lnTo>
                    <a:pt x="5707" y="11242"/>
                  </a:lnTo>
                  <a:lnTo>
                    <a:pt x="5745" y="11204"/>
                  </a:lnTo>
                  <a:lnTo>
                    <a:pt x="5802" y="11109"/>
                  </a:lnTo>
                  <a:close/>
                  <a:moveTo>
                    <a:pt x="4318" y="12668"/>
                  </a:moveTo>
                  <a:lnTo>
                    <a:pt x="4451" y="12706"/>
                  </a:lnTo>
                  <a:lnTo>
                    <a:pt x="4451" y="12839"/>
                  </a:lnTo>
                  <a:lnTo>
                    <a:pt x="4394" y="12858"/>
                  </a:lnTo>
                  <a:lnTo>
                    <a:pt x="4299" y="12820"/>
                  </a:lnTo>
                  <a:lnTo>
                    <a:pt x="4261" y="12725"/>
                  </a:lnTo>
                  <a:lnTo>
                    <a:pt x="4299" y="12706"/>
                  </a:lnTo>
                  <a:lnTo>
                    <a:pt x="4318" y="12668"/>
                  </a:lnTo>
                  <a:close/>
                  <a:moveTo>
                    <a:pt x="5897" y="13657"/>
                  </a:moveTo>
                  <a:lnTo>
                    <a:pt x="5954" y="13752"/>
                  </a:lnTo>
                  <a:lnTo>
                    <a:pt x="6106" y="13867"/>
                  </a:lnTo>
                  <a:lnTo>
                    <a:pt x="6239" y="14000"/>
                  </a:lnTo>
                  <a:lnTo>
                    <a:pt x="6258" y="14133"/>
                  </a:lnTo>
                  <a:lnTo>
                    <a:pt x="6182" y="14171"/>
                  </a:lnTo>
                  <a:lnTo>
                    <a:pt x="6087" y="14266"/>
                  </a:lnTo>
                  <a:lnTo>
                    <a:pt x="5954" y="14247"/>
                  </a:lnTo>
                  <a:lnTo>
                    <a:pt x="5821" y="14152"/>
                  </a:lnTo>
                  <a:lnTo>
                    <a:pt x="5878" y="14038"/>
                  </a:lnTo>
                  <a:lnTo>
                    <a:pt x="5878" y="13829"/>
                  </a:lnTo>
                  <a:lnTo>
                    <a:pt x="5821" y="13752"/>
                  </a:lnTo>
                  <a:lnTo>
                    <a:pt x="5859" y="13657"/>
                  </a:lnTo>
                  <a:close/>
                  <a:moveTo>
                    <a:pt x="3881" y="14038"/>
                  </a:moveTo>
                  <a:lnTo>
                    <a:pt x="3995" y="14114"/>
                  </a:lnTo>
                  <a:lnTo>
                    <a:pt x="3976" y="14247"/>
                  </a:lnTo>
                  <a:lnTo>
                    <a:pt x="3976" y="14285"/>
                  </a:lnTo>
                  <a:lnTo>
                    <a:pt x="3995" y="14437"/>
                  </a:lnTo>
                  <a:lnTo>
                    <a:pt x="3843" y="14570"/>
                  </a:lnTo>
                  <a:lnTo>
                    <a:pt x="3805" y="14570"/>
                  </a:lnTo>
                  <a:lnTo>
                    <a:pt x="3786" y="14437"/>
                  </a:lnTo>
                  <a:lnTo>
                    <a:pt x="3881" y="14342"/>
                  </a:lnTo>
                  <a:lnTo>
                    <a:pt x="3881" y="14228"/>
                  </a:lnTo>
                  <a:lnTo>
                    <a:pt x="3786" y="14114"/>
                  </a:lnTo>
                  <a:lnTo>
                    <a:pt x="3881" y="14038"/>
                  </a:lnTo>
                  <a:close/>
                  <a:moveTo>
                    <a:pt x="7323" y="14703"/>
                  </a:moveTo>
                  <a:lnTo>
                    <a:pt x="7381" y="14742"/>
                  </a:lnTo>
                  <a:lnTo>
                    <a:pt x="7400" y="14799"/>
                  </a:lnTo>
                  <a:lnTo>
                    <a:pt x="7381" y="14837"/>
                  </a:lnTo>
                  <a:lnTo>
                    <a:pt x="7285" y="14799"/>
                  </a:lnTo>
                  <a:lnTo>
                    <a:pt x="7285" y="14742"/>
                  </a:lnTo>
                  <a:lnTo>
                    <a:pt x="7323" y="14703"/>
                  </a:lnTo>
                  <a:close/>
                  <a:moveTo>
                    <a:pt x="5060" y="14761"/>
                  </a:moveTo>
                  <a:lnTo>
                    <a:pt x="5155" y="14818"/>
                  </a:lnTo>
                  <a:lnTo>
                    <a:pt x="5212" y="14856"/>
                  </a:lnTo>
                  <a:lnTo>
                    <a:pt x="5155" y="14989"/>
                  </a:lnTo>
                  <a:lnTo>
                    <a:pt x="5041" y="15008"/>
                  </a:lnTo>
                  <a:lnTo>
                    <a:pt x="5003" y="14989"/>
                  </a:lnTo>
                  <a:lnTo>
                    <a:pt x="4908" y="14932"/>
                  </a:lnTo>
                  <a:lnTo>
                    <a:pt x="4946" y="14856"/>
                  </a:lnTo>
                  <a:lnTo>
                    <a:pt x="5060" y="14761"/>
                  </a:lnTo>
                  <a:close/>
                  <a:moveTo>
                    <a:pt x="20258" y="4147"/>
                  </a:moveTo>
                  <a:lnTo>
                    <a:pt x="20429" y="4775"/>
                  </a:lnTo>
                  <a:lnTo>
                    <a:pt x="20600" y="5916"/>
                  </a:lnTo>
                  <a:lnTo>
                    <a:pt x="20638" y="6829"/>
                  </a:lnTo>
                  <a:lnTo>
                    <a:pt x="20638" y="7951"/>
                  </a:lnTo>
                  <a:lnTo>
                    <a:pt x="20505" y="8997"/>
                  </a:lnTo>
                  <a:lnTo>
                    <a:pt x="20067" y="10138"/>
                  </a:lnTo>
                  <a:lnTo>
                    <a:pt x="19554" y="11090"/>
                  </a:lnTo>
                  <a:lnTo>
                    <a:pt x="18850" y="11964"/>
                  </a:lnTo>
                  <a:lnTo>
                    <a:pt x="17937" y="12744"/>
                  </a:lnTo>
                  <a:lnTo>
                    <a:pt x="17024" y="13220"/>
                  </a:lnTo>
                  <a:lnTo>
                    <a:pt x="16054" y="13600"/>
                  </a:lnTo>
                  <a:lnTo>
                    <a:pt x="15103" y="13962"/>
                  </a:lnTo>
                  <a:lnTo>
                    <a:pt x="14133" y="14247"/>
                  </a:lnTo>
                  <a:lnTo>
                    <a:pt x="13030" y="14380"/>
                  </a:lnTo>
                  <a:lnTo>
                    <a:pt x="11965" y="14418"/>
                  </a:lnTo>
                  <a:lnTo>
                    <a:pt x="11052" y="14380"/>
                  </a:lnTo>
                  <a:lnTo>
                    <a:pt x="10253" y="14342"/>
                  </a:lnTo>
                  <a:lnTo>
                    <a:pt x="8997" y="14437"/>
                  </a:lnTo>
                  <a:lnTo>
                    <a:pt x="8997" y="15122"/>
                  </a:lnTo>
                  <a:lnTo>
                    <a:pt x="9473" y="15103"/>
                  </a:lnTo>
                  <a:lnTo>
                    <a:pt x="10082" y="15103"/>
                  </a:lnTo>
                  <a:lnTo>
                    <a:pt x="10842" y="15084"/>
                  </a:lnTo>
                  <a:lnTo>
                    <a:pt x="12554" y="15122"/>
                  </a:lnTo>
                  <a:lnTo>
                    <a:pt x="13619" y="15103"/>
                  </a:lnTo>
                  <a:lnTo>
                    <a:pt x="14723" y="14989"/>
                  </a:lnTo>
                  <a:lnTo>
                    <a:pt x="15693" y="14703"/>
                  </a:lnTo>
                  <a:lnTo>
                    <a:pt x="16644" y="14323"/>
                  </a:lnTo>
                  <a:lnTo>
                    <a:pt x="17614" y="13962"/>
                  </a:lnTo>
                  <a:lnTo>
                    <a:pt x="18527" y="13467"/>
                  </a:lnTo>
                  <a:lnTo>
                    <a:pt x="19459" y="12668"/>
                  </a:lnTo>
                  <a:lnTo>
                    <a:pt x="20144" y="11850"/>
                  </a:lnTo>
                  <a:lnTo>
                    <a:pt x="20657" y="10899"/>
                  </a:lnTo>
                  <a:lnTo>
                    <a:pt x="21095" y="9758"/>
                  </a:lnTo>
                  <a:lnTo>
                    <a:pt x="21228" y="8712"/>
                  </a:lnTo>
                  <a:lnTo>
                    <a:pt x="21228" y="7590"/>
                  </a:lnTo>
                  <a:lnTo>
                    <a:pt x="21171" y="6639"/>
                  </a:lnTo>
                  <a:lnTo>
                    <a:pt x="20999" y="5497"/>
                  </a:lnTo>
                  <a:lnTo>
                    <a:pt x="20942" y="5345"/>
                  </a:lnTo>
                  <a:lnTo>
                    <a:pt x="20619" y="4622"/>
                  </a:lnTo>
                  <a:lnTo>
                    <a:pt x="20258" y="4147"/>
                  </a:lnTo>
                  <a:close/>
                  <a:moveTo>
                    <a:pt x="6525" y="15198"/>
                  </a:moveTo>
                  <a:lnTo>
                    <a:pt x="6563" y="15293"/>
                  </a:lnTo>
                  <a:lnTo>
                    <a:pt x="6563" y="15407"/>
                  </a:lnTo>
                  <a:lnTo>
                    <a:pt x="6468" y="15312"/>
                  </a:lnTo>
                  <a:lnTo>
                    <a:pt x="6525" y="15198"/>
                  </a:lnTo>
                  <a:close/>
                  <a:moveTo>
                    <a:pt x="4489" y="15388"/>
                  </a:moveTo>
                  <a:lnTo>
                    <a:pt x="4451" y="15674"/>
                  </a:lnTo>
                  <a:lnTo>
                    <a:pt x="4166" y="15769"/>
                  </a:lnTo>
                  <a:lnTo>
                    <a:pt x="4147" y="15769"/>
                  </a:lnTo>
                  <a:lnTo>
                    <a:pt x="4109" y="15750"/>
                  </a:lnTo>
                  <a:lnTo>
                    <a:pt x="3995" y="15655"/>
                  </a:lnTo>
                  <a:lnTo>
                    <a:pt x="4014" y="15502"/>
                  </a:lnTo>
                  <a:lnTo>
                    <a:pt x="4166" y="15502"/>
                  </a:lnTo>
                  <a:lnTo>
                    <a:pt x="4318" y="15483"/>
                  </a:lnTo>
                  <a:lnTo>
                    <a:pt x="4489" y="15388"/>
                  </a:lnTo>
                  <a:close/>
                  <a:moveTo>
                    <a:pt x="3824" y="16758"/>
                  </a:moveTo>
                  <a:lnTo>
                    <a:pt x="3976" y="16891"/>
                  </a:lnTo>
                  <a:lnTo>
                    <a:pt x="3919" y="17043"/>
                  </a:lnTo>
                  <a:lnTo>
                    <a:pt x="3881" y="17157"/>
                  </a:lnTo>
                  <a:lnTo>
                    <a:pt x="3786" y="17157"/>
                  </a:lnTo>
                  <a:lnTo>
                    <a:pt x="3786" y="17081"/>
                  </a:lnTo>
                  <a:lnTo>
                    <a:pt x="3881" y="16986"/>
                  </a:lnTo>
                  <a:lnTo>
                    <a:pt x="3862" y="16853"/>
                  </a:lnTo>
                  <a:lnTo>
                    <a:pt x="3824" y="16758"/>
                  </a:lnTo>
                  <a:close/>
                  <a:moveTo>
                    <a:pt x="4813" y="17442"/>
                  </a:moveTo>
                  <a:lnTo>
                    <a:pt x="4832" y="17595"/>
                  </a:lnTo>
                  <a:lnTo>
                    <a:pt x="4813" y="17747"/>
                  </a:lnTo>
                  <a:lnTo>
                    <a:pt x="4680" y="17785"/>
                  </a:lnTo>
                  <a:lnTo>
                    <a:pt x="4565" y="17690"/>
                  </a:lnTo>
                  <a:lnTo>
                    <a:pt x="4642" y="17538"/>
                  </a:lnTo>
                  <a:lnTo>
                    <a:pt x="4680" y="17500"/>
                  </a:lnTo>
                  <a:lnTo>
                    <a:pt x="4813" y="17442"/>
                  </a:lnTo>
                  <a:close/>
                  <a:moveTo>
                    <a:pt x="1123" y="0"/>
                  </a:moveTo>
                  <a:lnTo>
                    <a:pt x="172" y="153"/>
                  </a:lnTo>
                  <a:lnTo>
                    <a:pt x="58" y="286"/>
                  </a:lnTo>
                  <a:lnTo>
                    <a:pt x="77" y="571"/>
                  </a:lnTo>
                  <a:lnTo>
                    <a:pt x="77" y="3348"/>
                  </a:lnTo>
                  <a:lnTo>
                    <a:pt x="191" y="4261"/>
                  </a:lnTo>
                  <a:lnTo>
                    <a:pt x="210" y="4451"/>
                  </a:lnTo>
                  <a:lnTo>
                    <a:pt x="267" y="4584"/>
                  </a:lnTo>
                  <a:lnTo>
                    <a:pt x="381" y="4641"/>
                  </a:lnTo>
                  <a:lnTo>
                    <a:pt x="571" y="4737"/>
                  </a:lnTo>
                  <a:lnTo>
                    <a:pt x="952" y="4775"/>
                  </a:lnTo>
                  <a:lnTo>
                    <a:pt x="1256" y="4756"/>
                  </a:lnTo>
                  <a:lnTo>
                    <a:pt x="2017" y="4699"/>
                  </a:lnTo>
                  <a:lnTo>
                    <a:pt x="2188" y="4737"/>
                  </a:lnTo>
                  <a:lnTo>
                    <a:pt x="2359" y="4851"/>
                  </a:lnTo>
                  <a:lnTo>
                    <a:pt x="2473" y="5022"/>
                  </a:lnTo>
                  <a:lnTo>
                    <a:pt x="2492" y="5212"/>
                  </a:lnTo>
                  <a:lnTo>
                    <a:pt x="2530" y="6201"/>
                  </a:lnTo>
                  <a:lnTo>
                    <a:pt x="2530" y="7209"/>
                  </a:lnTo>
                  <a:lnTo>
                    <a:pt x="2568" y="9225"/>
                  </a:lnTo>
                  <a:lnTo>
                    <a:pt x="2549" y="10196"/>
                  </a:lnTo>
                  <a:lnTo>
                    <a:pt x="2549" y="11204"/>
                  </a:lnTo>
                  <a:lnTo>
                    <a:pt x="2587" y="13220"/>
                  </a:lnTo>
                  <a:lnTo>
                    <a:pt x="2435" y="15236"/>
                  </a:lnTo>
                  <a:lnTo>
                    <a:pt x="2397" y="15445"/>
                  </a:lnTo>
                  <a:lnTo>
                    <a:pt x="2283" y="15635"/>
                  </a:lnTo>
                  <a:lnTo>
                    <a:pt x="2112" y="15788"/>
                  </a:lnTo>
                  <a:lnTo>
                    <a:pt x="1903" y="15826"/>
                  </a:lnTo>
                  <a:lnTo>
                    <a:pt x="1237" y="15788"/>
                  </a:lnTo>
                  <a:lnTo>
                    <a:pt x="571" y="15788"/>
                  </a:lnTo>
                  <a:lnTo>
                    <a:pt x="248" y="15807"/>
                  </a:lnTo>
                  <a:lnTo>
                    <a:pt x="58" y="15997"/>
                  </a:lnTo>
                  <a:lnTo>
                    <a:pt x="0" y="16434"/>
                  </a:lnTo>
                  <a:lnTo>
                    <a:pt x="19" y="17005"/>
                  </a:lnTo>
                  <a:lnTo>
                    <a:pt x="172" y="17975"/>
                  </a:lnTo>
                  <a:lnTo>
                    <a:pt x="58" y="18945"/>
                  </a:lnTo>
                  <a:lnTo>
                    <a:pt x="0" y="19326"/>
                  </a:lnTo>
                  <a:lnTo>
                    <a:pt x="58" y="19896"/>
                  </a:lnTo>
                  <a:lnTo>
                    <a:pt x="153" y="20086"/>
                  </a:lnTo>
                  <a:lnTo>
                    <a:pt x="248" y="20239"/>
                  </a:lnTo>
                  <a:lnTo>
                    <a:pt x="400" y="20334"/>
                  </a:lnTo>
                  <a:lnTo>
                    <a:pt x="590" y="20372"/>
                  </a:lnTo>
                  <a:lnTo>
                    <a:pt x="1123" y="20429"/>
                  </a:lnTo>
                  <a:lnTo>
                    <a:pt x="1579" y="20410"/>
                  </a:lnTo>
                  <a:lnTo>
                    <a:pt x="2549" y="20315"/>
                  </a:lnTo>
                  <a:lnTo>
                    <a:pt x="4432" y="20315"/>
                  </a:lnTo>
                  <a:lnTo>
                    <a:pt x="6430" y="20353"/>
                  </a:lnTo>
                  <a:lnTo>
                    <a:pt x="7400" y="20258"/>
                  </a:lnTo>
                  <a:lnTo>
                    <a:pt x="8370" y="20219"/>
                  </a:lnTo>
                  <a:lnTo>
                    <a:pt x="9340" y="20315"/>
                  </a:lnTo>
                  <a:lnTo>
                    <a:pt x="10329" y="20258"/>
                  </a:lnTo>
                  <a:lnTo>
                    <a:pt x="10481" y="20239"/>
                  </a:lnTo>
                  <a:lnTo>
                    <a:pt x="10614" y="20181"/>
                  </a:lnTo>
                  <a:lnTo>
                    <a:pt x="10747" y="19896"/>
                  </a:lnTo>
                  <a:lnTo>
                    <a:pt x="10804" y="19478"/>
                  </a:lnTo>
                  <a:lnTo>
                    <a:pt x="10804" y="19021"/>
                  </a:lnTo>
                  <a:lnTo>
                    <a:pt x="10747" y="18127"/>
                  </a:lnTo>
                  <a:lnTo>
                    <a:pt x="10842" y="17214"/>
                  </a:lnTo>
                  <a:lnTo>
                    <a:pt x="10899" y="16739"/>
                  </a:lnTo>
                  <a:lnTo>
                    <a:pt x="10842" y="16358"/>
                  </a:lnTo>
                  <a:lnTo>
                    <a:pt x="10804" y="16168"/>
                  </a:lnTo>
                  <a:lnTo>
                    <a:pt x="10709" y="16016"/>
                  </a:lnTo>
                  <a:lnTo>
                    <a:pt x="10538" y="15902"/>
                  </a:lnTo>
                  <a:lnTo>
                    <a:pt x="10386" y="15864"/>
                  </a:lnTo>
                  <a:lnTo>
                    <a:pt x="10082" y="15807"/>
                  </a:lnTo>
                  <a:lnTo>
                    <a:pt x="9416" y="15807"/>
                  </a:lnTo>
                  <a:lnTo>
                    <a:pt x="8446" y="15864"/>
                  </a:lnTo>
                  <a:lnTo>
                    <a:pt x="8294" y="15769"/>
                  </a:lnTo>
                  <a:lnTo>
                    <a:pt x="8256" y="15597"/>
                  </a:lnTo>
                  <a:lnTo>
                    <a:pt x="8256" y="14818"/>
                  </a:lnTo>
                  <a:lnTo>
                    <a:pt x="8236" y="14000"/>
                  </a:lnTo>
                  <a:lnTo>
                    <a:pt x="8332" y="13867"/>
                  </a:lnTo>
                  <a:lnTo>
                    <a:pt x="8484" y="13809"/>
                  </a:lnTo>
                  <a:lnTo>
                    <a:pt x="10196" y="13695"/>
                  </a:lnTo>
                  <a:lnTo>
                    <a:pt x="11033" y="13752"/>
                  </a:lnTo>
                  <a:lnTo>
                    <a:pt x="11908" y="13771"/>
                  </a:lnTo>
                  <a:lnTo>
                    <a:pt x="12897" y="13752"/>
                  </a:lnTo>
                  <a:lnTo>
                    <a:pt x="13867" y="13619"/>
                  </a:lnTo>
                  <a:lnTo>
                    <a:pt x="14837" y="13353"/>
                  </a:lnTo>
                  <a:lnTo>
                    <a:pt x="16701" y="12611"/>
                  </a:lnTo>
                  <a:lnTo>
                    <a:pt x="17519" y="12155"/>
                  </a:lnTo>
                  <a:lnTo>
                    <a:pt x="18279" y="11489"/>
                  </a:lnTo>
                  <a:lnTo>
                    <a:pt x="18926" y="10728"/>
                  </a:lnTo>
                  <a:lnTo>
                    <a:pt x="19402" y="9853"/>
                  </a:lnTo>
                  <a:lnTo>
                    <a:pt x="19763" y="8902"/>
                  </a:lnTo>
                  <a:lnTo>
                    <a:pt x="19896" y="7951"/>
                  </a:lnTo>
                  <a:lnTo>
                    <a:pt x="19896" y="6905"/>
                  </a:lnTo>
                  <a:lnTo>
                    <a:pt x="19858" y="5897"/>
                  </a:lnTo>
                  <a:lnTo>
                    <a:pt x="19687" y="4946"/>
                  </a:lnTo>
                  <a:lnTo>
                    <a:pt x="19421" y="3957"/>
                  </a:lnTo>
                  <a:lnTo>
                    <a:pt x="19002" y="3101"/>
                  </a:lnTo>
                  <a:lnTo>
                    <a:pt x="18356" y="2302"/>
                  </a:lnTo>
                  <a:lnTo>
                    <a:pt x="17576" y="1674"/>
                  </a:lnTo>
                  <a:lnTo>
                    <a:pt x="16758" y="1142"/>
                  </a:lnTo>
                  <a:lnTo>
                    <a:pt x="15807" y="761"/>
                  </a:lnTo>
                  <a:lnTo>
                    <a:pt x="14894" y="457"/>
                  </a:lnTo>
                  <a:lnTo>
                    <a:pt x="13886" y="191"/>
                  </a:lnTo>
                  <a:lnTo>
                    <a:pt x="12916" y="172"/>
                  </a:lnTo>
                  <a:lnTo>
                    <a:pt x="11908" y="191"/>
                  </a:lnTo>
                  <a:lnTo>
                    <a:pt x="9910" y="191"/>
                  </a:lnTo>
                  <a:lnTo>
                    <a:pt x="7970" y="153"/>
                  </a:lnTo>
                  <a:lnTo>
                    <a:pt x="6011" y="19"/>
                  </a:lnTo>
                  <a:lnTo>
                    <a:pt x="5041" y="77"/>
                  </a:lnTo>
                  <a:lnTo>
                    <a:pt x="4071" y="96"/>
                  </a:lnTo>
                  <a:lnTo>
                    <a:pt x="3101" y="77"/>
                  </a:lnTo>
                  <a:lnTo>
                    <a:pt x="2112" y="19"/>
                  </a:lnTo>
                  <a:lnTo>
                    <a:pt x="1123" y="0"/>
                  </a:lnTo>
                  <a:close/>
                  <a:moveTo>
                    <a:pt x="11622" y="17366"/>
                  </a:moveTo>
                  <a:lnTo>
                    <a:pt x="11527" y="18165"/>
                  </a:lnTo>
                  <a:lnTo>
                    <a:pt x="11584" y="19002"/>
                  </a:lnTo>
                  <a:lnTo>
                    <a:pt x="11584" y="19592"/>
                  </a:lnTo>
                  <a:lnTo>
                    <a:pt x="11489" y="19972"/>
                  </a:lnTo>
                  <a:lnTo>
                    <a:pt x="11394" y="20429"/>
                  </a:lnTo>
                  <a:lnTo>
                    <a:pt x="11299" y="20714"/>
                  </a:lnTo>
                  <a:lnTo>
                    <a:pt x="11033" y="20847"/>
                  </a:lnTo>
                  <a:lnTo>
                    <a:pt x="10709" y="20942"/>
                  </a:lnTo>
                  <a:lnTo>
                    <a:pt x="10424" y="20942"/>
                  </a:lnTo>
                  <a:lnTo>
                    <a:pt x="9416" y="20999"/>
                  </a:lnTo>
                  <a:lnTo>
                    <a:pt x="8446" y="20904"/>
                  </a:lnTo>
                  <a:lnTo>
                    <a:pt x="7495" y="20942"/>
                  </a:lnTo>
                  <a:lnTo>
                    <a:pt x="6525" y="21037"/>
                  </a:lnTo>
                  <a:lnTo>
                    <a:pt x="4489" y="20999"/>
                  </a:lnTo>
                  <a:lnTo>
                    <a:pt x="2568" y="20999"/>
                  </a:lnTo>
                  <a:lnTo>
                    <a:pt x="1598" y="21094"/>
                  </a:lnTo>
                  <a:lnTo>
                    <a:pt x="1598" y="21437"/>
                  </a:lnTo>
                  <a:lnTo>
                    <a:pt x="1693" y="21646"/>
                  </a:lnTo>
                  <a:lnTo>
                    <a:pt x="1788" y="21779"/>
                  </a:lnTo>
                  <a:lnTo>
                    <a:pt x="1960" y="21874"/>
                  </a:lnTo>
                  <a:lnTo>
                    <a:pt x="2150" y="21912"/>
                  </a:lnTo>
                  <a:lnTo>
                    <a:pt x="2663" y="21969"/>
                  </a:lnTo>
                  <a:lnTo>
                    <a:pt x="3120" y="21950"/>
                  </a:lnTo>
                  <a:lnTo>
                    <a:pt x="4090" y="21855"/>
                  </a:lnTo>
                  <a:lnTo>
                    <a:pt x="6049" y="21855"/>
                  </a:lnTo>
                  <a:lnTo>
                    <a:pt x="8046" y="21893"/>
                  </a:lnTo>
                  <a:lnTo>
                    <a:pt x="9016" y="21798"/>
                  </a:lnTo>
                  <a:lnTo>
                    <a:pt x="9986" y="21760"/>
                  </a:lnTo>
                  <a:lnTo>
                    <a:pt x="10918" y="21779"/>
                  </a:lnTo>
                  <a:lnTo>
                    <a:pt x="11869" y="21741"/>
                  </a:lnTo>
                  <a:lnTo>
                    <a:pt x="12041" y="21703"/>
                  </a:lnTo>
                  <a:lnTo>
                    <a:pt x="12155" y="21665"/>
                  </a:lnTo>
                  <a:lnTo>
                    <a:pt x="12288" y="21380"/>
                  </a:lnTo>
                  <a:lnTo>
                    <a:pt x="12326" y="21018"/>
                  </a:lnTo>
                  <a:lnTo>
                    <a:pt x="12326" y="19668"/>
                  </a:lnTo>
                  <a:lnTo>
                    <a:pt x="12421" y="18755"/>
                  </a:lnTo>
                  <a:lnTo>
                    <a:pt x="12459" y="18279"/>
                  </a:lnTo>
                  <a:lnTo>
                    <a:pt x="12421" y="17899"/>
                  </a:lnTo>
                  <a:lnTo>
                    <a:pt x="12421" y="17709"/>
                  </a:lnTo>
                  <a:lnTo>
                    <a:pt x="12326" y="17576"/>
                  </a:lnTo>
                  <a:lnTo>
                    <a:pt x="12155" y="17461"/>
                  </a:lnTo>
                  <a:lnTo>
                    <a:pt x="12003" y="17404"/>
                  </a:lnTo>
                  <a:lnTo>
                    <a:pt x="11755" y="173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16243200" y="2682275"/>
              <a:ext cx="244900" cy="221900"/>
            </a:xfrm>
            <a:custGeom>
              <a:avLst/>
              <a:gdLst/>
              <a:ahLst/>
              <a:cxnLst/>
              <a:rect l="l" t="t" r="r" b="b"/>
              <a:pathLst>
                <a:path w="9796" h="8876" extrusionOk="0">
                  <a:moveTo>
                    <a:pt x="9561" y="0"/>
                  </a:moveTo>
                  <a:cubicBezTo>
                    <a:pt x="9483" y="0"/>
                    <a:pt x="9404" y="29"/>
                    <a:pt x="9378" y="94"/>
                  </a:cubicBezTo>
                  <a:cubicBezTo>
                    <a:pt x="8712" y="1616"/>
                    <a:pt x="8027" y="3138"/>
                    <a:pt x="7342" y="4659"/>
                  </a:cubicBezTo>
                  <a:cubicBezTo>
                    <a:pt x="6981" y="5420"/>
                    <a:pt x="6620" y="6162"/>
                    <a:pt x="6277" y="6923"/>
                  </a:cubicBezTo>
                  <a:cubicBezTo>
                    <a:pt x="6106" y="7246"/>
                    <a:pt x="5954" y="7589"/>
                    <a:pt x="5764" y="7893"/>
                  </a:cubicBezTo>
                  <a:cubicBezTo>
                    <a:pt x="5668" y="8026"/>
                    <a:pt x="5573" y="8178"/>
                    <a:pt x="5459" y="8292"/>
                  </a:cubicBezTo>
                  <a:cubicBezTo>
                    <a:pt x="5440" y="8311"/>
                    <a:pt x="5421" y="8368"/>
                    <a:pt x="5364" y="8388"/>
                  </a:cubicBezTo>
                  <a:lnTo>
                    <a:pt x="5326" y="8418"/>
                  </a:lnTo>
                  <a:lnTo>
                    <a:pt x="5326" y="8418"/>
                  </a:lnTo>
                  <a:cubicBezTo>
                    <a:pt x="5326" y="8332"/>
                    <a:pt x="5328" y="8247"/>
                    <a:pt x="5345" y="8178"/>
                  </a:cubicBezTo>
                  <a:cubicBezTo>
                    <a:pt x="5364" y="8083"/>
                    <a:pt x="5364" y="7969"/>
                    <a:pt x="5383" y="7874"/>
                  </a:cubicBezTo>
                  <a:cubicBezTo>
                    <a:pt x="5402" y="7627"/>
                    <a:pt x="5459" y="7417"/>
                    <a:pt x="5516" y="7170"/>
                  </a:cubicBezTo>
                  <a:cubicBezTo>
                    <a:pt x="5573" y="6695"/>
                    <a:pt x="5707" y="6257"/>
                    <a:pt x="5821" y="5801"/>
                  </a:cubicBezTo>
                  <a:cubicBezTo>
                    <a:pt x="5848" y="5663"/>
                    <a:pt x="5726" y="5525"/>
                    <a:pt x="5598" y="5525"/>
                  </a:cubicBezTo>
                  <a:cubicBezTo>
                    <a:pt x="5550" y="5525"/>
                    <a:pt x="5501" y="5544"/>
                    <a:pt x="5459" y="5591"/>
                  </a:cubicBezTo>
                  <a:cubicBezTo>
                    <a:pt x="5437" y="5619"/>
                    <a:pt x="5414" y="5647"/>
                    <a:pt x="5392" y="5675"/>
                  </a:cubicBezTo>
                  <a:lnTo>
                    <a:pt x="5392" y="5675"/>
                  </a:lnTo>
                  <a:lnTo>
                    <a:pt x="5345" y="5649"/>
                  </a:lnTo>
                  <a:cubicBezTo>
                    <a:pt x="5335" y="5688"/>
                    <a:pt x="5326" y="5728"/>
                    <a:pt x="5316" y="5769"/>
                  </a:cubicBezTo>
                  <a:lnTo>
                    <a:pt x="5316" y="5769"/>
                  </a:lnTo>
                  <a:cubicBezTo>
                    <a:pt x="4888" y="6296"/>
                    <a:pt x="4459" y="6811"/>
                    <a:pt x="4014" y="7341"/>
                  </a:cubicBezTo>
                  <a:cubicBezTo>
                    <a:pt x="3804" y="7608"/>
                    <a:pt x="3614" y="7874"/>
                    <a:pt x="3367" y="8083"/>
                  </a:cubicBezTo>
                  <a:cubicBezTo>
                    <a:pt x="3235" y="8216"/>
                    <a:pt x="3084" y="8320"/>
                    <a:pt x="2914" y="8372"/>
                  </a:cubicBezTo>
                  <a:lnTo>
                    <a:pt x="2914" y="8372"/>
                  </a:lnTo>
                  <a:cubicBezTo>
                    <a:pt x="3037" y="7169"/>
                    <a:pt x="3388" y="5988"/>
                    <a:pt x="3938" y="4907"/>
                  </a:cubicBezTo>
                  <a:cubicBezTo>
                    <a:pt x="4011" y="4760"/>
                    <a:pt x="3915" y="4591"/>
                    <a:pt x="3779" y="4591"/>
                  </a:cubicBezTo>
                  <a:cubicBezTo>
                    <a:pt x="3739" y="4591"/>
                    <a:pt x="3696" y="4606"/>
                    <a:pt x="3652" y="4640"/>
                  </a:cubicBezTo>
                  <a:cubicBezTo>
                    <a:pt x="3621" y="4660"/>
                    <a:pt x="3591" y="4680"/>
                    <a:pt x="3560" y="4701"/>
                  </a:cubicBezTo>
                  <a:lnTo>
                    <a:pt x="3560" y="4701"/>
                  </a:lnTo>
                  <a:lnTo>
                    <a:pt x="3519" y="4659"/>
                  </a:lnTo>
                  <a:cubicBezTo>
                    <a:pt x="3499" y="4697"/>
                    <a:pt x="3480" y="4734"/>
                    <a:pt x="3461" y="4771"/>
                  </a:cubicBezTo>
                  <a:lnTo>
                    <a:pt x="3461" y="4771"/>
                  </a:lnTo>
                  <a:cubicBezTo>
                    <a:pt x="2450" y="5513"/>
                    <a:pt x="1944" y="6729"/>
                    <a:pt x="1065" y="7608"/>
                  </a:cubicBezTo>
                  <a:cubicBezTo>
                    <a:pt x="964" y="7709"/>
                    <a:pt x="861" y="7796"/>
                    <a:pt x="754" y="7875"/>
                  </a:cubicBezTo>
                  <a:lnTo>
                    <a:pt x="754" y="7875"/>
                  </a:lnTo>
                  <a:cubicBezTo>
                    <a:pt x="1458" y="6184"/>
                    <a:pt x="2256" y="4552"/>
                    <a:pt x="3177" y="2967"/>
                  </a:cubicBezTo>
                  <a:cubicBezTo>
                    <a:pt x="3462" y="2472"/>
                    <a:pt x="3766" y="1978"/>
                    <a:pt x="4090" y="1502"/>
                  </a:cubicBezTo>
                  <a:cubicBezTo>
                    <a:pt x="4130" y="1259"/>
                    <a:pt x="3970" y="1083"/>
                    <a:pt x="3812" y="1083"/>
                  </a:cubicBezTo>
                  <a:cubicBezTo>
                    <a:pt x="3747" y="1083"/>
                    <a:pt x="3683" y="1112"/>
                    <a:pt x="3633" y="1179"/>
                  </a:cubicBezTo>
                  <a:cubicBezTo>
                    <a:pt x="2511" y="2929"/>
                    <a:pt x="1541" y="4755"/>
                    <a:pt x="704" y="6638"/>
                  </a:cubicBezTo>
                  <a:cubicBezTo>
                    <a:pt x="476" y="7170"/>
                    <a:pt x="229" y="7722"/>
                    <a:pt x="19" y="8273"/>
                  </a:cubicBezTo>
                  <a:cubicBezTo>
                    <a:pt x="0" y="8349"/>
                    <a:pt x="38" y="8464"/>
                    <a:pt x="95" y="8502"/>
                  </a:cubicBezTo>
                  <a:cubicBezTo>
                    <a:pt x="132" y="8538"/>
                    <a:pt x="183" y="8551"/>
                    <a:pt x="235" y="8551"/>
                  </a:cubicBezTo>
                  <a:cubicBezTo>
                    <a:pt x="265" y="8551"/>
                    <a:pt x="296" y="8547"/>
                    <a:pt x="324" y="8540"/>
                  </a:cubicBezTo>
                  <a:cubicBezTo>
                    <a:pt x="384" y="8512"/>
                    <a:pt x="442" y="8483"/>
                    <a:pt x="499" y="8452"/>
                  </a:cubicBezTo>
                  <a:lnTo>
                    <a:pt x="499" y="8452"/>
                  </a:lnTo>
                  <a:cubicBezTo>
                    <a:pt x="504" y="8456"/>
                    <a:pt x="509" y="8460"/>
                    <a:pt x="514" y="8464"/>
                  </a:cubicBezTo>
                  <a:cubicBezTo>
                    <a:pt x="517" y="8455"/>
                    <a:pt x="521" y="8446"/>
                    <a:pt x="524" y="8437"/>
                  </a:cubicBezTo>
                  <a:lnTo>
                    <a:pt x="524" y="8437"/>
                  </a:lnTo>
                  <a:cubicBezTo>
                    <a:pt x="1624" y="7822"/>
                    <a:pt x="2178" y="6582"/>
                    <a:pt x="2987" y="5649"/>
                  </a:cubicBezTo>
                  <a:cubicBezTo>
                    <a:pt x="3034" y="5594"/>
                    <a:pt x="3082" y="5541"/>
                    <a:pt x="3130" y="5490"/>
                  </a:cubicBezTo>
                  <a:lnTo>
                    <a:pt x="3130" y="5490"/>
                  </a:lnTo>
                  <a:cubicBezTo>
                    <a:pt x="2725" y="6478"/>
                    <a:pt x="2490" y="7532"/>
                    <a:pt x="2416" y="8597"/>
                  </a:cubicBezTo>
                  <a:cubicBezTo>
                    <a:pt x="2416" y="8730"/>
                    <a:pt x="2511" y="8825"/>
                    <a:pt x="2625" y="8825"/>
                  </a:cubicBezTo>
                  <a:cubicBezTo>
                    <a:pt x="3329" y="8825"/>
                    <a:pt x="3804" y="8197"/>
                    <a:pt x="4185" y="7722"/>
                  </a:cubicBezTo>
                  <a:cubicBezTo>
                    <a:pt x="4497" y="7326"/>
                    <a:pt x="4817" y="6937"/>
                    <a:pt x="5139" y="6546"/>
                  </a:cubicBezTo>
                  <a:lnTo>
                    <a:pt x="5139" y="6546"/>
                  </a:lnTo>
                  <a:cubicBezTo>
                    <a:pt x="5018" y="7121"/>
                    <a:pt x="4919" y="7707"/>
                    <a:pt x="4870" y="8292"/>
                  </a:cubicBezTo>
                  <a:cubicBezTo>
                    <a:pt x="4851" y="8464"/>
                    <a:pt x="4870" y="8654"/>
                    <a:pt x="4984" y="8768"/>
                  </a:cubicBezTo>
                  <a:cubicBezTo>
                    <a:pt x="5061" y="8845"/>
                    <a:pt x="5150" y="8876"/>
                    <a:pt x="5240" y="8876"/>
                  </a:cubicBezTo>
                  <a:cubicBezTo>
                    <a:pt x="5349" y="8876"/>
                    <a:pt x="5460" y="8831"/>
                    <a:pt x="5554" y="8768"/>
                  </a:cubicBezTo>
                  <a:cubicBezTo>
                    <a:pt x="5859" y="8540"/>
                    <a:pt x="6087" y="8159"/>
                    <a:pt x="6277" y="7836"/>
                  </a:cubicBezTo>
                  <a:cubicBezTo>
                    <a:pt x="6467" y="7494"/>
                    <a:pt x="6620" y="7113"/>
                    <a:pt x="6810" y="6733"/>
                  </a:cubicBezTo>
                  <a:lnTo>
                    <a:pt x="7380" y="5515"/>
                  </a:lnTo>
                  <a:cubicBezTo>
                    <a:pt x="7761" y="4697"/>
                    <a:pt x="8141" y="3899"/>
                    <a:pt x="8503" y="3062"/>
                  </a:cubicBezTo>
                  <a:cubicBezTo>
                    <a:pt x="8902" y="2130"/>
                    <a:pt x="9340" y="1236"/>
                    <a:pt x="9739" y="304"/>
                  </a:cubicBezTo>
                  <a:cubicBezTo>
                    <a:pt x="9796" y="190"/>
                    <a:pt x="9758" y="75"/>
                    <a:pt x="9663" y="18"/>
                  </a:cubicBezTo>
                  <a:cubicBezTo>
                    <a:pt x="9633" y="6"/>
                    <a:pt x="9597" y="0"/>
                    <a:pt x="9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16476075" y="2429200"/>
              <a:ext cx="289275" cy="269950"/>
            </a:xfrm>
            <a:custGeom>
              <a:avLst/>
              <a:gdLst/>
              <a:ahLst/>
              <a:cxnLst/>
              <a:rect l="l" t="t" r="r" b="b"/>
              <a:pathLst>
                <a:path w="11571" h="10798" extrusionOk="0">
                  <a:moveTo>
                    <a:pt x="10401" y="0"/>
                  </a:moveTo>
                  <a:cubicBezTo>
                    <a:pt x="10247" y="0"/>
                    <a:pt x="10095" y="154"/>
                    <a:pt x="10201" y="327"/>
                  </a:cubicBezTo>
                  <a:cubicBezTo>
                    <a:pt x="10581" y="992"/>
                    <a:pt x="10961" y="1677"/>
                    <a:pt x="11076" y="2438"/>
                  </a:cubicBezTo>
                  <a:cubicBezTo>
                    <a:pt x="11171" y="2952"/>
                    <a:pt x="11095" y="3522"/>
                    <a:pt x="11057" y="4074"/>
                  </a:cubicBezTo>
                  <a:cubicBezTo>
                    <a:pt x="11000" y="4625"/>
                    <a:pt x="10904" y="5196"/>
                    <a:pt x="10714" y="5710"/>
                  </a:cubicBezTo>
                  <a:cubicBezTo>
                    <a:pt x="10676" y="5843"/>
                    <a:pt x="10657" y="5881"/>
                    <a:pt x="10600" y="6033"/>
                  </a:cubicBezTo>
                  <a:lnTo>
                    <a:pt x="10391" y="6451"/>
                  </a:lnTo>
                  <a:cubicBezTo>
                    <a:pt x="10277" y="6699"/>
                    <a:pt x="10125" y="6927"/>
                    <a:pt x="9991" y="7174"/>
                  </a:cubicBezTo>
                  <a:cubicBezTo>
                    <a:pt x="9725" y="7574"/>
                    <a:pt x="9478" y="7897"/>
                    <a:pt x="9135" y="8239"/>
                  </a:cubicBezTo>
                  <a:cubicBezTo>
                    <a:pt x="8755" y="8601"/>
                    <a:pt x="8318" y="8848"/>
                    <a:pt x="7861" y="9114"/>
                  </a:cubicBezTo>
                  <a:cubicBezTo>
                    <a:pt x="7367" y="9400"/>
                    <a:pt x="6853" y="9647"/>
                    <a:pt x="6301" y="9837"/>
                  </a:cubicBezTo>
                  <a:cubicBezTo>
                    <a:pt x="5712" y="10027"/>
                    <a:pt x="5084" y="10160"/>
                    <a:pt x="4437" y="10255"/>
                  </a:cubicBezTo>
                  <a:cubicBezTo>
                    <a:pt x="3838" y="10341"/>
                    <a:pt x="3220" y="10393"/>
                    <a:pt x="2602" y="10393"/>
                  </a:cubicBezTo>
                  <a:cubicBezTo>
                    <a:pt x="1984" y="10393"/>
                    <a:pt x="1365" y="10341"/>
                    <a:pt x="766" y="10217"/>
                  </a:cubicBezTo>
                  <a:cubicBezTo>
                    <a:pt x="614" y="10179"/>
                    <a:pt x="500" y="10141"/>
                    <a:pt x="348" y="10122"/>
                  </a:cubicBezTo>
                  <a:cubicBezTo>
                    <a:pt x="313" y="10108"/>
                    <a:pt x="280" y="10102"/>
                    <a:pt x="251" y="10102"/>
                  </a:cubicBezTo>
                  <a:cubicBezTo>
                    <a:pt x="45" y="10102"/>
                    <a:pt x="0" y="10419"/>
                    <a:pt x="234" y="10503"/>
                  </a:cubicBezTo>
                  <a:cubicBezTo>
                    <a:pt x="1005" y="10708"/>
                    <a:pt x="1822" y="10798"/>
                    <a:pt x="2632" y="10798"/>
                  </a:cubicBezTo>
                  <a:cubicBezTo>
                    <a:pt x="3100" y="10798"/>
                    <a:pt x="3566" y="10768"/>
                    <a:pt x="4019" y="10712"/>
                  </a:cubicBezTo>
                  <a:cubicBezTo>
                    <a:pt x="5274" y="10560"/>
                    <a:pt x="6568" y="10275"/>
                    <a:pt x="7671" y="9685"/>
                  </a:cubicBezTo>
                  <a:cubicBezTo>
                    <a:pt x="8203" y="9400"/>
                    <a:pt x="8698" y="9114"/>
                    <a:pt x="9155" y="8734"/>
                  </a:cubicBezTo>
                  <a:cubicBezTo>
                    <a:pt x="9535" y="8430"/>
                    <a:pt x="9858" y="8068"/>
                    <a:pt x="10144" y="7669"/>
                  </a:cubicBezTo>
                  <a:cubicBezTo>
                    <a:pt x="10486" y="7193"/>
                    <a:pt x="10752" y="6680"/>
                    <a:pt x="11000" y="6147"/>
                  </a:cubicBezTo>
                  <a:cubicBezTo>
                    <a:pt x="11247" y="5652"/>
                    <a:pt x="11342" y="5082"/>
                    <a:pt x="11437" y="4530"/>
                  </a:cubicBezTo>
                  <a:cubicBezTo>
                    <a:pt x="11513" y="3960"/>
                    <a:pt x="11570" y="3370"/>
                    <a:pt x="11551" y="2799"/>
                  </a:cubicBezTo>
                  <a:cubicBezTo>
                    <a:pt x="11532" y="2000"/>
                    <a:pt x="11228" y="1297"/>
                    <a:pt x="10866" y="612"/>
                  </a:cubicBezTo>
                  <a:lnTo>
                    <a:pt x="10581" y="98"/>
                  </a:lnTo>
                  <a:cubicBezTo>
                    <a:pt x="10535" y="29"/>
                    <a:pt x="10468" y="0"/>
                    <a:pt x="10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16490950" y="2257250"/>
              <a:ext cx="225625" cy="104250"/>
            </a:xfrm>
            <a:custGeom>
              <a:avLst/>
              <a:gdLst/>
              <a:ahLst/>
              <a:cxnLst/>
              <a:rect l="l" t="t" r="r" b="b"/>
              <a:pathLst>
                <a:path w="9025" h="4170" extrusionOk="0">
                  <a:moveTo>
                    <a:pt x="8764" y="0"/>
                  </a:moveTo>
                  <a:cubicBezTo>
                    <a:pt x="8734" y="0"/>
                    <a:pt x="8704" y="5"/>
                    <a:pt x="8674" y="15"/>
                  </a:cubicBezTo>
                  <a:cubicBezTo>
                    <a:pt x="6486" y="966"/>
                    <a:pt x="4299" y="1898"/>
                    <a:pt x="2054" y="2754"/>
                  </a:cubicBezTo>
                  <a:cubicBezTo>
                    <a:pt x="1446" y="3001"/>
                    <a:pt x="818" y="3229"/>
                    <a:pt x="190" y="3477"/>
                  </a:cubicBezTo>
                  <a:cubicBezTo>
                    <a:pt x="57" y="3515"/>
                    <a:pt x="0" y="3610"/>
                    <a:pt x="38" y="3724"/>
                  </a:cubicBezTo>
                  <a:cubicBezTo>
                    <a:pt x="84" y="3830"/>
                    <a:pt x="165" y="3912"/>
                    <a:pt x="254" y="3912"/>
                  </a:cubicBezTo>
                  <a:cubicBezTo>
                    <a:pt x="277" y="3912"/>
                    <a:pt x="300" y="3907"/>
                    <a:pt x="323" y="3895"/>
                  </a:cubicBezTo>
                  <a:cubicBezTo>
                    <a:pt x="2587" y="3039"/>
                    <a:pt x="4793" y="2145"/>
                    <a:pt x="7038" y="1194"/>
                  </a:cubicBezTo>
                  <a:cubicBezTo>
                    <a:pt x="7506" y="989"/>
                    <a:pt x="7997" y="773"/>
                    <a:pt x="8484" y="563"/>
                  </a:cubicBezTo>
                  <a:lnTo>
                    <a:pt x="8484" y="563"/>
                  </a:lnTo>
                  <a:cubicBezTo>
                    <a:pt x="8312" y="1095"/>
                    <a:pt x="8048" y="1600"/>
                    <a:pt x="7761" y="2069"/>
                  </a:cubicBezTo>
                  <a:cubicBezTo>
                    <a:pt x="7418" y="2678"/>
                    <a:pt x="7019" y="3286"/>
                    <a:pt x="6581" y="3857"/>
                  </a:cubicBezTo>
                  <a:cubicBezTo>
                    <a:pt x="6505" y="3952"/>
                    <a:pt x="6562" y="4085"/>
                    <a:pt x="6657" y="4142"/>
                  </a:cubicBezTo>
                  <a:cubicBezTo>
                    <a:pt x="6694" y="4161"/>
                    <a:pt x="6731" y="4169"/>
                    <a:pt x="6765" y="4169"/>
                  </a:cubicBezTo>
                  <a:cubicBezTo>
                    <a:pt x="6839" y="4169"/>
                    <a:pt x="6904" y="4131"/>
                    <a:pt x="6943" y="4066"/>
                  </a:cubicBezTo>
                  <a:cubicBezTo>
                    <a:pt x="7361" y="3477"/>
                    <a:pt x="7761" y="2868"/>
                    <a:pt x="8122" y="2259"/>
                  </a:cubicBezTo>
                  <a:cubicBezTo>
                    <a:pt x="8483" y="1632"/>
                    <a:pt x="8807" y="966"/>
                    <a:pt x="8978" y="262"/>
                  </a:cubicBezTo>
                  <a:cubicBezTo>
                    <a:pt x="9025" y="105"/>
                    <a:pt x="8904" y="0"/>
                    <a:pt x="8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16354475" y="2280425"/>
              <a:ext cx="146000" cy="108125"/>
            </a:xfrm>
            <a:custGeom>
              <a:avLst/>
              <a:gdLst/>
              <a:ahLst/>
              <a:cxnLst/>
              <a:rect l="l" t="t" r="r" b="b"/>
              <a:pathLst>
                <a:path w="5840" h="4325" extrusionOk="0">
                  <a:moveTo>
                    <a:pt x="3757" y="395"/>
                  </a:moveTo>
                  <a:cubicBezTo>
                    <a:pt x="3759" y="395"/>
                    <a:pt x="3762" y="396"/>
                    <a:pt x="3766" y="400"/>
                  </a:cubicBezTo>
                  <a:cubicBezTo>
                    <a:pt x="3762" y="404"/>
                    <a:pt x="3759" y="406"/>
                    <a:pt x="3757" y="406"/>
                  </a:cubicBezTo>
                  <a:cubicBezTo>
                    <a:pt x="3750" y="406"/>
                    <a:pt x="3750" y="395"/>
                    <a:pt x="3757" y="395"/>
                  </a:cubicBezTo>
                  <a:close/>
                  <a:moveTo>
                    <a:pt x="1883" y="1066"/>
                  </a:moveTo>
                  <a:lnTo>
                    <a:pt x="1887" y="1067"/>
                  </a:lnTo>
                  <a:lnTo>
                    <a:pt x="1887" y="1067"/>
                  </a:lnTo>
                  <a:cubicBezTo>
                    <a:pt x="1886" y="1069"/>
                    <a:pt x="1885" y="1070"/>
                    <a:pt x="1884" y="1070"/>
                  </a:cubicBezTo>
                  <a:cubicBezTo>
                    <a:pt x="1884" y="1070"/>
                    <a:pt x="1883" y="1069"/>
                    <a:pt x="1883" y="1066"/>
                  </a:cubicBezTo>
                  <a:close/>
                  <a:moveTo>
                    <a:pt x="3785" y="1"/>
                  </a:moveTo>
                  <a:cubicBezTo>
                    <a:pt x="3576" y="1"/>
                    <a:pt x="3462" y="191"/>
                    <a:pt x="3443" y="381"/>
                  </a:cubicBezTo>
                  <a:cubicBezTo>
                    <a:pt x="3405" y="571"/>
                    <a:pt x="3500" y="762"/>
                    <a:pt x="3595" y="933"/>
                  </a:cubicBezTo>
                  <a:cubicBezTo>
                    <a:pt x="3688" y="1137"/>
                    <a:pt x="3799" y="1360"/>
                    <a:pt x="3911" y="1584"/>
                  </a:cubicBezTo>
                  <a:lnTo>
                    <a:pt x="3911" y="1584"/>
                  </a:lnTo>
                  <a:cubicBezTo>
                    <a:pt x="3603" y="1328"/>
                    <a:pt x="3270" y="1105"/>
                    <a:pt x="2910" y="933"/>
                  </a:cubicBezTo>
                  <a:cubicBezTo>
                    <a:pt x="2701" y="838"/>
                    <a:pt x="2492" y="743"/>
                    <a:pt x="2245" y="686"/>
                  </a:cubicBezTo>
                  <a:cubicBezTo>
                    <a:pt x="2151" y="654"/>
                    <a:pt x="2041" y="630"/>
                    <a:pt x="1935" y="630"/>
                  </a:cubicBezTo>
                  <a:cubicBezTo>
                    <a:pt x="1783" y="630"/>
                    <a:pt x="1638" y="681"/>
                    <a:pt x="1560" y="838"/>
                  </a:cubicBezTo>
                  <a:cubicBezTo>
                    <a:pt x="1427" y="1066"/>
                    <a:pt x="1579" y="1332"/>
                    <a:pt x="1750" y="1503"/>
                  </a:cubicBezTo>
                  <a:lnTo>
                    <a:pt x="2378" y="2131"/>
                  </a:lnTo>
                  <a:lnTo>
                    <a:pt x="3017" y="2771"/>
                  </a:lnTo>
                  <a:lnTo>
                    <a:pt x="3017" y="2771"/>
                  </a:lnTo>
                  <a:cubicBezTo>
                    <a:pt x="2415" y="2569"/>
                    <a:pt x="1782" y="2460"/>
                    <a:pt x="1147" y="2460"/>
                  </a:cubicBezTo>
                  <a:cubicBezTo>
                    <a:pt x="948" y="2460"/>
                    <a:pt x="750" y="2471"/>
                    <a:pt x="552" y="2493"/>
                  </a:cubicBezTo>
                  <a:cubicBezTo>
                    <a:pt x="419" y="2512"/>
                    <a:pt x="285" y="2512"/>
                    <a:pt x="171" y="2607"/>
                  </a:cubicBezTo>
                  <a:cubicBezTo>
                    <a:pt x="38" y="2740"/>
                    <a:pt x="0" y="2930"/>
                    <a:pt x="95" y="3082"/>
                  </a:cubicBezTo>
                  <a:cubicBezTo>
                    <a:pt x="171" y="3215"/>
                    <a:pt x="285" y="3310"/>
                    <a:pt x="381" y="3406"/>
                  </a:cubicBezTo>
                  <a:cubicBezTo>
                    <a:pt x="514" y="3463"/>
                    <a:pt x="609" y="3558"/>
                    <a:pt x="742" y="3615"/>
                  </a:cubicBezTo>
                  <a:cubicBezTo>
                    <a:pt x="1237" y="3881"/>
                    <a:pt x="1788" y="4014"/>
                    <a:pt x="2359" y="4090"/>
                  </a:cubicBezTo>
                  <a:cubicBezTo>
                    <a:pt x="3082" y="4185"/>
                    <a:pt x="3785" y="4261"/>
                    <a:pt x="4527" y="4319"/>
                  </a:cubicBezTo>
                  <a:cubicBezTo>
                    <a:pt x="4539" y="4323"/>
                    <a:pt x="4551" y="4324"/>
                    <a:pt x="4563" y="4324"/>
                  </a:cubicBezTo>
                  <a:cubicBezTo>
                    <a:pt x="4661" y="4324"/>
                    <a:pt x="4736" y="4194"/>
                    <a:pt x="4736" y="4109"/>
                  </a:cubicBezTo>
                  <a:cubicBezTo>
                    <a:pt x="4736" y="3995"/>
                    <a:pt x="4641" y="3900"/>
                    <a:pt x="4527" y="3900"/>
                  </a:cubicBezTo>
                  <a:cubicBezTo>
                    <a:pt x="3956" y="3824"/>
                    <a:pt x="3386" y="3786"/>
                    <a:pt x="2796" y="3710"/>
                  </a:cubicBezTo>
                  <a:cubicBezTo>
                    <a:pt x="2321" y="3653"/>
                    <a:pt x="1807" y="3596"/>
                    <a:pt x="1370" y="3425"/>
                  </a:cubicBezTo>
                  <a:cubicBezTo>
                    <a:pt x="1141" y="3348"/>
                    <a:pt x="932" y="3234"/>
                    <a:pt x="742" y="3120"/>
                  </a:cubicBezTo>
                  <a:cubicBezTo>
                    <a:pt x="704" y="3082"/>
                    <a:pt x="666" y="3063"/>
                    <a:pt x="628" y="3025"/>
                  </a:cubicBezTo>
                  <a:lnTo>
                    <a:pt x="555" y="2940"/>
                  </a:lnTo>
                  <a:lnTo>
                    <a:pt x="555" y="2940"/>
                  </a:lnTo>
                  <a:lnTo>
                    <a:pt x="647" y="2930"/>
                  </a:lnTo>
                  <a:cubicBezTo>
                    <a:pt x="847" y="2909"/>
                    <a:pt x="1044" y="2898"/>
                    <a:pt x="1238" y="2898"/>
                  </a:cubicBezTo>
                  <a:cubicBezTo>
                    <a:pt x="1562" y="2898"/>
                    <a:pt x="1878" y="2928"/>
                    <a:pt x="2188" y="2987"/>
                  </a:cubicBezTo>
                  <a:cubicBezTo>
                    <a:pt x="2796" y="3120"/>
                    <a:pt x="3329" y="3310"/>
                    <a:pt x="3861" y="3615"/>
                  </a:cubicBezTo>
                  <a:cubicBezTo>
                    <a:pt x="3895" y="3633"/>
                    <a:pt x="3928" y="3641"/>
                    <a:pt x="3960" y="3641"/>
                  </a:cubicBezTo>
                  <a:cubicBezTo>
                    <a:pt x="4128" y="3641"/>
                    <a:pt x="4256" y="3416"/>
                    <a:pt x="4128" y="3272"/>
                  </a:cubicBezTo>
                  <a:cubicBezTo>
                    <a:pt x="3747" y="2892"/>
                    <a:pt x="3367" y="2512"/>
                    <a:pt x="2986" y="2169"/>
                  </a:cubicBezTo>
                  <a:lnTo>
                    <a:pt x="2435" y="1618"/>
                  </a:lnTo>
                  <a:lnTo>
                    <a:pt x="2150" y="1332"/>
                  </a:lnTo>
                  <a:cubicBezTo>
                    <a:pt x="2073" y="1256"/>
                    <a:pt x="1978" y="1180"/>
                    <a:pt x="1940" y="1085"/>
                  </a:cubicBezTo>
                  <a:cubicBezTo>
                    <a:pt x="1940" y="1082"/>
                    <a:pt x="1939" y="1078"/>
                    <a:pt x="1937" y="1075"/>
                  </a:cubicBezTo>
                  <a:lnTo>
                    <a:pt x="1937" y="1075"/>
                  </a:lnTo>
                  <a:lnTo>
                    <a:pt x="1997" y="1085"/>
                  </a:lnTo>
                  <a:cubicBezTo>
                    <a:pt x="2073" y="1123"/>
                    <a:pt x="2130" y="1123"/>
                    <a:pt x="2188" y="1142"/>
                  </a:cubicBezTo>
                  <a:cubicBezTo>
                    <a:pt x="2378" y="1180"/>
                    <a:pt x="2549" y="1256"/>
                    <a:pt x="2739" y="1351"/>
                  </a:cubicBezTo>
                  <a:cubicBezTo>
                    <a:pt x="3101" y="1522"/>
                    <a:pt x="3424" y="1751"/>
                    <a:pt x="3747" y="2017"/>
                  </a:cubicBezTo>
                  <a:cubicBezTo>
                    <a:pt x="4090" y="2321"/>
                    <a:pt x="4413" y="2683"/>
                    <a:pt x="4698" y="3044"/>
                  </a:cubicBezTo>
                  <a:cubicBezTo>
                    <a:pt x="4737" y="3109"/>
                    <a:pt x="4811" y="3147"/>
                    <a:pt x="4884" y="3147"/>
                  </a:cubicBezTo>
                  <a:cubicBezTo>
                    <a:pt x="4919" y="3147"/>
                    <a:pt x="4953" y="3138"/>
                    <a:pt x="4984" y="3120"/>
                  </a:cubicBezTo>
                  <a:cubicBezTo>
                    <a:pt x="5074" y="3066"/>
                    <a:pt x="5113" y="2943"/>
                    <a:pt x="5051" y="2849"/>
                  </a:cubicBezTo>
                  <a:lnTo>
                    <a:pt x="5051" y="2849"/>
                  </a:lnTo>
                  <a:cubicBezTo>
                    <a:pt x="5060" y="2844"/>
                    <a:pt x="5070" y="2839"/>
                    <a:pt x="5079" y="2835"/>
                  </a:cubicBezTo>
                  <a:cubicBezTo>
                    <a:pt x="5030" y="2770"/>
                    <a:pt x="4981" y="2706"/>
                    <a:pt x="4930" y="2642"/>
                  </a:cubicBezTo>
                  <a:lnTo>
                    <a:pt x="4930" y="2642"/>
                  </a:lnTo>
                  <a:cubicBezTo>
                    <a:pt x="4552" y="1977"/>
                    <a:pt x="4192" y="1282"/>
                    <a:pt x="3880" y="571"/>
                  </a:cubicBezTo>
                  <a:cubicBezTo>
                    <a:pt x="3872" y="547"/>
                    <a:pt x="3864" y="526"/>
                    <a:pt x="3858" y="506"/>
                  </a:cubicBezTo>
                  <a:lnTo>
                    <a:pt x="3858" y="506"/>
                  </a:lnTo>
                  <a:cubicBezTo>
                    <a:pt x="3875" y="523"/>
                    <a:pt x="3890" y="542"/>
                    <a:pt x="3899" y="571"/>
                  </a:cubicBezTo>
                  <a:cubicBezTo>
                    <a:pt x="3976" y="648"/>
                    <a:pt x="4052" y="705"/>
                    <a:pt x="4090" y="800"/>
                  </a:cubicBezTo>
                  <a:cubicBezTo>
                    <a:pt x="4337" y="1085"/>
                    <a:pt x="4546" y="1427"/>
                    <a:pt x="4755" y="1732"/>
                  </a:cubicBezTo>
                  <a:cubicBezTo>
                    <a:pt x="5003" y="2112"/>
                    <a:pt x="5212" y="2493"/>
                    <a:pt x="5383" y="2892"/>
                  </a:cubicBezTo>
                  <a:cubicBezTo>
                    <a:pt x="5409" y="2956"/>
                    <a:pt x="5496" y="3003"/>
                    <a:pt x="5573" y="3003"/>
                  </a:cubicBezTo>
                  <a:cubicBezTo>
                    <a:pt x="5609" y="3003"/>
                    <a:pt x="5644" y="2993"/>
                    <a:pt x="5668" y="2968"/>
                  </a:cubicBezTo>
                  <a:cubicBezTo>
                    <a:pt x="5821" y="2949"/>
                    <a:pt x="5840" y="2816"/>
                    <a:pt x="5782" y="2702"/>
                  </a:cubicBezTo>
                  <a:cubicBezTo>
                    <a:pt x="5402" y="1865"/>
                    <a:pt x="4927" y="1123"/>
                    <a:pt x="4337" y="400"/>
                  </a:cubicBezTo>
                  <a:cubicBezTo>
                    <a:pt x="4204" y="229"/>
                    <a:pt x="4033" y="1"/>
                    <a:pt x="3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16546100" y="2343200"/>
              <a:ext cx="14150" cy="11775"/>
            </a:xfrm>
            <a:custGeom>
              <a:avLst/>
              <a:gdLst/>
              <a:ahLst/>
              <a:cxnLst/>
              <a:rect l="l" t="t" r="r" b="b"/>
              <a:pathLst>
                <a:path w="566" h="471" extrusionOk="0">
                  <a:moveTo>
                    <a:pt x="248" y="1"/>
                  </a:moveTo>
                  <a:cubicBezTo>
                    <a:pt x="172" y="1"/>
                    <a:pt x="115" y="39"/>
                    <a:pt x="96" y="58"/>
                  </a:cubicBezTo>
                  <a:cubicBezTo>
                    <a:pt x="20" y="96"/>
                    <a:pt x="1" y="191"/>
                    <a:pt x="20" y="267"/>
                  </a:cubicBezTo>
                  <a:lnTo>
                    <a:pt x="20" y="305"/>
                  </a:lnTo>
                  <a:cubicBezTo>
                    <a:pt x="20" y="362"/>
                    <a:pt x="20" y="381"/>
                    <a:pt x="77" y="400"/>
                  </a:cubicBezTo>
                  <a:cubicBezTo>
                    <a:pt x="122" y="450"/>
                    <a:pt x="175" y="471"/>
                    <a:pt x="225" y="471"/>
                  </a:cubicBezTo>
                  <a:cubicBezTo>
                    <a:pt x="406" y="471"/>
                    <a:pt x="566" y="206"/>
                    <a:pt x="343" y="58"/>
                  </a:cubicBezTo>
                  <a:cubicBezTo>
                    <a:pt x="343" y="58"/>
                    <a:pt x="305" y="58"/>
                    <a:pt x="305" y="39"/>
                  </a:cubicBezTo>
                  <a:cubicBezTo>
                    <a:pt x="286" y="39"/>
                    <a:pt x="26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16568925" y="2465000"/>
              <a:ext cx="109400" cy="168250"/>
            </a:xfrm>
            <a:custGeom>
              <a:avLst/>
              <a:gdLst/>
              <a:ahLst/>
              <a:cxnLst/>
              <a:rect l="l" t="t" r="r" b="b"/>
              <a:pathLst>
                <a:path w="4376" h="6730" extrusionOk="0">
                  <a:moveTo>
                    <a:pt x="2619" y="606"/>
                  </a:moveTo>
                  <a:cubicBezTo>
                    <a:pt x="3267" y="1216"/>
                    <a:pt x="3662" y="2094"/>
                    <a:pt x="3748" y="3003"/>
                  </a:cubicBezTo>
                  <a:cubicBezTo>
                    <a:pt x="3786" y="3593"/>
                    <a:pt x="3748" y="4182"/>
                    <a:pt x="3615" y="4753"/>
                  </a:cubicBezTo>
                  <a:cubicBezTo>
                    <a:pt x="3538" y="5038"/>
                    <a:pt x="3443" y="5324"/>
                    <a:pt x="3348" y="5609"/>
                  </a:cubicBezTo>
                  <a:cubicBezTo>
                    <a:pt x="3272" y="5799"/>
                    <a:pt x="3177" y="5951"/>
                    <a:pt x="2987" y="5951"/>
                  </a:cubicBezTo>
                  <a:cubicBezTo>
                    <a:pt x="2416" y="5951"/>
                    <a:pt x="2340" y="5210"/>
                    <a:pt x="2321" y="4791"/>
                  </a:cubicBezTo>
                  <a:cubicBezTo>
                    <a:pt x="2310" y="4641"/>
                    <a:pt x="2207" y="4568"/>
                    <a:pt x="2102" y="4568"/>
                  </a:cubicBezTo>
                  <a:cubicBezTo>
                    <a:pt x="2035" y="4568"/>
                    <a:pt x="1966" y="4598"/>
                    <a:pt x="1922" y="4658"/>
                  </a:cubicBezTo>
                  <a:cubicBezTo>
                    <a:pt x="1712" y="4924"/>
                    <a:pt x="1484" y="5210"/>
                    <a:pt x="1294" y="5476"/>
                  </a:cubicBezTo>
                  <a:cubicBezTo>
                    <a:pt x="1199" y="5609"/>
                    <a:pt x="1085" y="5742"/>
                    <a:pt x="990" y="5875"/>
                  </a:cubicBezTo>
                  <a:cubicBezTo>
                    <a:pt x="895" y="5989"/>
                    <a:pt x="818" y="6123"/>
                    <a:pt x="704" y="6218"/>
                  </a:cubicBezTo>
                  <a:cubicBezTo>
                    <a:pt x="649" y="6245"/>
                    <a:pt x="613" y="6263"/>
                    <a:pt x="569" y="6263"/>
                  </a:cubicBezTo>
                  <a:cubicBezTo>
                    <a:pt x="552" y="6263"/>
                    <a:pt x="535" y="6261"/>
                    <a:pt x="514" y="6256"/>
                  </a:cubicBezTo>
                  <a:lnTo>
                    <a:pt x="495" y="6237"/>
                  </a:lnTo>
                  <a:lnTo>
                    <a:pt x="495" y="6237"/>
                  </a:lnTo>
                  <a:cubicBezTo>
                    <a:pt x="497" y="6239"/>
                    <a:pt x="499" y="6240"/>
                    <a:pt x="500" y="6240"/>
                  </a:cubicBezTo>
                  <a:cubicBezTo>
                    <a:pt x="504" y="6240"/>
                    <a:pt x="488" y="6207"/>
                    <a:pt x="480" y="6207"/>
                  </a:cubicBezTo>
                  <a:cubicBezTo>
                    <a:pt x="478" y="6207"/>
                    <a:pt x="476" y="6210"/>
                    <a:pt x="476" y="6218"/>
                  </a:cubicBezTo>
                  <a:cubicBezTo>
                    <a:pt x="438" y="6180"/>
                    <a:pt x="438" y="6142"/>
                    <a:pt x="438" y="6085"/>
                  </a:cubicBezTo>
                  <a:cubicBezTo>
                    <a:pt x="400" y="5875"/>
                    <a:pt x="476" y="5609"/>
                    <a:pt x="514" y="5400"/>
                  </a:cubicBezTo>
                  <a:cubicBezTo>
                    <a:pt x="723" y="4278"/>
                    <a:pt x="1256" y="3231"/>
                    <a:pt x="1769" y="2242"/>
                  </a:cubicBezTo>
                  <a:cubicBezTo>
                    <a:pt x="2062" y="1689"/>
                    <a:pt x="2341" y="1163"/>
                    <a:pt x="2619" y="606"/>
                  </a:cubicBezTo>
                  <a:close/>
                  <a:moveTo>
                    <a:pt x="2595" y="1"/>
                  </a:moveTo>
                  <a:cubicBezTo>
                    <a:pt x="2557" y="1"/>
                    <a:pt x="2516" y="16"/>
                    <a:pt x="2481" y="42"/>
                  </a:cubicBezTo>
                  <a:lnTo>
                    <a:pt x="2481" y="42"/>
                  </a:lnTo>
                  <a:cubicBezTo>
                    <a:pt x="2452" y="50"/>
                    <a:pt x="2424" y="66"/>
                    <a:pt x="2397" y="93"/>
                  </a:cubicBezTo>
                  <a:cubicBezTo>
                    <a:pt x="2353" y="137"/>
                    <a:pt x="2328" y="213"/>
                    <a:pt x="2333" y="284"/>
                  </a:cubicBezTo>
                  <a:lnTo>
                    <a:pt x="2333" y="284"/>
                  </a:lnTo>
                  <a:cubicBezTo>
                    <a:pt x="1779" y="1423"/>
                    <a:pt x="1116" y="2549"/>
                    <a:pt x="609" y="3726"/>
                  </a:cubicBezTo>
                  <a:cubicBezTo>
                    <a:pt x="381" y="4297"/>
                    <a:pt x="191" y="4905"/>
                    <a:pt x="96" y="5495"/>
                  </a:cubicBezTo>
                  <a:cubicBezTo>
                    <a:pt x="39" y="5761"/>
                    <a:pt x="1" y="6046"/>
                    <a:pt x="96" y="6313"/>
                  </a:cubicBezTo>
                  <a:cubicBezTo>
                    <a:pt x="176" y="6555"/>
                    <a:pt x="353" y="6729"/>
                    <a:pt x="592" y="6729"/>
                  </a:cubicBezTo>
                  <a:cubicBezTo>
                    <a:pt x="634" y="6729"/>
                    <a:pt x="678" y="6724"/>
                    <a:pt x="723" y="6712"/>
                  </a:cubicBezTo>
                  <a:cubicBezTo>
                    <a:pt x="895" y="6674"/>
                    <a:pt x="1047" y="6541"/>
                    <a:pt x="1161" y="6408"/>
                  </a:cubicBezTo>
                  <a:cubicBezTo>
                    <a:pt x="1275" y="6237"/>
                    <a:pt x="1427" y="6065"/>
                    <a:pt x="1541" y="5932"/>
                  </a:cubicBezTo>
                  <a:cubicBezTo>
                    <a:pt x="1694" y="5737"/>
                    <a:pt x="1840" y="5541"/>
                    <a:pt x="1987" y="5345"/>
                  </a:cubicBezTo>
                  <a:lnTo>
                    <a:pt x="1987" y="5345"/>
                  </a:lnTo>
                  <a:cubicBezTo>
                    <a:pt x="2067" y="5754"/>
                    <a:pt x="2243" y="6129"/>
                    <a:pt x="2663" y="6313"/>
                  </a:cubicBezTo>
                  <a:cubicBezTo>
                    <a:pt x="2773" y="6358"/>
                    <a:pt x="2900" y="6387"/>
                    <a:pt x="3028" y="6387"/>
                  </a:cubicBezTo>
                  <a:cubicBezTo>
                    <a:pt x="3167" y="6387"/>
                    <a:pt x="3306" y="6354"/>
                    <a:pt x="3424" y="6275"/>
                  </a:cubicBezTo>
                  <a:cubicBezTo>
                    <a:pt x="3672" y="6123"/>
                    <a:pt x="3767" y="5780"/>
                    <a:pt x="3862" y="5495"/>
                  </a:cubicBezTo>
                  <a:cubicBezTo>
                    <a:pt x="4280" y="4278"/>
                    <a:pt x="4375" y="2908"/>
                    <a:pt x="3862" y="1691"/>
                  </a:cubicBezTo>
                  <a:cubicBezTo>
                    <a:pt x="3625" y="1108"/>
                    <a:pt x="3266" y="577"/>
                    <a:pt x="2769" y="149"/>
                  </a:cubicBezTo>
                  <a:lnTo>
                    <a:pt x="2769" y="149"/>
                  </a:lnTo>
                  <a:cubicBezTo>
                    <a:pt x="2756" y="98"/>
                    <a:pt x="2728" y="54"/>
                    <a:pt x="2682" y="36"/>
                  </a:cubicBezTo>
                  <a:cubicBezTo>
                    <a:pt x="2658" y="11"/>
                    <a:pt x="2627" y="1"/>
                    <a:pt x="2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16587550" y="2378600"/>
              <a:ext cx="14675" cy="13025"/>
            </a:xfrm>
            <a:custGeom>
              <a:avLst/>
              <a:gdLst/>
              <a:ahLst/>
              <a:cxnLst/>
              <a:rect l="l" t="t" r="r" b="b"/>
              <a:pathLst>
                <a:path w="587" h="521" extrusionOk="0">
                  <a:moveTo>
                    <a:pt x="313" y="0"/>
                  </a:moveTo>
                  <a:cubicBezTo>
                    <a:pt x="1" y="0"/>
                    <a:pt x="90" y="520"/>
                    <a:pt x="322" y="520"/>
                  </a:cubicBezTo>
                  <a:cubicBezTo>
                    <a:pt x="362" y="520"/>
                    <a:pt x="406" y="504"/>
                    <a:pt x="454" y="468"/>
                  </a:cubicBezTo>
                  <a:cubicBezTo>
                    <a:pt x="511" y="449"/>
                    <a:pt x="530" y="392"/>
                    <a:pt x="530" y="353"/>
                  </a:cubicBezTo>
                  <a:lnTo>
                    <a:pt x="530" y="296"/>
                  </a:lnTo>
                  <a:cubicBezTo>
                    <a:pt x="549" y="277"/>
                    <a:pt x="549" y="277"/>
                    <a:pt x="549" y="258"/>
                  </a:cubicBezTo>
                  <a:cubicBezTo>
                    <a:pt x="587" y="163"/>
                    <a:pt x="530" y="49"/>
                    <a:pt x="397" y="11"/>
                  </a:cubicBezTo>
                  <a:cubicBezTo>
                    <a:pt x="366" y="4"/>
                    <a:pt x="338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16334975" y="2714850"/>
              <a:ext cx="41400" cy="54275"/>
            </a:xfrm>
            <a:custGeom>
              <a:avLst/>
              <a:gdLst/>
              <a:ahLst/>
              <a:cxnLst/>
              <a:rect l="l" t="t" r="r" b="b"/>
              <a:pathLst>
                <a:path w="1656" h="2171" extrusionOk="0">
                  <a:moveTo>
                    <a:pt x="257" y="1734"/>
                  </a:moveTo>
                  <a:cubicBezTo>
                    <a:pt x="254" y="1737"/>
                    <a:pt x="251" y="1738"/>
                    <a:pt x="249" y="1738"/>
                  </a:cubicBezTo>
                  <a:cubicBezTo>
                    <a:pt x="246" y="1738"/>
                    <a:pt x="247" y="1734"/>
                    <a:pt x="257" y="1734"/>
                  </a:cubicBezTo>
                  <a:close/>
                  <a:moveTo>
                    <a:pt x="1423" y="1"/>
                  </a:moveTo>
                  <a:cubicBezTo>
                    <a:pt x="1349" y="1"/>
                    <a:pt x="1275" y="39"/>
                    <a:pt x="1237" y="104"/>
                  </a:cubicBezTo>
                  <a:cubicBezTo>
                    <a:pt x="1104" y="408"/>
                    <a:pt x="932" y="713"/>
                    <a:pt x="761" y="998"/>
                  </a:cubicBezTo>
                  <a:lnTo>
                    <a:pt x="644" y="1178"/>
                  </a:lnTo>
                  <a:lnTo>
                    <a:pt x="644" y="1178"/>
                  </a:lnTo>
                  <a:cubicBezTo>
                    <a:pt x="742" y="881"/>
                    <a:pt x="877" y="597"/>
                    <a:pt x="1046" y="332"/>
                  </a:cubicBezTo>
                  <a:cubicBezTo>
                    <a:pt x="1139" y="187"/>
                    <a:pt x="994" y="43"/>
                    <a:pt x="846" y="43"/>
                  </a:cubicBezTo>
                  <a:cubicBezTo>
                    <a:pt x="780" y="43"/>
                    <a:pt x="713" y="72"/>
                    <a:pt x="666" y="142"/>
                  </a:cubicBezTo>
                  <a:cubicBezTo>
                    <a:pt x="476" y="446"/>
                    <a:pt x="324" y="808"/>
                    <a:pt x="191" y="1169"/>
                  </a:cubicBezTo>
                  <a:lnTo>
                    <a:pt x="57" y="1740"/>
                  </a:lnTo>
                  <a:cubicBezTo>
                    <a:pt x="38" y="1835"/>
                    <a:pt x="0" y="1949"/>
                    <a:pt x="57" y="2044"/>
                  </a:cubicBezTo>
                  <a:cubicBezTo>
                    <a:pt x="87" y="2119"/>
                    <a:pt x="176" y="2170"/>
                    <a:pt x="268" y="2170"/>
                  </a:cubicBezTo>
                  <a:cubicBezTo>
                    <a:pt x="293" y="2170"/>
                    <a:pt x="318" y="2166"/>
                    <a:pt x="343" y="2158"/>
                  </a:cubicBezTo>
                  <a:cubicBezTo>
                    <a:pt x="533" y="2139"/>
                    <a:pt x="647" y="1949"/>
                    <a:pt x="742" y="1816"/>
                  </a:cubicBezTo>
                  <a:cubicBezTo>
                    <a:pt x="856" y="1645"/>
                    <a:pt x="951" y="1492"/>
                    <a:pt x="1046" y="1340"/>
                  </a:cubicBezTo>
                  <a:cubicBezTo>
                    <a:pt x="1275" y="998"/>
                    <a:pt x="1427" y="675"/>
                    <a:pt x="1598" y="313"/>
                  </a:cubicBezTo>
                  <a:cubicBezTo>
                    <a:pt x="1655" y="218"/>
                    <a:pt x="1617" y="66"/>
                    <a:pt x="1522" y="28"/>
                  </a:cubicBezTo>
                  <a:cubicBezTo>
                    <a:pt x="1491" y="10"/>
                    <a:pt x="1457" y="1"/>
                    <a:pt x="1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16365875" y="2745275"/>
              <a:ext cx="36650" cy="60000"/>
            </a:xfrm>
            <a:custGeom>
              <a:avLst/>
              <a:gdLst/>
              <a:ahLst/>
              <a:cxnLst/>
              <a:rect l="l" t="t" r="r" b="b"/>
              <a:pathLst>
                <a:path w="1466" h="2400" extrusionOk="0">
                  <a:moveTo>
                    <a:pt x="353" y="1963"/>
                  </a:moveTo>
                  <a:cubicBezTo>
                    <a:pt x="355" y="1963"/>
                    <a:pt x="358" y="1963"/>
                    <a:pt x="360" y="1963"/>
                  </a:cubicBezTo>
                  <a:lnTo>
                    <a:pt x="360" y="1963"/>
                  </a:lnTo>
                  <a:cubicBezTo>
                    <a:pt x="357" y="1968"/>
                    <a:pt x="353" y="1971"/>
                    <a:pt x="349" y="1971"/>
                  </a:cubicBezTo>
                  <a:cubicBezTo>
                    <a:pt x="347" y="1971"/>
                    <a:pt x="345" y="1970"/>
                    <a:pt x="343" y="1968"/>
                  </a:cubicBezTo>
                  <a:cubicBezTo>
                    <a:pt x="343" y="1964"/>
                    <a:pt x="347" y="1963"/>
                    <a:pt x="353" y="1963"/>
                  </a:cubicBezTo>
                  <a:close/>
                  <a:moveTo>
                    <a:pt x="552" y="0"/>
                  </a:moveTo>
                  <a:cubicBezTo>
                    <a:pt x="486" y="0"/>
                    <a:pt x="414" y="30"/>
                    <a:pt x="381" y="85"/>
                  </a:cubicBezTo>
                  <a:cubicBezTo>
                    <a:pt x="229" y="447"/>
                    <a:pt x="96" y="827"/>
                    <a:pt x="58" y="1226"/>
                  </a:cubicBezTo>
                  <a:cubicBezTo>
                    <a:pt x="39" y="1417"/>
                    <a:pt x="1" y="1607"/>
                    <a:pt x="1" y="1797"/>
                  </a:cubicBezTo>
                  <a:cubicBezTo>
                    <a:pt x="1" y="1987"/>
                    <a:pt x="1" y="2235"/>
                    <a:pt x="172" y="2349"/>
                  </a:cubicBezTo>
                  <a:cubicBezTo>
                    <a:pt x="230" y="2384"/>
                    <a:pt x="294" y="2399"/>
                    <a:pt x="358" y="2399"/>
                  </a:cubicBezTo>
                  <a:cubicBezTo>
                    <a:pt x="501" y="2399"/>
                    <a:pt x="644" y="2321"/>
                    <a:pt x="723" y="2216"/>
                  </a:cubicBezTo>
                  <a:cubicBezTo>
                    <a:pt x="819" y="2063"/>
                    <a:pt x="857" y="1854"/>
                    <a:pt x="933" y="1683"/>
                  </a:cubicBezTo>
                  <a:cubicBezTo>
                    <a:pt x="1104" y="1284"/>
                    <a:pt x="1237" y="884"/>
                    <a:pt x="1408" y="466"/>
                  </a:cubicBezTo>
                  <a:cubicBezTo>
                    <a:pt x="1465" y="351"/>
                    <a:pt x="1370" y="237"/>
                    <a:pt x="1275" y="218"/>
                  </a:cubicBezTo>
                  <a:cubicBezTo>
                    <a:pt x="1251" y="211"/>
                    <a:pt x="1228" y="208"/>
                    <a:pt x="1207" y="208"/>
                  </a:cubicBezTo>
                  <a:cubicBezTo>
                    <a:pt x="1109" y="208"/>
                    <a:pt x="1040" y="274"/>
                    <a:pt x="1009" y="351"/>
                  </a:cubicBezTo>
                  <a:lnTo>
                    <a:pt x="647" y="1284"/>
                  </a:lnTo>
                  <a:cubicBezTo>
                    <a:pt x="571" y="1436"/>
                    <a:pt x="533" y="1588"/>
                    <a:pt x="457" y="1759"/>
                  </a:cubicBezTo>
                  <a:cubicBezTo>
                    <a:pt x="451" y="1771"/>
                    <a:pt x="445" y="1787"/>
                    <a:pt x="438" y="1805"/>
                  </a:cubicBezTo>
                  <a:lnTo>
                    <a:pt x="438" y="1805"/>
                  </a:lnTo>
                  <a:lnTo>
                    <a:pt x="438" y="1607"/>
                  </a:lnTo>
                  <a:cubicBezTo>
                    <a:pt x="438" y="1474"/>
                    <a:pt x="457" y="1303"/>
                    <a:pt x="476" y="1169"/>
                  </a:cubicBezTo>
                  <a:cubicBezTo>
                    <a:pt x="533" y="884"/>
                    <a:pt x="628" y="599"/>
                    <a:pt x="742" y="332"/>
                  </a:cubicBezTo>
                  <a:cubicBezTo>
                    <a:pt x="800" y="237"/>
                    <a:pt x="761" y="85"/>
                    <a:pt x="666" y="47"/>
                  </a:cubicBezTo>
                  <a:cubicBezTo>
                    <a:pt x="643" y="15"/>
                    <a:pt x="599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16403925" y="2692425"/>
              <a:ext cx="44175" cy="46675"/>
            </a:xfrm>
            <a:custGeom>
              <a:avLst/>
              <a:gdLst/>
              <a:ahLst/>
              <a:cxnLst/>
              <a:rect l="l" t="t" r="r" b="b"/>
              <a:pathLst>
                <a:path w="1767" h="1867" extrusionOk="0">
                  <a:moveTo>
                    <a:pt x="1463" y="0"/>
                  </a:moveTo>
                  <a:cubicBezTo>
                    <a:pt x="1398" y="0"/>
                    <a:pt x="1334" y="32"/>
                    <a:pt x="1294" y="107"/>
                  </a:cubicBezTo>
                  <a:cubicBezTo>
                    <a:pt x="1142" y="373"/>
                    <a:pt x="989" y="639"/>
                    <a:pt x="799" y="906"/>
                  </a:cubicBezTo>
                  <a:lnTo>
                    <a:pt x="514" y="1248"/>
                  </a:lnTo>
                  <a:lnTo>
                    <a:pt x="493" y="1269"/>
                  </a:lnTo>
                  <a:lnTo>
                    <a:pt x="493" y="1269"/>
                  </a:lnTo>
                  <a:cubicBezTo>
                    <a:pt x="575" y="1016"/>
                    <a:pt x="685" y="767"/>
                    <a:pt x="818" y="525"/>
                  </a:cubicBezTo>
                  <a:cubicBezTo>
                    <a:pt x="951" y="353"/>
                    <a:pt x="806" y="199"/>
                    <a:pt x="655" y="199"/>
                  </a:cubicBezTo>
                  <a:cubicBezTo>
                    <a:pt x="589" y="199"/>
                    <a:pt x="522" y="228"/>
                    <a:pt x="476" y="297"/>
                  </a:cubicBezTo>
                  <a:cubicBezTo>
                    <a:pt x="267" y="716"/>
                    <a:pt x="95" y="1134"/>
                    <a:pt x="38" y="1591"/>
                  </a:cubicBezTo>
                  <a:cubicBezTo>
                    <a:pt x="0" y="1686"/>
                    <a:pt x="38" y="1800"/>
                    <a:pt x="133" y="1819"/>
                  </a:cubicBezTo>
                  <a:cubicBezTo>
                    <a:pt x="203" y="1852"/>
                    <a:pt x="270" y="1867"/>
                    <a:pt x="333" y="1867"/>
                  </a:cubicBezTo>
                  <a:cubicBezTo>
                    <a:pt x="630" y="1867"/>
                    <a:pt x="855" y="1541"/>
                    <a:pt x="1027" y="1305"/>
                  </a:cubicBezTo>
                  <a:cubicBezTo>
                    <a:pt x="1275" y="1001"/>
                    <a:pt x="1484" y="659"/>
                    <a:pt x="1674" y="335"/>
                  </a:cubicBezTo>
                  <a:cubicBezTo>
                    <a:pt x="1767" y="163"/>
                    <a:pt x="1611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3"/>
          <p:cNvSpPr txBox="1">
            <a:spLocks noGrp="1"/>
          </p:cNvSpPr>
          <p:nvPr>
            <p:ph type="title" idx="4294967295"/>
          </p:nvPr>
        </p:nvSpPr>
        <p:spPr>
          <a:xfrm>
            <a:off x="-249502" y="34257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for Kids Infographics</a:t>
            </a:r>
            <a:endParaRPr dirty="0"/>
          </a:p>
        </p:txBody>
      </p:sp>
      <p:grpSp>
        <p:nvGrpSpPr>
          <p:cNvPr id="776" name="Google Shape;776;p33"/>
          <p:cNvGrpSpPr/>
          <p:nvPr/>
        </p:nvGrpSpPr>
        <p:grpSpPr>
          <a:xfrm>
            <a:off x="1858798" y="621817"/>
            <a:ext cx="6778566" cy="707059"/>
            <a:chOff x="1908225" y="1445025"/>
            <a:chExt cx="6778566" cy="707059"/>
          </a:xfrm>
        </p:grpSpPr>
        <p:sp>
          <p:nvSpPr>
            <p:cNvPr id="777" name="Google Shape;777;p33"/>
            <p:cNvSpPr/>
            <p:nvPr/>
          </p:nvSpPr>
          <p:spPr>
            <a:xfrm>
              <a:off x="1908225" y="1445025"/>
              <a:ext cx="6778566" cy="707059"/>
            </a:xfrm>
            <a:custGeom>
              <a:avLst/>
              <a:gdLst/>
              <a:ahLst/>
              <a:cxnLst/>
              <a:rect l="l" t="t" r="r" b="b"/>
              <a:pathLst>
                <a:path w="68979" h="8966" extrusionOk="0">
                  <a:moveTo>
                    <a:pt x="0" y="0"/>
                  </a:moveTo>
                  <a:lnTo>
                    <a:pt x="0" y="8965"/>
                  </a:lnTo>
                  <a:lnTo>
                    <a:pt x="68979" y="8965"/>
                  </a:lnTo>
                  <a:lnTo>
                    <a:pt x="68979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 txBox="1"/>
            <p:nvPr/>
          </p:nvSpPr>
          <p:spPr>
            <a:xfrm>
              <a:off x="3793800" y="1551350"/>
              <a:ext cx="27603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place. It’s full of iron oxide dust and it has a reddish cast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 flipH="1">
              <a:off x="6779758" y="1445025"/>
              <a:ext cx="1249767" cy="707059"/>
            </a:xfrm>
            <a:custGeom>
              <a:avLst/>
              <a:gdLst/>
              <a:ahLst/>
              <a:cxnLst/>
              <a:rect l="l" t="t" r="r" b="b"/>
              <a:pathLst>
                <a:path w="13170" h="8966" extrusionOk="0">
                  <a:moveTo>
                    <a:pt x="1" y="0"/>
                  </a:moveTo>
                  <a:lnTo>
                    <a:pt x="1" y="8965"/>
                  </a:lnTo>
                  <a:lnTo>
                    <a:pt x="12391" y="8965"/>
                  </a:lnTo>
                  <a:lnTo>
                    <a:pt x="12391" y="5111"/>
                  </a:lnTo>
                  <a:lnTo>
                    <a:pt x="13170" y="4273"/>
                  </a:lnTo>
                  <a:lnTo>
                    <a:pt x="12391" y="3450"/>
                  </a:lnTo>
                  <a:lnTo>
                    <a:pt x="1239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2424774" y="1581267"/>
            <a:ext cx="6212594" cy="707498"/>
            <a:chOff x="2474201" y="2100250"/>
            <a:chExt cx="6212594" cy="707498"/>
          </a:xfrm>
        </p:grpSpPr>
        <p:sp>
          <p:nvSpPr>
            <p:cNvPr id="781" name="Google Shape;781;p33"/>
            <p:cNvSpPr/>
            <p:nvPr/>
          </p:nvSpPr>
          <p:spPr>
            <a:xfrm>
              <a:off x="2474201" y="2100250"/>
              <a:ext cx="6212594" cy="707498"/>
            </a:xfrm>
            <a:custGeom>
              <a:avLst/>
              <a:gdLst/>
              <a:ahLst/>
              <a:cxnLst/>
              <a:rect l="l" t="t" r="r" b="b"/>
              <a:pathLst>
                <a:path w="68979" h="8971" extrusionOk="0">
                  <a:moveTo>
                    <a:pt x="0" y="1"/>
                  </a:moveTo>
                  <a:lnTo>
                    <a:pt x="0" y="8971"/>
                  </a:lnTo>
                  <a:lnTo>
                    <a:pt x="68979" y="8971"/>
                  </a:lnTo>
                  <a:lnTo>
                    <a:pt x="68979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 txBox="1"/>
            <p:nvPr/>
          </p:nvSpPr>
          <p:spPr>
            <a:xfrm>
              <a:off x="3793700" y="2206800"/>
              <a:ext cx="27603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giant,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3" name="Google Shape;783;p33"/>
            <p:cNvSpPr/>
            <p:nvPr/>
          </p:nvSpPr>
          <p:spPr>
            <a:xfrm flipH="1">
              <a:off x="6779773" y="2100273"/>
              <a:ext cx="1249767" cy="707453"/>
            </a:xfrm>
            <a:custGeom>
              <a:avLst/>
              <a:gdLst/>
              <a:ahLst/>
              <a:cxnLst/>
              <a:rect l="l" t="t" r="r" b="b"/>
              <a:pathLst>
                <a:path w="13170" h="8971" extrusionOk="0">
                  <a:moveTo>
                    <a:pt x="1" y="1"/>
                  </a:moveTo>
                  <a:lnTo>
                    <a:pt x="1" y="8971"/>
                  </a:lnTo>
                  <a:lnTo>
                    <a:pt x="12391" y="8971"/>
                  </a:lnTo>
                  <a:lnTo>
                    <a:pt x="12391" y="5117"/>
                  </a:lnTo>
                  <a:lnTo>
                    <a:pt x="13170" y="4274"/>
                  </a:lnTo>
                  <a:lnTo>
                    <a:pt x="12391" y="3451"/>
                  </a:lnTo>
                  <a:lnTo>
                    <a:pt x="12391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4" name="Google Shape;784;p33"/>
          <p:cNvGrpSpPr/>
          <p:nvPr/>
        </p:nvGrpSpPr>
        <p:grpSpPr>
          <a:xfrm>
            <a:off x="2424822" y="2541158"/>
            <a:ext cx="6212594" cy="707462"/>
            <a:chOff x="2474249" y="3060141"/>
            <a:chExt cx="6212594" cy="707462"/>
          </a:xfrm>
        </p:grpSpPr>
        <p:sp>
          <p:nvSpPr>
            <p:cNvPr id="785" name="Google Shape;785;p33"/>
            <p:cNvSpPr/>
            <p:nvPr/>
          </p:nvSpPr>
          <p:spPr>
            <a:xfrm>
              <a:off x="2474249" y="3060150"/>
              <a:ext cx="6212594" cy="707453"/>
            </a:xfrm>
            <a:custGeom>
              <a:avLst/>
              <a:gdLst/>
              <a:ahLst/>
              <a:cxnLst/>
              <a:rect l="l" t="t" r="r" b="b"/>
              <a:pathLst>
                <a:path w="68979" h="8971" extrusionOk="0">
                  <a:moveTo>
                    <a:pt x="0" y="1"/>
                  </a:moveTo>
                  <a:lnTo>
                    <a:pt x="0" y="8970"/>
                  </a:lnTo>
                  <a:lnTo>
                    <a:pt x="68979" y="8970"/>
                  </a:lnTo>
                  <a:lnTo>
                    <a:pt x="68979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 txBox="1"/>
            <p:nvPr/>
          </p:nvSpPr>
          <p:spPr>
            <a:xfrm>
              <a:off x="3793800" y="3166675"/>
              <a:ext cx="27603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 and is the ringed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7" name="Google Shape;787;p33"/>
            <p:cNvSpPr/>
            <p:nvPr/>
          </p:nvSpPr>
          <p:spPr>
            <a:xfrm flipH="1">
              <a:off x="6779773" y="3060141"/>
              <a:ext cx="1249767" cy="707453"/>
            </a:xfrm>
            <a:custGeom>
              <a:avLst/>
              <a:gdLst/>
              <a:ahLst/>
              <a:cxnLst/>
              <a:rect l="l" t="t" r="r" b="b"/>
              <a:pathLst>
                <a:path w="13170" h="8971" extrusionOk="0">
                  <a:moveTo>
                    <a:pt x="1" y="1"/>
                  </a:moveTo>
                  <a:lnTo>
                    <a:pt x="1" y="8970"/>
                  </a:lnTo>
                  <a:lnTo>
                    <a:pt x="12391" y="8970"/>
                  </a:lnTo>
                  <a:lnTo>
                    <a:pt x="12391" y="5116"/>
                  </a:lnTo>
                  <a:lnTo>
                    <a:pt x="13170" y="4279"/>
                  </a:lnTo>
                  <a:lnTo>
                    <a:pt x="12391" y="3455"/>
                  </a:lnTo>
                  <a:lnTo>
                    <a:pt x="1239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8" name="Google Shape;788;p33"/>
          <p:cNvGrpSpPr/>
          <p:nvPr/>
        </p:nvGrpSpPr>
        <p:grpSpPr>
          <a:xfrm>
            <a:off x="2772598" y="3501015"/>
            <a:ext cx="5864852" cy="707456"/>
            <a:chOff x="2822025" y="4019998"/>
            <a:chExt cx="5864852" cy="707456"/>
          </a:xfrm>
        </p:grpSpPr>
        <p:sp>
          <p:nvSpPr>
            <p:cNvPr id="789" name="Google Shape;789;p33"/>
            <p:cNvSpPr/>
            <p:nvPr/>
          </p:nvSpPr>
          <p:spPr>
            <a:xfrm>
              <a:off x="2822025" y="4020000"/>
              <a:ext cx="5864852" cy="707453"/>
            </a:xfrm>
            <a:custGeom>
              <a:avLst/>
              <a:gdLst/>
              <a:ahLst/>
              <a:cxnLst/>
              <a:rect l="l" t="t" r="r" b="b"/>
              <a:pathLst>
                <a:path w="68980" h="8971" extrusionOk="0">
                  <a:moveTo>
                    <a:pt x="1" y="0"/>
                  </a:moveTo>
                  <a:lnTo>
                    <a:pt x="1" y="8970"/>
                  </a:lnTo>
                  <a:lnTo>
                    <a:pt x="68980" y="8970"/>
                  </a:lnTo>
                  <a:lnTo>
                    <a:pt x="68980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 txBox="1"/>
            <p:nvPr/>
          </p:nvSpPr>
          <p:spPr>
            <a:xfrm>
              <a:off x="3793825" y="4126525"/>
              <a:ext cx="2760300" cy="49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also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 flipH="1">
              <a:off x="6779776" y="4019998"/>
              <a:ext cx="1249767" cy="707453"/>
            </a:xfrm>
            <a:custGeom>
              <a:avLst/>
              <a:gdLst/>
              <a:ahLst/>
              <a:cxnLst/>
              <a:rect l="l" t="t" r="r" b="b"/>
              <a:pathLst>
                <a:path w="13170" h="8971" extrusionOk="0">
                  <a:moveTo>
                    <a:pt x="0" y="0"/>
                  </a:moveTo>
                  <a:lnTo>
                    <a:pt x="0" y="8970"/>
                  </a:lnTo>
                  <a:lnTo>
                    <a:pt x="12391" y="8970"/>
                  </a:lnTo>
                  <a:lnTo>
                    <a:pt x="12391" y="5116"/>
                  </a:lnTo>
                  <a:lnTo>
                    <a:pt x="13169" y="4278"/>
                  </a:lnTo>
                  <a:lnTo>
                    <a:pt x="12391" y="3455"/>
                  </a:lnTo>
                  <a:lnTo>
                    <a:pt x="1239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92" name="Google Shape;792;p33"/>
          <p:cNvSpPr/>
          <p:nvPr/>
        </p:nvSpPr>
        <p:spPr>
          <a:xfrm>
            <a:off x="407773" y="570667"/>
            <a:ext cx="3013923" cy="3637805"/>
          </a:xfrm>
          <a:custGeom>
            <a:avLst/>
            <a:gdLst/>
            <a:ahLst/>
            <a:cxnLst/>
            <a:rect l="l" t="t" r="r" b="b"/>
            <a:pathLst>
              <a:path w="12041" h="12478" extrusionOk="0">
                <a:moveTo>
                  <a:pt x="5848" y="3252"/>
                </a:moveTo>
                <a:cubicBezTo>
                  <a:pt x="5858" y="3252"/>
                  <a:pt x="5868" y="3252"/>
                  <a:pt x="5878" y="3253"/>
                </a:cubicBezTo>
                <a:cubicBezTo>
                  <a:pt x="6448" y="3272"/>
                  <a:pt x="6848" y="3747"/>
                  <a:pt x="7095" y="4679"/>
                </a:cubicBezTo>
                <a:cubicBezTo>
                  <a:pt x="7228" y="5326"/>
                  <a:pt x="7304" y="5992"/>
                  <a:pt x="7266" y="6734"/>
                </a:cubicBezTo>
                <a:cubicBezTo>
                  <a:pt x="7190" y="7780"/>
                  <a:pt x="6905" y="8369"/>
                  <a:pt x="6410" y="8483"/>
                </a:cubicBezTo>
                <a:cubicBezTo>
                  <a:pt x="6359" y="8491"/>
                  <a:pt x="6310" y="8495"/>
                  <a:pt x="6262" y="8495"/>
                </a:cubicBezTo>
                <a:cubicBezTo>
                  <a:pt x="6063" y="8495"/>
                  <a:pt x="5891" y="8428"/>
                  <a:pt x="5706" y="8274"/>
                </a:cubicBezTo>
                <a:cubicBezTo>
                  <a:pt x="5022" y="7685"/>
                  <a:pt x="4736" y="6581"/>
                  <a:pt x="4832" y="4984"/>
                </a:cubicBezTo>
                <a:cubicBezTo>
                  <a:pt x="4906" y="3823"/>
                  <a:pt x="5257" y="3252"/>
                  <a:pt x="5848" y="3252"/>
                </a:cubicBezTo>
                <a:close/>
                <a:moveTo>
                  <a:pt x="5916" y="0"/>
                </a:moveTo>
                <a:cubicBezTo>
                  <a:pt x="4071" y="0"/>
                  <a:pt x="2625" y="514"/>
                  <a:pt x="1579" y="1541"/>
                </a:cubicBezTo>
                <a:cubicBezTo>
                  <a:pt x="533" y="2587"/>
                  <a:pt x="0" y="4014"/>
                  <a:pt x="0" y="5878"/>
                </a:cubicBezTo>
                <a:cubicBezTo>
                  <a:pt x="0" y="7723"/>
                  <a:pt x="533" y="9149"/>
                  <a:pt x="1579" y="10176"/>
                </a:cubicBezTo>
                <a:cubicBezTo>
                  <a:pt x="2644" y="11203"/>
                  <a:pt x="4071" y="11698"/>
                  <a:pt x="5916" y="11698"/>
                </a:cubicBezTo>
                <a:cubicBezTo>
                  <a:pt x="6829" y="11698"/>
                  <a:pt x="7590" y="11603"/>
                  <a:pt x="8274" y="11356"/>
                </a:cubicBezTo>
                <a:cubicBezTo>
                  <a:pt x="8369" y="11527"/>
                  <a:pt x="8560" y="11793"/>
                  <a:pt x="8921" y="12135"/>
                </a:cubicBezTo>
                <a:cubicBezTo>
                  <a:pt x="9130" y="12383"/>
                  <a:pt x="9378" y="12478"/>
                  <a:pt x="9606" y="12478"/>
                </a:cubicBezTo>
                <a:cubicBezTo>
                  <a:pt x="9796" y="12478"/>
                  <a:pt x="9986" y="12402"/>
                  <a:pt x="10233" y="12269"/>
                </a:cubicBezTo>
                <a:cubicBezTo>
                  <a:pt x="10728" y="11983"/>
                  <a:pt x="10994" y="11660"/>
                  <a:pt x="11013" y="11375"/>
                </a:cubicBezTo>
                <a:cubicBezTo>
                  <a:pt x="11032" y="11032"/>
                  <a:pt x="10804" y="10652"/>
                  <a:pt x="10271" y="10233"/>
                </a:cubicBezTo>
                <a:cubicBezTo>
                  <a:pt x="11451" y="9206"/>
                  <a:pt x="12040" y="7723"/>
                  <a:pt x="12021" y="5878"/>
                </a:cubicBezTo>
                <a:cubicBezTo>
                  <a:pt x="12021" y="5174"/>
                  <a:pt x="11907" y="4508"/>
                  <a:pt x="11717" y="3899"/>
                </a:cubicBezTo>
                <a:cubicBezTo>
                  <a:pt x="10899" y="1313"/>
                  <a:pt x="8959" y="0"/>
                  <a:pt x="5916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 rot="727242">
            <a:off x="2971916" y="1164356"/>
            <a:ext cx="3475736" cy="3558331"/>
          </a:xfrm>
          <a:custGeom>
            <a:avLst/>
            <a:gdLst/>
            <a:ahLst/>
            <a:cxnLst/>
            <a:rect l="l" t="t" r="r" b="b"/>
            <a:pathLst>
              <a:path w="34143" h="34951" extrusionOk="0">
                <a:moveTo>
                  <a:pt x="14742" y="5526"/>
                </a:moveTo>
                <a:lnTo>
                  <a:pt x="14742" y="5526"/>
                </a:lnTo>
                <a:cubicBezTo>
                  <a:pt x="15502" y="5716"/>
                  <a:pt x="16244" y="6344"/>
                  <a:pt x="16054" y="7219"/>
                </a:cubicBezTo>
                <a:cubicBezTo>
                  <a:pt x="15864" y="8056"/>
                  <a:pt x="14951" y="8569"/>
                  <a:pt x="14247" y="8912"/>
                </a:cubicBezTo>
                <a:cubicBezTo>
                  <a:pt x="15103" y="8246"/>
                  <a:pt x="15693" y="7276"/>
                  <a:pt x="15217" y="6192"/>
                </a:cubicBezTo>
                <a:cubicBezTo>
                  <a:pt x="15103" y="5945"/>
                  <a:pt x="14932" y="5716"/>
                  <a:pt x="14742" y="5526"/>
                </a:cubicBezTo>
                <a:close/>
                <a:moveTo>
                  <a:pt x="13083" y="5524"/>
                </a:moveTo>
                <a:cubicBezTo>
                  <a:pt x="13224" y="5524"/>
                  <a:pt x="13365" y="5542"/>
                  <a:pt x="13505" y="5583"/>
                </a:cubicBezTo>
                <a:cubicBezTo>
                  <a:pt x="14608" y="5888"/>
                  <a:pt x="15179" y="7029"/>
                  <a:pt x="14361" y="7961"/>
                </a:cubicBezTo>
                <a:cubicBezTo>
                  <a:pt x="13657" y="8760"/>
                  <a:pt x="12554" y="9216"/>
                  <a:pt x="11527" y="9482"/>
                </a:cubicBezTo>
                <a:cubicBezTo>
                  <a:pt x="11220" y="9566"/>
                  <a:pt x="10927" y="9618"/>
                  <a:pt x="10634" y="9618"/>
                </a:cubicBezTo>
                <a:cubicBezTo>
                  <a:pt x="10328" y="9618"/>
                  <a:pt x="10022" y="9561"/>
                  <a:pt x="9701" y="9425"/>
                </a:cubicBezTo>
                <a:cubicBezTo>
                  <a:pt x="9283" y="9235"/>
                  <a:pt x="8902" y="8931"/>
                  <a:pt x="8845" y="8474"/>
                </a:cubicBezTo>
                <a:cubicBezTo>
                  <a:pt x="8807" y="7599"/>
                  <a:pt x="9758" y="6896"/>
                  <a:pt x="10424" y="6477"/>
                </a:cubicBezTo>
                <a:cubicBezTo>
                  <a:pt x="10918" y="6173"/>
                  <a:pt x="11432" y="5945"/>
                  <a:pt x="11984" y="5773"/>
                </a:cubicBezTo>
                <a:cubicBezTo>
                  <a:pt x="12330" y="5649"/>
                  <a:pt x="12706" y="5524"/>
                  <a:pt x="13083" y="5524"/>
                </a:cubicBezTo>
                <a:close/>
                <a:moveTo>
                  <a:pt x="17994" y="13895"/>
                </a:moveTo>
                <a:cubicBezTo>
                  <a:pt x="18337" y="14047"/>
                  <a:pt x="18660" y="14219"/>
                  <a:pt x="18983" y="14428"/>
                </a:cubicBezTo>
                <a:cubicBezTo>
                  <a:pt x="19896" y="15094"/>
                  <a:pt x="20543" y="16064"/>
                  <a:pt x="21018" y="17091"/>
                </a:cubicBezTo>
                <a:lnTo>
                  <a:pt x="21018" y="16996"/>
                </a:lnTo>
                <a:cubicBezTo>
                  <a:pt x="21893" y="19031"/>
                  <a:pt x="22255" y="21275"/>
                  <a:pt x="22844" y="23406"/>
                </a:cubicBezTo>
                <a:cubicBezTo>
                  <a:pt x="23396" y="25365"/>
                  <a:pt x="24176" y="27400"/>
                  <a:pt x="25869" y="28636"/>
                </a:cubicBezTo>
                <a:cubicBezTo>
                  <a:pt x="24499" y="28085"/>
                  <a:pt x="23586" y="26886"/>
                  <a:pt x="22997" y="25574"/>
                </a:cubicBezTo>
                <a:lnTo>
                  <a:pt x="22997" y="25669"/>
                </a:lnTo>
                <a:cubicBezTo>
                  <a:pt x="22122" y="23634"/>
                  <a:pt x="21760" y="21408"/>
                  <a:pt x="21171" y="19297"/>
                </a:cubicBezTo>
                <a:cubicBezTo>
                  <a:pt x="20600" y="17300"/>
                  <a:pt x="19763" y="15132"/>
                  <a:pt x="17994" y="13895"/>
                </a:cubicBezTo>
                <a:close/>
                <a:moveTo>
                  <a:pt x="6544" y="2635"/>
                </a:moveTo>
                <a:lnTo>
                  <a:pt x="6544" y="2635"/>
                </a:lnTo>
                <a:cubicBezTo>
                  <a:pt x="4584" y="3985"/>
                  <a:pt x="2949" y="5792"/>
                  <a:pt x="2150" y="8056"/>
                </a:cubicBezTo>
                <a:cubicBezTo>
                  <a:pt x="1769" y="9102"/>
                  <a:pt x="1636" y="10186"/>
                  <a:pt x="1541" y="11289"/>
                </a:cubicBezTo>
                <a:cubicBezTo>
                  <a:pt x="1446" y="12450"/>
                  <a:pt x="1427" y="13610"/>
                  <a:pt x="1446" y="14789"/>
                </a:cubicBezTo>
                <a:cubicBezTo>
                  <a:pt x="1503" y="17262"/>
                  <a:pt x="1769" y="19735"/>
                  <a:pt x="2074" y="22207"/>
                </a:cubicBezTo>
                <a:cubicBezTo>
                  <a:pt x="2264" y="23786"/>
                  <a:pt x="2435" y="25403"/>
                  <a:pt x="2720" y="27001"/>
                </a:cubicBezTo>
                <a:cubicBezTo>
                  <a:pt x="3139" y="29454"/>
                  <a:pt x="3881" y="32326"/>
                  <a:pt x="5897" y="33943"/>
                </a:cubicBezTo>
                <a:cubicBezTo>
                  <a:pt x="4546" y="33430"/>
                  <a:pt x="3786" y="32174"/>
                  <a:pt x="3196" y="30938"/>
                </a:cubicBezTo>
                <a:cubicBezTo>
                  <a:pt x="2549" y="29587"/>
                  <a:pt x="2245" y="28066"/>
                  <a:pt x="1998" y="26639"/>
                </a:cubicBezTo>
                <a:cubicBezTo>
                  <a:pt x="1788" y="25365"/>
                  <a:pt x="1636" y="24052"/>
                  <a:pt x="1484" y="22740"/>
                </a:cubicBezTo>
                <a:cubicBezTo>
                  <a:pt x="1256" y="20971"/>
                  <a:pt x="1047" y="19183"/>
                  <a:pt x="913" y="17395"/>
                </a:cubicBezTo>
                <a:cubicBezTo>
                  <a:pt x="761" y="15569"/>
                  <a:pt x="723" y="13743"/>
                  <a:pt x="837" y="11898"/>
                </a:cubicBezTo>
                <a:cubicBezTo>
                  <a:pt x="951" y="10072"/>
                  <a:pt x="1218" y="8341"/>
                  <a:pt x="2188" y="6743"/>
                </a:cubicBezTo>
                <a:cubicBezTo>
                  <a:pt x="3234" y="5013"/>
                  <a:pt x="4775" y="3662"/>
                  <a:pt x="6544" y="2635"/>
                </a:cubicBezTo>
                <a:close/>
                <a:moveTo>
                  <a:pt x="14686" y="0"/>
                </a:moveTo>
                <a:cubicBezTo>
                  <a:pt x="14314" y="0"/>
                  <a:pt x="13940" y="6"/>
                  <a:pt x="13562" y="10"/>
                </a:cubicBezTo>
                <a:cubicBezTo>
                  <a:pt x="10081" y="67"/>
                  <a:pt x="6563" y="1437"/>
                  <a:pt x="3957" y="3719"/>
                </a:cubicBezTo>
                <a:cubicBezTo>
                  <a:pt x="2720" y="4822"/>
                  <a:pt x="1636" y="6154"/>
                  <a:pt x="1028" y="7675"/>
                </a:cubicBezTo>
                <a:cubicBezTo>
                  <a:pt x="400" y="9178"/>
                  <a:pt x="267" y="10795"/>
                  <a:pt x="172" y="12374"/>
                </a:cubicBezTo>
                <a:cubicBezTo>
                  <a:pt x="0" y="15892"/>
                  <a:pt x="400" y="19411"/>
                  <a:pt x="856" y="22911"/>
                </a:cubicBezTo>
                <a:cubicBezTo>
                  <a:pt x="1199" y="25555"/>
                  <a:pt x="1427" y="28237"/>
                  <a:pt x="2397" y="30729"/>
                </a:cubicBezTo>
                <a:cubicBezTo>
                  <a:pt x="2663" y="31394"/>
                  <a:pt x="3006" y="32117"/>
                  <a:pt x="3443" y="32764"/>
                </a:cubicBezTo>
                <a:cubicBezTo>
                  <a:pt x="4147" y="33734"/>
                  <a:pt x="5041" y="34476"/>
                  <a:pt x="6182" y="34780"/>
                </a:cubicBezTo>
                <a:cubicBezTo>
                  <a:pt x="6606" y="34896"/>
                  <a:pt x="7021" y="34951"/>
                  <a:pt x="7446" y="34951"/>
                </a:cubicBezTo>
                <a:cubicBezTo>
                  <a:pt x="7649" y="34951"/>
                  <a:pt x="7855" y="34938"/>
                  <a:pt x="8065" y="34913"/>
                </a:cubicBezTo>
                <a:cubicBezTo>
                  <a:pt x="8114" y="34910"/>
                  <a:pt x="8163" y="34909"/>
                  <a:pt x="8213" y="34909"/>
                </a:cubicBezTo>
                <a:cubicBezTo>
                  <a:pt x="8406" y="34909"/>
                  <a:pt x="8606" y="34927"/>
                  <a:pt x="8813" y="34927"/>
                </a:cubicBezTo>
                <a:cubicBezTo>
                  <a:pt x="8905" y="34927"/>
                  <a:pt x="8998" y="34923"/>
                  <a:pt x="9092" y="34913"/>
                </a:cubicBezTo>
                <a:cubicBezTo>
                  <a:pt x="9435" y="34894"/>
                  <a:pt x="9815" y="34875"/>
                  <a:pt x="10177" y="34799"/>
                </a:cubicBezTo>
                <a:cubicBezTo>
                  <a:pt x="11527" y="34571"/>
                  <a:pt x="12839" y="33905"/>
                  <a:pt x="13772" y="32897"/>
                </a:cubicBezTo>
                <a:cubicBezTo>
                  <a:pt x="14723" y="31870"/>
                  <a:pt x="15046" y="30596"/>
                  <a:pt x="14913" y="29207"/>
                </a:cubicBezTo>
                <a:cubicBezTo>
                  <a:pt x="14704" y="27020"/>
                  <a:pt x="13562" y="25079"/>
                  <a:pt x="12649" y="23120"/>
                </a:cubicBezTo>
                <a:cubicBezTo>
                  <a:pt x="11527" y="20724"/>
                  <a:pt x="10652" y="17585"/>
                  <a:pt x="12573" y="15360"/>
                </a:cubicBezTo>
                <a:cubicBezTo>
                  <a:pt x="13049" y="14789"/>
                  <a:pt x="13676" y="14333"/>
                  <a:pt x="14361" y="14047"/>
                </a:cubicBezTo>
                <a:cubicBezTo>
                  <a:pt x="14723" y="13895"/>
                  <a:pt x="15122" y="13743"/>
                  <a:pt x="15521" y="13686"/>
                </a:cubicBezTo>
                <a:cubicBezTo>
                  <a:pt x="15542" y="13685"/>
                  <a:pt x="15564" y="13684"/>
                  <a:pt x="15586" y="13684"/>
                </a:cubicBezTo>
                <a:cubicBezTo>
                  <a:pt x="15896" y="13684"/>
                  <a:pt x="16264" y="13806"/>
                  <a:pt x="16549" y="13895"/>
                </a:cubicBezTo>
                <a:cubicBezTo>
                  <a:pt x="18051" y="14428"/>
                  <a:pt x="19078" y="15759"/>
                  <a:pt x="19706" y="17129"/>
                </a:cubicBezTo>
                <a:lnTo>
                  <a:pt x="19706" y="17034"/>
                </a:lnTo>
                <a:cubicBezTo>
                  <a:pt x="20467" y="18746"/>
                  <a:pt x="20828" y="20610"/>
                  <a:pt x="21285" y="22417"/>
                </a:cubicBezTo>
                <a:cubicBezTo>
                  <a:pt x="21703" y="24109"/>
                  <a:pt x="22179" y="25840"/>
                  <a:pt x="23187" y="27286"/>
                </a:cubicBezTo>
                <a:cubicBezTo>
                  <a:pt x="24110" y="28586"/>
                  <a:pt x="25481" y="29550"/>
                  <a:pt x="27133" y="29550"/>
                </a:cubicBezTo>
                <a:cubicBezTo>
                  <a:pt x="27149" y="29550"/>
                  <a:pt x="27165" y="29550"/>
                  <a:pt x="27181" y="29549"/>
                </a:cubicBezTo>
                <a:cubicBezTo>
                  <a:pt x="27390" y="29549"/>
                  <a:pt x="27581" y="29530"/>
                  <a:pt x="27790" y="29492"/>
                </a:cubicBezTo>
                <a:cubicBezTo>
                  <a:pt x="27841" y="29487"/>
                  <a:pt x="27895" y="29485"/>
                  <a:pt x="27949" y="29485"/>
                </a:cubicBezTo>
                <a:cubicBezTo>
                  <a:pt x="28100" y="29485"/>
                  <a:pt x="28259" y="29502"/>
                  <a:pt x="28399" y="29530"/>
                </a:cubicBezTo>
                <a:cubicBezTo>
                  <a:pt x="28817" y="29530"/>
                  <a:pt x="29254" y="29473"/>
                  <a:pt x="29673" y="29359"/>
                </a:cubicBezTo>
                <a:cubicBezTo>
                  <a:pt x="30491" y="29150"/>
                  <a:pt x="31252" y="28693"/>
                  <a:pt x="31841" y="28123"/>
                </a:cubicBezTo>
                <a:cubicBezTo>
                  <a:pt x="34143" y="25859"/>
                  <a:pt x="33477" y="22055"/>
                  <a:pt x="32526" y="19354"/>
                </a:cubicBezTo>
                <a:cubicBezTo>
                  <a:pt x="31499" y="16368"/>
                  <a:pt x="29920" y="13648"/>
                  <a:pt x="28437" y="10890"/>
                </a:cubicBezTo>
                <a:cubicBezTo>
                  <a:pt x="26896" y="7980"/>
                  <a:pt x="25203" y="5051"/>
                  <a:pt x="22711" y="2863"/>
                </a:cubicBezTo>
                <a:cubicBezTo>
                  <a:pt x="21456" y="1779"/>
                  <a:pt x="20048" y="904"/>
                  <a:pt x="18432" y="429"/>
                </a:cubicBezTo>
                <a:cubicBezTo>
                  <a:pt x="17184" y="61"/>
                  <a:pt x="15947" y="0"/>
                  <a:pt x="146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6"/>
          <p:cNvGrpSpPr/>
          <p:nvPr/>
        </p:nvGrpSpPr>
        <p:grpSpPr>
          <a:xfrm>
            <a:off x="6745092" y="1316682"/>
            <a:ext cx="1935245" cy="1253606"/>
            <a:chOff x="6745092" y="1316682"/>
            <a:chExt cx="1935245" cy="1253606"/>
          </a:xfrm>
        </p:grpSpPr>
        <p:sp>
          <p:nvSpPr>
            <p:cNvPr id="98" name="Google Shape;98;p16"/>
            <p:cNvSpPr txBox="1"/>
            <p:nvPr/>
          </p:nvSpPr>
          <p:spPr>
            <a:xfrm>
              <a:off x="6745092" y="1997887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7364838" y="1316682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7089437" y="1669807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1" name="Google Shape;101;p16"/>
          <p:cNvGrpSpPr/>
          <p:nvPr/>
        </p:nvGrpSpPr>
        <p:grpSpPr>
          <a:xfrm>
            <a:off x="6745092" y="3029029"/>
            <a:ext cx="1935246" cy="1250034"/>
            <a:chOff x="6745092" y="3029029"/>
            <a:chExt cx="1935246" cy="1250034"/>
          </a:xfrm>
        </p:grpSpPr>
        <p:sp>
          <p:nvSpPr>
            <p:cNvPr id="102" name="Google Shape;102;p16"/>
            <p:cNvSpPr txBox="1"/>
            <p:nvPr/>
          </p:nvSpPr>
          <p:spPr>
            <a:xfrm>
              <a:off x="6745092" y="370666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7364838" y="302902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7089438" y="3380368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" name="Google Shape;105;p16"/>
          <p:cNvGrpSpPr/>
          <p:nvPr/>
        </p:nvGrpSpPr>
        <p:grpSpPr>
          <a:xfrm>
            <a:off x="463662" y="1316682"/>
            <a:ext cx="1930750" cy="1253606"/>
            <a:chOff x="463662" y="1316682"/>
            <a:chExt cx="1930750" cy="1253606"/>
          </a:xfrm>
        </p:grpSpPr>
        <p:sp>
          <p:nvSpPr>
            <p:cNvPr id="106" name="Google Shape;106;p16"/>
            <p:cNvSpPr txBox="1"/>
            <p:nvPr/>
          </p:nvSpPr>
          <p:spPr>
            <a:xfrm>
              <a:off x="467812" y="1997887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467812" y="1316682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463662" y="1669807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463663" y="3029874"/>
            <a:ext cx="1930749" cy="1249189"/>
            <a:chOff x="463663" y="3029874"/>
            <a:chExt cx="1930749" cy="1249189"/>
          </a:xfrm>
        </p:grpSpPr>
        <p:sp>
          <p:nvSpPr>
            <p:cNvPr id="110" name="Google Shape;110;p16"/>
            <p:cNvSpPr txBox="1"/>
            <p:nvPr/>
          </p:nvSpPr>
          <p:spPr>
            <a:xfrm>
              <a:off x="467812" y="370666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 and is the ringed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467812" y="302987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463663" y="3380368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4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798" name="Google Shape;798;p34"/>
          <p:cNvGrpSpPr/>
          <p:nvPr/>
        </p:nvGrpSpPr>
        <p:grpSpPr>
          <a:xfrm>
            <a:off x="278534" y="1355454"/>
            <a:ext cx="1648200" cy="2889791"/>
            <a:chOff x="278534" y="1317354"/>
            <a:chExt cx="1648200" cy="2889791"/>
          </a:xfrm>
        </p:grpSpPr>
        <p:sp>
          <p:nvSpPr>
            <p:cNvPr id="799" name="Google Shape;799;p34"/>
            <p:cNvSpPr txBox="1"/>
            <p:nvPr/>
          </p:nvSpPr>
          <p:spPr>
            <a:xfrm>
              <a:off x="448184" y="131735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0" name="Google Shape;800;p34"/>
            <p:cNvSpPr txBox="1"/>
            <p:nvPr/>
          </p:nvSpPr>
          <p:spPr>
            <a:xfrm>
              <a:off x="278534" y="1686375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1" name="Google Shape;801;p34"/>
            <p:cNvSpPr txBox="1"/>
            <p:nvPr/>
          </p:nvSpPr>
          <p:spPr>
            <a:xfrm>
              <a:off x="695684" y="3824946"/>
              <a:ext cx="813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37%</a:t>
              </a:r>
              <a:endParaRPr sz="2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02" name="Google Shape;802;p34"/>
            <p:cNvGrpSpPr/>
            <p:nvPr/>
          </p:nvGrpSpPr>
          <p:grpSpPr>
            <a:xfrm>
              <a:off x="534816" y="2482066"/>
              <a:ext cx="1135635" cy="1135635"/>
              <a:chOff x="474379" y="2502302"/>
              <a:chExt cx="1135635" cy="1135635"/>
            </a:xfrm>
          </p:grpSpPr>
          <p:grpSp>
            <p:nvGrpSpPr>
              <p:cNvPr id="803" name="Google Shape;803;p34"/>
              <p:cNvGrpSpPr/>
              <p:nvPr/>
            </p:nvGrpSpPr>
            <p:grpSpPr>
              <a:xfrm>
                <a:off x="474379" y="2502302"/>
                <a:ext cx="1135635" cy="1135635"/>
                <a:chOff x="401082" y="2583927"/>
                <a:chExt cx="1135635" cy="1135635"/>
              </a:xfrm>
            </p:grpSpPr>
            <p:grpSp>
              <p:nvGrpSpPr>
                <p:cNvPr id="804" name="Google Shape;804;p34"/>
                <p:cNvGrpSpPr/>
                <p:nvPr/>
              </p:nvGrpSpPr>
              <p:grpSpPr>
                <a:xfrm>
                  <a:off x="401082" y="2583927"/>
                  <a:ext cx="1135635" cy="1135635"/>
                  <a:chOff x="593100" y="1484050"/>
                  <a:chExt cx="1554600" cy="1554600"/>
                </a:xfrm>
              </p:grpSpPr>
              <p:sp>
                <p:nvSpPr>
                  <p:cNvPr id="805" name="Google Shape;805;p34"/>
                  <p:cNvSpPr/>
                  <p:nvPr/>
                </p:nvSpPr>
                <p:spPr>
                  <a:xfrm>
                    <a:off x="593100" y="1487350"/>
                    <a:ext cx="1551300" cy="15513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6" name="Google Shape;806;p34"/>
                  <p:cNvSpPr/>
                  <p:nvPr/>
                </p:nvSpPr>
                <p:spPr>
                  <a:xfrm>
                    <a:off x="593100" y="1484050"/>
                    <a:ext cx="1554600" cy="1554600"/>
                  </a:xfrm>
                  <a:prstGeom prst="pie">
                    <a:avLst>
                      <a:gd name="adj1" fmla="val 4135311"/>
                      <a:gd name="adj2" fmla="val 16200000"/>
                    </a:avLst>
                  </a:prstGeom>
                  <a:solidFill>
                    <a:schemeClr val="accent6"/>
                  </a:solidFill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07" name="Google Shape;807;p34"/>
                <p:cNvSpPr/>
                <p:nvPr/>
              </p:nvSpPr>
              <p:spPr>
                <a:xfrm>
                  <a:off x="611150" y="2793995"/>
                  <a:ext cx="715500" cy="715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8" name="Google Shape;808;p34"/>
              <p:cNvSpPr/>
              <p:nvPr/>
            </p:nvSpPr>
            <p:spPr>
              <a:xfrm>
                <a:off x="851153" y="2829524"/>
                <a:ext cx="382089" cy="481198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8615" extrusionOk="0">
                    <a:moveTo>
                      <a:pt x="8004" y="3556"/>
                    </a:moveTo>
                    <a:cubicBezTo>
                      <a:pt x="9477" y="3556"/>
                      <a:pt x="10339" y="3809"/>
                      <a:pt x="10595" y="4322"/>
                    </a:cubicBezTo>
                    <a:cubicBezTo>
                      <a:pt x="10957" y="5102"/>
                      <a:pt x="10938" y="5996"/>
                      <a:pt x="10538" y="6947"/>
                    </a:cubicBezTo>
                    <a:cubicBezTo>
                      <a:pt x="10120" y="7917"/>
                      <a:pt x="8256" y="8488"/>
                      <a:pt x="4927" y="8716"/>
                    </a:cubicBezTo>
                    <a:lnTo>
                      <a:pt x="5441" y="3733"/>
                    </a:lnTo>
                    <a:cubicBezTo>
                      <a:pt x="6438" y="3615"/>
                      <a:pt x="7293" y="3556"/>
                      <a:pt x="8004" y="3556"/>
                    </a:cubicBezTo>
                    <a:close/>
                    <a:moveTo>
                      <a:pt x="8674" y="0"/>
                    </a:moveTo>
                    <a:cubicBezTo>
                      <a:pt x="7152" y="0"/>
                      <a:pt x="5217" y="106"/>
                      <a:pt x="2873" y="328"/>
                    </a:cubicBezTo>
                    <a:lnTo>
                      <a:pt x="1542" y="1165"/>
                    </a:lnTo>
                    <a:lnTo>
                      <a:pt x="1" y="17732"/>
                    </a:lnTo>
                    <a:cubicBezTo>
                      <a:pt x="583" y="18224"/>
                      <a:pt x="1276" y="18466"/>
                      <a:pt x="2085" y="18466"/>
                    </a:cubicBezTo>
                    <a:cubicBezTo>
                      <a:pt x="2652" y="18466"/>
                      <a:pt x="3276" y="18347"/>
                      <a:pt x="3957" y="18112"/>
                    </a:cubicBezTo>
                    <a:lnTo>
                      <a:pt x="4547" y="12387"/>
                    </a:lnTo>
                    <a:lnTo>
                      <a:pt x="5973" y="12235"/>
                    </a:lnTo>
                    <a:lnTo>
                      <a:pt x="10215" y="18398"/>
                    </a:lnTo>
                    <a:cubicBezTo>
                      <a:pt x="10703" y="18542"/>
                      <a:pt x="11154" y="18615"/>
                      <a:pt x="11569" y="18615"/>
                    </a:cubicBezTo>
                    <a:cubicBezTo>
                      <a:pt x="12738" y="18615"/>
                      <a:pt x="13615" y="18036"/>
                      <a:pt x="14190" y="16857"/>
                    </a:cubicBezTo>
                    <a:lnTo>
                      <a:pt x="9911" y="11322"/>
                    </a:lnTo>
                    <a:cubicBezTo>
                      <a:pt x="12498" y="10675"/>
                      <a:pt x="13981" y="9325"/>
                      <a:pt x="14381" y="7271"/>
                    </a:cubicBezTo>
                    <a:cubicBezTo>
                      <a:pt x="14780" y="5235"/>
                      <a:pt x="14761" y="3580"/>
                      <a:pt x="14343" y="2382"/>
                    </a:cubicBezTo>
                    <a:cubicBezTo>
                      <a:pt x="13905" y="1184"/>
                      <a:pt x="12878" y="423"/>
                      <a:pt x="11299" y="157"/>
                    </a:cubicBezTo>
                    <a:cubicBezTo>
                      <a:pt x="10635" y="54"/>
                      <a:pt x="9759" y="0"/>
                      <a:pt x="8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9" name="Google Shape;809;p34"/>
          <p:cNvGrpSpPr/>
          <p:nvPr/>
        </p:nvGrpSpPr>
        <p:grpSpPr>
          <a:xfrm>
            <a:off x="2013217" y="1355454"/>
            <a:ext cx="1648200" cy="2887141"/>
            <a:chOff x="2013217" y="1317354"/>
            <a:chExt cx="1648200" cy="2887141"/>
          </a:xfrm>
        </p:grpSpPr>
        <p:sp>
          <p:nvSpPr>
            <p:cNvPr id="810" name="Google Shape;810;p34"/>
            <p:cNvSpPr txBox="1"/>
            <p:nvPr/>
          </p:nvSpPr>
          <p:spPr>
            <a:xfrm>
              <a:off x="2182867" y="131735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1" name="Google Shape;811;p34"/>
            <p:cNvSpPr txBox="1"/>
            <p:nvPr/>
          </p:nvSpPr>
          <p:spPr>
            <a:xfrm>
              <a:off x="2013217" y="1686375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34"/>
            <p:cNvSpPr txBox="1"/>
            <p:nvPr/>
          </p:nvSpPr>
          <p:spPr>
            <a:xfrm>
              <a:off x="2430367" y="3822296"/>
              <a:ext cx="813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75%</a:t>
              </a:r>
              <a:endParaRPr sz="22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13" name="Google Shape;813;p34"/>
            <p:cNvGrpSpPr/>
            <p:nvPr/>
          </p:nvGrpSpPr>
          <p:grpSpPr>
            <a:xfrm>
              <a:off x="2269498" y="2482066"/>
              <a:ext cx="1135635" cy="1135635"/>
              <a:chOff x="474379" y="2502302"/>
              <a:chExt cx="1135635" cy="1135635"/>
            </a:xfrm>
          </p:grpSpPr>
          <p:grpSp>
            <p:nvGrpSpPr>
              <p:cNvPr id="814" name="Google Shape;814;p34"/>
              <p:cNvGrpSpPr/>
              <p:nvPr/>
            </p:nvGrpSpPr>
            <p:grpSpPr>
              <a:xfrm>
                <a:off x="474379" y="2502302"/>
                <a:ext cx="1135635" cy="1135635"/>
                <a:chOff x="401082" y="2583927"/>
                <a:chExt cx="1135635" cy="1135635"/>
              </a:xfrm>
            </p:grpSpPr>
            <p:grpSp>
              <p:nvGrpSpPr>
                <p:cNvPr id="815" name="Google Shape;815;p34"/>
                <p:cNvGrpSpPr/>
                <p:nvPr/>
              </p:nvGrpSpPr>
              <p:grpSpPr>
                <a:xfrm>
                  <a:off x="401082" y="2583927"/>
                  <a:ext cx="1135635" cy="1135635"/>
                  <a:chOff x="593100" y="1484050"/>
                  <a:chExt cx="1554600" cy="1554600"/>
                </a:xfrm>
              </p:grpSpPr>
              <p:sp>
                <p:nvSpPr>
                  <p:cNvPr id="816" name="Google Shape;816;p34"/>
                  <p:cNvSpPr/>
                  <p:nvPr/>
                </p:nvSpPr>
                <p:spPr>
                  <a:xfrm>
                    <a:off x="593100" y="1487350"/>
                    <a:ext cx="1551300" cy="1551300"/>
                  </a:xfrm>
                  <a:prstGeom prst="ellipse">
                    <a:avLst/>
                  </a:pr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7" name="Google Shape;817;p34"/>
                  <p:cNvSpPr/>
                  <p:nvPr/>
                </p:nvSpPr>
                <p:spPr>
                  <a:xfrm>
                    <a:off x="593100" y="1484050"/>
                    <a:ext cx="1554600" cy="1554600"/>
                  </a:xfrm>
                  <a:prstGeom prst="pie">
                    <a:avLst>
                      <a:gd name="adj1" fmla="val 11371788"/>
                      <a:gd name="adj2" fmla="val 16200000"/>
                    </a:avLst>
                  </a:prstGeom>
                  <a:solidFill>
                    <a:schemeClr val="accent6"/>
                  </a:solidFill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18" name="Google Shape;818;p34"/>
                <p:cNvSpPr/>
                <p:nvPr/>
              </p:nvSpPr>
              <p:spPr>
                <a:xfrm>
                  <a:off x="611150" y="2793995"/>
                  <a:ext cx="715500" cy="715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9" name="Google Shape;819;p34"/>
              <p:cNvSpPr/>
              <p:nvPr/>
            </p:nvSpPr>
            <p:spPr>
              <a:xfrm>
                <a:off x="851153" y="2829524"/>
                <a:ext cx="382089" cy="481198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8615" extrusionOk="0">
                    <a:moveTo>
                      <a:pt x="8004" y="3556"/>
                    </a:moveTo>
                    <a:cubicBezTo>
                      <a:pt x="9477" y="3556"/>
                      <a:pt x="10339" y="3809"/>
                      <a:pt x="10595" y="4322"/>
                    </a:cubicBezTo>
                    <a:cubicBezTo>
                      <a:pt x="10957" y="5102"/>
                      <a:pt x="10938" y="5996"/>
                      <a:pt x="10538" y="6947"/>
                    </a:cubicBezTo>
                    <a:cubicBezTo>
                      <a:pt x="10120" y="7917"/>
                      <a:pt x="8256" y="8488"/>
                      <a:pt x="4927" y="8716"/>
                    </a:cubicBezTo>
                    <a:lnTo>
                      <a:pt x="5441" y="3733"/>
                    </a:lnTo>
                    <a:cubicBezTo>
                      <a:pt x="6438" y="3615"/>
                      <a:pt x="7293" y="3556"/>
                      <a:pt x="8004" y="3556"/>
                    </a:cubicBezTo>
                    <a:close/>
                    <a:moveTo>
                      <a:pt x="8674" y="0"/>
                    </a:moveTo>
                    <a:cubicBezTo>
                      <a:pt x="7152" y="0"/>
                      <a:pt x="5217" y="106"/>
                      <a:pt x="2873" y="328"/>
                    </a:cubicBezTo>
                    <a:lnTo>
                      <a:pt x="1542" y="1165"/>
                    </a:lnTo>
                    <a:lnTo>
                      <a:pt x="1" y="17732"/>
                    </a:lnTo>
                    <a:cubicBezTo>
                      <a:pt x="583" y="18224"/>
                      <a:pt x="1276" y="18466"/>
                      <a:pt x="2085" y="18466"/>
                    </a:cubicBezTo>
                    <a:cubicBezTo>
                      <a:pt x="2652" y="18466"/>
                      <a:pt x="3276" y="18347"/>
                      <a:pt x="3957" y="18112"/>
                    </a:cubicBezTo>
                    <a:lnTo>
                      <a:pt x="4547" y="12387"/>
                    </a:lnTo>
                    <a:lnTo>
                      <a:pt x="5973" y="12235"/>
                    </a:lnTo>
                    <a:lnTo>
                      <a:pt x="10215" y="18398"/>
                    </a:lnTo>
                    <a:cubicBezTo>
                      <a:pt x="10703" y="18542"/>
                      <a:pt x="11154" y="18615"/>
                      <a:pt x="11569" y="18615"/>
                    </a:cubicBezTo>
                    <a:cubicBezTo>
                      <a:pt x="12738" y="18615"/>
                      <a:pt x="13615" y="18036"/>
                      <a:pt x="14190" y="16857"/>
                    </a:cubicBezTo>
                    <a:lnTo>
                      <a:pt x="9911" y="11322"/>
                    </a:lnTo>
                    <a:cubicBezTo>
                      <a:pt x="12498" y="10675"/>
                      <a:pt x="13981" y="9325"/>
                      <a:pt x="14381" y="7271"/>
                    </a:cubicBezTo>
                    <a:cubicBezTo>
                      <a:pt x="14780" y="5235"/>
                      <a:pt x="14761" y="3580"/>
                      <a:pt x="14343" y="2382"/>
                    </a:cubicBezTo>
                    <a:cubicBezTo>
                      <a:pt x="13905" y="1184"/>
                      <a:pt x="12878" y="423"/>
                      <a:pt x="11299" y="157"/>
                    </a:cubicBezTo>
                    <a:cubicBezTo>
                      <a:pt x="10635" y="54"/>
                      <a:pt x="9759" y="0"/>
                      <a:pt x="8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34"/>
          <p:cNvGrpSpPr/>
          <p:nvPr/>
        </p:nvGrpSpPr>
        <p:grpSpPr>
          <a:xfrm>
            <a:off x="3747900" y="1355454"/>
            <a:ext cx="1648200" cy="2889791"/>
            <a:chOff x="3747900" y="1317354"/>
            <a:chExt cx="1648200" cy="2889791"/>
          </a:xfrm>
        </p:grpSpPr>
        <p:sp>
          <p:nvSpPr>
            <p:cNvPr id="821" name="Google Shape;821;p34"/>
            <p:cNvSpPr txBox="1"/>
            <p:nvPr/>
          </p:nvSpPr>
          <p:spPr>
            <a:xfrm>
              <a:off x="3917550" y="131735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2" name="Google Shape;822;p34"/>
            <p:cNvSpPr txBox="1"/>
            <p:nvPr/>
          </p:nvSpPr>
          <p:spPr>
            <a:xfrm>
              <a:off x="3747900" y="1686375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3" name="Google Shape;823;p34"/>
            <p:cNvSpPr txBox="1"/>
            <p:nvPr/>
          </p:nvSpPr>
          <p:spPr>
            <a:xfrm>
              <a:off x="4165050" y="3824946"/>
              <a:ext cx="813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61%</a:t>
              </a:r>
              <a:endParaRPr sz="22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24" name="Google Shape;824;p34"/>
            <p:cNvGrpSpPr/>
            <p:nvPr/>
          </p:nvGrpSpPr>
          <p:grpSpPr>
            <a:xfrm>
              <a:off x="4004179" y="2482066"/>
              <a:ext cx="1135635" cy="1135635"/>
              <a:chOff x="474379" y="2502302"/>
              <a:chExt cx="1135635" cy="1135635"/>
            </a:xfrm>
          </p:grpSpPr>
          <p:grpSp>
            <p:nvGrpSpPr>
              <p:cNvPr id="825" name="Google Shape;825;p34"/>
              <p:cNvGrpSpPr/>
              <p:nvPr/>
            </p:nvGrpSpPr>
            <p:grpSpPr>
              <a:xfrm>
                <a:off x="474379" y="2502302"/>
                <a:ext cx="1135635" cy="1135635"/>
                <a:chOff x="401082" y="2583927"/>
                <a:chExt cx="1135635" cy="1135635"/>
              </a:xfrm>
            </p:grpSpPr>
            <p:grpSp>
              <p:nvGrpSpPr>
                <p:cNvPr id="826" name="Google Shape;826;p34"/>
                <p:cNvGrpSpPr/>
                <p:nvPr/>
              </p:nvGrpSpPr>
              <p:grpSpPr>
                <a:xfrm>
                  <a:off x="401082" y="2583927"/>
                  <a:ext cx="1135635" cy="1135635"/>
                  <a:chOff x="593100" y="1484050"/>
                  <a:chExt cx="1554600" cy="1554600"/>
                </a:xfrm>
              </p:grpSpPr>
              <p:sp>
                <p:nvSpPr>
                  <p:cNvPr id="827" name="Google Shape;827;p34"/>
                  <p:cNvSpPr/>
                  <p:nvPr/>
                </p:nvSpPr>
                <p:spPr>
                  <a:xfrm>
                    <a:off x="593100" y="1487350"/>
                    <a:ext cx="1551300" cy="15513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8" name="Google Shape;828;p34"/>
                  <p:cNvSpPr/>
                  <p:nvPr/>
                </p:nvSpPr>
                <p:spPr>
                  <a:xfrm>
                    <a:off x="593100" y="1484050"/>
                    <a:ext cx="1554600" cy="1554600"/>
                  </a:xfrm>
                  <a:prstGeom prst="pie">
                    <a:avLst>
                      <a:gd name="adj1" fmla="val 7069747"/>
                      <a:gd name="adj2" fmla="val 16200000"/>
                    </a:avLst>
                  </a:prstGeom>
                  <a:solidFill>
                    <a:schemeClr val="accent6"/>
                  </a:solidFill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29" name="Google Shape;829;p34"/>
                <p:cNvSpPr/>
                <p:nvPr/>
              </p:nvSpPr>
              <p:spPr>
                <a:xfrm>
                  <a:off x="611150" y="2793995"/>
                  <a:ext cx="715500" cy="715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0" name="Google Shape;830;p34"/>
              <p:cNvSpPr/>
              <p:nvPr/>
            </p:nvSpPr>
            <p:spPr>
              <a:xfrm>
                <a:off x="851153" y="2829524"/>
                <a:ext cx="382089" cy="481198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8615" extrusionOk="0">
                    <a:moveTo>
                      <a:pt x="8004" y="3556"/>
                    </a:moveTo>
                    <a:cubicBezTo>
                      <a:pt x="9477" y="3556"/>
                      <a:pt x="10339" y="3809"/>
                      <a:pt x="10595" y="4322"/>
                    </a:cubicBezTo>
                    <a:cubicBezTo>
                      <a:pt x="10957" y="5102"/>
                      <a:pt x="10938" y="5996"/>
                      <a:pt x="10538" y="6947"/>
                    </a:cubicBezTo>
                    <a:cubicBezTo>
                      <a:pt x="10120" y="7917"/>
                      <a:pt x="8256" y="8488"/>
                      <a:pt x="4927" y="8716"/>
                    </a:cubicBezTo>
                    <a:lnTo>
                      <a:pt x="5441" y="3733"/>
                    </a:lnTo>
                    <a:cubicBezTo>
                      <a:pt x="6438" y="3615"/>
                      <a:pt x="7293" y="3556"/>
                      <a:pt x="8004" y="3556"/>
                    </a:cubicBezTo>
                    <a:close/>
                    <a:moveTo>
                      <a:pt x="8674" y="0"/>
                    </a:moveTo>
                    <a:cubicBezTo>
                      <a:pt x="7152" y="0"/>
                      <a:pt x="5217" y="106"/>
                      <a:pt x="2873" y="328"/>
                    </a:cubicBezTo>
                    <a:lnTo>
                      <a:pt x="1542" y="1165"/>
                    </a:lnTo>
                    <a:lnTo>
                      <a:pt x="1" y="17732"/>
                    </a:lnTo>
                    <a:cubicBezTo>
                      <a:pt x="583" y="18224"/>
                      <a:pt x="1276" y="18466"/>
                      <a:pt x="2085" y="18466"/>
                    </a:cubicBezTo>
                    <a:cubicBezTo>
                      <a:pt x="2652" y="18466"/>
                      <a:pt x="3276" y="18347"/>
                      <a:pt x="3957" y="18112"/>
                    </a:cubicBezTo>
                    <a:lnTo>
                      <a:pt x="4547" y="12387"/>
                    </a:lnTo>
                    <a:lnTo>
                      <a:pt x="5973" y="12235"/>
                    </a:lnTo>
                    <a:lnTo>
                      <a:pt x="10215" y="18398"/>
                    </a:lnTo>
                    <a:cubicBezTo>
                      <a:pt x="10703" y="18542"/>
                      <a:pt x="11154" y="18615"/>
                      <a:pt x="11569" y="18615"/>
                    </a:cubicBezTo>
                    <a:cubicBezTo>
                      <a:pt x="12738" y="18615"/>
                      <a:pt x="13615" y="18036"/>
                      <a:pt x="14190" y="16857"/>
                    </a:cubicBezTo>
                    <a:lnTo>
                      <a:pt x="9911" y="11322"/>
                    </a:lnTo>
                    <a:cubicBezTo>
                      <a:pt x="12498" y="10675"/>
                      <a:pt x="13981" y="9325"/>
                      <a:pt x="14381" y="7271"/>
                    </a:cubicBezTo>
                    <a:cubicBezTo>
                      <a:pt x="14780" y="5235"/>
                      <a:pt x="14761" y="3580"/>
                      <a:pt x="14343" y="2382"/>
                    </a:cubicBezTo>
                    <a:cubicBezTo>
                      <a:pt x="13905" y="1184"/>
                      <a:pt x="12878" y="423"/>
                      <a:pt x="11299" y="157"/>
                    </a:cubicBezTo>
                    <a:cubicBezTo>
                      <a:pt x="10635" y="54"/>
                      <a:pt x="9759" y="0"/>
                      <a:pt x="86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1" name="Google Shape;831;p34"/>
          <p:cNvGrpSpPr/>
          <p:nvPr/>
        </p:nvGrpSpPr>
        <p:grpSpPr>
          <a:xfrm>
            <a:off x="5482583" y="1355454"/>
            <a:ext cx="1648200" cy="2887141"/>
            <a:chOff x="5482583" y="1317354"/>
            <a:chExt cx="1648200" cy="2887141"/>
          </a:xfrm>
        </p:grpSpPr>
        <p:sp>
          <p:nvSpPr>
            <p:cNvPr id="832" name="Google Shape;832;p34"/>
            <p:cNvSpPr txBox="1"/>
            <p:nvPr/>
          </p:nvSpPr>
          <p:spPr>
            <a:xfrm>
              <a:off x="5652233" y="131735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3" name="Google Shape;833;p34"/>
            <p:cNvSpPr txBox="1"/>
            <p:nvPr/>
          </p:nvSpPr>
          <p:spPr>
            <a:xfrm>
              <a:off x="5482583" y="1686364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4" name="Google Shape;834;p34"/>
            <p:cNvSpPr txBox="1"/>
            <p:nvPr/>
          </p:nvSpPr>
          <p:spPr>
            <a:xfrm>
              <a:off x="5899733" y="3822296"/>
              <a:ext cx="813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42%</a:t>
              </a:r>
              <a:endParaRPr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35" name="Google Shape;835;p34"/>
            <p:cNvGrpSpPr/>
            <p:nvPr/>
          </p:nvGrpSpPr>
          <p:grpSpPr>
            <a:xfrm>
              <a:off x="5738860" y="2482066"/>
              <a:ext cx="1135635" cy="1135635"/>
              <a:chOff x="474379" y="2502302"/>
              <a:chExt cx="1135635" cy="1135635"/>
            </a:xfrm>
          </p:grpSpPr>
          <p:grpSp>
            <p:nvGrpSpPr>
              <p:cNvPr id="836" name="Google Shape;836;p34"/>
              <p:cNvGrpSpPr/>
              <p:nvPr/>
            </p:nvGrpSpPr>
            <p:grpSpPr>
              <a:xfrm>
                <a:off x="474379" y="2502302"/>
                <a:ext cx="1135635" cy="1135635"/>
                <a:chOff x="401082" y="2583927"/>
                <a:chExt cx="1135635" cy="1135635"/>
              </a:xfrm>
            </p:grpSpPr>
            <p:grpSp>
              <p:nvGrpSpPr>
                <p:cNvPr id="837" name="Google Shape;837;p34"/>
                <p:cNvGrpSpPr/>
                <p:nvPr/>
              </p:nvGrpSpPr>
              <p:grpSpPr>
                <a:xfrm>
                  <a:off x="401082" y="2583927"/>
                  <a:ext cx="1135635" cy="1135635"/>
                  <a:chOff x="593100" y="1484050"/>
                  <a:chExt cx="1554600" cy="1554600"/>
                </a:xfrm>
              </p:grpSpPr>
              <p:sp>
                <p:nvSpPr>
                  <p:cNvPr id="838" name="Google Shape;838;p34"/>
                  <p:cNvSpPr/>
                  <p:nvPr/>
                </p:nvSpPr>
                <p:spPr>
                  <a:xfrm>
                    <a:off x="593100" y="1487350"/>
                    <a:ext cx="1551300" cy="15513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34"/>
                  <p:cNvSpPr/>
                  <p:nvPr/>
                </p:nvSpPr>
                <p:spPr>
                  <a:xfrm>
                    <a:off x="593100" y="1484050"/>
                    <a:ext cx="1554600" cy="1554600"/>
                  </a:xfrm>
                  <a:prstGeom prst="pie">
                    <a:avLst>
                      <a:gd name="adj1" fmla="val 4135311"/>
                      <a:gd name="adj2" fmla="val 16200000"/>
                    </a:avLst>
                  </a:prstGeom>
                  <a:solidFill>
                    <a:schemeClr val="accent6"/>
                  </a:solidFill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0" name="Google Shape;840;p34"/>
                <p:cNvSpPr/>
                <p:nvPr/>
              </p:nvSpPr>
              <p:spPr>
                <a:xfrm>
                  <a:off x="611150" y="2793995"/>
                  <a:ext cx="715500" cy="715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1" name="Google Shape;841;p34"/>
              <p:cNvSpPr/>
              <p:nvPr/>
            </p:nvSpPr>
            <p:spPr>
              <a:xfrm>
                <a:off x="851153" y="2829524"/>
                <a:ext cx="382089" cy="481198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8615" extrusionOk="0">
                    <a:moveTo>
                      <a:pt x="8004" y="3556"/>
                    </a:moveTo>
                    <a:cubicBezTo>
                      <a:pt x="9477" y="3556"/>
                      <a:pt x="10339" y="3809"/>
                      <a:pt x="10595" y="4322"/>
                    </a:cubicBezTo>
                    <a:cubicBezTo>
                      <a:pt x="10957" y="5102"/>
                      <a:pt x="10938" y="5996"/>
                      <a:pt x="10538" y="6947"/>
                    </a:cubicBezTo>
                    <a:cubicBezTo>
                      <a:pt x="10120" y="7917"/>
                      <a:pt x="8256" y="8488"/>
                      <a:pt x="4927" y="8716"/>
                    </a:cubicBezTo>
                    <a:lnTo>
                      <a:pt x="5441" y="3733"/>
                    </a:lnTo>
                    <a:cubicBezTo>
                      <a:pt x="6438" y="3615"/>
                      <a:pt x="7293" y="3556"/>
                      <a:pt x="8004" y="3556"/>
                    </a:cubicBezTo>
                    <a:close/>
                    <a:moveTo>
                      <a:pt x="8674" y="0"/>
                    </a:moveTo>
                    <a:cubicBezTo>
                      <a:pt x="7152" y="0"/>
                      <a:pt x="5217" y="106"/>
                      <a:pt x="2873" y="328"/>
                    </a:cubicBezTo>
                    <a:lnTo>
                      <a:pt x="1542" y="1165"/>
                    </a:lnTo>
                    <a:lnTo>
                      <a:pt x="1" y="17732"/>
                    </a:lnTo>
                    <a:cubicBezTo>
                      <a:pt x="583" y="18224"/>
                      <a:pt x="1276" y="18466"/>
                      <a:pt x="2085" y="18466"/>
                    </a:cubicBezTo>
                    <a:cubicBezTo>
                      <a:pt x="2652" y="18466"/>
                      <a:pt x="3276" y="18347"/>
                      <a:pt x="3957" y="18112"/>
                    </a:cubicBezTo>
                    <a:lnTo>
                      <a:pt x="4547" y="12387"/>
                    </a:lnTo>
                    <a:lnTo>
                      <a:pt x="5973" y="12235"/>
                    </a:lnTo>
                    <a:lnTo>
                      <a:pt x="10215" y="18398"/>
                    </a:lnTo>
                    <a:cubicBezTo>
                      <a:pt x="10703" y="18542"/>
                      <a:pt x="11154" y="18615"/>
                      <a:pt x="11569" y="18615"/>
                    </a:cubicBezTo>
                    <a:cubicBezTo>
                      <a:pt x="12738" y="18615"/>
                      <a:pt x="13615" y="18036"/>
                      <a:pt x="14190" y="16857"/>
                    </a:cubicBezTo>
                    <a:lnTo>
                      <a:pt x="9911" y="11322"/>
                    </a:lnTo>
                    <a:cubicBezTo>
                      <a:pt x="12498" y="10675"/>
                      <a:pt x="13981" y="9325"/>
                      <a:pt x="14381" y="7271"/>
                    </a:cubicBezTo>
                    <a:cubicBezTo>
                      <a:pt x="14780" y="5235"/>
                      <a:pt x="14761" y="3580"/>
                      <a:pt x="14343" y="2382"/>
                    </a:cubicBezTo>
                    <a:cubicBezTo>
                      <a:pt x="13905" y="1184"/>
                      <a:pt x="12878" y="423"/>
                      <a:pt x="11299" y="157"/>
                    </a:cubicBezTo>
                    <a:cubicBezTo>
                      <a:pt x="10635" y="54"/>
                      <a:pt x="9759" y="0"/>
                      <a:pt x="8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2" name="Google Shape;842;p34"/>
          <p:cNvGrpSpPr/>
          <p:nvPr/>
        </p:nvGrpSpPr>
        <p:grpSpPr>
          <a:xfrm>
            <a:off x="7217266" y="1355454"/>
            <a:ext cx="1648200" cy="2887142"/>
            <a:chOff x="7217266" y="1317354"/>
            <a:chExt cx="1648200" cy="2887142"/>
          </a:xfrm>
        </p:grpSpPr>
        <p:sp>
          <p:nvSpPr>
            <p:cNvPr id="843" name="Google Shape;843;p34"/>
            <p:cNvSpPr txBox="1"/>
            <p:nvPr/>
          </p:nvSpPr>
          <p:spPr>
            <a:xfrm>
              <a:off x="7217266" y="1686364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4" name="Google Shape;844;p34"/>
            <p:cNvSpPr txBox="1"/>
            <p:nvPr/>
          </p:nvSpPr>
          <p:spPr>
            <a:xfrm>
              <a:off x="7386916" y="131735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5" name="Google Shape;845;p34"/>
            <p:cNvSpPr txBox="1"/>
            <p:nvPr/>
          </p:nvSpPr>
          <p:spPr>
            <a:xfrm>
              <a:off x="7634416" y="3822296"/>
              <a:ext cx="813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85%</a:t>
              </a:r>
              <a:endParaRPr sz="2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2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46" name="Google Shape;846;p34"/>
            <p:cNvGrpSpPr/>
            <p:nvPr/>
          </p:nvGrpSpPr>
          <p:grpSpPr>
            <a:xfrm>
              <a:off x="7473541" y="2482066"/>
              <a:ext cx="1135635" cy="1135635"/>
              <a:chOff x="474379" y="2502302"/>
              <a:chExt cx="1135635" cy="1135635"/>
            </a:xfrm>
          </p:grpSpPr>
          <p:grpSp>
            <p:nvGrpSpPr>
              <p:cNvPr id="847" name="Google Shape;847;p34"/>
              <p:cNvGrpSpPr/>
              <p:nvPr/>
            </p:nvGrpSpPr>
            <p:grpSpPr>
              <a:xfrm>
                <a:off x="474379" y="2502302"/>
                <a:ext cx="1135635" cy="1135635"/>
                <a:chOff x="401082" y="2583927"/>
                <a:chExt cx="1135635" cy="1135635"/>
              </a:xfrm>
            </p:grpSpPr>
            <p:grpSp>
              <p:nvGrpSpPr>
                <p:cNvPr id="848" name="Google Shape;848;p34"/>
                <p:cNvGrpSpPr/>
                <p:nvPr/>
              </p:nvGrpSpPr>
              <p:grpSpPr>
                <a:xfrm>
                  <a:off x="401082" y="2583927"/>
                  <a:ext cx="1135635" cy="1135635"/>
                  <a:chOff x="593100" y="1484050"/>
                  <a:chExt cx="1554600" cy="1554600"/>
                </a:xfrm>
              </p:grpSpPr>
              <p:sp>
                <p:nvSpPr>
                  <p:cNvPr id="849" name="Google Shape;849;p34"/>
                  <p:cNvSpPr/>
                  <p:nvPr/>
                </p:nvSpPr>
                <p:spPr>
                  <a:xfrm>
                    <a:off x="593100" y="1487350"/>
                    <a:ext cx="1551300" cy="15513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0" name="Google Shape;850;p34"/>
                  <p:cNvSpPr/>
                  <p:nvPr/>
                </p:nvSpPr>
                <p:spPr>
                  <a:xfrm>
                    <a:off x="593100" y="1484050"/>
                    <a:ext cx="1554600" cy="1554600"/>
                  </a:xfrm>
                  <a:prstGeom prst="pie">
                    <a:avLst>
                      <a:gd name="adj1" fmla="val 13358311"/>
                      <a:gd name="adj2" fmla="val 16200000"/>
                    </a:avLst>
                  </a:prstGeom>
                  <a:solidFill>
                    <a:schemeClr val="accent6"/>
                  </a:solidFill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1" name="Google Shape;851;p34"/>
                <p:cNvSpPr/>
                <p:nvPr/>
              </p:nvSpPr>
              <p:spPr>
                <a:xfrm>
                  <a:off x="611150" y="2793995"/>
                  <a:ext cx="715500" cy="715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2" name="Google Shape;852;p34"/>
              <p:cNvSpPr/>
              <p:nvPr/>
            </p:nvSpPr>
            <p:spPr>
              <a:xfrm>
                <a:off x="851153" y="2829524"/>
                <a:ext cx="382089" cy="481198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8615" extrusionOk="0">
                    <a:moveTo>
                      <a:pt x="8004" y="3556"/>
                    </a:moveTo>
                    <a:cubicBezTo>
                      <a:pt x="9477" y="3556"/>
                      <a:pt x="10339" y="3809"/>
                      <a:pt x="10595" y="4322"/>
                    </a:cubicBezTo>
                    <a:cubicBezTo>
                      <a:pt x="10957" y="5102"/>
                      <a:pt x="10938" y="5996"/>
                      <a:pt x="10538" y="6947"/>
                    </a:cubicBezTo>
                    <a:cubicBezTo>
                      <a:pt x="10120" y="7917"/>
                      <a:pt x="8256" y="8488"/>
                      <a:pt x="4927" y="8716"/>
                    </a:cubicBezTo>
                    <a:lnTo>
                      <a:pt x="5441" y="3733"/>
                    </a:lnTo>
                    <a:cubicBezTo>
                      <a:pt x="6438" y="3615"/>
                      <a:pt x="7293" y="3556"/>
                      <a:pt x="8004" y="3556"/>
                    </a:cubicBezTo>
                    <a:close/>
                    <a:moveTo>
                      <a:pt x="8674" y="0"/>
                    </a:moveTo>
                    <a:cubicBezTo>
                      <a:pt x="7152" y="0"/>
                      <a:pt x="5217" y="106"/>
                      <a:pt x="2873" y="328"/>
                    </a:cubicBezTo>
                    <a:lnTo>
                      <a:pt x="1542" y="1165"/>
                    </a:lnTo>
                    <a:lnTo>
                      <a:pt x="1" y="17732"/>
                    </a:lnTo>
                    <a:cubicBezTo>
                      <a:pt x="583" y="18224"/>
                      <a:pt x="1276" y="18466"/>
                      <a:pt x="2085" y="18466"/>
                    </a:cubicBezTo>
                    <a:cubicBezTo>
                      <a:pt x="2652" y="18466"/>
                      <a:pt x="3276" y="18347"/>
                      <a:pt x="3957" y="18112"/>
                    </a:cubicBezTo>
                    <a:lnTo>
                      <a:pt x="4547" y="12387"/>
                    </a:lnTo>
                    <a:lnTo>
                      <a:pt x="5973" y="12235"/>
                    </a:lnTo>
                    <a:lnTo>
                      <a:pt x="10215" y="18398"/>
                    </a:lnTo>
                    <a:cubicBezTo>
                      <a:pt x="10703" y="18542"/>
                      <a:pt x="11154" y="18615"/>
                      <a:pt x="11569" y="18615"/>
                    </a:cubicBezTo>
                    <a:cubicBezTo>
                      <a:pt x="12738" y="18615"/>
                      <a:pt x="13615" y="18036"/>
                      <a:pt x="14190" y="16857"/>
                    </a:cubicBezTo>
                    <a:lnTo>
                      <a:pt x="9911" y="11322"/>
                    </a:lnTo>
                    <a:cubicBezTo>
                      <a:pt x="12498" y="10675"/>
                      <a:pt x="13981" y="9325"/>
                      <a:pt x="14381" y="7271"/>
                    </a:cubicBezTo>
                    <a:cubicBezTo>
                      <a:pt x="14780" y="5235"/>
                      <a:pt x="14761" y="3580"/>
                      <a:pt x="14343" y="2382"/>
                    </a:cubicBezTo>
                    <a:cubicBezTo>
                      <a:pt x="13905" y="1184"/>
                      <a:pt x="12878" y="423"/>
                      <a:pt x="11299" y="157"/>
                    </a:cubicBezTo>
                    <a:cubicBezTo>
                      <a:pt x="10635" y="54"/>
                      <a:pt x="9759" y="0"/>
                      <a:pt x="86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5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858" name="Google Shape;858;p35"/>
          <p:cNvSpPr/>
          <p:nvPr/>
        </p:nvSpPr>
        <p:spPr>
          <a:xfrm>
            <a:off x="3647550" y="1010739"/>
            <a:ext cx="1848900" cy="1232700"/>
          </a:xfrm>
          <a:prstGeom prst="wedgeEllipseCallout">
            <a:avLst>
              <a:gd name="adj1" fmla="val 496"/>
              <a:gd name="adj2" fmla="val 7700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35"/>
          <p:cNvSpPr/>
          <p:nvPr/>
        </p:nvSpPr>
        <p:spPr>
          <a:xfrm>
            <a:off x="6332166" y="1880541"/>
            <a:ext cx="1848900" cy="1232700"/>
          </a:xfrm>
          <a:prstGeom prst="wedgeEllipseCallout">
            <a:avLst>
              <a:gd name="adj1" fmla="val -57771"/>
              <a:gd name="adj2" fmla="val 3098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the biggest planet of them all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35"/>
          <p:cNvSpPr/>
          <p:nvPr/>
        </p:nvSpPr>
        <p:spPr>
          <a:xfrm>
            <a:off x="962934" y="1880541"/>
            <a:ext cx="1848900" cy="1232700"/>
          </a:xfrm>
          <a:prstGeom prst="wedgeEllipseCallout">
            <a:avLst>
              <a:gd name="adj1" fmla="val 62100"/>
              <a:gd name="adj2" fmla="val 309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35"/>
          <p:cNvSpPr/>
          <p:nvPr/>
        </p:nvSpPr>
        <p:spPr>
          <a:xfrm>
            <a:off x="5734487" y="3357261"/>
            <a:ext cx="1848900" cy="1232700"/>
          </a:xfrm>
          <a:prstGeom prst="wedgeEllipseCallout">
            <a:avLst>
              <a:gd name="adj1" fmla="val -50603"/>
              <a:gd name="adj2" fmla="val -4977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35"/>
          <p:cNvSpPr/>
          <p:nvPr/>
        </p:nvSpPr>
        <p:spPr>
          <a:xfrm flipH="1">
            <a:off x="1560427" y="3357261"/>
            <a:ext cx="1848900" cy="1232700"/>
          </a:xfrm>
          <a:prstGeom prst="wedgeEllipseCallout">
            <a:avLst>
              <a:gd name="adj1" fmla="val -50603"/>
              <a:gd name="adj2" fmla="val -497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35"/>
          <p:cNvSpPr/>
          <p:nvPr/>
        </p:nvSpPr>
        <p:spPr>
          <a:xfrm>
            <a:off x="3743900" y="2782476"/>
            <a:ext cx="1656001" cy="1926677"/>
          </a:xfrm>
          <a:custGeom>
            <a:avLst/>
            <a:gdLst/>
            <a:ahLst/>
            <a:cxnLst/>
            <a:rect l="l" t="t" r="r" b="b"/>
            <a:pathLst>
              <a:path w="24557" h="23759" extrusionOk="0">
                <a:moveTo>
                  <a:pt x="6201" y="1164"/>
                </a:moveTo>
                <a:lnTo>
                  <a:pt x="6201" y="1164"/>
                </a:lnTo>
                <a:cubicBezTo>
                  <a:pt x="6011" y="1221"/>
                  <a:pt x="5821" y="1297"/>
                  <a:pt x="5631" y="1354"/>
                </a:cubicBezTo>
                <a:cubicBezTo>
                  <a:pt x="4147" y="1868"/>
                  <a:pt x="2721" y="2724"/>
                  <a:pt x="1846" y="4036"/>
                </a:cubicBezTo>
                <a:cubicBezTo>
                  <a:pt x="971" y="5368"/>
                  <a:pt x="723" y="7080"/>
                  <a:pt x="1104" y="8601"/>
                </a:cubicBezTo>
                <a:cubicBezTo>
                  <a:pt x="1332" y="9495"/>
                  <a:pt x="1770" y="10294"/>
                  <a:pt x="2397" y="10960"/>
                </a:cubicBezTo>
                <a:cubicBezTo>
                  <a:pt x="971" y="9819"/>
                  <a:pt x="343" y="8126"/>
                  <a:pt x="533" y="6319"/>
                </a:cubicBezTo>
                <a:cubicBezTo>
                  <a:pt x="723" y="4493"/>
                  <a:pt x="1846" y="3066"/>
                  <a:pt x="3443" y="2172"/>
                </a:cubicBezTo>
                <a:cubicBezTo>
                  <a:pt x="4299" y="1697"/>
                  <a:pt x="5250" y="1373"/>
                  <a:pt x="6201" y="1164"/>
                </a:cubicBezTo>
                <a:close/>
                <a:moveTo>
                  <a:pt x="16663" y="14973"/>
                </a:moveTo>
                <a:lnTo>
                  <a:pt x="16663" y="14973"/>
                </a:lnTo>
                <a:cubicBezTo>
                  <a:pt x="16929" y="15145"/>
                  <a:pt x="17215" y="15354"/>
                  <a:pt x="17310" y="15658"/>
                </a:cubicBezTo>
                <a:cubicBezTo>
                  <a:pt x="17424" y="16038"/>
                  <a:pt x="17234" y="16419"/>
                  <a:pt x="17024" y="16742"/>
                </a:cubicBezTo>
                <a:cubicBezTo>
                  <a:pt x="16568" y="17351"/>
                  <a:pt x="15902" y="17712"/>
                  <a:pt x="15217" y="17903"/>
                </a:cubicBezTo>
                <a:cubicBezTo>
                  <a:pt x="15122" y="17922"/>
                  <a:pt x="15027" y="17941"/>
                  <a:pt x="14894" y="17941"/>
                </a:cubicBezTo>
                <a:cubicBezTo>
                  <a:pt x="15331" y="17807"/>
                  <a:pt x="15712" y="17598"/>
                  <a:pt x="16035" y="17275"/>
                </a:cubicBezTo>
                <a:cubicBezTo>
                  <a:pt x="16663" y="16704"/>
                  <a:pt x="17215" y="15791"/>
                  <a:pt x="16663" y="14973"/>
                </a:cubicBezTo>
                <a:close/>
                <a:moveTo>
                  <a:pt x="4775" y="17503"/>
                </a:moveTo>
                <a:cubicBezTo>
                  <a:pt x="3919" y="17807"/>
                  <a:pt x="3158" y="18454"/>
                  <a:pt x="2816" y="19310"/>
                </a:cubicBezTo>
                <a:cubicBezTo>
                  <a:pt x="2511" y="20109"/>
                  <a:pt x="2702" y="21022"/>
                  <a:pt x="3253" y="21650"/>
                </a:cubicBezTo>
                <a:cubicBezTo>
                  <a:pt x="2511" y="21117"/>
                  <a:pt x="2036" y="20299"/>
                  <a:pt x="2302" y="19367"/>
                </a:cubicBezTo>
                <a:cubicBezTo>
                  <a:pt x="2664" y="18321"/>
                  <a:pt x="3729" y="17655"/>
                  <a:pt x="4775" y="17503"/>
                </a:cubicBezTo>
                <a:close/>
                <a:moveTo>
                  <a:pt x="13880" y="0"/>
                </a:moveTo>
                <a:cubicBezTo>
                  <a:pt x="12855" y="0"/>
                  <a:pt x="11825" y="49"/>
                  <a:pt x="10804" y="118"/>
                </a:cubicBezTo>
                <a:cubicBezTo>
                  <a:pt x="9416" y="213"/>
                  <a:pt x="7951" y="327"/>
                  <a:pt x="6582" y="613"/>
                </a:cubicBezTo>
                <a:cubicBezTo>
                  <a:pt x="4052" y="1126"/>
                  <a:pt x="1294" y="2363"/>
                  <a:pt x="419" y="5006"/>
                </a:cubicBezTo>
                <a:cubicBezTo>
                  <a:pt x="1" y="6262"/>
                  <a:pt x="1" y="7726"/>
                  <a:pt x="438" y="8982"/>
                </a:cubicBezTo>
                <a:cubicBezTo>
                  <a:pt x="895" y="10161"/>
                  <a:pt x="1808" y="11112"/>
                  <a:pt x="2873" y="11778"/>
                </a:cubicBezTo>
                <a:cubicBezTo>
                  <a:pt x="4033" y="12501"/>
                  <a:pt x="5288" y="12805"/>
                  <a:pt x="6601" y="13166"/>
                </a:cubicBezTo>
                <a:cubicBezTo>
                  <a:pt x="7856" y="13490"/>
                  <a:pt x="9150" y="13661"/>
                  <a:pt x="10424" y="13737"/>
                </a:cubicBezTo>
                <a:cubicBezTo>
                  <a:pt x="11546" y="13813"/>
                  <a:pt x="17614" y="13965"/>
                  <a:pt x="16302" y="16286"/>
                </a:cubicBezTo>
                <a:cubicBezTo>
                  <a:pt x="15636" y="17465"/>
                  <a:pt x="14228" y="17807"/>
                  <a:pt x="12973" y="17807"/>
                </a:cubicBezTo>
                <a:cubicBezTo>
                  <a:pt x="11546" y="17807"/>
                  <a:pt x="10101" y="17484"/>
                  <a:pt x="8693" y="17256"/>
                </a:cubicBezTo>
                <a:cubicBezTo>
                  <a:pt x="7761" y="17109"/>
                  <a:pt x="6772" y="16935"/>
                  <a:pt x="5800" y="16935"/>
                </a:cubicBezTo>
                <a:cubicBezTo>
                  <a:pt x="5384" y="16935"/>
                  <a:pt x="4970" y="16967"/>
                  <a:pt x="4566" y="17047"/>
                </a:cubicBezTo>
                <a:cubicBezTo>
                  <a:pt x="3367" y="17275"/>
                  <a:pt x="2131" y="18150"/>
                  <a:pt x="1865" y="19424"/>
                </a:cubicBezTo>
                <a:cubicBezTo>
                  <a:pt x="1732" y="19938"/>
                  <a:pt x="1808" y="20680"/>
                  <a:pt x="2112" y="21079"/>
                </a:cubicBezTo>
                <a:cubicBezTo>
                  <a:pt x="3063" y="22563"/>
                  <a:pt x="4965" y="22981"/>
                  <a:pt x="6563" y="23361"/>
                </a:cubicBezTo>
                <a:cubicBezTo>
                  <a:pt x="7837" y="23653"/>
                  <a:pt x="9160" y="23759"/>
                  <a:pt x="10474" y="23759"/>
                </a:cubicBezTo>
                <a:cubicBezTo>
                  <a:pt x="10788" y="23759"/>
                  <a:pt x="11101" y="23753"/>
                  <a:pt x="11413" y="23742"/>
                </a:cubicBezTo>
                <a:cubicBezTo>
                  <a:pt x="13068" y="23723"/>
                  <a:pt x="14742" y="23609"/>
                  <a:pt x="16378" y="23342"/>
                </a:cubicBezTo>
                <a:cubicBezTo>
                  <a:pt x="18013" y="23076"/>
                  <a:pt x="19687" y="22658"/>
                  <a:pt x="21152" y="21840"/>
                </a:cubicBezTo>
                <a:cubicBezTo>
                  <a:pt x="22578" y="21060"/>
                  <a:pt x="23777" y="19843"/>
                  <a:pt x="24157" y="18226"/>
                </a:cubicBezTo>
                <a:cubicBezTo>
                  <a:pt x="24557" y="16571"/>
                  <a:pt x="24195" y="14612"/>
                  <a:pt x="23130" y="13242"/>
                </a:cubicBezTo>
                <a:cubicBezTo>
                  <a:pt x="22122" y="11949"/>
                  <a:pt x="20638" y="11207"/>
                  <a:pt x="19117" y="10770"/>
                </a:cubicBezTo>
                <a:cubicBezTo>
                  <a:pt x="17405" y="10237"/>
                  <a:pt x="15617" y="9952"/>
                  <a:pt x="13829" y="9819"/>
                </a:cubicBezTo>
                <a:cubicBezTo>
                  <a:pt x="12897" y="9743"/>
                  <a:pt x="12003" y="9743"/>
                  <a:pt x="11071" y="9667"/>
                </a:cubicBezTo>
                <a:cubicBezTo>
                  <a:pt x="10595" y="9648"/>
                  <a:pt x="10139" y="9590"/>
                  <a:pt x="9663" y="9533"/>
                </a:cubicBezTo>
                <a:cubicBezTo>
                  <a:pt x="9245" y="9457"/>
                  <a:pt x="8845" y="9286"/>
                  <a:pt x="8484" y="9077"/>
                </a:cubicBezTo>
                <a:cubicBezTo>
                  <a:pt x="7799" y="8677"/>
                  <a:pt x="7172" y="7955"/>
                  <a:pt x="7133" y="7118"/>
                </a:cubicBezTo>
                <a:cubicBezTo>
                  <a:pt x="7076" y="6300"/>
                  <a:pt x="7761" y="5691"/>
                  <a:pt x="8465" y="5368"/>
                </a:cubicBezTo>
                <a:cubicBezTo>
                  <a:pt x="8788" y="5197"/>
                  <a:pt x="9150" y="5121"/>
                  <a:pt x="9473" y="4987"/>
                </a:cubicBezTo>
                <a:cubicBezTo>
                  <a:pt x="9843" y="4900"/>
                  <a:pt x="10225" y="4882"/>
                  <a:pt x="10608" y="4882"/>
                </a:cubicBezTo>
                <a:cubicBezTo>
                  <a:pt x="10896" y="4882"/>
                  <a:pt x="11185" y="4892"/>
                  <a:pt x="11470" y="4892"/>
                </a:cubicBezTo>
                <a:cubicBezTo>
                  <a:pt x="11851" y="4892"/>
                  <a:pt x="12231" y="4911"/>
                  <a:pt x="12611" y="4911"/>
                </a:cubicBezTo>
                <a:cubicBezTo>
                  <a:pt x="13277" y="4930"/>
                  <a:pt x="13943" y="4968"/>
                  <a:pt x="14609" y="4968"/>
                </a:cubicBezTo>
                <a:cubicBezTo>
                  <a:pt x="14898" y="4973"/>
                  <a:pt x="15188" y="4976"/>
                  <a:pt x="15478" y="4976"/>
                </a:cubicBezTo>
                <a:cubicBezTo>
                  <a:pt x="16525" y="4976"/>
                  <a:pt x="17576" y="4934"/>
                  <a:pt x="18603" y="4740"/>
                </a:cubicBezTo>
                <a:cubicBezTo>
                  <a:pt x="19649" y="4550"/>
                  <a:pt x="21076" y="4170"/>
                  <a:pt x="21285" y="2933"/>
                </a:cubicBezTo>
                <a:cubicBezTo>
                  <a:pt x="21532" y="1602"/>
                  <a:pt x="20220" y="917"/>
                  <a:pt x="19155" y="632"/>
                </a:cubicBezTo>
                <a:cubicBezTo>
                  <a:pt x="17804" y="270"/>
                  <a:pt x="16435" y="61"/>
                  <a:pt x="15046" y="23"/>
                </a:cubicBezTo>
                <a:cubicBezTo>
                  <a:pt x="14659" y="7"/>
                  <a:pt x="14270" y="0"/>
                  <a:pt x="13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6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869" name="Google Shape;869;p36"/>
          <p:cNvGrpSpPr/>
          <p:nvPr/>
        </p:nvGrpSpPr>
        <p:grpSpPr>
          <a:xfrm>
            <a:off x="2121499" y="1025817"/>
            <a:ext cx="1926600" cy="954606"/>
            <a:chOff x="1892899" y="1047066"/>
            <a:chExt cx="1926600" cy="954606"/>
          </a:xfrm>
        </p:grpSpPr>
        <p:sp>
          <p:nvSpPr>
            <p:cNvPr id="870" name="Google Shape;870;p36"/>
            <p:cNvSpPr txBox="1"/>
            <p:nvPr/>
          </p:nvSpPr>
          <p:spPr>
            <a:xfrm>
              <a:off x="1892899" y="142927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1" name="Google Shape;871;p36"/>
            <p:cNvSpPr txBox="1"/>
            <p:nvPr/>
          </p:nvSpPr>
          <p:spPr>
            <a:xfrm>
              <a:off x="1892899" y="1047066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2" name="Google Shape;872;p36"/>
          <p:cNvGrpSpPr/>
          <p:nvPr/>
        </p:nvGrpSpPr>
        <p:grpSpPr>
          <a:xfrm>
            <a:off x="2121499" y="3616678"/>
            <a:ext cx="1926600" cy="958206"/>
            <a:chOff x="1892899" y="3571619"/>
            <a:chExt cx="1926600" cy="958206"/>
          </a:xfrm>
        </p:grpSpPr>
        <p:sp>
          <p:nvSpPr>
            <p:cNvPr id="873" name="Google Shape;873;p36"/>
            <p:cNvSpPr txBox="1"/>
            <p:nvPr/>
          </p:nvSpPr>
          <p:spPr>
            <a:xfrm>
              <a:off x="1892899" y="3953825"/>
              <a:ext cx="19266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4" name="Google Shape;874;p36"/>
            <p:cNvSpPr txBox="1"/>
            <p:nvPr/>
          </p:nvSpPr>
          <p:spPr>
            <a:xfrm>
              <a:off x="1892899" y="35716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5" name="Google Shape;875;p36"/>
          <p:cNvGrpSpPr/>
          <p:nvPr/>
        </p:nvGrpSpPr>
        <p:grpSpPr>
          <a:xfrm>
            <a:off x="2121499" y="2320288"/>
            <a:ext cx="1926600" cy="956527"/>
            <a:chOff x="1892899" y="2341537"/>
            <a:chExt cx="1926600" cy="956527"/>
          </a:xfrm>
        </p:grpSpPr>
        <p:sp>
          <p:nvSpPr>
            <p:cNvPr id="876" name="Google Shape;876;p36"/>
            <p:cNvSpPr txBox="1"/>
            <p:nvPr/>
          </p:nvSpPr>
          <p:spPr>
            <a:xfrm>
              <a:off x="1892899" y="2725664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of hydrogen and helium and is the ringed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7" name="Google Shape;877;p36"/>
            <p:cNvSpPr txBox="1"/>
            <p:nvPr/>
          </p:nvSpPr>
          <p:spPr>
            <a:xfrm>
              <a:off x="1892899" y="2341537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78" name="Google Shape;878;p36"/>
          <p:cNvGrpSpPr/>
          <p:nvPr/>
        </p:nvGrpSpPr>
        <p:grpSpPr>
          <a:xfrm>
            <a:off x="5099172" y="1025817"/>
            <a:ext cx="1926600" cy="954606"/>
            <a:chOff x="5327772" y="1047066"/>
            <a:chExt cx="1926600" cy="954606"/>
          </a:xfrm>
        </p:grpSpPr>
        <p:sp>
          <p:nvSpPr>
            <p:cNvPr id="879" name="Google Shape;879;p36"/>
            <p:cNvSpPr txBox="1"/>
            <p:nvPr/>
          </p:nvSpPr>
          <p:spPr>
            <a:xfrm>
              <a:off x="5327772" y="142927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place. It’s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0" name="Google Shape;880;p36"/>
            <p:cNvSpPr txBox="1"/>
            <p:nvPr/>
          </p:nvSpPr>
          <p:spPr>
            <a:xfrm>
              <a:off x="5945472" y="1047066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1" name="Google Shape;881;p36"/>
          <p:cNvGrpSpPr/>
          <p:nvPr/>
        </p:nvGrpSpPr>
        <p:grpSpPr>
          <a:xfrm>
            <a:off x="5099172" y="3615421"/>
            <a:ext cx="1926600" cy="958206"/>
            <a:chOff x="5333210" y="3571619"/>
            <a:chExt cx="1926600" cy="958206"/>
          </a:xfrm>
        </p:grpSpPr>
        <p:sp>
          <p:nvSpPr>
            <p:cNvPr id="882" name="Google Shape;882;p36"/>
            <p:cNvSpPr txBox="1"/>
            <p:nvPr/>
          </p:nvSpPr>
          <p:spPr>
            <a:xfrm>
              <a:off x="5945472" y="35716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3" name="Google Shape;883;p36"/>
            <p:cNvSpPr txBox="1"/>
            <p:nvPr/>
          </p:nvSpPr>
          <p:spPr>
            <a:xfrm>
              <a:off x="5333210" y="3953825"/>
              <a:ext cx="19266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4" name="Google Shape;884;p36"/>
          <p:cNvGrpSpPr/>
          <p:nvPr/>
        </p:nvGrpSpPr>
        <p:grpSpPr>
          <a:xfrm>
            <a:off x="5099172" y="2313048"/>
            <a:ext cx="1926600" cy="962564"/>
            <a:chOff x="5327772" y="2334298"/>
            <a:chExt cx="1926600" cy="962564"/>
          </a:xfrm>
        </p:grpSpPr>
        <p:sp>
          <p:nvSpPr>
            <p:cNvPr id="885" name="Google Shape;885;p36"/>
            <p:cNvSpPr txBox="1"/>
            <p:nvPr/>
          </p:nvSpPr>
          <p:spPr>
            <a:xfrm>
              <a:off x="5945472" y="2334298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6" name="Google Shape;886;p36"/>
            <p:cNvSpPr txBox="1"/>
            <p:nvPr/>
          </p:nvSpPr>
          <p:spPr>
            <a:xfrm>
              <a:off x="5327772" y="2724462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7" name="Google Shape;887;p36"/>
          <p:cNvSpPr/>
          <p:nvPr/>
        </p:nvSpPr>
        <p:spPr>
          <a:xfrm>
            <a:off x="7316750" y="1163901"/>
            <a:ext cx="780602" cy="816529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6"/>
          <p:cNvSpPr/>
          <p:nvPr/>
        </p:nvSpPr>
        <p:spPr>
          <a:xfrm>
            <a:off x="7316750" y="2441570"/>
            <a:ext cx="780602" cy="816529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6"/>
          <p:cNvSpPr/>
          <p:nvPr/>
        </p:nvSpPr>
        <p:spPr>
          <a:xfrm>
            <a:off x="7311312" y="3719239"/>
            <a:ext cx="780602" cy="816529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6"/>
          <p:cNvSpPr/>
          <p:nvPr/>
        </p:nvSpPr>
        <p:spPr>
          <a:xfrm>
            <a:off x="1045307" y="1163888"/>
            <a:ext cx="780602" cy="816529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6"/>
          <p:cNvSpPr/>
          <p:nvPr/>
        </p:nvSpPr>
        <p:spPr>
          <a:xfrm>
            <a:off x="1045307" y="2440664"/>
            <a:ext cx="780602" cy="816529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6"/>
          <p:cNvSpPr/>
          <p:nvPr/>
        </p:nvSpPr>
        <p:spPr>
          <a:xfrm>
            <a:off x="1045307" y="3717440"/>
            <a:ext cx="780602" cy="816529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7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898" name="Google Shape;898;p37"/>
          <p:cNvGrpSpPr/>
          <p:nvPr/>
        </p:nvGrpSpPr>
        <p:grpSpPr>
          <a:xfrm rot="300150">
            <a:off x="6467030" y="2743694"/>
            <a:ext cx="2117119" cy="1718416"/>
            <a:chOff x="6365662" y="2799400"/>
            <a:chExt cx="2117100" cy="1718400"/>
          </a:xfrm>
        </p:grpSpPr>
        <p:sp>
          <p:nvSpPr>
            <p:cNvPr id="899" name="Google Shape;899;p37"/>
            <p:cNvSpPr/>
            <p:nvPr/>
          </p:nvSpPr>
          <p:spPr>
            <a:xfrm>
              <a:off x="6365662" y="2799400"/>
              <a:ext cx="2117100" cy="1718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0" name="Google Shape;900;p37"/>
            <p:cNvGrpSpPr/>
            <p:nvPr/>
          </p:nvGrpSpPr>
          <p:grpSpPr>
            <a:xfrm>
              <a:off x="6409608" y="3097924"/>
              <a:ext cx="2029209" cy="1121353"/>
              <a:chOff x="6991149" y="3097925"/>
              <a:chExt cx="2029209" cy="1121353"/>
            </a:xfrm>
          </p:grpSpPr>
          <p:sp>
            <p:nvSpPr>
              <p:cNvPr id="901" name="Google Shape;901;p37"/>
              <p:cNvSpPr txBox="1"/>
              <p:nvPr/>
            </p:nvSpPr>
            <p:spPr>
              <a:xfrm>
                <a:off x="6991149" y="3301878"/>
                <a:ext cx="2029200" cy="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2" name="Google Shape;902;p37"/>
              <p:cNvSpPr txBox="1"/>
              <p:nvPr/>
            </p:nvSpPr>
            <p:spPr>
              <a:xfrm>
                <a:off x="6991158" y="3097925"/>
                <a:ext cx="20292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03" name="Google Shape;903;p37"/>
          <p:cNvGrpSpPr/>
          <p:nvPr/>
        </p:nvGrpSpPr>
        <p:grpSpPr>
          <a:xfrm rot="-300180">
            <a:off x="3513477" y="1133727"/>
            <a:ext cx="2116908" cy="1718245"/>
            <a:chOff x="3710966" y="2799400"/>
            <a:chExt cx="2117100" cy="1718400"/>
          </a:xfrm>
        </p:grpSpPr>
        <p:sp>
          <p:nvSpPr>
            <p:cNvPr id="904" name="Google Shape;904;p37"/>
            <p:cNvSpPr/>
            <p:nvPr/>
          </p:nvSpPr>
          <p:spPr>
            <a:xfrm>
              <a:off x="3710966" y="2799400"/>
              <a:ext cx="2117100" cy="171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5" name="Google Shape;905;p37"/>
            <p:cNvGrpSpPr/>
            <p:nvPr/>
          </p:nvGrpSpPr>
          <p:grpSpPr>
            <a:xfrm>
              <a:off x="3754903" y="3097924"/>
              <a:ext cx="2029225" cy="1121351"/>
              <a:chOff x="4813457" y="3097925"/>
              <a:chExt cx="2029225" cy="1121351"/>
            </a:xfrm>
          </p:grpSpPr>
          <p:sp>
            <p:nvSpPr>
              <p:cNvPr id="906" name="Google Shape;906;p37"/>
              <p:cNvSpPr txBox="1"/>
              <p:nvPr/>
            </p:nvSpPr>
            <p:spPr>
              <a:xfrm>
                <a:off x="4813457" y="3301876"/>
                <a:ext cx="2029200" cy="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cold place. It’s full of iron oxide dust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7" name="Google Shape;907;p37"/>
              <p:cNvSpPr txBox="1"/>
              <p:nvPr/>
            </p:nvSpPr>
            <p:spPr>
              <a:xfrm>
                <a:off x="4813482" y="3097925"/>
                <a:ext cx="20292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08" name="Google Shape;908;p37"/>
          <p:cNvGrpSpPr/>
          <p:nvPr/>
        </p:nvGrpSpPr>
        <p:grpSpPr>
          <a:xfrm rot="300150">
            <a:off x="559587" y="2737433"/>
            <a:ext cx="2117119" cy="1718416"/>
            <a:chOff x="458250" y="2787400"/>
            <a:chExt cx="2117100" cy="1718400"/>
          </a:xfrm>
        </p:grpSpPr>
        <p:sp>
          <p:nvSpPr>
            <p:cNvPr id="909" name="Google Shape;909;p37"/>
            <p:cNvSpPr/>
            <p:nvPr/>
          </p:nvSpPr>
          <p:spPr>
            <a:xfrm>
              <a:off x="458250" y="2787400"/>
              <a:ext cx="2117100" cy="171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0" name="Google Shape;910;p37"/>
            <p:cNvGrpSpPr/>
            <p:nvPr/>
          </p:nvGrpSpPr>
          <p:grpSpPr>
            <a:xfrm>
              <a:off x="502187" y="3085929"/>
              <a:ext cx="2029226" cy="1121341"/>
              <a:chOff x="457200" y="3097940"/>
              <a:chExt cx="2029226" cy="1121341"/>
            </a:xfrm>
          </p:grpSpPr>
          <p:sp>
            <p:nvSpPr>
              <p:cNvPr id="911" name="Google Shape;911;p37"/>
              <p:cNvSpPr txBox="1"/>
              <p:nvPr/>
            </p:nvSpPr>
            <p:spPr>
              <a:xfrm>
                <a:off x="457200" y="3301881"/>
                <a:ext cx="2029200" cy="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composed of hydrogen and helium and is the ringed one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2" name="Google Shape;912;p37"/>
              <p:cNvSpPr txBox="1"/>
              <p:nvPr/>
            </p:nvSpPr>
            <p:spPr>
              <a:xfrm>
                <a:off x="457226" y="3097940"/>
                <a:ext cx="20292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21" name="Google Shape;191;p18">
            <a:extLst>
              <a:ext uri="{FF2B5EF4-FFF2-40B4-BE49-F238E27FC236}">
                <a16:creationId xmlns:a16="http://schemas.microsoft.com/office/drawing/2014/main" id="{346762AA-1C27-42AE-B9B1-CEE0675AD94D}"/>
              </a:ext>
            </a:extLst>
          </p:cNvPr>
          <p:cNvSpPr/>
          <p:nvPr/>
        </p:nvSpPr>
        <p:spPr>
          <a:xfrm rot="15996147">
            <a:off x="1223995" y="1072872"/>
            <a:ext cx="1493260" cy="1328179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91;p18">
            <a:extLst>
              <a:ext uri="{FF2B5EF4-FFF2-40B4-BE49-F238E27FC236}">
                <a16:creationId xmlns:a16="http://schemas.microsoft.com/office/drawing/2014/main" id="{C4456637-C1DC-4259-ABE5-8A3A011CD119}"/>
              </a:ext>
            </a:extLst>
          </p:cNvPr>
          <p:cNvSpPr/>
          <p:nvPr/>
        </p:nvSpPr>
        <p:spPr>
          <a:xfrm rot="15996147">
            <a:off x="3887738" y="2969353"/>
            <a:ext cx="1493260" cy="1328179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91;p18">
            <a:extLst>
              <a:ext uri="{FF2B5EF4-FFF2-40B4-BE49-F238E27FC236}">
                <a16:creationId xmlns:a16="http://schemas.microsoft.com/office/drawing/2014/main" id="{872A613D-10B3-4B8F-B6C4-E8B94E70DCE5}"/>
              </a:ext>
            </a:extLst>
          </p:cNvPr>
          <p:cNvSpPr/>
          <p:nvPr/>
        </p:nvSpPr>
        <p:spPr>
          <a:xfrm rot="15996147">
            <a:off x="6479913" y="904675"/>
            <a:ext cx="1493260" cy="1328179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8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921" name="Google Shape;921;p38"/>
          <p:cNvGrpSpPr/>
          <p:nvPr/>
        </p:nvGrpSpPr>
        <p:grpSpPr>
          <a:xfrm>
            <a:off x="2226549" y="1524725"/>
            <a:ext cx="6460652" cy="560100"/>
            <a:chOff x="2226549" y="1524725"/>
            <a:chExt cx="6460652" cy="560100"/>
          </a:xfrm>
        </p:grpSpPr>
        <p:sp>
          <p:nvSpPr>
            <p:cNvPr id="922" name="Google Shape;922;p38"/>
            <p:cNvSpPr/>
            <p:nvPr/>
          </p:nvSpPr>
          <p:spPr>
            <a:xfrm>
              <a:off x="2226549" y="1524725"/>
              <a:ext cx="3453900" cy="560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5831201" y="1524725"/>
              <a:ext cx="2856000" cy="560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4" name="Google Shape;924;p38"/>
          <p:cNvGrpSpPr/>
          <p:nvPr/>
        </p:nvGrpSpPr>
        <p:grpSpPr>
          <a:xfrm>
            <a:off x="2226549" y="2295053"/>
            <a:ext cx="6460652" cy="560150"/>
            <a:chOff x="2226549" y="2295053"/>
            <a:chExt cx="6460652" cy="560150"/>
          </a:xfrm>
        </p:grpSpPr>
        <p:sp>
          <p:nvSpPr>
            <p:cNvPr id="925" name="Google Shape;925;p38"/>
            <p:cNvSpPr/>
            <p:nvPr/>
          </p:nvSpPr>
          <p:spPr>
            <a:xfrm>
              <a:off x="2226549" y="2295103"/>
              <a:ext cx="3453900" cy="560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5831201" y="2295053"/>
              <a:ext cx="2856000" cy="560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7" name="Google Shape;927;p38"/>
          <p:cNvGrpSpPr/>
          <p:nvPr/>
        </p:nvGrpSpPr>
        <p:grpSpPr>
          <a:xfrm>
            <a:off x="2226549" y="3065440"/>
            <a:ext cx="6460652" cy="560140"/>
            <a:chOff x="2226549" y="3065440"/>
            <a:chExt cx="6460652" cy="560140"/>
          </a:xfrm>
        </p:grpSpPr>
        <p:sp>
          <p:nvSpPr>
            <p:cNvPr id="928" name="Google Shape;928;p38"/>
            <p:cNvSpPr/>
            <p:nvPr/>
          </p:nvSpPr>
          <p:spPr>
            <a:xfrm>
              <a:off x="2226549" y="3065480"/>
              <a:ext cx="3453900" cy="560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5831201" y="3065440"/>
              <a:ext cx="2856000" cy="560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</a:t>
              </a:r>
              <a:b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cold place full of iron oxide dust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0" name="Google Shape;930;p38"/>
          <p:cNvGrpSpPr/>
          <p:nvPr/>
        </p:nvGrpSpPr>
        <p:grpSpPr>
          <a:xfrm>
            <a:off x="2226549" y="3835826"/>
            <a:ext cx="6460652" cy="560102"/>
            <a:chOff x="2226549" y="3835826"/>
            <a:chExt cx="6460652" cy="560102"/>
          </a:xfrm>
        </p:grpSpPr>
        <p:sp>
          <p:nvSpPr>
            <p:cNvPr id="931" name="Google Shape;931;p38"/>
            <p:cNvSpPr/>
            <p:nvPr/>
          </p:nvSpPr>
          <p:spPr>
            <a:xfrm>
              <a:off x="2226549" y="3835828"/>
              <a:ext cx="3453900" cy="56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5831201" y="3835826"/>
              <a:ext cx="2856000" cy="5601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but it’s terribly hot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3" name="Google Shape;933;p38"/>
          <p:cNvGrpSpPr/>
          <p:nvPr/>
        </p:nvGrpSpPr>
        <p:grpSpPr>
          <a:xfrm rot="-566004">
            <a:off x="706870" y="1156782"/>
            <a:ext cx="2934646" cy="3287137"/>
            <a:chOff x="2720500" y="2363400"/>
            <a:chExt cx="270600" cy="303100"/>
          </a:xfrm>
        </p:grpSpPr>
        <p:sp>
          <p:nvSpPr>
            <p:cNvPr id="934" name="Google Shape;934;p38"/>
            <p:cNvSpPr/>
            <p:nvPr/>
          </p:nvSpPr>
          <p:spPr>
            <a:xfrm>
              <a:off x="2733450" y="2434475"/>
              <a:ext cx="16050" cy="76450"/>
            </a:xfrm>
            <a:custGeom>
              <a:avLst/>
              <a:gdLst/>
              <a:ahLst/>
              <a:cxnLst/>
              <a:rect l="l" t="t" r="r" b="b"/>
              <a:pathLst>
                <a:path w="642" h="3058" extrusionOk="0">
                  <a:moveTo>
                    <a:pt x="25" y="0"/>
                  </a:moveTo>
                  <a:cubicBezTo>
                    <a:pt x="25" y="156"/>
                    <a:pt x="1" y="337"/>
                    <a:pt x="25" y="485"/>
                  </a:cubicBezTo>
                  <a:cubicBezTo>
                    <a:pt x="116" y="1077"/>
                    <a:pt x="124" y="1660"/>
                    <a:pt x="223" y="2244"/>
                  </a:cubicBezTo>
                  <a:cubicBezTo>
                    <a:pt x="272" y="2572"/>
                    <a:pt x="370" y="2852"/>
                    <a:pt x="633" y="3057"/>
                  </a:cubicBezTo>
                  <a:cubicBezTo>
                    <a:pt x="633" y="3024"/>
                    <a:pt x="642" y="2983"/>
                    <a:pt x="642" y="2950"/>
                  </a:cubicBezTo>
                  <a:cubicBezTo>
                    <a:pt x="527" y="2145"/>
                    <a:pt x="403" y="1340"/>
                    <a:pt x="280" y="526"/>
                  </a:cubicBezTo>
                  <a:cubicBezTo>
                    <a:pt x="247" y="337"/>
                    <a:pt x="198" y="140"/>
                    <a:pt x="2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2732025" y="2432175"/>
              <a:ext cx="1875" cy="1700"/>
            </a:xfrm>
            <a:custGeom>
              <a:avLst/>
              <a:gdLst/>
              <a:ahLst/>
              <a:cxnLst/>
              <a:rect l="l" t="t" r="r" b="b"/>
              <a:pathLst>
                <a:path w="75" h="68" extrusionOk="0">
                  <a:moveTo>
                    <a:pt x="15" y="0"/>
                  </a:moveTo>
                  <a:cubicBezTo>
                    <a:pt x="10" y="0"/>
                    <a:pt x="5" y="1"/>
                    <a:pt x="0" y="2"/>
                  </a:cubicBezTo>
                  <a:cubicBezTo>
                    <a:pt x="33" y="26"/>
                    <a:pt x="49" y="43"/>
                    <a:pt x="74" y="67"/>
                  </a:cubicBezTo>
                  <a:cubicBezTo>
                    <a:pt x="74" y="31"/>
                    <a:pt x="54" y="0"/>
                    <a:pt x="1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2805150" y="2436725"/>
              <a:ext cx="5175" cy="9275"/>
            </a:xfrm>
            <a:custGeom>
              <a:avLst/>
              <a:gdLst/>
              <a:ahLst/>
              <a:cxnLst/>
              <a:rect l="l" t="t" r="r" b="b"/>
              <a:pathLst>
                <a:path w="207" h="371" extrusionOk="0">
                  <a:moveTo>
                    <a:pt x="206" y="17"/>
                  </a:moveTo>
                  <a:cubicBezTo>
                    <a:pt x="132" y="25"/>
                    <a:pt x="34" y="0"/>
                    <a:pt x="9" y="99"/>
                  </a:cubicBezTo>
                  <a:cubicBezTo>
                    <a:pt x="1" y="231"/>
                    <a:pt x="50" y="346"/>
                    <a:pt x="206" y="370"/>
                  </a:cubicBezTo>
                  <a:lnTo>
                    <a:pt x="206" y="17"/>
                  </a:lnTo>
                  <a:close/>
                </a:path>
              </a:pathLst>
            </a:custGeom>
            <a:solidFill>
              <a:srgbClr val="FDF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2761200" y="2454800"/>
              <a:ext cx="206075" cy="140850"/>
            </a:xfrm>
            <a:custGeom>
              <a:avLst/>
              <a:gdLst/>
              <a:ahLst/>
              <a:cxnLst/>
              <a:rect l="l" t="t" r="r" b="b"/>
              <a:pathLst>
                <a:path w="8243" h="5634" extrusionOk="0">
                  <a:moveTo>
                    <a:pt x="8243" y="1"/>
                  </a:moveTo>
                  <a:cubicBezTo>
                    <a:pt x="7955" y="34"/>
                    <a:pt x="7758" y="239"/>
                    <a:pt x="7552" y="395"/>
                  </a:cubicBezTo>
                  <a:cubicBezTo>
                    <a:pt x="6722" y="937"/>
                    <a:pt x="5876" y="1439"/>
                    <a:pt x="5005" y="1915"/>
                  </a:cubicBezTo>
                  <a:cubicBezTo>
                    <a:pt x="4051" y="2417"/>
                    <a:pt x="3115" y="2975"/>
                    <a:pt x="2137" y="3436"/>
                  </a:cubicBezTo>
                  <a:cubicBezTo>
                    <a:pt x="1438" y="3764"/>
                    <a:pt x="740" y="4085"/>
                    <a:pt x="0" y="4299"/>
                  </a:cubicBezTo>
                  <a:cubicBezTo>
                    <a:pt x="25" y="4751"/>
                    <a:pt x="156" y="5178"/>
                    <a:pt x="238" y="5622"/>
                  </a:cubicBezTo>
                  <a:cubicBezTo>
                    <a:pt x="367" y="5629"/>
                    <a:pt x="496" y="5633"/>
                    <a:pt x="626" y="5633"/>
                  </a:cubicBezTo>
                  <a:cubicBezTo>
                    <a:pt x="1039" y="5633"/>
                    <a:pt x="1454" y="5596"/>
                    <a:pt x="1874" y="5539"/>
                  </a:cubicBezTo>
                  <a:cubicBezTo>
                    <a:pt x="2778" y="5416"/>
                    <a:pt x="3682" y="5235"/>
                    <a:pt x="4553" y="4956"/>
                  </a:cubicBezTo>
                  <a:cubicBezTo>
                    <a:pt x="4980" y="4824"/>
                    <a:pt x="5416" y="4668"/>
                    <a:pt x="5859" y="4578"/>
                  </a:cubicBezTo>
                  <a:cubicBezTo>
                    <a:pt x="5950" y="4479"/>
                    <a:pt x="5991" y="4356"/>
                    <a:pt x="6048" y="4249"/>
                  </a:cubicBezTo>
                  <a:cubicBezTo>
                    <a:pt x="6394" y="3567"/>
                    <a:pt x="6722" y="2893"/>
                    <a:pt x="7067" y="2219"/>
                  </a:cubicBezTo>
                  <a:lnTo>
                    <a:pt x="824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2754625" y="2390100"/>
              <a:ext cx="236475" cy="171975"/>
            </a:xfrm>
            <a:custGeom>
              <a:avLst/>
              <a:gdLst/>
              <a:ahLst/>
              <a:cxnLst/>
              <a:rect l="l" t="t" r="r" b="b"/>
              <a:pathLst>
                <a:path w="9459" h="6879" extrusionOk="0">
                  <a:moveTo>
                    <a:pt x="8514" y="0"/>
                  </a:moveTo>
                  <a:cubicBezTo>
                    <a:pt x="8456" y="33"/>
                    <a:pt x="8390" y="66"/>
                    <a:pt x="8341" y="115"/>
                  </a:cubicBezTo>
                  <a:cubicBezTo>
                    <a:pt x="7651" y="838"/>
                    <a:pt x="6862" y="1438"/>
                    <a:pt x="6057" y="2038"/>
                  </a:cubicBezTo>
                  <a:cubicBezTo>
                    <a:pt x="5744" y="2276"/>
                    <a:pt x="5432" y="2539"/>
                    <a:pt x="5103" y="2778"/>
                  </a:cubicBezTo>
                  <a:cubicBezTo>
                    <a:pt x="4865" y="2950"/>
                    <a:pt x="4618" y="3139"/>
                    <a:pt x="4331" y="3230"/>
                  </a:cubicBezTo>
                  <a:cubicBezTo>
                    <a:pt x="4109" y="3452"/>
                    <a:pt x="4060" y="3764"/>
                    <a:pt x="3920" y="4027"/>
                  </a:cubicBezTo>
                  <a:cubicBezTo>
                    <a:pt x="3821" y="4216"/>
                    <a:pt x="3739" y="4397"/>
                    <a:pt x="3657" y="4594"/>
                  </a:cubicBezTo>
                  <a:cubicBezTo>
                    <a:pt x="3608" y="4709"/>
                    <a:pt x="3534" y="4799"/>
                    <a:pt x="3427" y="4865"/>
                  </a:cubicBezTo>
                  <a:cubicBezTo>
                    <a:pt x="3377" y="4897"/>
                    <a:pt x="3336" y="4914"/>
                    <a:pt x="3297" y="4914"/>
                  </a:cubicBezTo>
                  <a:cubicBezTo>
                    <a:pt x="3227" y="4914"/>
                    <a:pt x="3164" y="4858"/>
                    <a:pt x="3074" y="4742"/>
                  </a:cubicBezTo>
                  <a:cubicBezTo>
                    <a:pt x="2975" y="4487"/>
                    <a:pt x="2975" y="4232"/>
                    <a:pt x="2868" y="4002"/>
                  </a:cubicBezTo>
                  <a:cubicBezTo>
                    <a:pt x="2293" y="4421"/>
                    <a:pt x="1685" y="4791"/>
                    <a:pt x="1068" y="5136"/>
                  </a:cubicBezTo>
                  <a:cubicBezTo>
                    <a:pt x="855" y="5259"/>
                    <a:pt x="625" y="5383"/>
                    <a:pt x="403" y="5506"/>
                  </a:cubicBezTo>
                  <a:cubicBezTo>
                    <a:pt x="290" y="5574"/>
                    <a:pt x="163" y="5614"/>
                    <a:pt x="35" y="5614"/>
                  </a:cubicBezTo>
                  <a:cubicBezTo>
                    <a:pt x="24" y="5614"/>
                    <a:pt x="12" y="5613"/>
                    <a:pt x="0" y="5613"/>
                  </a:cubicBezTo>
                  <a:lnTo>
                    <a:pt x="0" y="5613"/>
                  </a:lnTo>
                  <a:cubicBezTo>
                    <a:pt x="41" y="6040"/>
                    <a:pt x="99" y="6467"/>
                    <a:pt x="255" y="6878"/>
                  </a:cubicBezTo>
                  <a:cubicBezTo>
                    <a:pt x="994" y="6656"/>
                    <a:pt x="1701" y="6344"/>
                    <a:pt x="2391" y="6015"/>
                  </a:cubicBezTo>
                  <a:cubicBezTo>
                    <a:pt x="3369" y="5547"/>
                    <a:pt x="4306" y="5005"/>
                    <a:pt x="5259" y="4495"/>
                  </a:cubicBezTo>
                  <a:cubicBezTo>
                    <a:pt x="6131" y="4019"/>
                    <a:pt x="6977" y="3509"/>
                    <a:pt x="7807" y="2975"/>
                  </a:cubicBezTo>
                  <a:cubicBezTo>
                    <a:pt x="8029" y="2827"/>
                    <a:pt x="8226" y="2622"/>
                    <a:pt x="8506" y="2589"/>
                  </a:cubicBezTo>
                  <a:cubicBezTo>
                    <a:pt x="8768" y="2202"/>
                    <a:pt x="8957" y="1759"/>
                    <a:pt x="9196" y="1348"/>
                  </a:cubicBezTo>
                  <a:cubicBezTo>
                    <a:pt x="9286" y="1167"/>
                    <a:pt x="9368" y="970"/>
                    <a:pt x="9409" y="764"/>
                  </a:cubicBezTo>
                  <a:cubicBezTo>
                    <a:pt x="9459" y="485"/>
                    <a:pt x="9442" y="403"/>
                    <a:pt x="9196" y="279"/>
                  </a:cubicBezTo>
                  <a:cubicBezTo>
                    <a:pt x="8966" y="181"/>
                    <a:pt x="8760" y="41"/>
                    <a:pt x="851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2741675" y="2377550"/>
              <a:ext cx="75425" cy="126200"/>
            </a:xfrm>
            <a:custGeom>
              <a:avLst/>
              <a:gdLst/>
              <a:ahLst/>
              <a:cxnLst/>
              <a:rect l="l" t="t" r="r" b="b"/>
              <a:pathLst>
                <a:path w="3017" h="5048" extrusionOk="0">
                  <a:moveTo>
                    <a:pt x="2334" y="1"/>
                  </a:moveTo>
                  <a:cubicBezTo>
                    <a:pt x="2121" y="214"/>
                    <a:pt x="1964" y="477"/>
                    <a:pt x="1800" y="716"/>
                  </a:cubicBezTo>
                  <a:cubicBezTo>
                    <a:pt x="1554" y="1086"/>
                    <a:pt x="1274" y="1431"/>
                    <a:pt x="978" y="1743"/>
                  </a:cubicBezTo>
                  <a:cubicBezTo>
                    <a:pt x="756" y="1998"/>
                    <a:pt x="551" y="2261"/>
                    <a:pt x="304" y="2483"/>
                  </a:cubicBezTo>
                  <a:cubicBezTo>
                    <a:pt x="206" y="2565"/>
                    <a:pt x="148" y="2672"/>
                    <a:pt x="17" y="2672"/>
                  </a:cubicBezTo>
                  <a:cubicBezTo>
                    <a:pt x="0" y="3197"/>
                    <a:pt x="124" y="3707"/>
                    <a:pt x="189" y="4225"/>
                  </a:cubicBezTo>
                  <a:cubicBezTo>
                    <a:pt x="222" y="4488"/>
                    <a:pt x="263" y="4767"/>
                    <a:pt x="304" y="5046"/>
                  </a:cubicBezTo>
                  <a:cubicBezTo>
                    <a:pt x="314" y="5047"/>
                    <a:pt x="324" y="5048"/>
                    <a:pt x="334" y="5048"/>
                  </a:cubicBezTo>
                  <a:cubicBezTo>
                    <a:pt x="418" y="5048"/>
                    <a:pt x="485" y="5016"/>
                    <a:pt x="559" y="4964"/>
                  </a:cubicBezTo>
                  <a:cubicBezTo>
                    <a:pt x="986" y="4603"/>
                    <a:pt x="1438" y="4258"/>
                    <a:pt x="1866" y="3871"/>
                  </a:cubicBezTo>
                  <a:cubicBezTo>
                    <a:pt x="2195" y="3584"/>
                    <a:pt x="2507" y="3280"/>
                    <a:pt x="2827" y="2967"/>
                  </a:cubicBezTo>
                  <a:cubicBezTo>
                    <a:pt x="2877" y="2918"/>
                    <a:pt x="2942" y="2877"/>
                    <a:pt x="3016" y="2877"/>
                  </a:cubicBezTo>
                  <a:cubicBezTo>
                    <a:pt x="2860" y="2146"/>
                    <a:pt x="2704" y="1406"/>
                    <a:pt x="2564" y="683"/>
                  </a:cubicBezTo>
                  <a:cubicBezTo>
                    <a:pt x="2507" y="445"/>
                    <a:pt x="2490" y="198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2720500" y="2378175"/>
              <a:ext cx="143425" cy="288325"/>
            </a:xfrm>
            <a:custGeom>
              <a:avLst/>
              <a:gdLst/>
              <a:ahLst/>
              <a:cxnLst/>
              <a:rect l="l" t="t" r="r" b="b"/>
              <a:pathLst>
                <a:path w="5737" h="11533" extrusionOk="0">
                  <a:moveTo>
                    <a:pt x="560" y="0"/>
                  </a:moveTo>
                  <a:cubicBezTo>
                    <a:pt x="67" y="124"/>
                    <a:pt x="1" y="214"/>
                    <a:pt x="67" y="699"/>
                  </a:cubicBezTo>
                  <a:cubicBezTo>
                    <a:pt x="132" y="1118"/>
                    <a:pt x="223" y="1537"/>
                    <a:pt x="272" y="1973"/>
                  </a:cubicBezTo>
                  <a:cubicBezTo>
                    <a:pt x="494" y="3781"/>
                    <a:pt x="823" y="5564"/>
                    <a:pt x="1135" y="7364"/>
                  </a:cubicBezTo>
                  <a:cubicBezTo>
                    <a:pt x="1357" y="8555"/>
                    <a:pt x="1727" y="9697"/>
                    <a:pt x="2072" y="10848"/>
                  </a:cubicBezTo>
                  <a:cubicBezTo>
                    <a:pt x="2187" y="11226"/>
                    <a:pt x="2425" y="11440"/>
                    <a:pt x="2844" y="11489"/>
                  </a:cubicBezTo>
                  <a:cubicBezTo>
                    <a:pt x="3098" y="11521"/>
                    <a:pt x="3349" y="11532"/>
                    <a:pt x="3598" y="11532"/>
                  </a:cubicBezTo>
                  <a:cubicBezTo>
                    <a:pt x="4118" y="11532"/>
                    <a:pt x="4632" y="11484"/>
                    <a:pt x="5153" y="11472"/>
                  </a:cubicBezTo>
                  <a:cubicBezTo>
                    <a:pt x="5441" y="11464"/>
                    <a:pt x="5638" y="11325"/>
                    <a:pt x="5737" y="11062"/>
                  </a:cubicBezTo>
                  <a:cubicBezTo>
                    <a:pt x="5104" y="11062"/>
                    <a:pt x="4480" y="11053"/>
                    <a:pt x="3847" y="11053"/>
                  </a:cubicBezTo>
                  <a:cubicBezTo>
                    <a:pt x="3510" y="11053"/>
                    <a:pt x="3165" y="11037"/>
                    <a:pt x="2811" y="10988"/>
                  </a:cubicBezTo>
                  <a:cubicBezTo>
                    <a:pt x="2466" y="10938"/>
                    <a:pt x="2442" y="10922"/>
                    <a:pt x="2327" y="10552"/>
                  </a:cubicBezTo>
                  <a:cubicBezTo>
                    <a:pt x="2195" y="10207"/>
                    <a:pt x="2138" y="9862"/>
                    <a:pt x="2055" y="9500"/>
                  </a:cubicBezTo>
                  <a:cubicBezTo>
                    <a:pt x="1981" y="9221"/>
                    <a:pt x="1916" y="8941"/>
                    <a:pt x="1850" y="8662"/>
                  </a:cubicBezTo>
                  <a:cubicBezTo>
                    <a:pt x="1768" y="8226"/>
                    <a:pt x="1628" y="7791"/>
                    <a:pt x="1612" y="7339"/>
                  </a:cubicBezTo>
                  <a:cubicBezTo>
                    <a:pt x="1464" y="6944"/>
                    <a:pt x="1398" y="6509"/>
                    <a:pt x="1357" y="6082"/>
                  </a:cubicBezTo>
                  <a:cubicBezTo>
                    <a:pt x="1242" y="5736"/>
                    <a:pt x="1250" y="5367"/>
                    <a:pt x="1151" y="5021"/>
                  </a:cubicBezTo>
                  <a:cubicBezTo>
                    <a:pt x="1110" y="4750"/>
                    <a:pt x="1069" y="4479"/>
                    <a:pt x="1036" y="4200"/>
                  </a:cubicBezTo>
                  <a:cubicBezTo>
                    <a:pt x="971" y="3682"/>
                    <a:pt x="847" y="3172"/>
                    <a:pt x="864" y="2647"/>
                  </a:cubicBezTo>
                  <a:cubicBezTo>
                    <a:pt x="757" y="2301"/>
                    <a:pt x="757" y="1940"/>
                    <a:pt x="716" y="1586"/>
                  </a:cubicBezTo>
                  <a:cubicBezTo>
                    <a:pt x="667" y="1069"/>
                    <a:pt x="617" y="535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2862675" y="2369350"/>
              <a:ext cx="104600" cy="100875"/>
            </a:xfrm>
            <a:custGeom>
              <a:avLst/>
              <a:gdLst/>
              <a:ahLst/>
              <a:cxnLst/>
              <a:rect l="l" t="t" r="r" b="b"/>
              <a:pathLst>
                <a:path w="4184" h="4035" extrusionOk="0">
                  <a:moveTo>
                    <a:pt x="2252" y="0"/>
                  </a:moveTo>
                  <a:cubicBezTo>
                    <a:pt x="2063" y="197"/>
                    <a:pt x="1874" y="403"/>
                    <a:pt x="1677" y="600"/>
                  </a:cubicBezTo>
                  <a:cubicBezTo>
                    <a:pt x="1639" y="634"/>
                    <a:pt x="1603" y="665"/>
                    <a:pt x="1565" y="665"/>
                  </a:cubicBezTo>
                  <a:cubicBezTo>
                    <a:pt x="1538" y="665"/>
                    <a:pt x="1511" y="649"/>
                    <a:pt x="1480" y="608"/>
                  </a:cubicBezTo>
                  <a:cubicBezTo>
                    <a:pt x="1266" y="904"/>
                    <a:pt x="1151" y="1266"/>
                    <a:pt x="995" y="1603"/>
                  </a:cubicBezTo>
                  <a:cubicBezTo>
                    <a:pt x="675" y="2285"/>
                    <a:pt x="403" y="2983"/>
                    <a:pt x="91" y="3665"/>
                  </a:cubicBezTo>
                  <a:cubicBezTo>
                    <a:pt x="34" y="3788"/>
                    <a:pt x="1" y="3904"/>
                    <a:pt x="1" y="4035"/>
                  </a:cubicBezTo>
                  <a:cubicBezTo>
                    <a:pt x="288" y="3945"/>
                    <a:pt x="527" y="3764"/>
                    <a:pt x="773" y="3583"/>
                  </a:cubicBezTo>
                  <a:cubicBezTo>
                    <a:pt x="1102" y="3361"/>
                    <a:pt x="1398" y="3090"/>
                    <a:pt x="1726" y="2843"/>
                  </a:cubicBezTo>
                  <a:cubicBezTo>
                    <a:pt x="2524" y="2252"/>
                    <a:pt x="3321" y="1644"/>
                    <a:pt x="4011" y="929"/>
                  </a:cubicBezTo>
                  <a:cubicBezTo>
                    <a:pt x="4060" y="888"/>
                    <a:pt x="4118" y="855"/>
                    <a:pt x="4184" y="814"/>
                  </a:cubicBezTo>
                  <a:cubicBezTo>
                    <a:pt x="3575" y="452"/>
                    <a:pt x="2918" y="206"/>
                    <a:pt x="2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772075" y="2602075"/>
              <a:ext cx="117325" cy="47525"/>
            </a:xfrm>
            <a:custGeom>
              <a:avLst/>
              <a:gdLst/>
              <a:ahLst/>
              <a:cxnLst/>
              <a:rect l="l" t="t" r="r" b="b"/>
              <a:pathLst>
                <a:path w="4693" h="1901" extrusionOk="0">
                  <a:moveTo>
                    <a:pt x="4550" y="1"/>
                  </a:moveTo>
                  <a:cubicBezTo>
                    <a:pt x="4503" y="1"/>
                    <a:pt x="4453" y="15"/>
                    <a:pt x="4405" y="26"/>
                  </a:cubicBezTo>
                  <a:cubicBezTo>
                    <a:pt x="3748" y="224"/>
                    <a:pt x="3066" y="331"/>
                    <a:pt x="2392" y="396"/>
                  </a:cubicBezTo>
                  <a:cubicBezTo>
                    <a:pt x="2055" y="432"/>
                    <a:pt x="1711" y="499"/>
                    <a:pt x="1361" y="499"/>
                  </a:cubicBezTo>
                  <a:cubicBezTo>
                    <a:pt x="1310" y="499"/>
                    <a:pt x="1260" y="498"/>
                    <a:pt x="1209" y="495"/>
                  </a:cubicBezTo>
                  <a:cubicBezTo>
                    <a:pt x="1165" y="491"/>
                    <a:pt x="1122" y="490"/>
                    <a:pt x="1079" y="490"/>
                  </a:cubicBezTo>
                  <a:cubicBezTo>
                    <a:pt x="782" y="490"/>
                    <a:pt x="489" y="563"/>
                    <a:pt x="188" y="563"/>
                  </a:cubicBezTo>
                  <a:cubicBezTo>
                    <a:pt x="126" y="563"/>
                    <a:pt x="63" y="560"/>
                    <a:pt x="1" y="552"/>
                  </a:cubicBezTo>
                  <a:lnTo>
                    <a:pt x="1" y="552"/>
                  </a:lnTo>
                  <a:cubicBezTo>
                    <a:pt x="83" y="914"/>
                    <a:pt x="157" y="1276"/>
                    <a:pt x="280" y="1612"/>
                  </a:cubicBezTo>
                  <a:cubicBezTo>
                    <a:pt x="316" y="1606"/>
                    <a:pt x="352" y="1603"/>
                    <a:pt x="388" y="1603"/>
                  </a:cubicBezTo>
                  <a:cubicBezTo>
                    <a:pt x="561" y="1603"/>
                    <a:pt x="724" y="1673"/>
                    <a:pt x="888" y="1686"/>
                  </a:cubicBezTo>
                  <a:cubicBezTo>
                    <a:pt x="1562" y="1736"/>
                    <a:pt x="2228" y="1818"/>
                    <a:pt x="2893" y="1875"/>
                  </a:cubicBezTo>
                  <a:cubicBezTo>
                    <a:pt x="3189" y="1900"/>
                    <a:pt x="3501" y="1892"/>
                    <a:pt x="3797" y="1900"/>
                  </a:cubicBezTo>
                  <a:cubicBezTo>
                    <a:pt x="4167" y="1325"/>
                    <a:pt x="4414" y="684"/>
                    <a:pt x="4693" y="68"/>
                  </a:cubicBezTo>
                  <a:cubicBezTo>
                    <a:pt x="4650" y="17"/>
                    <a:pt x="4601" y="1"/>
                    <a:pt x="455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766950" y="2568825"/>
              <a:ext cx="140550" cy="47350"/>
            </a:xfrm>
            <a:custGeom>
              <a:avLst/>
              <a:gdLst/>
              <a:ahLst/>
              <a:cxnLst/>
              <a:rect l="l" t="t" r="r" b="b"/>
              <a:pathLst>
                <a:path w="5622" h="1894" extrusionOk="0">
                  <a:moveTo>
                    <a:pt x="5621" y="1"/>
                  </a:moveTo>
                  <a:cubicBezTo>
                    <a:pt x="5177" y="99"/>
                    <a:pt x="4742" y="247"/>
                    <a:pt x="4314" y="387"/>
                  </a:cubicBezTo>
                  <a:cubicBezTo>
                    <a:pt x="3443" y="658"/>
                    <a:pt x="2548" y="855"/>
                    <a:pt x="1635" y="970"/>
                  </a:cubicBezTo>
                  <a:cubicBezTo>
                    <a:pt x="1209" y="1016"/>
                    <a:pt x="768" y="1062"/>
                    <a:pt x="331" y="1062"/>
                  </a:cubicBezTo>
                  <a:cubicBezTo>
                    <a:pt x="220" y="1062"/>
                    <a:pt x="110" y="1059"/>
                    <a:pt x="0" y="1052"/>
                  </a:cubicBezTo>
                  <a:lnTo>
                    <a:pt x="0" y="1052"/>
                  </a:lnTo>
                  <a:cubicBezTo>
                    <a:pt x="74" y="1332"/>
                    <a:pt x="132" y="1603"/>
                    <a:pt x="206" y="1882"/>
                  </a:cubicBezTo>
                  <a:cubicBezTo>
                    <a:pt x="267" y="1890"/>
                    <a:pt x="328" y="1893"/>
                    <a:pt x="390" y="1893"/>
                  </a:cubicBezTo>
                  <a:cubicBezTo>
                    <a:pt x="686" y="1893"/>
                    <a:pt x="980" y="1820"/>
                    <a:pt x="1282" y="1820"/>
                  </a:cubicBezTo>
                  <a:cubicBezTo>
                    <a:pt x="1326" y="1820"/>
                    <a:pt x="1370" y="1821"/>
                    <a:pt x="1414" y="1825"/>
                  </a:cubicBezTo>
                  <a:cubicBezTo>
                    <a:pt x="1465" y="1828"/>
                    <a:pt x="1515" y="1829"/>
                    <a:pt x="1566" y="1829"/>
                  </a:cubicBezTo>
                  <a:cubicBezTo>
                    <a:pt x="1916" y="1829"/>
                    <a:pt x="2260" y="1762"/>
                    <a:pt x="2597" y="1726"/>
                  </a:cubicBezTo>
                  <a:cubicBezTo>
                    <a:pt x="3279" y="1669"/>
                    <a:pt x="3953" y="1554"/>
                    <a:pt x="4610" y="1356"/>
                  </a:cubicBezTo>
                  <a:cubicBezTo>
                    <a:pt x="4662" y="1345"/>
                    <a:pt x="4712" y="1331"/>
                    <a:pt x="4758" y="1331"/>
                  </a:cubicBezTo>
                  <a:cubicBezTo>
                    <a:pt x="4809" y="1331"/>
                    <a:pt x="4855" y="1347"/>
                    <a:pt x="4898" y="1398"/>
                  </a:cubicBezTo>
                  <a:cubicBezTo>
                    <a:pt x="5144" y="937"/>
                    <a:pt x="5383" y="477"/>
                    <a:pt x="56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749475" y="2449675"/>
              <a:ext cx="77075" cy="80775"/>
            </a:xfrm>
            <a:custGeom>
              <a:avLst/>
              <a:gdLst/>
              <a:ahLst/>
              <a:cxnLst/>
              <a:rect l="l" t="t" r="r" b="b"/>
              <a:pathLst>
                <a:path w="3083" h="3231" extrusionOk="0">
                  <a:moveTo>
                    <a:pt x="2713" y="0"/>
                  </a:moveTo>
                  <a:cubicBezTo>
                    <a:pt x="2630" y="0"/>
                    <a:pt x="2581" y="41"/>
                    <a:pt x="2523" y="99"/>
                  </a:cubicBezTo>
                  <a:cubicBezTo>
                    <a:pt x="2211" y="403"/>
                    <a:pt x="1891" y="715"/>
                    <a:pt x="1562" y="1003"/>
                  </a:cubicBezTo>
                  <a:cubicBezTo>
                    <a:pt x="1143" y="1381"/>
                    <a:pt x="699" y="1726"/>
                    <a:pt x="255" y="2088"/>
                  </a:cubicBezTo>
                  <a:cubicBezTo>
                    <a:pt x="183" y="2145"/>
                    <a:pt x="118" y="2171"/>
                    <a:pt x="36" y="2171"/>
                  </a:cubicBezTo>
                  <a:cubicBezTo>
                    <a:pt x="25" y="2171"/>
                    <a:pt x="13" y="2171"/>
                    <a:pt x="1" y="2170"/>
                  </a:cubicBezTo>
                  <a:lnTo>
                    <a:pt x="1" y="2170"/>
                  </a:lnTo>
                  <a:cubicBezTo>
                    <a:pt x="99" y="2523"/>
                    <a:pt x="91" y="2876"/>
                    <a:pt x="206" y="3230"/>
                  </a:cubicBezTo>
                  <a:cubicBezTo>
                    <a:pt x="216" y="3230"/>
                    <a:pt x="227" y="3231"/>
                    <a:pt x="237" y="3231"/>
                  </a:cubicBezTo>
                  <a:cubicBezTo>
                    <a:pt x="366" y="3231"/>
                    <a:pt x="495" y="3184"/>
                    <a:pt x="617" y="3123"/>
                  </a:cubicBezTo>
                  <a:cubicBezTo>
                    <a:pt x="831" y="3000"/>
                    <a:pt x="1061" y="2876"/>
                    <a:pt x="1283" y="2753"/>
                  </a:cubicBezTo>
                  <a:cubicBezTo>
                    <a:pt x="1899" y="2408"/>
                    <a:pt x="2515" y="2046"/>
                    <a:pt x="3082" y="1619"/>
                  </a:cubicBezTo>
                  <a:cubicBezTo>
                    <a:pt x="3008" y="1060"/>
                    <a:pt x="2836" y="534"/>
                    <a:pt x="271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738600" y="2370300"/>
              <a:ext cx="61650" cy="74050"/>
            </a:xfrm>
            <a:custGeom>
              <a:avLst/>
              <a:gdLst/>
              <a:ahLst/>
              <a:cxnLst/>
              <a:rect l="l" t="t" r="r" b="b"/>
              <a:pathLst>
                <a:path w="2466" h="2962" extrusionOk="0">
                  <a:moveTo>
                    <a:pt x="1839" y="1"/>
                  </a:moveTo>
                  <a:cubicBezTo>
                    <a:pt x="1530" y="1"/>
                    <a:pt x="1223" y="20"/>
                    <a:pt x="920" y="94"/>
                  </a:cubicBezTo>
                  <a:cubicBezTo>
                    <a:pt x="649" y="652"/>
                    <a:pt x="493" y="1244"/>
                    <a:pt x="148" y="1762"/>
                  </a:cubicBezTo>
                  <a:cubicBezTo>
                    <a:pt x="107" y="1819"/>
                    <a:pt x="74" y="1877"/>
                    <a:pt x="0" y="1901"/>
                  </a:cubicBezTo>
                  <a:cubicBezTo>
                    <a:pt x="33" y="2263"/>
                    <a:pt x="33" y="2616"/>
                    <a:pt x="140" y="2962"/>
                  </a:cubicBezTo>
                  <a:cubicBezTo>
                    <a:pt x="271" y="2962"/>
                    <a:pt x="345" y="2863"/>
                    <a:pt x="436" y="2764"/>
                  </a:cubicBezTo>
                  <a:cubicBezTo>
                    <a:pt x="682" y="2542"/>
                    <a:pt x="888" y="2271"/>
                    <a:pt x="1109" y="2025"/>
                  </a:cubicBezTo>
                  <a:cubicBezTo>
                    <a:pt x="1414" y="1696"/>
                    <a:pt x="1685" y="1367"/>
                    <a:pt x="1931" y="998"/>
                  </a:cubicBezTo>
                  <a:cubicBezTo>
                    <a:pt x="2096" y="751"/>
                    <a:pt x="2252" y="496"/>
                    <a:pt x="2465" y="283"/>
                  </a:cubicBezTo>
                  <a:cubicBezTo>
                    <a:pt x="2416" y="52"/>
                    <a:pt x="2244" y="11"/>
                    <a:pt x="2046" y="3"/>
                  </a:cubicBezTo>
                  <a:cubicBezTo>
                    <a:pt x="1977" y="2"/>
                    <a:pt x="1908" y="1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2831050" y="2363400"/>
              <a:ext cx="75825" cy="149050"/>
            </a:xfrm>
            <a:custGeom>
              <a:avLst/>
              <a:gdLst/>
              <a:ahLst/>
              <a:cxnLst/>
              <a:rect l="l" t="t" r="r" b="b"/>
              <a:pathLst>
                <a:path w="3033" h="5962" extrusionOk="0">
                  <a:moveTo>
                    <a:pt x="2696" y="1"/>
                  </a:moveTo>
                  <a:cubicBezTo>
                    <a:pt x="2554" y="1"/>
                    <a:pt x="2482" y="93"/>
                    <a:pt x="2367" y="328"/>
                  </a:cubicBezTo>
                  <a:cubicBezTo>
                    <a:pt x="2194" y="682"/>
                    <a:pt x="2046" y="1052"/>
                    <a:pt x="1890" y="1421"/>
                  </a:cubicBezTo>
                  <a:cubicBezTo>
                    <a:pt x="1340" y="2777"/>
                    <a:pt x="781" y="4142"/>
                    <a:pt x="230" y="5497"/>
                  </a:cubicBezTo>
                  <a:cubicBezTo>
                    <a:pt x="181" y="5612"/>
                    <a:pt x="148" y="5744"/>
                    <a:pt x="0" y="5785"/>
                  </a:cubicBezTo>
                  <a:cubicBezTo>
                    <a:pt x="93" y="5908"/>
                    <a:pt x="156" y="5961"/>
                    <a:pt x="225" y="5961"/>
                  </a:cubicBezTo>
                  <a:cubicBezTo>
                    <a:pt x="266" y="5961"/>
                    <a:pt x="309" y="5942"/>
                    <a:pt x="362" y="5908"/>
                  </a:cubicBezTo>
                  <a:cubicBezTo>
                    <a:pt x="469" y="5834"/>
                    <a:pt x="534" y="5752"/>
                    <a:pt x="592" y="5645"/>
                  </a:cubicBezTo>
                  <a:cubicBezTo>
                    <a:pt x="682" y="5456"/>
                    <a:pt x="764" y="5259"/>
                    <a:pt x="855" y="5078"/>
                  </a:cubicBezTo>
                  <a:cubicBezTo>
                    <a:pt x="1003" y="4807"/>
                    <a:pt x="1044" y="4503"/>
                    <a:pt x="1266" y="4273"/>
                  </a:cubicBezTo>
                  <a:cubicBezTo>
                    <a:pt x="1266" y="4142"/>
                    <a:pt x="1307" y="4026"/>
                    <a:pt x="1356" y="3903"/>
                  </a:cubicBezTo>
                  <a:cubicBezTo>
                    <a:pt x="1660" y="3221"/>
                    <a:pt x="1948" y="2523"/>
                    <a:pt x="2260" y="1841"/>
                  </a:cubicBezTo>
                  <a:cubicBezTo>
                    <a:pt x="2424" y="1512"/>
                    <a:pt x="2531" y="1150"/>
                    <a:pt x="2745" y="846"/>
                  </a:cubicBezTo>
                  <a:cubicBezTo>
                    <a:pt x="2811" y="575"/>
                    <a:pt x="3024" y="361"/>
                    <a:pt x="3032" y="82"/>
                  </a:cubicBezTo>
                  <a:cubicBezTo>
                    <a:pt x="2883" y="31"/>
                    <a:pt x="2778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779050" y="2642125"/>
              <a:ext cx="87975" cy="12600"/>
            </a:xfrm>
            <a:custGeom>
              <a:avLst/>
              <a:gdLst/>
              <a:ahLst/>
              <a:cxnLst/>
              <a:rect l="l" t="t" r="r" b="b"/>
              <a:pathLst>
                <a:path w="3519" h="504" extrusionOk="0">
                  <a:moveTo>
                    <a:pt x="109" y="1"/>
                  </a:moveTo>
                  <a:cubicBezTo>
                    <a:pt x="73" y="1"/>
                    <a:pt x="37" y="4"/>
                    <a:pt x="1" y="10"/>
                  </a:cubicBezTo>
                  <a:cubicBezTo>
                    <a:pt x="108" y="380"/>
                    <a:pt x="132" y="389"/>
                    <a:pt x="478" y="430"/>
                  </a:cubicBezTo>
                  <a:cubicBezTo>
                    <a:pt x="823" y="479"/>
                    <a:pt x="1168" y="495"/>
                    <a:pt x="1521" y="495"/>
                  </a:cubicBezTo>
                  <a:cubicBezTo>
                    <a:pt x="2154" y="495"/>
                    <a:pt x="2779" y="504"/>
                    <a:pt x="3403" y="504"/>
                  </a:cubicBezTo>
                  <a:cubicBezTo>
                    <a:pt x="3461" y="438"/>
                    <a:pt x="3502" y="380"/>
                    <a:pt x="3518" y="298"/>
                  </a:cubicBezTo>
                  <a:cubicBezTo>
                    <a:pt x="3420" y="298"/>
                    <a:pt x="3320" y="299"/>
                    <a:pt x="3220" y="299"/>
                  </a:cubicBezTo>
                  <a:cubicBezTo>
                    <a:pt x="3020" y="299"/>
                    <a:pt x="2817" y="295"/>
                    <a:pt x="2614" y="273"/>
                  </a:cubicBezTo>
                  <a:cubicBezTo>
                    <a:pt x="1949" y="216"/>
                    <a:pt x="1283" y="134"/>
                    <a:pt x="617" y="84"/>
                  </a:cubicBezTo>
                  <a:cubicBezTo>
                    <a:pt x="447" y="71"/>
                    <a:pt x="28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734475" y="2372625"/>
              <a:ext cx="26750" cy="45225"/>
            </a:xfrm>
            <a:custGeom>
              <a:avLst/>
              <a:gdLst/>
              <a:ahLst/>
              <a:cxnLst/>
              <a:rect l="l" t="t" r="r" b="b"/>
              <a:pathLst>
                <a:path w="1070" h="1809" extrusionOk="0">
                  <a:moveTo>
                    <a:pt x="1069" y="1"/>
                  </a:moveTo>
                  <a:lnTo>
                    <a:pt x="1069" y="1"/>
                  </a:lnTo>
                  <a:cubicBezTo>
                    <a:pt x="716" y="25"/>
                    <a:pt x="362" y="83"/>
                    <a:pt x="1" y="222"/>
                  </a:cubicBezTo>
                  <a:cubicBezTo>
                    <a:pt x="58" y="740"/>
                    <a:pt x="108" y="1274"/>
                    <a:pt x="157" y="1808"/>
                  </a:cubicBezTo>
                  <a:cubicBezTo>
                    <a:pt x="231" y="1784"/>
                    <a:pt x="264" y="1726"/>
                    <a:pt x="305" y="1669"/>
                  </a:cubicBezTo>
                  <a:cubicBezTo>
                    <a:pt x="650" y="1151"/>
                    <a:pt x="806" y="55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899650" y="2365225"/>
              <a:ext cx="19550" cy="20725"/>
            </a:xfrm>
            <a:custGeom>
              <a:avLst/>
              <a:gdLst/>
              <a:ahLst/>
              <a:cxnLst/>
              <a:rect l="l" t="t" r="r" b="b"/>
              <a:pathLst>
                <a:path w="782" h="829" extrusionOk="0">
                  <a:moveTo>
                    <a:pt x="297" y="1"/>
                  </a:moveTo>
                  <a:cubicBezTo>
                    <a:pt x="280" y="288"/>
                    <a:pt x="67" y="502"/>
                    <a:pt x="1" y="773"/>
                  </a:cubicBezTo>
                  <a:cubicBezTo>
                    <a:pt x="30" y="813"/>
                    <a:pt x="57" y="828"/>
                    <a:pt x="84" y="828"/>
                  </a:cubicBezTo>
                  <a:cubicBezTo>
                    <a:pt x="123" y="828"/>
                    <a:pt x="162" y="793"/>
                    <a:pt x="206" y="749"/>
                  </a:cubicBezTo>
                  <a:cubicBezTo>
                    <a:pt x="395" y="560"/>
                    <a:pt x="584" y="362"/>
                    <a:pt x="782" y="157"/>
                  </a:cubicBezTo>
                  <a:cubicBezTo>
                    <a:pt x="625" y="75"/>
                    <a:pt x="461" y="25"/>
                    <a:pt x="2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9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955" name="Google Shape;955;p39"/>
          <p:cNvGrpSpPr/>
          <p:nvPr/>
        </p:nvGrpSpPr>
        <p:grpSpPr>
          <a:xfrm>
            <a:off x="6015937" y="1237755"/>
            <a:ext cx="2525374" cy="1451491"/>
            <a:chOff x="6015937" y="1237755"/>
            <a:chExt cx="2525374" cy="1451491"/>
          </a:xfrm>
        </p:grpSpPr>
        <p:sp>
          <p:nvSpPr>
            <p:cNvPr id="956" name="Google Shape;956;p39"/>
            <p:cNvSpPr/>
            <p:nvPr/>
          </p:nvSpPr>
          <p:spPr>
            <a:xfrm>
              <a:off x="6015937" y="1237755"/>
              <a:ext cx="2525374" cy="1451491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7" name="Google Shape;957;p39"/>
            <p:cNvGrpSpPr/>
            <p:nvPr/>
          </p:nvGrpSpPr>
          <p:grpSpPr>
            <a:xfrm>
              <a:off x="6315324" y="1432350"/>
              <a:ext cx="1926600" cy="895525"/>
              <a:chOff x="6749415" y="1669807"/>
              <a:chExt cx="1926600" cy="895525"/>
            </a:xfrm>
          </p:grpSpPr>
          <p:sp>
            <p:nvSpPr>
              <p:cNvPr id="958" name="Google Shape;958;p39"/>
              <p:cNvSpPr txBox="1"/>
              <p:nvPr/>
            </p:nvSpPr>
            <p:spPr>
              <a:xfrm>
                <a:off x="6749415" y="1992932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9" name="Google Shape;959;p39"/>
              <p:cNvSpPr txBox="1"/>
              <p:nvPr/>
            </p:nvSpPr>
            <p:spPr>
              <a:xfrm>
                <a:off x="6917265" y="1669807"/>
                <a:ext cx="15909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60" name="Google Shape;960;p39"/>
          <p:cNvGrpSpPr/>
          <p:nvPr/>
        </p:nvGrpSpPr>
        <p:grpSpPr>
          <a:xfrm>
            <a:off x="6015937" y="2911455"/>
            <a:ext cx="2525374" cy="1451491"/>
            <a:chOff x="6015937" y="2911455"/>
            <a:chExt cx="2525374" cy="1451491"/>
          </a:xfrm>
        </p:grpSpPr>
        <p:sp>
          <p:nvSpPr>
            <p:cNvPr id="961" name="Google Shape;961;p39"/>
            <p:cNvSpPr/>
            <p:nvPr/>
          </p:nvSpPr>
          <p:spPr>
            <a:xfrm>
              <a:off x="6015937" y="2911455"/>
              <a:ext cx="2525374" cy="1451491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39"/>
            <p:cNvGrpSpPr/>
            <p:nvPr/>
          </p:nvGrpSpPr>
          <p:grpSpPr>
            <a:xfrm>
              <a:off x="6315324" y="3104225"/>
              <a:ext cx="1926600" cy="899853"/>
              <a:chOff x="6749415" y="3380368"/>
              <a:chExt cx="1926600" cy="899853"/>
            </a:xfrm>
          </p:grpSpPr>
          <p:sp>
            <p:nvSpPr>
              <p:cNvPr id="963" name="Google Shape;963;p39"/>
              <p:cNvSpPr txBox="1"/>
              <p:nvPr/>
            </p:nvSpPr>
            <p:spPr>
              <a:xfrm>
                <a:off x="6749415" y="3707821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4" name="Google Shape;964;p39"/>
              <p:cNvSpPr txBox="1"/>
              <p:nvPr/>
            </p:nvSpPr>
            <p:spPr>
              <a:xfrm>
                <a:off x="6917265" y="3380368"/>
                <a:ext cx="15909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65" name="Google Shape;965;p39"/>
          <p:cNvGrpSpPr/>
          <p:nvPr/>
        </p:nvGrpSpPr>
        <p:grpSpPr>
          <a:xfrm>
            <a:off x="605737" y="1237755"/>
            <a:ext cx="2525374" cy="1451491"/>
            <a:chOff x="605737" y="1237755"/>
            <a:chExt cx="2525374" cy="1451491"/>
          </a:xfrm>
        </p:grpSpPr>
        <p:sp>
          <p:nvSpPr>
            <p:cNvPr id="966" name="Google Shape;966;p39"/>
            <p:cNvSpPr/>
            <p:nvPr/>
          </p:nvSpPr>
          <p:spPr>
            <a:xfrm>
              <a:off x="605737" y="1237755"/>
              <a:ext cx="2525374" cy="1451491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7" name="Google Shape;967;p39"/>
            <p:cNvGrpSpPr/>
            <p:nvPr/>
          </p:nvGrpSpPr>
          <p:grpSpPr>
            <a:xfrm>
              <a:off x="905124" y="1432350"/>
              <a:ext cx="1926600" cy="895525"/>
              <a:chOff x="465737" y="1669807"/>
              <a:chExt cx="1926600" cy="895525"/>
            </a:xfrm>
          </p:grpSpPr>
          <p:sp>
            <p:nvSpPr>
              <p:cNvPr id="968" name="Google Shape;968;p39"/>
              <p:cNvSpPr txBox="1"/>
              <p:nvPr/>
            </p:nvSpPr>
            <p:spPr>
              <a:xfrm>
                <a:off x="465737" y="1992932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cold place. It’s full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9" name="Google Shape;969;p39"/>
              <p:cNvSpPr txBox="1"/>
              <p:nvPr/>
            </p:nvSpPr>
            <p:spPr>
              <a:xfrm>
                <a:off x="633587" y="1669807"/>
                <a:ext cx="15909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70" name="Google Shape;970;p39"/>
          <p:cNvGrpSpPr/>
          <p:nvPr/>
        </p:nvGrpSpPr>
        <p:grpSpPr>
          <a:xfrm>
            <a:off x="605737" y="2911455"/>
            <a:ext cx="2525374" cy="1451491"/>
            <a:chOff x="605737" y="2911455"/>
            <a:chExt cx="2525374" cy="1451491"/>
          </a:xfrm>
        </p:grpSpPr>
        <p:sp>
          <p:nvSpPr>
            <p:cNvPr id="971" name="Google Shape;971;p39"/>
            <p:cNvSpPr/>
            <p:nvPr/>
          </p:nvSpPr>
          <p:spPr>
            <a:xfrm>
              <a:off x="605737" y="2911455"/>
              <a:ext cx="2525374" cy="1451491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39"/>
            <p:cNvGrpSpPr/>
            <p:nvPr/>
          </p:nvGrpSpPr>
          <p:grpSpPr>
            <a:xfrm>
              <a:off x="905124" y="3104225"/>
              <a:ext cx="1926600" cy="896725"/>
              <a:chOff x="465725" y="3343193"/>
              <a:chExt cx="1926600" cy="896725"/>
            </a:xfrm>
          </p:grpSpPr>
          <p:sp>
            <p:nvSpPr>
              <p:cNvPr id="973" name="Google Shape;973;p39"/>
              <p:cNvSpPr txBox="1"/>
              <p:nvPr/>
            </p:nvSpPr>
            <p:spPr>
              <a:xfrm>
                <a:off x="465725" y="3667518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composed of hydrogen and helium and is the ringed one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4" name="Google Shape;974;p39"/>
              <p:cNvSpPr txBox="1"/>
              <p:nvPr/>
            </p:nvSpPr>
            <p:spPr>
              <a:xfrm>
                <a:off x="633575" y="3343193"/>
                <a:ext cx="15909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75" name="Google Shape;975;p39"/>
          <p:cNvGrpSpPr/>
          <p:nvPr/>
        </p:nvGrpSpPr>
        <p:grpSpPr>
          <a:xfrm>
            <a:off x="3562415" y="1330112"/>
            <a:ext cx="2019170" cy="2940476"/>
            <a:chOff x="982025" y="2317975"/>
            <a:chExt cx="260750" cy="379725"/>
          </a:xfrm>
        </p:grpSpPr>
        <p:sp>
          <p:nvSpPr>
            <p:cNvPr id="976" name="Google Shape;976;p39"/>
            <p:cNvSpPr/>
            <p:nvPr/>
          </p:nvSpPr>
          <p:spPr>
            <a:xfrm>
              <a:off x="1195700" y="2326200"/>
              <a:ext cx="46650" cy="353600"/>
            </a:xfrm>
            <a:custGeom>
              <a:avLst/>
              <a:gdLst/>
              <a:ahLst/>
              <a:cxnLst/>
              <a:rect l="l" t="t" r="r" b="b"/>
              <a:pathLst>
                <a:path w="1866" h="14144" extrusionOk="0">
                  <a:moveTo>
                    <a:pt x="1636" y="0"/>
                  </a:moveTo>
                  <a:cubicBezTo>
                    <a:pt x="1216" y="2285"/>
                    <a:pt x="970" y="4602"/>
                    <a:pt x="715" y="6903"/>
                  </a:cubicBezTo>
                  <a:cubicBezTo>
                    <a:pt x="576" y="8095"/>
                    <a:pt x="444" y="9278"/>
                    <a:pt x="329" y="10470"/>
                  </a:cubicBezTo>
                  <a:cubicBezTo>
                    <a:pt x="280" y="11053"/>
                    <a:pt x="222" y="11653"/>
                    <a:pt x="165" y="12245"/>
                  </a:cubicBezTo>
                  <a:cubicBezTo>
                    <a:pt x="115" y="12853"/>
                    <a:pt x="0" y="13486"/>
                    <a:pt x="33" y="14094"/>
                  </a:cubicBezTo>
                  <a:lnTo>
                    <a:pt x="288" y="14143"/>
                  </a:lnTo>
                  <a:lnTo>
                    <a:pt x="288" y="14135"/>
                  </a:lnTo>
                  <a:cubicBezTo>
                    <a:pt x="403" y="13609"/>
                    <a:pt x="403" y="13050"/>
                    <a:pt x="452" y="12500"/>
                  </a:cubicBezTo>
                  <a:cubicBezTo>
                    <a:pt x="510" y="11916"/>
                    <a:pt x="559" y="11324"/>
                    <a:pt x="617" y="10725"/>
                  </a:cubicBezTo>
                  <a:cubicBezTo>
                    <a:pt x="732" y="9517"/>
                    <a:pt x="863" y="8292"/>
                    <a:pt x="1003" y="7076"/>
                  </a:cubicBezTo>
                  <a:cubicBezTo>
                    <a:pt x="1258" y="4726"/>
                    <a:pt x="1627" y="2375"/>
                    <a:pt x="1866" y="25"/>
                  </a:cubicBezTo>
                  <a:lnTo>
                    <a:pt x="16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987575" y="2325175"/>
              <a:ext cx="248825" cy="365900"/>
            </a:xfrm>
            <a:custGeom>
              <a:avLst/>
              <a:gdLst/>
              <a:ahLst/>
              <a:cxnLst/>
              <a:rect l="l" t="t" r="r" b="b"/>
              <a:pathLst>
                <a:path w="9953" h="14636" extrusionOk="0">
                  <a:moveTo>
                    <a:pt x="963" y="817"/>
                  </a:moveTo>
                  <a:cubicBezTo>
                    <a:pt x="1074" y="817"/>
                    <a:pt x="1132" y="992"/>
                    <a:pt x="1020" y="1052"/>
                  </a:cubicBezTo>
                  <a:cubicBezTo>
                    <a:pt x="880" y="1118"/>
                    <a:pt x="831" y="1216"/>
                    <a:pt x="839" y="1307"/>
                  </a:cubicBezTo>
                  <a:cubicBezTo>
                    <a:pt x="872" y="1553"/>
                    <a:pt x="1291" y="1816"/>
                    <a:pt x="1414" y="1915"/>
                  </a:cubicBezTo>
                  <a:cubicBezTo>
                    <a:pt x="1529" y="1997"/>
                    <a:pt x="1628" y="2096"/>
                    <a:pt x="1702" y="2219"/>
                  </a:cubicBezTo>
                  <a:cubicBezTo>
                    <a:pt x="1817" y="2416"/>
                    <a:pt x="1817" y="2630"/>
                    <a:pt x="1735" y="2835"/>
                  </a:cubicBezTo>
                  <a:cubicBezTo>
                    <a:pt x="1504" y="3443"/>
                    <a:pt x="683" y="3863"/>
                    <a:pt x="1340" y="4512"/>
                  </a:cubicBezTo>
                  <a:cubicBezTo>
                    <a:pt x="1620" y="4775"/>
                    <a:pt x="2030" y="5005"/>
                    <a:pt x="2096" y="5416"/>
                  </a:cubicBezTo>
                  <a:cubicBezTo>
                    <a:pt x="2203" y="6131"/>
                    <a:pt x="1069" y="6443"/>
                    <a:pt x="1595" y="7215"/>
                  </a:cubicBezTo>
                  <a:cubicBezTo>
                    <a:pt x="1858" y="7593"/>
                    <a:pt x="2433" y="7676"/>
                    <a:pt x="2178" y="8251"/>
                  </a:cubicBezTo>
                  <a:cubicBezTo>
                    <a:pt x="2071" y="8473"/>
                    <a:pt x="1866" y="8654"/>
                    <a:pt x="1751" y="8867"/>
                  </a:cubicBezTo>
                  <a:cubicBezTo>
                    <a:pt x="1529" y="9286"/>
                    <a:pt x="1874" y="9418"/>
                    <a:pt x="2187" y="9574"/>
                  </a:cubicBezTo>
                  <a:cubicBezTo>
                    <a:pt x="2515" y="9747"/>
                    <a:pt x="2745" y="10034"/>
                    <a:pt x="2556" y="10404"/>
                  </a:cubicBezTo>
                  <a:cubicBezTo>
                    <a:pt x="2450" y="10601"/>
                    <a:pt x="2252" y="10749"/>
                    <a:pt x="2113" y="10922"/>
                  </a:cubicBezTo>
                  <a:cubicBezTo>
                    <a:pt x="1833" y="11267"/>
                    <a:pt x="2055" y="11489"/>
                    <a:pt x="2384" y="11669"/>
                  </a:cubicBezTo>
                  <a:cubicBezTo>
                    <a:pt x="2721" y="11867"/>
                    <a:pt x="3082" y="12089"/>
                    <a:pt x="2975" y="12541"/>
                  </a:cubicBezTo>
                  <a:cubicBezTo>
                    <a:pt x="2918" y="12804"/>
                    <a:pt x="2712" y="12993"/>
                    <a:pt x="2614" y="13239"/>
                  </a:cubicBezTo>
                  <a:cubicBezTo>
                    <a:pt x="2429" y="13749"/>
                    <a:pt x="2968" y="13833"/>
                    <a:pt x="3366" y="13833"/>
                  </a:cubicBezTo>
                  <a:cubicBezTo>
                    <a:pt x="3410" y="13833"/>
                    <a:pt x="3453" y="13832"/>
                    <a:pt x="3493" y="13831"/>
                  </a:cubicBezTo>
                  <a:cubicBezTo>
                    <a:pt x="3498" y="13830"/>
                    <a:pt x="3502" y="13830"/>
                    <a:pt x="3506" y="13830"/>
                  </a:cubicBezTo>
                  <a:cubicBezTo>
                    <a:pt x="3585" y="13830"/>
                    <a:pt x="3596" y="13972"/>
                    <a:pt x="3510" y="13995"/>
                  </a:cubicBezTo>
                  <a:cubicBezTo>
                    <a:pt x="3392" y="14020"/>
                    <a:pt x="3253" y="14036"/>
                    <a:pt x="3112" y="14036"/>
                  </a:cubicBezTo>
                  <a:cubicBezTo>
                    <a:pt x="2694" y="14036"/>
                    <a:pt x="2261" y="13891"/>
                    <a:pt x="2310" y="13387"/>
                  </a:cubicBezTo>
                  <a:cubicBezTo>
                    <a:pt x="2334" y="13058"/>
                    <a:pt x="2639" y="12828"/>
                    <a:pt x="2712" y="12524"/>
                  </a:cubicBezTo>
                  <a:cubicBezTo>
                    <a:pt x="2819" y="12048"/>
                    <a:pt x="2195" y="11949"/>
                    <a:pt x="1915" y="11711"/>
                  </a:cubicBezTo>
                  <a:cubicBezTo>
                    <a:pt x="1562" y="11407"/>
                    <a:pt x="1669" y="11020"/>
                    <a:pt x="1948" y="10708"/>
                  </a:cubicBezTo>
                  <a:cubicBezTo>
                    <a:pt x="2244" y="10379"/>
                    <a:pt x="2573" y="10059"/>
                    <a:pt x="2014" y="9788"/>
                  </a:cubicBezTo>
                  <a:cubicBezTo>
                    <a:pt x="1825" y="9697"/>
                    <a:pt x="1611" y="9615"/>
                    <a:pt x="1488" y="9434"/>
                  </a:cubicBezTo>
                  <a:cubicBezTo>
                    <a:pt x="1176" y="8958"/>
                    <a:pt x="1726" y="8580"/>
                    <a:pt x="1907" y="8202"/>
                  </a:cubicBezTo>
                  <a:cubicBezTo>
                    <a:pt x="2121" y="7758"/>
                    <a:pt x="1587" y="7684"/>
                    <a:pt x="1373" y="7380"/>
                  </a:cubicBezTo>
                  <a:cubicBezTo>
                    <a:pt x="1233" y="7158"/>
                    <a:pt x="1168" y="6895"/>
                    <a:pt x="1209" y="6640"/>
                  </a:cubicBezTo>
                  <a:cubicBezTo>
                    <a:pt x="1274" y="6279"/>
                    <a:pt x="1529" y="6114"/>
                    <a:pt x="1710" y="5827"/>
                  </a:cubicBezTo>
                  <a:cubicBezTo>
                    <a:pt x="1981" y="5408"/>
                    <a:pt x="1669" y="5161"/>
                    <a:pt x="1373" y="4898"/>
                  </a:cubicBezTo>
                  <a:cubicBezTo>
                    <a:pt x="1003" y="4586"/>
                    <a:pt x="666" y="4224"/>
                    <a:pt x="863" y="3706"/>
                  </a:cubicBezTo>
                  <a:cubicBezTo>
                    <a:pt x="962" y="3419"/>
                    <a:pt x="1200" y="3213"/>
                    <a:pt x="1365" y="2959"/>
                  </a:cubicBezTo>
                  <a:cubicBezTo>
                    <a:pt x="1480" y="2786"/>
                    <a:pt x="1578" y="2589"/>
                    <a:pt x="1463" y="2367"/>
                  </a:cubicBezTo>
                  <a:cubicBezTo>
                    <a:pt x="1365" y="2145"/>
                    <a:pt x="1102" y="2038"/>
                    <a:pt x="929" y="1890"/>
                  </a:cubicBezTo>
                  <a:cubicBezTo>
                    <a:pt x="765" y="1751"/>
                    <a:pt x="633" y="1545"/>
                    <a:pt x="601" y="1340"/>
                  </a:cubicBezTo>
                  <a:cubicBezTo>
                    <a:pt x="568" y="1118"/>
                    <a:pt x="658" y="912"/>
                    <a:pt x="929" y="822"/>
                  </a:cubicBezTo>
                  <a:cubicBezTo>
                    <a:pt x="941" y="818"/>
                    <a:pt x="952" y="817"/>
                    <a:pt x="963" y="817"/>
                  </a:cubicBezTo>
                  <a:close/>
                  <a:moveTo>
                    <a:pt x="9952" y="0"/>
                  </a:moveTo>
                  <a:lnTo>
                    <a:pt x="9952" y="0"/>
                  </a:lnTo>
                  <a:cubicBezTo>
                    <a:pt x="9418" y="8"/>
                    <a:pt x="8884" y="8"/>
                    <a:pt x="8350" y="17"/>
                  </a:cubicBezTo>
                  <a:cubicBezTo>
                    <a:pt x="7997" y="33"/>
                    <a:pt x="7561" y="17"/>
                    <a:pt x="7503" y="469"/>
                  </a:cubicBezTo>
                  <a:cubicBezTo>
                    <a:pt x="7479" y="740"/>
                    <a:pt x="7462" y="1019"/>
                    <a:pt x="7446" y="1282"/>
                  </a:cubicBezTo>
                  <a:cubicBezTo>
                    <a:pt x="7364" y="2342"/>
                    <a:pt x="7273" y="3386"/>
                    <a:pt x="7191" y="4438"/>
                  </a:cubicBezTo>
                  <a:cubicBezTo>
                    <a:pt x="7010" y="6607"/>
                    <a:pt x="6838" y="8760"/>
                    <a:pt x="6665" y="10922"/>
                  </a:cubicBezTo>
                  <a:cubicBezTo>
                    <a:pt x="6660" y="11006"/>
                    <a:pt x="6580" y="11080"/>
                    <a:pt x="6499" y="11080"/>
                  </a:cubicBezTo>
                  <a:cubicBezTo>
                    <a:pt x="6462" y="11080"/>
                    <a:pt x="6425" y="11064"/>
                    <a:pt x="6394" y="11029"/>
                  </a:cubicBezTo>
                  <a:cubicBezTo>
                    <a:pt x="6189" y="10774"/>
                    <a:pt x="5983" y="10519"/>
                    <a:pt x="5778" y="10248"/>
                  </a:cubicBezTo>
                  <a:cubicBezTo>
                    <a:pt x="5679" y="10116"/>
                    <a:pt x="5572" y="9993"/>
                    <a:pt x="5474" y="9862"/>
                  </a:cubicBezTo>
                  <a:cubicBezTo>
                    <a:pt x="5381" y="9747"/>
                    <a:pt x="5362" y="9676"/>
                    <a:pt x="5245" y="9676"/>
                  </a:cubicBezTo>
                  <a:cubicBezTo>
                    <a:pt x="5228" y="9676"/>
                    <a:pt x="5208" y="9678"/>
                    <a:pt x="5186" y="9681"/>
                  </a:cubicBezTo>
                  <a:cubicBezTo>
                    <a:pt x="4948" y="9705"/>
                    <a:pt x="4660" y="10157"/>
                    <a:pt x="4504" y="10338"/>
                  </a:cubicBezTo>
                  <a:cubicBezTo>
                    <a:pt x="4290" y="10593"/>
                    <a:pt x="4068" y="10839"/>
                    <a:pt x="3838" y="11094"/>
                  </a:cubicBezTo>
                  <a:cubicBezTo>
                    <a:pt x="3807" y="11125"/>
                    <a:pt x="3771" y="11139"/>
                    <a:pt x="3735" y="11139"/>
                  </a:cubicBezTo>
                  <a:cubicBezTo>
                    <a:pt x="3668" y="11139"/>
                    <a:pt x="3602" y="11090"/>
                    <a:pt x="3575" y="11020"/>
                  </a:cubicBezTo>
                  <a:cubicBezTo>
                    <a:pt x="2901" y="9122"/>
                    <a:pt x="2770" y="7043"/>
                    <a:pt x="2515" y="5062"/>
                  </a:cubicBezTo>
                  <a:cubicBezTo>
                    <a:pt x="2367" y="3986"/>
                    <a:pt x="2236" y="2918"/>
                    <a:pt x="2096" y="1849"/>
                  </a:cubicBezTo>
                  <a:cubicBezTo>
                    <a:pt x="2063" y="1586"/>
                    <a:pt x="2022" y="1315"/>
                    <a:pt x="1989" y="1044"/>
                  </a:cubicBezTo>
                  <a:cubicBezTo>
                    <a:pt x="1965" y="912"/>
                    <a:pt x="1965" y="740"/>
                    <a:pt x="1924" y="608"/>
                  </a:cubicBezTo>
                  <a:cubicBezTo>
                    <a:pt x="1841" y="329"/>
                    <a:pt x="1776" y="206"/>
                    <a:pt x="1496" y="189"/>
                  </a:cubicBezTo>
                  <a:cubicBezTo>
                    <a:pt x="1337" y="176"/>
                    <a:pt x="1178" y="171"/>
                    <a:pt x="1018" y="171"/>
                  </a:cubicBezTo>
                  <a:cubicBezTo>
                    <a:pt x="685" y="171"/>
                    <a:pt x="351" y="192"/>
                    <a:pt x="17" y="197"/>
                  </a:cubicBezTo>
                  <a:lnTo>
                    <a:pt x="1" y="197"/>
                  </a:lnTo>
                  <a:cubicBezTo>
                    <a:pt x="338" y="2466"/>
                    <a:pt x="518" y="4758"/>
                    <a:pt x="822" y="7026"/>
                  </a:cubicBezTo>
                  <a:cubicBezTo>
                    <a:pt x="1135" y="9442"/>
                    <a:pt x="1496" y="11858"/>
                    <a:pt x="1874" y="14258"/>
                  </a:cubicBezTo>
                  <a:cubicBezTo>
                    <a:pt x="1891" y="14299"/>
                    <a:pt x="1874" y="14340"/>
                    <a:pt x="1858" y="14373"/>
                  </a:cubicBezTo>
                  <a:cubicBezTo>
                    <a:pt x="1987" y="14584"/>
                    <a:pt x="2403" y="14635"/>
                    <a:pt x="2785" y="14635"/>
                  </a:cubicBezTo>
                  <a:cubicBezTo>
                    <a:pt x="3059" y="14635"/>
                    <a:pt x="3315" y="14609"/>
                    <a:pt x="3436" y="14595"/>
                  </a:cubicBezTo>
                  <a:cubicBezTo>
                    <a:pt x="3715" y="14570"/>
                    <a:pt x="3929" y="14570"/>
                    <a:pt x="4110" y="14299"/>
                  </a:cubicBezTo>
                  <a:cubicBezTo>
                    <a:pt x="4208" y="14135"/>
                    <a:pt x="4274" y="13938"/>
                    <a:pt x="4356" y="13765"/>
                  </a:cubicBezTo>
                  <a:cubicBezTo>
                    <a:pt x="4504" y="13436"/>
                    <a:pt x="4627" y="13058"/>
                    <a:pt x="4824" y="12746"/>
                  </a:cubicBezTo>
                  <a:cubicBezTo>
                    <a:pt x="4907" y="12606"/>
                    <a:pt x="5013" y="12483"/>
                    <a:pt x="5178" y="12450"/>
                  </a:cubicBezTo>
                  <a:cubicBezTo>
                    <a:pt x="5200" y="12446"/>
                    <a:pt x="5222" y="12444"/>
                    <a:pt x="5244" y="12444"/>
                  </a:cubicBezTo>
                  <a:cubicBezTo>
                    <a:pt x="5683" y="12444"/>
                    <a:pt x="5965" y="13213"/>
                    <a:pt x="6106" y="13527"/>
                  </a:cubicBezTo>
                  <a:cubicBezTo>
                    <a:pt x="6180" y="13675"/>
                    <a:pt x="6230" y="13855"/>
                    <a:pt x="6312" y="13995"/>
                  </a:cubicBezTo>
                  <a:cubicBezTo>
                    <a:pt x="6441" y="14187"/>
                    <a:pt x="6620" y="14225"/>
                    <a:pt x="6806" y="14225"/>
                  </a:cubicBezTo>
                  <a:cubicBezTo>
                    <a:pt x="6915" y="14225"/>
                    <a:pt x="7027" y="14212"/>
                    <a:pt x="7134" y="14209"/>
                  </a:cubicBezTo>
                  <a:cubicBezTo>
                    <a:pt x="7545" y="14201"/>
                    <a:pt x="7955" y="14168"/>
                    <a:pt x="8358" y="14135"/>
                  </a:cubicBezTo>
                  <a:cubicBezTo>
                    <a:pt x="8325" y="13527"/>
                    <a:pt x="8440" y="12894"/>
                    <a:pt x="8490" y="12286"/>
                  </a:cubicBezTo>
                  <a:cubicBezTo>
                    <a:pt x="8547" y="11694"/>
                    <a:pt x="8605" y="11094"/>
                    <a:pt x="8646" y="10470"/>
                  </a:cubicBezTo>
                  <a:cubicBezTo>
                    <a:pt x="8761" y="9278"/>
                    <a:pt x="8892" y="8087"/>
                    <a:pt x="9024" y="6903"/>
                  </a:cubicBezTo>
                  <a:cubicBezTo>
                    <a:pt x="9287" y="4602"/>
                    <a:pt x="9517" y="2277"/>
                    <a:pt x="9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1002375" y="2357825"/>
              <a:ext cx="75000" cy="318175"/>
            </a:xfrm>
            <a:custGeom>
              <a:avLst/>
              <a:gdLst/>
              <a:ahLst/>
              <a:cxnLst/>
              <a:rect l="l" t="t" r="r" b="b"/>
              <a:pathLst>
                <a:path w="3000" h="12727" extrusionOk="0">
                  <a:moveTo>
                    <a:pt x="239" y="1"/>
                  </a:moveTo>
                  <a:lnTo>
                    <a:pt x="0" y="34"/>
                  </a:lnTo>
                  <a:cubicBezTo>
                    <a:pt x="33" y="239"/>
                    <a:pt x="165" y="453"/>
                    <a:pt x="329" y="584"/>
                  </a:cubicBezTo>
                  <a:cubicBezTo>
                    <a:pt x="493" y="740"/>
                    <a:pt x="756" y="839"/>
                    <a:pt x="863" y="1061"/>
                  </a:cubicBezTo>
                  <a:cubicBezTo>
                    <a:pt x="978" y="1283"/>
                    <a:pt x="880" y="1472"/>
                    <a:pt x="756" y="1653"/>
                  </a:cubicBezTo>
                  <a:cubicBezTo>
                    <a:pt x="592" y="1899"/>
                    <a:pt x="370" y="2113"/>
                    <a:pt x="255" y="2400"/>
                  </a:cubicBezTo>
                  <a:cubicBezTo>
                    <a:pt x="66" y="2918"/>
                    <a:pt x="403" y="3280"/>
                    <a:pt x="773" y="3592"/>
                  </a:cubicBezTo>
                  <a:cubicBezTo>
                    <a:pt x="1069" y="3855"/>
                    <a:pt x="1381" y="4102"/>
                    <a:pt x="1110" y="4521"/>
                  </a:cubicBezTo>
                  <a:cubicBezTo>
                    <a:pt x="929" y="4808"/>
                    <a:pt x="666" y="4981"/>
                    <a:pt x="608" y="5334"/>
                  </a:cubicBezTo>
                  <a:cubicBezTo>
                    <a:pt x="567" y="5589"/>
                    <a:pt x="625" y="5852"/>
                    <a:pt x="773" y="6074"/>
                  </a:cubicBezTo>
                  <a:cubicBezTo>
                    <a:pt x="978" y="6370"/>
                    <a:pt x="1521" y="6452"/>
                    <a:pt x="1307" y="6896"/>
                  </a:cubicBezTo>
                  <a:cubicBezTo>
                    <a:pt x="1126" y="7274"/>
                    <a:pt x="576" y="7652"/>
                    <a:pt x="888" y="8128"/>
                  </a:cubicBezTo>
                  <a:cubicBezTo>
                    <a:pt x="995" y="8317"/>
                    <a:pt x="1217" y="8391"/>
                    <a:pt x="1406" y="8482"/>
                  </a:cubicBezTo>
                  <a:cubicBezTo>
                    <a:pt x="1964" y="8753"/>
                    <a:pt x="1636" y="9073"/>
                    <a:pt x="1348" y="9402"/>
                  </a:cubicBezTo>
                  <a:cubicBezTo>
                    <a:pt x="1069" y="9714"/>
                    <a:pt x="954" y="10101"/>
                    <a:pt x="1315" y="10405"/>
                  </a:cubicBezTo>
                  <a:cubicBezTo>
                    <a:pt x="1595" y="10643"/>
                    <a:pt x="2219" y="10742"/>
                    <a:pt x="2104" y="11218"/>
                  </a:cubicBezTo>
                  <a:cubicBezTo>
                    <a:pt x="2030" y="11539"/>
                    <a:pt x="1734" y="11752"/>
                    <a:pt x="1710" y="12081"/>
                  </a:cubicBezTo>
                  <a:cubicBezTo>
                    <a:pt x="1660" y="12587"/>
                    <a:pt x="2098" y="12727"/>
                    <a:pt x="2517" y="12727"/>
                  </a:cubicBezTo>
                  <a:cubicBezTo>
                    <a:pt x="2656" y="12727"/>
                    <a:pt x="2793" y="12712"/>
                    <a:pt x="2909" y="12689"/>
                  </a:cubicBezTo>
                  <a:cubicBezTo>
                    <a:pt x="3000" y="12664"/>
                    <a:pt x="2992" y="12508"/>
                    <a:pt x="2877" y="12508"/>
                  </a:cubicBezTo>
                  <a:cubicBezTo>
                    <a:pt x="2819" y="12513"/>
                    <a:pt x="2754" y="12517"/>
                    <a:pt x="2687" y="12517"/>
                  </a:cubicBezTo>
                  <a:cubicBezTo>
                    <a:pt x="2307" y="12517"/>
                    <a:pt x="1832" y="12414"/>
                    <a:pt x="2014" y="11933"/>
                  </a:cubicBezTo>
                  <a:cubicBezTo>
                    <a:pt x="2104" y="11687"/>
                    <a:pt x="2309" y="11506"/>
                    <a:pt x="2375" y="11235"/>
                  </a:cubicBezTo>
                  <a:cubicBezTo>
                    <a:pt x="2474" y="10783"/>
                    <a:pt x="2129" y="10552"/>
                    <a:pt x="1775" y="10363"/>
                  </a:cubicBezTo>
                  <a:cubicBezTo>
                    <a:pt x="1447" y="10191"/>
                    <a:pt x="1225" y="9961"/>
                    <a:pt x="1512" y="9616"/>
                  </a:cubicBezTo>
                  <a:cubicBezTo>
                    <a:pt x="1644" y="9443"/>
                    <a:pt x="1849" y="9303"/>
                    <a:pt x="1956" y="9098"/>
                  </a:cubicBezTo>
                  <a:cubicBezTo>
                    <a:pt x="2137" y="8728"/>
                    <a:pt x="1915" y="8441"/>
                    <a:pt x="1586" y="8268"/>
                  </a:cubicBezTo>
                  <a:cubicBezTo>
                    <a:pt x="1274" y="8104"/>
                    <a:pt x="929" y="7980"/>
                    <a:pt x="1151" y="7561"/>
                  </a:cubicBezTo>
                  <a:cubicBezTo>
                    <a:pt x="1274" y="7348"/>
                    <a:pt x="1471" y="7167"/>
                    <a:pt x="1570" y="6945"/>
                  </a:cubicBezTo>
                  <a:cubicBezTo>
                    <a:pt x="1833" y="6370"/>
                    <a:pt x="1258" y="6287"/>
                    <a:pt x="995" y="5909"/>
                  </a:cubicBezTo>
                  <a:cubicBezTo>
                    <a:pt x="460" y="5129"/>
                    <a:pt x="1603" y="4825"/>
                    <a:pt x="1488" y="4110"/>
                  </a:cubicBezTo>
                  <a:cubicBezTo>
                    <a:pt x="1430" y="3699"/>
                    <a:pt x="1019" y="3469"/>
                    <a:pt x="740" y="3206"/>
                  </a:cubicBezTo>
                  <a:cubicBezTo>
                    <a:pt x="82" y="2557"/>
                    <a:pt x="904" y="2129"/>
                    <a:pt x="1134" y="1529"/>
                  </a:cubicBezTo>
                  <a:cubicBezTo>
                    <a:pt x="1217" y="1324"/>
                    <a:pt x="1217" y="1110"/>
                    <a:pt x="1101" y="913"/>
                  </a:cubicBezTo>
                  <a:cubicBezTo>
                    <a:pt x="1028" y="790"/>
                    <a:pt x="929" y="699"/>
                    <a:pt x="814" y="609"/>
                  </a:cubicBezTo>
                  <a:cubicBezTo>
                    <a:pt x="691" y="502"/>
                    <a:pt x="271" y="239"/>
                    <a:pt x="23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982450" y="2330100"/>
              <a:ext cx="52600" cy="354625"/>
            </a:xfrm>
            <a:custGeom>
              <a:avLst/>
              <a:gdLst/>
              <a:ahLst/>
              <a:cxnLst/>
              <a:rect l="l" t="t" r="r" b="b"/>
              <a:pathLst>
                <a:path w="2104" h="14185" extrusionOk="0">
                  <a:moveTo>
                    <a:pt x="214" y="0"/>
                  </a:moveTo>
                  <a:lnTo>
                    <a:pt x="0" y="9"/>
                  </a:lnTo>
                  <a:cubicBezTo>
                    <a:pt x="107" y="2384"/>
                    <a:pt x="460" y="4742"/>
                    <a:pt x="781" y="7101"/>
                  </a:cubicBezTo>
                  <a:cubicBezTo>
                    <a:pt x="1085" y="9451"/>
                    <a:pt x="1422" y="11801"/>
                    <a:pt x="1816" y="14143"/>
                  </a:cubicBezTo>
                  <a:cubicBezTo>
                    <a:pt x="1816" y="14151"/>
                    <a:pt x="1816" y="14176"/>
                    <a:pt x="1825" y="14184"/>
                  </a:cubicBezTo>
                  <a:lnTo>
                    <a:pt x="2071" y="14176"/>
                  </a:lnTo>
                  <a:cubicBezTo>
                    <a:pt x="2096" y="14143"/>
                    <a:pt x="2104" y="14102"/>
                    <a:pt x="2096" y="14061"/>
                  </a:cubicBezTo>
                  <a:cubicBezTo>
                    <a:pt x="1709" y="11661"/>
                    <a:pt x="1356" y="9245"/>
                    <a:pt x="1036" y="6829"/>
                  </a:cubicBezTo>
                  <a:cubicBezTo>
                    <a:pt x="740" y="4545"/>
                    <a:pt x="551" y="2269"/>
                    <a:pt x="2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982025" y="2317975"/>
              <a:ext cx="260750" cy="286500"/>
            </a:xfrm>
            <a:custGeom>
              <a:avLst/>
              <a:gdLst/>
              <a:ahLst/>
              <a:cxnLst/>
              <a:rect l="l" t="t" r="r" b="b"/>
              <a:pathLst>
                <a:path w="10430" h="11460" extrusionOk="0">
                  <a:moveTo>
                    <a:pt x="10183" y="1"/>
                  </a:moveTo>
                  <a:cubicBezTo>
                    <a:pt x="9591" y="9"/>
                    <a:pt x="8999" y="9"/>
                    <a:pt x="8408" y="25"/>
                  </a:cubicBezTo>
                  <a:cubicBezTo>
                    <a:pt x="8054" y="33"/>
                    <a:pt x="7676" y="1"/>
                    <a:pt x="7504" y="362"/>
                  </a:cubicBezTo>
                  <a:cubicBezTo>
                    <a:pt x="7306" y="765"/>
                    <a:pt x="7372" y="1357"/>
                    <a:pt x="7339" y="1809"/>
                  </a:cubicBezTo>
                  <a:cubicBezTo>
                    <a:pt x="7282" y="2433"/>
                    <a:pt x="7232" y="3074"/>
                    <a:pt x="7183" y="3699"/>
                  </a:cubicBezTo>
                  <a:cubicBezTo>
                    <a:pt x="6986" y="6082"/>
                    <a:pt x="6805" y="8465"/>
                    <a:pt x="6608" y="10848"/>
                  </a:cubicBezTo>
                  <a:cubicBezTo>
                    <a:pt x="6411" y="10602"/>
                    <a:pt x="6213" y="10347"/>
                    <a:pt x="6024" y="10100"/>
                  </a:cubicBezTo>
                  <a:cubicBezTo>
                    <a:pt x="5874" y="9910"/>
                    <a:pt x="5708" y="9606"/>
                    <a:pt x="5439" y="9606"/>
                  </a:cubicBezTo>
                  <a:cubicBezTo>
                    <a:pt x="5429" y="9606"/>
                    <a:pt x="5419" y="9606"/>
                    <a:pt x="5408" y="9607"/>
                  </a:cubicBezTo>
                  <a:cubicBezTo>
                    <a:pt x="5137" y="9624"/>
                    <a:pt x="4940" y="9952"/>
                    <a:pt x="4792" y="10133"/>
                  </a:cubicBezTo>
                  <a:lnTo>
                    <a:pt x="4011" y="11004"/>
                  </a:lnTo>
                  <a:cubicBezTo>
                    <a:pt x="3682" y="9952"/>
                    <a:pt x="3502" y="8876"/>
                    <a:pt x="3362" y="7791"/>
                  </a:cubicBezTo>
                  <a:cubicBezTo>
                    <a:pt x="3206" y="6575"/>
                    <a:pt x="3041" y="5367"/>
                    <a:pt x="2885" y="4151"/>
                  </a:cubicBezTo>
                  <a:cubicBezTo>
                    <a:pt x="2737" y="3008"/>
                    <a:pt x="2655" y="1850"/>
                    <a:pt x="2433" y="724"/>
                  </a:cubicBezTo>
                  <a:cubicBezTo>
                    <a:pt x="2376" y="354"/>
                    <a:pt x="2170" y="247"/>
                    <a:pt x="1809" y="214"/>
                  </a:cubicBezTo>
                  <a:cubicBezTo>
                    <a:pt x="1642" y="199"/>
                    <a:pt x="1476" y="191"/>
                    <a:pt x="1309" y="191"/>
                  </a:cubicBezTo>
                  <a:cubicBezTo>
                    <a:pt x="942" y="191"/>
                    <a:pt x="576" y="231"/>
                    <a:pt x="214" y="321"/>
                  </a:cubicBezTo>
                  <a:cubicBezTo>
                    <a:pt x="206" y="321"/>
                    <a:pt x="198" y="321"/>
                    <a:pt x="190" y="329"/>
                  </a:cubicBezTo>
                  <a:cubicBezTo>
                    <a:pt x="169" y="303"/>
                    <a:pt x="140" y="291"/>
                    <a:pt x="110" y="291"/>
                  </a:cubicBezTo>
                  <a:cubicBezTo>
                    <a:pt x="56" y="291"/>
                    <a:pt x="1" y="331"/>
                    <a:pt x="1" y="395"/>
                  </a:cubicBezTo>
                  <a:cubicBezTo>
                    <a:pt x="9" y="436"/>
                    <a:pt x="9" y="485"/>
                    <a:pt x="9" y="527"/>
                  </a:cubicBezTo>
                  <a:lnTo>
                    <a:pt x="231" y="518"/>
                  </a:lnTo>
                  <a:lnTo>
                    <a:pt x="247" y="518"/>
                  </a:lnTo>
                  <a:cubicBezTo>
                    <a:pt x="571" y="502"/>
                    <a:pt x="895" y="482"/>
                    <a:pt x="1219" y="482"/>
                  </a:cubicBezTo>
                  <a:cubicBezTo>
                    <a:pt x="1388" y="482"/>
                    <a:pt x="1557" y="488"/>
                    <a:pt x="1726" y="502"/>
                  </a:cubicBezTo>
                  <a:cubicBezTo>
                    <a:pt x="1998" y="527"/>
                    <a:pt x="2080" y="650"/>
                    <a:pt x="2162" y="929"/>
                  </a:cubicBezTo>
                  <a:cubicBezTo>
                    <a:pt x="2203" y="1052"/>
                    <a:pt x="2203" y="1233"/>
                    <a:pt x="2220" y="1365"/>
                  </a:cubicBezTo>
                  <a:cubicBezTo>
                    <a:pt x="2252" y="1636"/>
                    <a:pt x="2293" y="1899"/>
                    <a:pt x="2326" y="2170"/>
                  </a:cubicBezTo>
                  <a:cubicBezTo>
                    <a:pt x="2466" y="3247"/>
                    <a:pt x="2598" y="4315"/>
                    <a:pt x="2745" y="5383"/>
                  </a:cubicBezTo>
                  <a:cubicBezTo>
                    <a:pt x="3000" y="7364"/>
                    <a:pt x="3132" y="9443"/>
                    <a:pt x="3806" y="11341"/>
                  </a:cubicBezTo>
                  <a:cubicBezTo>
                    <a:pt x="3832" y="11411"/>
                    <a:pt x="3902" y="11460"/>
                    <a:pt x="3969" y="11460"/>
                  </a:cubicBezTo>
                  <a:cubicBezTo>
                    <a:pt x="4005" y="11460"/>
                    <a:pt x="4040" y="11446"/>
                    <a:pt x="4069" y="11415"/>
                  </a:cubicBezTo>
                  <a:cubicBezTo>
                    <a:pt x="4282" y="11160"/>
                    <a:pt x="4512" y="10914"/>
                    <a:pt x="4734" y="10651"/>
                  </a:cubicBezTo>
                  <a:cubicBezTo>
                    <a:pt x="4899" y="10478"/>
                    <a:pt x="5178" y="10026"/>
                    <a:pt x="5416" y="9993"/>
                  </a:cubicBezTo>
                  <a:cubicBezTo>
                    <a:pt x="5437" y="9990"/>
                    <a:pt x="5455" y="9989"/>
                    <a:pt x="5471" y="9989"/>
                  </a:cubicBezTo>
                  <a:cubicBezTo>
                    <a:pt x="5590" y="9989"/>
                    <a:pt x="5603" y="10067"/>
                    <a:pt x="5704" y="10182"/>
                  </a:cubicBezTo>
                  <a:cubicBezTo>
                    <a:pt x="5803" y="10306"/>
                    <a:pt x="5909" y="10437"/>
                    <a:pt x="6008" y="10569"/>
                  </a:cubicBezTo>
                  <a:cubicBezTo>
                    <a:pt x="6213" y="10832"/>
                    <a:pt x="6419" y="11095"/>
                    <a:pt x="6624" y="11349"/>
                  </a:cubicBezTo>
                  <a:cubicBezTo>
                    <a:pt x="6655" y="11385"/>
                    <a:pt x="6692" y="11400"/>
                    <a:pt x="6729" y="11400"/>
                  </a:cubicBezTo>
                  <a:cubicBezTo>
                    <a:pt x="6810" y="11400"/>
                    <a:pt x="6890" y="11327"/>
                    <a:pt x="6895" y="11243"/>
                  </a:cubicBezTo>
                  <a:cubicBezTo>
                    <a:pt x="7068" y="9073"/>
                    <a:pt x="7241" y="6912"/>
                    <a:pt x="7421" y="4759"/>
                  </a:cubicBezTo>
                  <a:cubicBezTo>
                    <a:pt x="7512" y="3699"/>
                    <a:pt x="7594" y="2647"/>
                    <a:pt x="7676" y="1603"/>
                  </a:cubicBezTo>
                  <a:cubicBezTo>
                    <a:pt x="7701" y="1332"/>
                    <a:pt x="7709" y="1061"/>
                    <a:pt x="7734" y="790"/>
                  </a:cubicBezTo>
                  <a:cubicBezTo>
                    <a:pt x="7789" y="345"/>
                    <a:pt x="8197" y="338"/>
                    <a:pt x="8543" y="338"/>
                  </a:cubicBezTo>
                  <a:cubicBezTo>
                    <a:pt x="8556" y="338"/>
                    <a:pt x="8568" y="338"/>
                    <a:pt x="8580" y="338"/>
                  </a:cubicBezTo>
                  <a:cubicBezTo>
                    <a:pt x="9114" y="329"/>
                    <a:pt x="9648" y="321"/>
                    <a:pt x="10183" y="321"/>
                  </a:cubicBezTo>
                  <a:lnTo>
                    <a:pt x="10404" y="338"/>
                  </a:lnTo>
                  <a:cubicBezTo>
                    <a:pt x="10404" y="288"/>
                    <a:pt x="10421" y="247"/>
                    <a:pt x="10421" y="206"/>
                  </a:cubicBezTo>
                  <a:cubicBezTo>
                    <a:pt x="10429" y="140"/>
                    <a:pt x="10380" y="116"/>
                    <a:pt x="10331" y="99"/>
                  </a:cubicBezTo>
                  <a:cubicBezTo>
                    <a:pt x="10306" y="50"/>
                    <a:pt x="10265" y="1"/>
                    <a:pt x="1018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1001550" y="2345775"/>
              <a:ext cx="14125" cy="13100"/>
            </a:xfrm>
            <a:custGeom>
              <a:avLst/>
              <a:gdLst/>
              <a:ahLst/>
              <a:cxnLst/>
              <a:rect l="l" t="t" r="r" b="b"/>
              <a:pathLst>
                <a:path w="565" h="524" extrusionOk="0">
                  <a:moveTo>
                    <a:pt x="396" y="1"/>
                  </a:moveTo>
                  <a:cubicBezTo>
                    <a:pt x="385" y="1"/>
                    <a:pt x="374" y="3"/>
                    <a:pt x="362" y="6"/>
                  </a:cubicBezTo>
                  <a:cubicBezTo>
                    <a:pt x="83" y="113"/>
                    <a:pt x="0" y="310"/>
                    <a:pt x="33" y="524"/>
                  </a:cubicBezTo>
                  <a:lnTo>
                    <a:pt x="272" y="491"/>
                  </a:lnTo>
                  <a:cubicBezTo>
                    <a:pt x="263" y="401"/>
                    <a:pt x="313" y="310"/>
                    <a:pt x="452" y="236"/>
                  </a:cubicBezTo>
                  <a:cubicBezTo>
                    <a:pt x="565" y="176"/>
                    <a:pt x="507" y="1"/>
                    <a:pt x="39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1027575" y="2636275"/>
              <a:ext cx="176350" cy="61425"/>
            </a:xfrm>
            <a:custGeom>
              <a:avLst/>
              <a:gdLst/>
              <a:ahLst/>
              <a:cxnLst/>
              <a:rect l="l" t="t" r="r" b="b"/>
              <a:pathLst>
                <a:path w="7054" h="2457" extrusionOk="0">
                  <a:moveTo>
                    <a:pt x="3644" y="0"/>
                  </a:moveTo>
                  <a:cubicBezTo>
                    <a:pt x="3622" y="0"/>
                    <a:pt x="3600" y="2"/>
                    <a:pt x="3578" y="6"/>
                  </a:cubicBezTo>
                  <a:cubicBezTo>
                    <a:pt x="3413" y="39"/>
                    <a:pt x="3307" y="171"/>
                    <a:pt x="3224" y="302"/>
                  </a:cubicBezTo>
                  <a:cubicBezTo>
                    <a:pt x="3027" y="614"/>
                    <a:pt x="2904" y="992"/>
                    <a:pt x="2756" y="1321"/>
                  </a:cubicBezTo>
                  <a:cubicBezTo>
                    <a:pt x="2682" y="1494"/>
                    <a:pt x="2608" y="1699"/>
                    <a:pt x="2510" y="1855"/>
                  </a:cubicBezTo>
                  <a:cubicBezTo>
                    <a:pt x="2329" y="2126"/>
                    <a:pt x="2123" y="2126"/>
                    <a:pt x="1836" y="2151"/>
                  </a:cubicBezTo>
                  <a:cubicBezTo>
                    <a:pt x="1717" y="2165"/>
                    <a:pt x="1465" y="2191"/>
                    <a:pt x="1194" y="2191"/>
                  </a:cubicBezTo>
                  <a:cubicBezTo>
                    <a:pt x="810" y="2191"/>
                    <a:pt x="388" y="2138"/>
                    <a:pt x="258" y="1921"/>
                  </a:cubicBezTo>
                  <a:lnTo>
                    <a:pt x="11" y="1929"/>
                  </a:lnTo>
                  <a:cubicBezTo>
                    <a:pt x="11" y="1937"/>
                    <a:pt x="20" y="1946"/>
                    <a:pt x="28" y="1962"/>
                  </a:cubicBezTo>
                  <a:cubicBezTo>
                    <a:pt x="1" y="2417"/>
                    <a:pt x="783" y="2457"/>
                    <a:pt x="1250" y="2457"/>
                  </a:cubicBezTo>
                  <a:cubicBezTo>
                    <a:pt x="1347" y="2457"/>
                    <a:pt x="1431" y="2455"/>
                    <a:pt x="1491" y="2455"/>
                  </a:cubicBezTo>
                  <a:cubicBezTo>
                    <a:pt x="1551" y="2455"/>
                    <a:pt x="1615" y="2456"/>
                    <a:pt x="1681" y="2456"/>
                  </a:cubicBezTo>
                  <a:cubicBezTo>
                    <a:pt x="1987" y="2456"/>
                    <a:pt x="2330" y="2439"/>
                    <a:pt x="2567" y="2250"/>
                  </a:cubicBezTo>
                  <a:cubicBezTo>
                    <a:pt x="2830" y="2028"/>
                    <a:pt x="2953" y="1617"/>
                    <a:pt x="3093" y="1321"/>
                  </a:cubicBezTo>
                  <a:lnTo>
                    <a:pt x="3364" y="705"/>
                  </a:lnTo>
                  <a:cubicBezTo>
                    <a:pt x="3463" y="524"/>
                    <a:pt x="3430" y="458"/>
                    <a:pt x="3644" y="450"/>
                  </a:cubicBezTo>
                  <a:cubicBezTo>
                    <a:pt x="3660" y="449"/>
                    <a:pt x="3675" y="449"/>
                    <a:pt x="3689" y="449"/>
                  </a:cubicBezTo>
                  <a:cubicBezTo>
                    <a:pt x="3847" y="449"/>
                    <a:pt x="3840" y="495"/>
                    <a:pt x="3923" y="631"/>
                  </a:cubicBezTo>
                  <a:cubicBezTo>
                    <a:pt x="4137" y="1017"/>
                    <a:pt x="4268" y="1453"/>
                    <a:pt x="4498" y="1822"/>
                  </a:cubicBezTo>
                  <a:cubicBezTo>
                    <a:pt x="4644" y="2064"/>
                    <a:pt x="4856" y="2103"/>
                    <a:pt x="5103" y="2103"/>
                  </a:cubicBezTo>
                  <a:cubicBezTo>
                    <a:pt x="5134" y="2103"/>
                    <a:pt x="5165" y="2103"/>
                    <a:pt x="5197" y="2102"/>
                  </a:cubicBezTo>
                  <a:cubicBezTo>
                    <a:pt x="5756" y="2093"/>
                    <a:pt x="6314" y="2052"/>
                    <a:pt x="6873" y="2011"/>
                  </a:cubicBezTo>
                  <a:cubicBezTo>
                    <a:pt x="7005" y="2003"/>
                    <a:pt x="7054" y="1847"/>
                    <a:pt x="7005" y="1757"/>
                  </a:cubicBezTo>
                  <a:lnTo>
                    <a:pt x="6758" y="1691"/>
                  </a:lnTo>
                  <a:cubicBezTo>
                    <a:pt x="6347" y="1724"/>
                    <a:pt x="5945" y="1740"/>
                    <a:pt x="5534" y="1765"/>
                  </a:cubicBezTo>
                  <a:cubicBezTo>
                    <a:pt x="5427" y="1768"/>
                    <a:pt x="5315" y="1781"/>
                    <a:pt x="5206" y="1781"/>
                  </a:cubicBezTo>
                  <a:cubicBezTo>
                    <a:pt x="5020" y="1781"/>
                    <a:pt x="4841" y="1743"/>
                    <a:pt x="4712" y="1551"/>
                  </a:cubicBezTo>
                  <a:cubicBezTo>
                    <a:pt x="4621" y="1411"/>
                    <a:pt x="4572" y="1231"/>
                    <a:pt x="4506" y="1083"/>
                  </a:cubicBezTo>
                  <a:cubicBezTo>
                    <a:pt x="4365" y="769"/>
                    <a:pt x="4083" y="0"/>
                    <a:pt x="364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0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988" name="Google Shape;988;p40"/>
          <p:cNvGrpSpPr/>
          <p:nvPr/>
        </p:nvGrpSpPr>
        <p:grpSpPr>
          <a:xfrm rot="-292778">
            <a:off x="3195525" y="1398365"/>
            <a:ext cx="2752949" cy="2803970"/>
            <a:chOff x="3482300" y="2365225"/>
            <a:chExt cx="294225" cy="299700"/>
          </a:xfrm>
        </p:grpSpPr>
        <p:sp>
          <p:nvSpPr>
            <p:cNvPr id="989" name="Google Shape;989;p40"/>
            <p:cNvSpPr/>
            <p:nvPr/>
          </p:nvSpPr>
          <p:spPr>
            <a:xfrm>
              <a:off x="3495650" y="2365225"/>
              <a:ext cx="280875" cy="289500"/>
            </a:xfrm>
            <a:custGeom>
              <a:avLst/>
              <a:gdLst/>
              <a:ahLst/>
              <a:cxnLst/>
              <a:rect l="l" t="t" r="r" b="b"/>
              <a:pathLst>
                <a:path w="11235" h="11580" extrusionOk="0">
                  <a:moveTo>
                    <a:pt x="3144" y="0"/>
                  </a:moveTo>
                  <a:cubicBezTo>
                    <a:pt x="3134" y="0"/>
                    <a:pt x="3125" y="0"/>
                    <a:pt x="3115" y="1"/>
                  </a:cubicBezTo>
                  <a:cubicBezTo>
                    <a:pt x="3020" y="6"/>
                    <a:pt x="2926" y="7"/>
                    <a:pt x="2832" y="7"/>
                  </a:cubicBezTo>
                  <a:cubicBezTo>
                    <a:pt x="2732" y="7"/>
                    <a:pt x="2633" y="5"/>
                    <a:pt x="2534" y="5"/>
                  </a:cubicBezTo>
                  <a:cubicBezTo>
                    <a:pt x="2413" y="5"/>
                    <a:pt x="2291" y="8"/>
                    <a:pt x="2170" y="17"/>
                  </a:cubicBezTo>
                  <a:cubicBezTo>
                    <a:pt x="1685" y="75"/>
                    <a:pt x="1209" y="116"/>
                    <a:pt x="740" y="297"/>
                  </a:cubicBezTo>
                  <a:cubicBezTo>
                    <a:pt x="740" y="905"/>
                    <a:pt x="781" y="1513"/>
                    <a:pt x="880" y="2104"/>
                  </a:cubicBezTo>
                  <a:cubicBezTo>
                    <a:pt x="888" y="2220"/>
                    <a:pt x="946" y="2318"/>
                    <a:pt x="1003" y="2425"/>
                  </a:cubicBezTo>
                  <a:cubicBezTo>
                    <a:pt x="1023" y="2465"/>
                    <a:pt x="1049" y="2505"/>
                    <a:pt x="1098" y="2505"/>
                  </a:cubicBezTo>
                  <a:cubicBezTo>
                    <a:pt x="1109" y="2505"/>
                    <a:pt x="1121" y="2503"/>
                    <a:pt x="1135" y="2499"/>
                  </a:cubicBezTo>
                  <a:cubicBezTo>
                    <a:pt x="1179" y="2479"/>
                    <a:pt x="1215" y="2470"/>
                    <a:pt x="1245" y="2470"/>
                  </a:cubicBezTo>
                  <a:cubicBezTo>
                    <a:pt x="1352" y="2470"/>
                    <a:pt x="1388" y="2576"/>
                    <a:pt x="1439" y="2671"/>
                  </a:cubicBezTo>
                  <a:cubicBezTo>
                    <a:pt x="1603" y="2984"/>
                    <a:pt x="1702" y="3321"/>
                    <a:pt x="1809" y="3649"/>
                  </a:cubicBezTo>
                  <a:cubicBezTo>
                    <a:pt x="2047" y="4323"/>
                    <a:pt x="2367" y="4956"/>
                    <a:pt x="2680" y="5589"/>
                  </a:cubicBezTo>
                  <a:cubicBezTo>
                    <a:pt x="2918" y="6041"/>
                    <a:pt x="2902" y="6189"/>
                    <a:pt x="2507" y="6526"/>
                  </a:cubicBezTo>
                  <a:cubicBezTo>
                    <a:pt x="2203" y="6789"/>
                    <a:pt x="1883" y="7052"/>
                    <a:pt x="1562" y="7298"/>
                  </a:cubicBezTo>
                  <a:cubicBezTo>
                    <a:pt x="1422" y="7405"/>
                    <a:pt x="1291" y="7520"/>
                    <a:pt x="1242" y="7684"/>
                  </a:cubicBezTo>
                  <a:cubicBezTo>
                    <a:pt x="1242" y="7734"/>
                    <a:pt x="1275" y="7742"/>
                    <a:pt x="1307" y="7767"/>
                  </a:cubicBezTo>
                  <a:cubicBezTo>
                    <a:pt x="1611" y="7923"/>
                    <a:pt x="1644" y="8005"/>
                    <a:pt x="1464" y="8268"/>
                  </a:cubicBezTo>
                  <a:cubicBezTo>
                    <a:pt x="1143" y="8736"/>
                    <a:pt x="790" y="9164"/>
                    <a:pt x="477" y="9624"/>
                  </a:cubicBezTo>
                  <a:cubicBezTo>
                    <a:pt x="206" y="10018"/>
                    <a:pt x="1" y="10018"/>
                    <a:pt x="617" y="10396"/>
                  </a:cubicBezTo>
                  <a:cubicBezTo>
                    <a:pt x="1316" y="10840"/>
                    <a:pt x="2055" y="11210"/>
                    <a:pt x="2795" y="11580"/>
                  </a:cubicBezTo>
                  <a:cubicBezTo>
                    <a:pt x="2828" y="11547"/>
                    <a:pt x="2861" y="11514"/>
                    <a:pt x="2893" y="11473"/>
                  </a:cubicBezTo>
                  <a:cubicBezTo>
                    <a:pt x="3617" y="10519"/>
                    <a:pt x="4315" y="9533"/>
                    <a:pt x="5194" y="8703"/>
                  </a:cubicBezTo>
                  <a:cubicBezTo>
                    <a:pt x="5306" y="8617"/>
                    <a:pt x="5402" y="8573"/>
                    <a:pt x="5491" y="8573"/>
                  </a:cubicBezTo>
                  <a:cubicBezTo>
                    <a:pt x="5606" y="8573"/>
                    <a:pt x="5712" y="8646"/>
                    <a:pt x="5827" y="8794"/>
                  </a:cubicBezTo>
                  <a:cubicBezTo>
                    <a:pt x="6115" y="9172"/>
                    <a:pt x="6370" y="9574"/>
                    <a:pt x="6608" y="9985"/>
                  </a:cubicBezTo>
                  <a:lnTo>
                    <a:pt x="7413" y="11374"/>
                  </a:lnTo>
                  <a:cubicBezTo>
                    <a:pt x="7485" y="11494"/>
                    <a:pt x="7529" y="11547"/>
                    <a:pt x="7598" y="11547"/>
                  </a:cubicBezTo>
                  <a:cubicBezTo>
                    <a:pt x="7646" y="11547"/>
                    <a:pt x="7707" y="11520"/>
                    <a:pt x="7799" y="11473"/>
                  </a:cubicBezTo>
                  <a:cubicBezTo>
                    <a:pt x="8334" y="11218"/>
                    <a:pt x="8827" y="10897"/>
                    <a:pt x="9328" y="10585"/>
                  </a:cubicBezTo>
                  <a:cubicBezTo>
                    <a:pt x="9607" y="10404"/>
                    <a:pt x="9879" y="10191"/>
                    <a:pt x="10207" y="10092"/>
                  </a:cubicBezTo>
                  <a:cubicBezTo>
                    <a:pt x="10191" y="9928"/>
                    <a:pt x="10100" y="9805"/>
                    <a:pt x="10018" y="9681"/>
                  </a:cubicBezTo>
                  <a:cubicBezTo>
                    <a:pt x="9796" y="9328"/>
                    <a:pt x="9558" y="8975"/>
                    <a:pt x="9320" y="8629"/>
                  </a:cubicBezTo>
                  <a:cubicBezTo>
                    <a:pt x="9632" y="8473"/>
                    <a:pt x="9673" y="8383"/>
                    <a:pt x="9533" y="8062"/>
                  </a:cubicBezTo>
                  <a:cubicBezTo>
                    <a:pt x="9468" y="7890"/>
                    <a:pt x="9361" y="7717"/>
                    <a:pt x="9246" y="7553"/>
                  </a:cubicBezTo>
                  <a:cubicBezTo>
                    <a:pt x="8892" y="7035"/>
                    <a:pt x="8490" y="6558"/>
                    <a:pt x="8071" y="6082"/>
                  </a:cubicBezTo>
                  <a:cubicBezTo>
                    <a:pt x="7873" y="5876"/>
                    <a:pt x="7873" y="5876"/>
                    <a:pt x="8030" y="5655"/>
                  </a:cubicBezTo>
                  <a:cubicBezTo>
                    <a:pt x="8375" y="5137"/>
                    <a:pt x="8753" y="4636"/>
                    <a:pt x="9164" y="4151"/>
                  </a:cubicBezTo>
                  <a:cubicBezTo>
                    <a:pt x="9238" y="4069"/>
                    <a:pt x="9312" y="3978"/>
                    <a:pt x="9402" y="3937"/>
                  </a:cubicBezTo>
                  <a:cubicBezTo>
                    <a:pt x="9476" y="3962"/>
                    <a:pt x="9476" y="4019"/>
                    <a:pt x="9492" y="4060"/>
                  </a:cubicBezTo>
                  <a:cubicBezTo>
                    <a:pt x="9560" y="4172"/>
                    <a:pt x="9626" y="4227"/>
                    <a:pt x="9704" y="4227"/>
                  </a:cubicBezTo>
                  <a:cubicBezTo>
                    <a:pt x="9757" y="4227"/>
                    <a:pt x="9816" y="4201"/>
                    <a:pt x="9887" y="4151"/>
                  </a:cubicBezTo>
                  <a:cubicBezTo>
                    <a:pt x="9944" y="4110"/>
                    <a:pt x="10002" y="4060"/>
                    <a:pt x="10043" y="4003"/>
                  </a:cubicBezTo>
                  <a:cubicBezTo>
                    <a:pt x="10536" y="3386"/>
                    <a:pt x="10881" y="2696"/>
                    <a:pt x="11152" y="1948"/>
                  </a:cubicBezTo>
                  <a:cubicBezTo>
                    <a:pt x="11235" y="1726"/>
                    <a:pt x="11193" y="1636"/>
                    <a:pt x="11004" y="1496"/>
                  </a:cubicBezTo>
                  <a:cubicBezTo>
                    <a:pt x="10150" y="905"/>
                    <a:pt x="9238" y="436"/>
                    <a:pt x="8251" y="83"/>
                  </a:cubicBezTo>
                  <a:cubicBezTo>
                    <a:pt x="7956" y="518"/>
                    <a:pt x="7594" y="913"/>
                    <a:pt x="7257" y="1348"/>
                  </a:cubicBezTo>
                  <a:cubicBezTo>
                    <a:pt x="6879" y="1850"/>
                    <a:pt x="6559" y="2384"/>
                    <a:pt x="6197" y="2893"/>
                  </a:cubicBezTo>
                  <a:cubicBezTo>
                    <a:pt x="6057" y="3115"/>
                    <a:pt x="5893" y="3329"/>
                    <a:pt x="5729" y="3534"/>
                  </a:cubicBezTo>
                  <a:cubicBezTo>
                    <a:pt x="5644" y="3632"/>
                    <a:pt x="5569" y="3682"/>
                    <a:pt x="5492" y="3682"/>
                  </a:cubicBezTo>
                  <a:cubicBezTo>
                    <a:pt x="5427" y="3682"/>
                    <a:pt x="5360" y="3647"/>
                    <a:pt x="5285" y="3575"/>
                  </a:cubicBezTo>
                  <a:cubicBezTo>
                    <a:pt x="5211" y="3575"/>
                    <a:pt x="5137" y="3551"/>
                    <a:pt x="5096" y="3493"/>
                  </a:cubicBezTo>
                  <a:cubicBezTo>
                    <a:pt x="5038" y="3378"/>
                    <a:pt x="4973" y="3263"/>
                    <a:pt x="4923" y="3156"/>
                  </a:cubicBezTo>
                  <a:cubicBezTo>
                    <a:pt x="4521" y="2154"/>
                    <a:pt x="4027" y="1209"/>
                    <a:pt x="3551" y="255"/>
                  </a:cubicBezTo>
                  <a:cubicBezTo>
                    <a:pt x="3457" y="83"/>
                    <a:pt x="3340" y="0"/>
                    <a:pt x="3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3482300" y="2372425"/>
              <a:ext cx="86325" cy="290725"/>
            </a:xfrm>
            <a:custGeom>
              <a:avLst/>
              <a:gdLst/>
              <a:ahLst/>
              <a:cxnLst/>
              <a:rect l="l" t="t" r="r" b="b"/>
              <a:pathLst>
                <a:path w="3453" h="11629" extrusionOk="0">
                  <a:moveTo>
                    <a:pt x="1291" y="0"/>
                  </a:moveTo>
                  <a:cubicBezTo>
                    <a:pt x="748" y="156"/>
                    <a:pt x="716" y="214"/>
                    <a:pt x="691" y="740"/>
                  </a:cubicBezTo>
                  <a:cubicBezTo>
                    <a:pt x="691" y="1249"/>
                    <a:pt x="773" y="1759"/>
                    <a:pt x="880" y="2260"/>
                  </a:cubicBezTo>
                  <a:cubicBezTo>
                    <a:pt x="921" y="2466"/>
                    <a:pt x="979" y="2671"/>
                    <a:pt x="1094" y="2844"/>
                  </a:cubicBezTo>
                  <a:cubicBezTo>
                    <a:pt x="1164" y="2964"/>
                    <a:pt x="1247" y="3066"/>
                    <a:pt x="1384" y="3066"/>
                  </a:cubicBezTo>
                  <a:cubicBezTo>
                    <a:pt x="1406" y="3066"/>
                    <a:pt x="1430" y="3063"/>
                    <a:pt x="1455" y="3057"/>
                  </a:cubicBezTo>
                  <a:cubicBezTo>
                    <a:pt x="1478" y="3054"/>
                    <a:pt x="1498" y="3052"/>
                    <a:pt x="1517" y="3052"/>
                  </a:cubicBezTo>
                  <a:cubicBezTo>
                    <a:pt x="1631" y="3052"/>
                    <a:pt x="1666" y="3117"/>
                    <a:pt x="1702" y="3230"/>
                  </a:cubicBezTo>
                  <a:cubicBezTo>
                    <a:pt x="1965" y="4019"/>
                    <a:pt x="2343" y="4750"/>
                    <a:pt x="2745" y="5473"/>
                  </a:cubicBezTo>
                  <a:cubicBezTo>
                    <a:pt x="2877" y="5736"/>
                    <a:pt x="2910" y="5679"/>
                    <a:pt x="2671" y="5909"/>
                  </a:cubicBezTo>
                  <a:cubicBezTo>
                    <a:pt x="2252" y="6295"/>
                    <a:pt x="1833" y="6681"/>
                    <a:pt x="1398" y="7059"/>
                  </a:cubicBezTo>
                  <a:cubicBezTo>
                    <a:pt x="1258" y="7183"/>
                    <a:pt x="1135" y="7314"/>
                    <a:pt x="1052" y="7487"/>
                  </a:cubicBezTo>
                  <a:cubicBezTo>
                    <a:pt x="962" y="7676"/>
                    <a:pt x="987" y="7758"/>
                    <a:pt x="1143" y="7881"/>
                  </a:cubicBezTo>
                  <a:cubicBezTo>
                    <a:pt x="1192" y="7914"/>
                    <a:pt x="1291" y="7881"/>
                    <a:pt x="1299" y="8004"/>
                  </a:cubicBezTo>
                  <a:cubicBezTo>
                    <a:pt x="1069" y="8292"/>
                    <a:pt x="839" y="8596"/>
                    <a:pt x="600" y="8900"/>
                  </a:cubicBezTo>
                  <a:cubicBezTo>
                    <a:pt x="428" y="9114"/>
                    <a:pt x="272" y="9336"/>
                    <a:pt x="149" y="9599"/>
                  </a:cubicBezTo>
                  <a:cubicBezTo>
                    <a:pt x="1" y="9903"/>
                    <a:pt x="33" y="10018"/>
                    <a:pt x="313" y="10215"/>
                  </a:cubicBezTo>
                  <a:cubicBezTo>
                    <a:pt x="1069" y="10749"/>
                    <a:pt x="1882" y="11168"/>
                    <a:pt x="2737" y="11538"/>
                  </a:cubicBezTo>
                  <a:cubicBezTo>
                    <a:pt x="2866" y="11595"/>
                    <a:pt x="2957" y="11628"/>
                    <a:pt x="3029" y="11628"/>
                  </a:cubicBezTo>
                  <a:cubicBezTo>
                    <a:pt x="3155" y="11628"/>
                    <a:pt x="3225" y="11529"/>
                    <a:pt x="3345" y="11283"/>
                  </a:cubicBezTo>
                  <a:cubicBezTo>
                    <a:pt x="2597" y="10914"/>
                    <a:pt x="1874" y="10544"/>
                    <a:pt x="1159" y="10100"/>
                  </a:cubicBezTo>
                  <a:cubicBezTo>
                    <a:pt x="543" y="9722"/>
                    <a:pt x="748" y="9722"/>
                    <a:pt x="1020" y="9328"/>
                  </a:cubicBezTo>
                  <a:cubicBezTo>
                    <a:pt x="1340" y="8867"/>
                    <a:pt x="1685" y="8424"/>
                    <a:pt x="2006" y="7972"/>
                  </a:cubicBezTo>
                  <a:cubicBezTo>
                    <a:pt x="2187" y="7709"/>
                    <a:pt x="2145" y="7626"/>
                    <a:pt x="1850" y="7470"/>
                  </a:cubicBezTo>
                  <a:cubicBezTo>
                    <a:pt x="1817" y="7462"/>
                    <a:pt x="1792" y="7437"/>
                    <a:pt x="1792" y="7388"/>
                  </a:cubicBezTo>
                  <a:cubicBezTo>
                    <a:pt x="1841" y="7224"/>
                    <a:pt x="1965" y="7109"/>
                    <a:pt x="2104" y="6994"/>
                  </a:cubicBezTo>
                  <a:cubicBezTo>
                    <a:pt x="2425" y="6739"/>
                    <a:pt x="2745" y="6492"/>
                    <a:pt x="3049" y="6229"/>
                  </a:cubicBezTo>
                  <a:cubicBezTo>
                    <a:pt x="3436" y="5901"/>
                    <a:pt x="3452" y="5745"/>
                    <a:pt x="3230" y="5293"/>
                  </a:cubicBezTo>
                  <a:cubicBezTo>
                    <a:pt x="2910" y="4652"/>
                    <a:pt x="2589" y="4027"/>
                    <a:pt x="2351" y="3353"/>
                  </a:cubicBezTo>
                  <a:cubicBezTo>
                    <a:pt x="2244" y="3024"/>
                    <a:pt x="2145" y="2679"/>
                    <a:pt x="1981" y="2375"/>
                  </a:cubicBezTo>
                  <a:cubicBezTo>
                    <a:pt x="1930" y="2280"/>
                    <a:pt x="1894" y="2170"/>
                    <a:pt x="1790" y="2170"/>
                  </a:cubicBezTo>
                  <a:cubicBezTo>
                    <a:pt x="1759" y="2170"/>
                    <a:pt x="1722" y="2180"/>
                    <a:pt x="1677" y="2203"/>
                  </a:cubicBezTo>
                  <a:cubicBezTo>
                    <a:pt x="1666" y="2207"/>
                    <a:pt x="1656" y="2209"/>
                    <a:pt x="1646" y="2209"/>
                  </a:cubicBezTo>
                  <a:cubicBezTo>
                    <a:pt x="1602" y="2209"/>
                    <a:pt x="1566" y="2169"/>
                    <a:pt x="1546" y="2129"/>
                  </a:cubicBezTo>
                  <a:cubicBezTo>
                    <a:pt x="1496" y="2022"/>
                    <a:pt x="1439" y="1932"/>
                    <a:pt x="1422" y="1808"/>
                  </a:cubicBezTo>
                  <a:cubicBezTo>
                    <a:pt x="1332" y="1200"/>
                    <a:pt x="1291" y="608"/>
                    <a:pt x="1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3625700" y="2579550"/>
              <a:ext cx="128025" cy="85375"/>
            </a:xfrm>
            <a:custGeom>
              <a:avLst/>
              <a:gdLst/>
              <a:ahLst/>
              <a:cxnLst/>
              <a:rect l="l" t="t" r="r" b="b"/>
              <a:pathLst>
                <a:path w="5121" h="3415" extrusionOk="0">
                  <a:moveTo>
                    <a:pt x="303" y="0"/>
                  </a:moveTo>
                  <a:cubicBezTo>
                    <a:pt x="211" y="0"/>
                    <a:pt x="112" y="44"/>
                    <a:pt x="1" y="130"/>
                  </a:cubicBezTo>
                  <a:cubicBezTo>
                    <a:pt x="140" y="171"/>
                    <a:pt x="206" y="303"/>
                    <a:pt x="264" y="426"/>
                  </a:cubicBezTo>
                  <a:cubicBezTo>
                    <a:pt x="551" y="878"/>
                    <a:pt x="831" y="1338"/>
                    <a:pt x="1118" y="1790"/>
                  </a:cubicBezTo>
                  <a:cubicBezTo>
                    <a:pt x="1398" y="2242"/>
                    <a:pt x="1685" y="2711"/>
                    <a:pt x="1973" y="3163"/>
                  </a:cubicBezTo>
                  <a:cubicBezTo>
                    <a:pt x="2090" y="3339"/>
                    <a:pt x="2169" y="3414"/>
                    <a:pt x="2296" y="3414"/>
                  </a:cubicBezTo>
                  <a:cubicBezTo>
                    <a:pt x="2364" y="3414"/>
                    <a:pt x="2447" y="3392"/>
                    <a:pt x="2556" y="3352"/>
                  </a:cubicBezTo>
                  <a:cubicBezTo>
                    <a:pt x="2647" y="3327"/>
                    <a:pt x="2729" y="3286"/>
                    <a:pt x="2811" y="3245"/>
                  </a:cubicBezTo>
                  <a:cubicBezTo>
                    <a:pt x="3378" y="2974"/>
                    <a:pt x="3912" y="2670"/>
                    <a:pt x="4422" y="2324"/>
                  </a:cubicBezTo>
                  <a:cubicBezTo>
                    <a:pt x="4603" y="2201"/>
                    <a:pt x="4767" y="2078"/>
                    <a:pt x="4931" y="1946"/>
                  </a:cubicBezTo>
                  <a:cubicBezTo>
                    <a:pt x="5071" y="1823"/>
                    <a:pt x="5120" y="1683"/>
                    <a:pt x="5013" y="1519"/>
                  </a:cubicBezTo>
                  <a:lnTo>
                    <a:pt x="5013" y="1519"/>
                  </a:lnTo>
                  <a:cubicBezTo>
                    <a:pt x="4685" y="1618"/>
                    <a:pt x="4422" y="1831"/>
                    <a:pt x="4142" y="2012"/>
                  </a:cubicBezTo>
                  <a:cubicBezTo>
                    <a:pt x="3641" y="2324"/>
                    <a:pt x="3140" y="2645"/>
                    <a:pt x="2606" y="2900"/>
                  </a:cubicBezTo>
                  <a:cubicBezTo>
                    <a:pt x="2514" y="2947"/>
                    <a:pt x="2453" y="2974"/>
                    <a:pt x="2404" y="2974"/>
                  </a:cubicBezTo>
                  <a:cubicBezTo>
                    <a:pt x="2336" y="2974"/>
                    <a:pt x="2292" y="2921"/>
                    <a:pt x="2219" y="2801"/>
                  </a:cubicBezTo>
                  <a:lnTo>
                    <a:pt x="1414" y="1412"/>
                  </a:lnTo>
                  <a:cubicBezTo>
                    <a:pt x="1184" y="1001"/>
                    <a:pt x="921" y="599"/>
                    <a:pt x="633" y="221"/>
                  </a:cubicBezTo>
                  <a:cubicBezTo>
                    <a:pt x="527" y="73"/>
                    <a:pt x="421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627975" y="2365625"/>
              <a:ext cx="73975" cy="91600"/>
            </a:xfrm>
            <a:custGeom>
              <a:avLst/>
              <a:gdLst/>
              <a:ahLst/>
              <a:cxnLst/>
              <a:rect l="l" t="t" r="r" b="b"/>
              <a:pathLst>
                <a:path w="2959" h="3664" extrusionOk="0">
                  <a:moveTo>
                    <a:pt x="2762" y="1"/>
                  </a:moveTo>
                  <a:cubicBezTo>
                    <a:pt x="2638" y="1"/>
                    <a:pt x="2525" y="75"/>
                    <a:pt x="2416" y="157"/>
                  </a:cubicBezTo>
                  <a:cubicBezTo>
                    <a:pt x="2285" y="264"/>
                    <a:pt x="2161" y="396"/>
                    <a:pt x="2054" y="527"/>
                  </a:cubicBezTo>
                  <a:cubicBezTo>
                    <a:pt x="1315" y="1497"/>
                    <a:pt x="625" y="2499"/>
                    <a:pt x="0" y="3551"/>
                  </a:cubicBezTo>
                  <a:cubicBezTo>
                    <a:pt x="77" y="3625"/>
                    <a:pt x="146" y="3664"/>
                    <a:pt x="213" y="3664"/>
                  </a:cubicBezTo>
                  <a:cubicBezTo>
                    <a:pt x="288" y="3664"/>
                    <a:pt x="361" y="3615"/>
                    <a:pt x="444" y="3510"/>
                  </a:cubicBezTo>
                  <a:cubicBezTo>
                    <a:pt x="608" y="3305"/>
                    <a:pt x="764" y="3091"/>
                    <a:pt x="912" y="2869"/>
                  </a:cubicBezTo>
                  <a:cubicBezTo>
                    <a:pt x="1274" y="2360"/>
                    <a:pt x="1594" y="1825"/>
                    <a:pt x="1972" y="1324"/>
                  </a:cubicBezTo>
                  <a:cubicBezTo>
                    <a:pt x="2301" y="897"/>
                    <a:pt x="2663" y="511"/>
                    <a:pt x="2958" y="67"/>
                  </a:cubicBezTo>
                  <a:cubicBezTo>
                    <a:pt x="2889" y="20"/>
                    <a:pt x="2824" y="1"/>
                    <a:pt x="2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3587900" y="2472050"/>
              <a:ext cx="74575" cy="72575"/>
            </a:xfrm>
            <a:custGeom>
              <a:avLst/>
              <a:gdLst/>
              <a:ahLst/>
              <a:cxnLst/>
              <a:rect l="l" t="t" r="r" b="b"/>
              <a:pathLst>
                <a:path w="2983" h="2903" extrusionOk="0">
                  <a:moveTo>
                    <a:pt x="1850" y="568"/>
                  </a:moveTo>
                  <a:cubicBezTo>
                    <a:pt x="2121" y="568"/>
                    <a:pt x="2326" y="708"/>
                    <a:pt x="2417" y="954"/>
                  </a:cubicBezTo>
                  <a:cubicBezTo>
                    <a:pt x="2589" y="1423"/>
                    <a:pt x="2186" y="1998"/>
                    <a:pt x="1693" y="1998"/>
                  </a:cubicBezTo>
                  <a:cubicBezTo>
                    <a:pt x="1587" y="1981"/>
                    <a:pt x="1472" y="1973"/>
                    <a:pt x="1381" y="1891"/>
                  </a:cubicBezTo>
                  <a:cubicBezTo>
                    <a:pt x="1176" y="1718"/>
                    <a:pt x="1094" y="1349"/>
                    <a:pt x="1192" y="1053"/>
                  </a:cubicBezTo>
                  <a:cubicBezTo>
                    <a:pt x="1283" y="765"/>
                    <a:pt x="1554" y="568"/>
                    <a:pt x="1850" y="568"/>
                  </a:cubicBezTo>
                  <a:close/>
                  <a:moveTo>
                    <a:pt x="1406" y="1"/>
                  </a:moveTo>
                  <a:cubicBezTo>
                    <a:pt x="732" y="1"/>
                    <a:pt x="33" y="576"/>
                    <a:pt x="25" y="1431"/>
                  </a:cubicBezTo>
                  <a:cubicBezTo>
                    <a:pt x="1" y="2187"/>
                    <a:pt x="658" y="2877"/>
                    <a:pt x="1439" y="2902"/>
                  </a:cubicBezTo>
                  <a:cubicBezTo>
                    <a:pt x="1447" y="2902"/>
                    <a:pt x="1455" y="2902"/>
                    <a:pt x="1462" y="2902"/>
                  </a:cubicBezTo>
                  <a:cubicBezTo>
                    <a:pt x="2219" y="2902"/>
                    <a:pt x="2983" y="2131"/>
                    <a:pt x="2877" y="1472"/>
                  </a:cubicBezTo>
                  <a:cubicBezTo>
                    <a:pt x="2877" y="568"/>
                    <a:pt x="2326" y="9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614825" y="2486225"/>
              <a:ext cx="37825" cy="35775"/>
            </a:xfrm>
            <a:custGeom>
              <a:avLst/>
              <a:gdLst/>
              <a:ahLst/>
              <a:cxnLst/>
              <a:rect l="l" t="t" r="r" b="b"/>
              <a:pathLst>
                <a:path w="1513" h="1431" extrusionOk="0">
                  <a:moveTo>
                    <a:pt x="764" y="1"/>
                  </a:moveTo>
                  <a:cubicBezTo>
                    <a:pt x="477" y="1"/>
                    <a:pt x="197" y="198"/>
                    <a:pt x="107" y="486"/>
                  </a:cubicBezTo>
                  <a:cubicBezTo>
                    <a:pt x="0" y="782"/>
                    <a:pt x="82" y="1151"/>
                    <a:pt x="288" y="1324"/>
                  </a:cubicBezTo>
                  <a:cubicBezTo>
                    <a:pt x="395" y="1406"/>
                    <a:pt x="493" y="1431"/>
                    <a:pt x="616" y="1431"/>
                  </a:cubicBezTo>
                  <a:cubicBezTo>
                    <a:pt x="1109" y="1431"/>
                    <a:pt x="1512" y="839"/>
                    <a:pt x="1331" y="387"/>
                  </a:cubicBezTo>
                  <a:cubicBezTo>
                    <a:pt x="1233" y="141"/>
                    <a:pt x="1027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3547025" y="2550700"/>
              <a:ext cx="158200" cy="17825"/>
            </a:xfrm>
            <a:custGeom>
              <a:avLst/>
              <a:gdLst/>
              <a:ahLst/>
              <a:cxnLst/>
              <a:rect l="l" t="t" r="r" b="b"/>
              <a:pathLst>
                <a:path w="6328" h="713" extrusionOk="0">
                  <a:moveTo>
                    <a:pt x="115" y="0"/>
                  </a:moveTo>
                  <a:cubicBezTo>
                    <a:pt x="65" y="0"/>
                    <a:pt x="18" y="17"/>
                    <a:pt x="8" y="93"/>
                  </a:cubicBezTo>
                  <a:cubicBezTo>
                    <a:pt x="0" y="183"/>
                    <a:pt x="107" y="183"/>
                    <a:pt x="165" y="191"/>
                  </a:cubicBezTo>
                  <a:cubicBezTo>
                    <a:pt x="362" y="232"/>
                    <a:pt x="559" y="265"/>
                    <a:pt x="756" y="298"/>
                  </a:cubicBezTo>
                  <a:cubicBezTo>
                    <a:pt x="2457" y="528"/>
                    <a:pt x="4183" y="553"/>
                    <a:pt x="5860" y="709"/>
                  </a:cubicBezTo>
                  <a:cubicBezTo>
                    <a:pt x="5925" y="709"/>
                    <a:pt x="5980" y="713"/>
                    <a:pt x="6031" y="713"/>
                  </a:cubicBezTo>
                  <a:cubicBezTo>
                    <a:pt x="6057" y="713"/>
                    <a:pt x="6081" y="712"/>
                    <a:pt x="6106" y="709"/>
                  </a:cubicBezTo>
                  <a:cubicBezTo>
                    <a:pt x="6205" y="684"/>
                    <a:pt x="6328" y="643"/>
                    <a:pt x="6320" y="520"/>
                  </a:cubicBezTo>
                  <a:cubicBezTo>
                    <a:pt x="6311" y="380"/>
                    <a:pt x="6196" y="380"/>
                    <a:pt x="6081" y="380"/>
                  </a:cubicBezTo>
                  <a:lnTo>
                    <a:pt x="3493" y="257"/>
                  </a:lnTo>
                  <a:cubicBezTo>
                    <a:pt x="2770" y="224"/>
                    <a:pt x="2046" y="175"/>
                    <a:pt x="1331" y="101"/>
                  </a:cubicBezTo>
                  <a:cubicBezTo>
                    <a:pt x="962" y="60"/>
                    <a:pt x="575" y="43"/>
                    <a:pt x="206" y="11"/>
                  </a:cubicBezTo>
                  <a:cubicBezTo>
                    <a:pt x="180" y="7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3679325" y="2589375"/>
              <a:ext cx="43325" cy="35600"/>
            </a:xfrm>
            <a:custGeom>
              <a:avLst/>
              <a:gdLst/>
              <a:ahLst/>
              <a:cxnLst/>
              <a:rect l="l" t="t" r="r" b="b"/>
              <a:pathLst>
                <a:path w="1733" h="1424" extrusionOk="0">
                  <a:moveTo>
                    <a:pt x="1529" y="0"/>
                  </a:moveTo>
                  <a:cubicBezTo>
                    <a:pt x="1480" y="0"/>
                    <a:pt x="1463" y="41"/>
                    <a:pt x="1439" y="82"/>
                  </a:cubicBezTo>
                  <a:cubicBezTo>
                    <a:pt x="1422" y="124"/>
                    <a:pt x="1406" y="156"/>
                    <a:pt x="1398" y="189"/>
                  </a:cubicBezTo>
                  <a:cubicBezTo>
                    <a:pt x="1349" y="299"/>
                    <a:pt x="1320" y="350"/>
                    <a:pt x="1283" y="350"/>
                  </a:cubicBezTo>
                  <a:cubicBezTo>
                    <a:pt x="1250" y="350"/>
                    <a:pt x="1212" y="311"/>
                    <a:pt x="1151" y="239"/>
                  </a:cubicBezTo>
                  <a:cubicBezTo>
                    <a:pt x="1089" y="162"/>
                    <a:pt x="1049" y="45"/>
                    <a:pt x="955" y="45"/>
                  </a:cubicBezTo>
                  <a:cubicBezTo>
                    <a:pt x="937" y="45"/>
                    <a:pt x="918" y="49"/>
                    <a:pt x="896" y="58"/>
                  </a:cubicBezTo>
                  <a:cubicBezTo>
                    <a:pt x="748" y="99"/>
                    <a:pt x="789" y="239"/>
                    <a:pt x="773" y="354"/>
                  </a:cubicBezTo>
                  <a:cubicBezTo>
                    <a:pt x="773" y="403"/>
                    <a:pt x="773" y="452"/>
                    <a:pt x="765" y="493"/>
                  </a:cubicBezTo>
                  <a:cubicBezTo>
                    <a:pt x="732" y="732"/>
                    <a:pt x="683" y="962"/>
                    <a:pt x="477" y="1175"/>
                  </a:cubicBezTo>
                  <a:cubicBezTo>
                    <a:pt x="296" y="896"/>
                    <a:pt x="231" y="641"/>
                    <a:pt x="239" y="345"/>
                  </a:cubicBezTo>
                  <a:cubicBezTo>
                    <a:pt x="239" y="263"/>
                    <a:pt x="280" y="165"/>
                    <a:pt x="165" y="156"/>
                  </a:cubicBezTo>
                  <a:cubicBezTo>
                    <a:pt x="50" y="156"/>
                    <a:pt x="50" y="263"/>
                    <a:pt x="42" y="345"/>
                  </a:cubicBezTo>
                  <a:cubicBezTo>
                    <a:pt x="0" y="592"/>
                    <a:pt x="50" y="822"/>
                    <a:pt x="132" y="1060"/>
                  </a:cubicBezTo>
                  <a:cubicBezTo>
                    <a:pt x="198" y="1217"/>
                    <a:pt x="247" y="1414"/>
                    <a:pt x="461" y="1422"/>
                  </a:cubicBezTo>
                  <a:cubicBezTo>
                    <a:pt x="470" y="1423"/>
                    <a:pt x="480" y="1423"/>
                    <a:pt x="489" y="1423"/>
                  </a:cubicBezTo>
                  <a:cubicBezTo>
                    <a:pt x="698" y="1423"/>
                    <a:pt x="785" y="1251"/>
                    <a:pt x="863" y="1093"/>
                  </a:cubicBezTo>
                  <a:cubicBezTo>
                    <a:pt x="946" y="937"/>
                    <a:pt x="995" y="765"/>
                    <a:pt x="1061" y="600"/>
                  </a:cubicBezTo>
                  <a:cubicBezTo>
                    <a:pt x="1135" y="608"/>
                    <a:pt x="1192" y="641"/>
                    <a:pt x="1266" y="641"/>
                  </a:cubicBezTo>
                  <a:cubicBezTo>
                    <a:pt x="1273" y="642"/>
                    <a:pt x="1280" y="642"/>
                    <a:pt x="1286" y="642"/>
                  </a:cubicBezTo>
                  <a:cubicBezTo>
                    <a:pt x="1532" y="642"/>
                    <a:pt x="1732" y="355"/>
                    <a:pt x="1652" y="115"/>
                  </a:cubicBezTo>
                  <a:cubicBezTo>
                    <a:pt x="1636" y="58"/>
                    <a:pt x="1595" y="17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3549275" y="2404625"/>
              <a:ext cx="37825" cy="34325"/>
            </a:xfrm>
            <a:custGeom>
              <a:avLst/>
              <a:gdLst/>
              <a:ahLst/>
              <a:cxnLst/>
              <a:rect l="l" t="t" r="r" b="b"/>
              <a:pathLst>
                <a:path w="1513" h="1373" extrusionOk="0">
                  <a:moveTo>
                    <a:pt x="87" y="1"/>
                  </a:moveTo>
                  <a:cubicBezTo>
                    <a:pt x="81" y="1"/>
                    <a:pt x="74" y="1"/>
                    <a:pt x="66" y="3"/>
                  </a:cubicBezTo>
                  <a:cubicBezTo>
                    <a:pt x="1" y="19"/>
                    <a:pt x="1" y="85"/>
                    <a:pt x="1" y="150"/>
                  </a:cubicBezTo>
                  <a:cubicBezTo>
                    <a:pt x="25" y="413"/>
                    <a:pt x="58" y="685"/>
                    <a:pt x="140" y="939"/>
                  </a:cubicBezTo>
                  <a:cubicBezTo>
                    <a:pt x="181" y="1063"/>
                    <a:pt x="239" y="1178"/>
                    <a:pt x="346" y="1260"/>
                  </a:cubicBezTo>
                  <a:cubicBezTo>
                    <a:pt x="435" y="1335"/>
                    <a:pt x="521" y="1372"/>
                    <a:pt x="602" y="1372"/>
                  </a:cubicBezTo>
                  <a:cubicBezTo>
                    <a:pt x="709" y="1372"/>
                    <a:pt x="808" y="1308"/>
                    <a:pt x="896" y="1178"/>
                  </a:cubicBezTo>
                  <a:cubicBezTo>
                    <a:pt x="937" y="1120"/>
                    <a:pt x="946" y="1022"/>
                    <a:pt x="1020" y="980"/>
                  </a:cubicBezTo>
                  <a:cubicBezTo>
                    <a:pt x="1106" y="1003"/>
                    <a:pt x="1178" y="1015"/>
                    <a:pt x="1237" y="1015"/>
                  </a:cubicBezTo>
                  <a:cubicBezTo>
                    <a:pt x="1395" y="1015"/>
                    <a:pt x="1460" y="927"/>
                    <a:pt x="1472" y="717"/>
                  </a:cubicBezTo>
                  <a:cubicBezTo>
                    <a:pt x="1488" y="602"/>
                    <a:pt x="1513" y="463"/>
                    <a:pt x="1373" y="422"/>
                  </a:cubicBezTo>
                  <a:cubicBezTo>
                    <a:pt x="1359" y="418"/>
                    <a:pt x="1347" y="416"/>
                    <a:pt x="1336" y="416"/>
                  </a:cubicBezTo>
                  <a:cubicBezTo>
                    <a:pt x="1229" y="416"/>
                    <a:pt x="1280" y="590"/>
                    <a:pt x="1168" y="635"/>
                  </a:cubicBezTo>
                  <a:cubicBezTo>
                    <a:pt x="1094" y="594"/>
                    <a:pt x="1077" y="528"/>
                    <a:pt x="1011" y="471"/>
                  </a:cubicBezTo>
                  <a:cubicBezTo>
                    <a:pt x="972" y="406"/>
                    <a:pt x="923" y="330"/>
                    <a:pt x="855" y="330"/>
                  </a:cubicBezTo>
                  <a:cubicBezTo>
                    <a:pt x="837" y="330"/>
                    <a:pt x="818" y="336"/>
                    <a:pt x="798" y="348"/>
                  </a:cubicBezTo>
                  <a:cubicBezTo>
                    <a:pt x="691" y="397"/>
                    <a:pt x="699" y="496"/>
                    <a:pt x="724" y="594"/>
                  </a:cubicBezTo>
                  <a:cubicBezTo>
                    <a:pt x="757" y="734"/>
                    <a:pt x="732" y="865"/>
                    <a:pt x="683" y="1005"/>
                  </a:cubicBezTo>
                  <a:cubicBezTo>
                    <a:pt x="658" y="1068"/>
                    <a:pt x="620" y="1100"/>
                    <a:pt x="574" y="1100"/>
                  </a:cubicBezTo>
                  <a:cubicBezTo>
                    <a:pt x="542" y="1100"/>
                    <a:pt x="506" y="1085"/>
                    <a:pt x="469" y="1054"/>
                  </a:cubicBezTo>
                  <a:cubicBezTo>
                    <a:pt x="354" y="948"/>
                    <a:pt x="313" y="816"/>
                    <a:pt x="280" y="685"/>
                  </a:cubicBezTo>
                  <a:cubicBezTo>
                    <a:pt x="247" y="512"/>
                    <a:pt x="231" y="323"/>
                    <a:pt x="190" y="142"/>
                  </a:cubicBezTo>
                  <a:cubicBezTo>
                    <a:pt x="182" y="82"/>
                    <a:pt x="161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684450" y="2428825"/>
              <a:ext cx="28375" cy="30675"/>
            </a:xfrm>
            <a:custGeom>
              <a:avLst/>
              <a:gdLst/>
              <a:ahLst/>
              <a:cxnLst/>
              <a:rect l="l" t="t" r="r" b="b"/>
              <a:pathLst>
                <a:path w="1135" h="1227" extrusionOk="0">
                  <a:moveTo>
                    <a:pt x="120" y="0"/>
                  </a:moveTo>
                  <a:cubicBezTo>
                    <a:pt x="111" y="0"/>
                    <a:pt x="102" y="1"/>
                    <a:pt x="91" y="4"/>
                  </a:cubicBezTo>
                  <a:cubicBezTo>
                    <a:pt x="34" y="12"/>
                    <a:pt x="1" y="86"/>
                    <a:pt x="9" y="152"/>
                  </a:cubicBezTo>
                  <a:cubicBezTo>
                    <a:pt x="34" y="464"/>
                    <a:pt x="75" y="785"/>
                    <a:pt x="256" y="1048"/>
                  </a:cubicBezTo>
                  <a:cubicBezTo>
                    <a:pt x="337" y="1167"/>
                    <a:pt x="433" y="1227"/>
                    <a:pt x="533" y="1227"/>
                  </a:cubicBezTo>
                  <a:cubicBezTo>
                    <a:pt x="627" y="1227"/>
                    <a:pt x="723" y="1175"/>
                    <a:pt x="814" y="1073"/>
                  </a:cubicBezTo>
                  <a:cubicBezTo>
                    <a:pt x="987" y="892"/>
                    <a:pt x="1061" y="653"/>
                    <a:pt x="1094" y="407"/>
                  </a:cubicBezTo>
                  <a:cubicBezTo>
                    <a:pt x="1102" y="267"/>
                    <a:pt x="1135" y="103"/>
                    <a:pt x="979" y="78"/>
                  </a:cubicBezTo>
                  <a:cubicBezTo>
                    <a:pt x="965" y="76"/>
                    <a:pt x="952" y="75"/>
                    <a:pt x="940" y="75"/>
                  </a:cubicBezTo>
                  <a:cubicBezTo>
                    <a:pt x="793" y="75"/>
                    <a:pt x="813" y="251"/>
                    <a:pt x="790" y="358"/>
                  </a:cubicBezTo>
                  <a:cubicBezTo>
                    <a:pt x="749" y="563"/>
                    <a:pt x="724" y="768"/>
                    <a:pt x="535" y="916"/>
                  </a:cubicBezTo>
                  <a:cubicBezTo>
                    <a:pt x="420" y="834"/>
                    <a:pt x="379" y="736"/>
                    <a:pt x="346" y="612"/>
                  </a:cubicBezTo>
                  <a:cubicBezTo>
                    <a:pt x="305" y="456"/>
                    <a:pt x="256" y="292"/>
                    <a:pt x="215" y="136"/>
                  </a:cubicBezTo>
                  <a:cubicBezTo>
                    <a:pt x="200" y="78"/>
                    <a:pt x="185" y="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561600" y="2452375"/>
              <a:ext cx="22000" cy="26150"/>
            </a:xfrm>
            <a:custGeom>
              <a:avLst/>
              <a:gdLst/>
              <a:ahLst/>
              <a:cxnLst/>
              <a:rect l="l" t="t" r="r" b="b"/>
              <a:pathLst>
                <a:path w="880" h="1046" extrusionOk="0">
                  <a:moveTo>
                    <a:pt x="91" y="1"/>
                  </a:moveTo>
                  <a:cubicBezTo>
                    <a:pt x="80" y="1"/>
                    <a:pt x="69" y="3"/>
                    <a:pt x="58" y="7"/>
                  </a:cubicBezTo>
                  <a:cubicBezTo>
                    <a:pt x="34" y="32"/>
                    <a:pt x="1" y="65"/>
                    <a:pt x="1" y="89"/>
                  </a:cubicBezTo>
                  <a:cubicBezTo>
                    <a:pt x="25" y="385"/>
                    <a:pt x="66" y="698"/>
                    <a:pt x="247" y="944"/>
                  </a:cubicBezTo>
                  <a:cubicBezTo>
                    <a:pt x="293" y="1013"/>
                    <a:pt x="359" y="1046"/>
                    <a:pt x="429" y="1046"/>
                  </a:cubicBezTo>
                  <a:cubicBezTo>
                    <a:pt x="484" y="1046"/>
                    <a:pt x="541" y="1025"/>
                    <a:pt x="592" y="985"/>
                  </a:cubicBezTo>
                  <a:cubicBezTo>
                    <a:pt x="790" y="821"/>
                    <a:pt x="880" y="591"/>
                    <a:pt x="864" y="336"/>
                  </a:cubicBezTo>
                  <a:cubicBezTo>
                    <a:pt x="855" y="262"/>
                    <a:pt x="822" y="221"/>
                    <a:pt x="765" y="204"/>
                  </a:cubicBezTo>
                  <a:cubicBezTo>
                    <a:pt x="756" y="201"/>
                    <a:pt x="748" y="199"/>
                    <a:pt x="740" y="199"/>
                  </a:cubicBezTo>
                  <a:cubicBezTo>
                    <a:pt x="693" y="199"/>
                    <a:pt x="654" y="252"/>
                    <a:pt x="633" y="287"/>
                  </a:cubicBezTo>
                  <a:cubicBezTo>
                    <a:pt x="551" y="385"/>
                    <a:pt x="584" y="566"/>
                    <a:pt x="420" y="648"/>
                  </a:cubicBezTo>
                  <a:cubicBezTo>
                    <a:pt x="338" y="541"/>
                    <a:pt x="305" y="418"/>
                    <a:pt x="272" y="303"/>
                  </a:cubicBezTo>
                  <a:cubicBezTo>
                    <a:pt x="239" y="213"/>
                    <a:pt x="206" y="131"/>
                    <a:pt x="165" y="48"/>
                  </a:cubicBezTo>
                  <a:cubicBezTo>
                    <a:pt x="153" y="18"/>
                    <a:pt x="123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3528325" y="2603725"/>
              <a:ext cx="19750" cy="23775"/>
            </a:xfrm>
            <a:custGeom>
              <a:avLst/>
              <a:gdLst/>
              <a:ahLst/>
              <a:cxnLst/>
              <a:rect l="l" t="t" r="r" b="b"/>
              <a:pathLst>
                <a:path w="790" h="951" extrusionOk="0">
                  <a:moveTo>
                    <a:pt x="105" y="1"/>
                  </a:moveTo>
                  <a:cubicBezTo>
                    <a:pt x="100" y="1"/>
                    <a:pt x="96" y="1"/>
                    <a:pt x="91" y="2"/>
                  </a:cubicBezTo>
                  <a:cubicBezTo>
                    <a:pt x="25" y="2"/>
                    <a:pt x="0" y="67"/>
                    <a:pt x="0" y="125"/>
                  </a:cubicBezTo>
                  <a:cubicBezTo>
                    <a:pt x="0" y="380"/>
                    <a:pt x="74" y="610"/>
                    <a:pt x="214" y="815"/>
                  </a:cubicBezTo>
                  <a:cubicBezTo>
                    <a:pt x="279" y="907"/>
                    <a:pt x="353" y="950"/>
                    <a:pt x="425" y="950"/>
                  </a:cubicBezTo>
                  <a:cubicBezTo>
                    <a:pt x="509" y="950"/>
                    <a:pt x="592" y="892"/>
                    <a:pt x="658" y="782"/>
                  </a:cubicBezTo>
                  <a:cubicBezTo>
                    <a:pt x="765" y="618"/>
                    <a:pt x="789" y="429"/>
                    <a:pt x="781" y="223"/>
                  </a:cubicBezTo>
                  <a:cubicBezTo>
                    <a:pt x="781" y="158"/>
                    <a:pt x="781" y="67"/>
                    <a:pt x="691" y="67"/>
                  </a:cubicBezTo>
                  <a:cubicBezTo>
                    <a:pt x="617" y="67"/>
                    <a:pt x="600" y="125"/>
                    <a:pt x="567" y="182"/>
                  </a:cubicBezTo>
                  <a:cubicBezTo>
                    <a:pt x="485" y="306"/>
                    <a:pt x="526" y="486"/>
                    <a:pt x="378" y="601"/>
                  </a:cubicBezTo>
                  <a:cubicBezTo>
                    <a:pt x="272" y="445"/>
                    <a:pt x="214" y="289"/>
                    <a:pt x="206" y="108"/>
                  </a:cubicBezTo>
                  <a:cubicBezTo>
                    <a:pt x="198" y="55"/>
                    <a:pt x="169" y="1"/>
                    <a:pt x="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3738900" y="2407550"/>
              <a:ext cx="19750" cy="18675"/>
            </a:xfrm>
            <a:custGeom>
              <a:avLst/>
              <a:gdLst/>
              <a:ahLst/>
              <a:cxnLst/>
              <a:rect l="l" t="t" r="r" b="b"/>
              <a:pathLst>
                <a:path w="790" h="747" extrusionOk="0">
                  <a:moveTo>
                    <a:pt x="165" y="1"/>
                  </a:moveTo>
                  <a:cubicBezTo>
                    <a:pt x="1" y="239"/>
                    <a:pt x="9" y="527"/>
                    <a:pt x="190" y="683"/>
                  </a:cubicBezTo>
                  <a:cubicBezTo>
                    <a:pt x="242" y="726"/>
                    <a:pt x="301" y="747"/>
                    <a:pt x="360" y="747"/>
                  </a:cubicBezTo>
                  <a:cubicBezTo>
                    <a:pt x="414" y="747"/>
                    <a:pt x="468" y="730"/>
                    <a:pt x="518" y="699"/>
                  </a:cubicBezTo>
                  <a:cubicBezTo>
                    <a:pt x="666" y="600"/>
                    <a:pt x="765" y="453"/>
                    <a:pt x="781" y="272"/>
                  </a:cubicBezTo>
                  <a:cubicBezTo>
                    <a:pt x="790" y="198"/>
                    <a:pt x="773" y="124"/>
                    <a:pt x="691" y="107"/>
                  </a:cubicBezTo>
                  <a:cubicBezTo>
                    <a:pt x="681" y="104"/>
                    <a:pt x="672" y="102"/>
                    <a:pt x="663" y="102"/>
                  </a:cubicBezTo>
                  <a:cubicBezTo>
                    <a:pt x="612" y="102"/>
                    <a:pt x="596" y="162"/>
                    <a:pt x="568" y="198"/>
                  </a:cubicBezTo>
                  <a:cubicBezTo>
                    <a:pt x="493" y="272"/>
                    <a:pt x="479" y="442"/>
                    <a:pt x="361" y="442"/>
                  </a:cubicBezTo>
                  <a:cubicBezTo>
                    <a:pt x="349" y="442"/>
                    <a:pt x="336" y="440"/>
                    <a:pt x="321" y="436"/>
                  </a:cubicBezTo>
                  <a:cubicBezTo>
                    <a:pt x="173" y="395"/>
                    <a:pt x="231" y="222"/>
                    <a:pt x="206" y="99"/>
                  </a:cubicBezTo>
                  <a:cubicBezTo>
                    <a:pt x="206" y="75"/>
                    <a:pt x="190" y="58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3562425" y="2591725"/>
              <a:ext cx="8250" cy="22325"/>
            </a:xfrm>
            <a:custGeom>
              <a:avLst/>
              <a:gdLst/>
              <a:ahLst/>
              <a:cxnLst/>
              <a:rect l="l" t="t" r="r" b="b"/>
              <a:pathLst>
                <a:path w="330" h="893" extrusionOk="0">
                  <a:moveTo>
                    <a:pt x="112" y="1"/>
                  </a:moveTo>
                  <a:cubicBezTo>
                    <a:pt x="103" y="1"/>
                    <a:pt x="93" y="2"/>
                    <a:pt x="83" y="5"/>
                  </a:cubicBezTo>
                  <a:cubicBezTo>
                    <a:pt x="33" y="13"/>
                    <a:pt x="1" y="54"/>
                    <a:pt x="1" y="104"/>
                  </a:cubicBezTo>
                  <a:cubicBezTo>
                    <a:pt x="1" y="334"/>
                    <a:pt x="17" y="564"/>
                    <a:pt x="99" y="786"/>
                  </a:cubicBezTo>
                  <a:cubicBezTo>
                    <a:pt x="113" y="839"/>
                    <a:pt x="148" y="893"/>
                    <a:pt x="205" y="893"/>
                  </a:cubicBezTo>
                  <a:cubicBezTo>
                    <a:pt x="218" y="893"/>
                    <a:pt x="232" y="890"/>
                    <a:pt x="247" y="884"/>
                  </a:cubicBezTo>
                  <a:cubicBezTo>
                    <a:pt x="329" y="851"/>
                    <a:pt x="329" y="786"/>
                    <a:pt x="329" y="671"/>
                  </a:cubicBezTo>
                  <a:cubicBezTo>
                    <a:pt x="288" y="506"/>
                    <a:pt x="239" y="293"/>
                    <a:pt x="190" y="71"/>
                  </a:cubicBezTo>
                  <a:cubicBezTo>
                    <a:pt x="183" y="30"/>
                    <a:pt x="154" y="1"/>
                    <a:pt x="112" y="1"/>
                  </a:cubicBezTo>
                  <a:close/>
                </a:path>
              </a:pathLst>
            </a:custGeom>
            <a:solidFill>
              <a:srgbClr val="622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40"/>
          <p:cNvGrpSpPr/>
          <p:nvPr/>
        </p:nvGrpSpPr>
        <p:grpSpPr>
          <a:xfrm>
            <a:off x="463678" y="3232585"/>
            <a:ext cx="2727647" cy="916381"/>
            <a:chOff x="463678" y="3232585"/>
            <a:chExt cx="2727647" cy="916381"/>
          </a:xfrm>
        </p:grpSpPr>
        <p:grpSp>
          <p:nvGrpSpPr>
            <p:cNvPr id="1004" name="Google Shape;1004;p40"/>
            <p:cNvGrpSpPr/>
            <p:nvPr/>
          </p:nvGrpSpPr>
          <p:grpSpPr>
            <a:xfrm>
              <a:off x="463678" y="3232585"/>
              <a:ext cx="1930734" cy="892242"/>
              <a:chOff x="463678" y="3380384"/>
              <a:chExt cx="1930734" cy="892242"/>
            </a:xfrm>
          </p:grpSpPr>
          <p:sp>
            <p:nvSpPr>
              <p:cNvPr id="1005" name="Google Shape;1005;p40"/>
              <p:cNvSpPr txBox="1"/>
              <p:nvPr/>
            </p:nvSpPr>
            <p:spPr>
              <a:xfrm>
                <a:off x="467812" y="3700226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composed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of hydrogen and helium and is the ringed one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06" name="Google Shape;1006;p40"/>
              <p:cNvSpPr txBox="1"/>
              <p:nvPr/>
            </p:nvSpPr>
            <p:spPr>
              <a:xfrm>
                <a:off x="463678" y="3380384"/>
                <a:ext cx="9327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07" name="Google Shape;1007;p40"/>
            <p:cNvGrpSpPr/>
            <p:nvPr/>
          </p:nvGrpSpPr>
          <p:grpSpPr>
            <a:xfrm>
              <a:off x="2459625" y="3417267"/>
              <a:ext cx="731700" cy="731700"/>
              <a:chOff x="2459625" y="3101706"/>
              <a:chExt cx="731700" cy="731700"/>
            </a:xfrm>
          </p:grpSpPr>
          <p:sp>
            <p:nvSpPr>
              <p:cNvPr id="1008" name="Google Shape;1008;p40"/>
              <p:cNvSpPr/>
              <p:nvPr/>
            </p:nvSpPr>
            <p:spPr>
              <a:xfrm>
                <a:off x="2459625" y="3101706"/>
                <a:ext cx="731700" cy="731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9" name="Google Shape;1009;p40"/>
              <p:cNvGrpSpPr/>
              <p:nvPr/>
            </p:nvGrpSpPr>
            <p:grpSpPr>
              <a:xfrm>
                <a:off x="2630207" y="3272206"/>
                <a:ext cx="390555" cy="390684"/>
                <a:chOff x="5049725" y="2027900"/>
                <a:chExt cx="481750" cy="481850"/>
              </a:xfrm>
            </p:grpSpPr>
            <p:sp>
              <p:nvSpPr>
                <p:cNvPr id="1010" name="Google Shape;1010;p40"/>
                <p:cNvSpPr/>
                <p:nvPr/>
              </p:nvSpPr>
              <p:spPr>
                <a:xfrm>
                  <a:off x="5191775" y="2394925"/>
                  <a:ext cx="197625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5" h="4593" extrusionOk="0">
                      <a:moveTo>
                        <a:pt x="0" y="0"/>
                      </a:moveTo>
                      <a:lnTo>
                        <a:pt x="0" y="566"/>
                      </a:lnTo>
                      <a:cubicBezTo>
                        <a:pt x="3" y="1298"/>
                        <a:pt x="479" y="1949"/>
                        <a:pt x="1178" y="2171"/>
                      </a:cubicBezTo>
                      <a:cubicBezTo>
                        <a:pt x="1407" y="3502"/>
                        <a:pt x="2560" y="4593"/>
                        <a:pt x="3954" y="4593"/>
                      </a:cubicBezTo>
                      <a:cubicBezTo>
                        <a:pt x="5345" y="4593"/>
                        <a:pt x="6499" y="3502"/>
                        <a:pt x="6728" y="2171"/>
                      </a:cubicBezTo>
                      <a:cubicBezTo>
                        <a:pt x="7426" y="1949"/>
                        <a:pt x="7902" y="1298"/>
                        <a:pt x="7905" y="566"/>
                      </a:cubicBezTo>
                      <a:lnTo>
                        <a:pt x="7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1" name="Google Shape;1011;p40"/>
                <p:cNvSpPr/>
                <p:nvPr/>
              </p:nvSpPr>
              <p:spPr>
                <a:xfrm>
                  <a:off x="5113625" y="2027900"/>
                  <a:ext cx="347300" cy="3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13553" extrusionOk="0">
                      <a:moveTo>
                        <a:pt x="7080" y="2260"/>
                      </a:moveTo>
                      <a:cubicBezTo>
                        <a:pt x="9574" y="2263"/>
                        <a:pt x="11594" y="4284"/>
                        <a:pt x="11597" y="6777"/>
                      </a:cubicBezTo>
                      <a:cubicBezTo>
                        <a:pt x="11597" y="7090"/>
                        <a:pt x="11344" y="7340"/>
                        <a:pt x="11031" y="7340"/>
                      </a:cubicBezTo>
                      <a:cubicBezTo>
                        <a:pt x="10718" y="7340"/>
                        <a:pt x="10468" y="7090"/>
                        <a:pt x="10468" y="6777"/>
                      </a:cubicBezTo>
                      <a:cubicBezTo>
                        <a:pt x="10465" y="4907"/>
                        <a:pt x="8950" y="3392"/>
                        <a:pt x="7080" y="3389"/>
                      </a:cubicBezTo>
                      <a:cubicBezTo>
                        <a:pt x="6767" y="3389"/>
                        <a:pt x="6514" y="3136"/>
                        <a:pt x="6514" y="2826"/>
                      </a:cubicBezTo>
                      <a:cubicBezTo>
                        <a:pt x="6514" y="2513"/>
                        <a:pt x="6767" y="2260"/>
                        <a:pt x="7080" y="2260"/>
                      </a:cubicBezTo>
                      <a:close/>
                      <a:moveTo>
                        <a:pt x="7070" y="1"/>
                      </a:moveTo>
                      <a:cubicBezTo>
                        <a:pt x="6595" y="1"/>
                        <a:pt x="6111" y="50"/>
                        <a:pt x="5623" y="152"/>
                      </a:cubicBezTo>
                      <a:cubicBezTo>
                        <a:pt x="3075" y="685"/>
                        <a:pt x="1001" y="2754"/>
                        <a:pt x="459" y="5301"/>
                      </a:cubicBezTo>
                      <a:cubicBezTo>
                        <a:pt x="1" y="7469"/>
                        <a:pt x="567" y="9644"/>
                        <a:pt x="2015" y="11270"/>
                      </a:cubicBezTo>
                      <a:cubicBezTo>
                        <a:pt x="2584" y="11908"/>
                        <a:pt x="2952" y="12703"/>
                        <a:pt x="3072" y="13552"/>
                      </a:cubicBezTo>
                      <a:lnTo>
                        <a:pt x="11088" y="13552"/>
                      </a:lnTo>
                      <a:cubicBezTo>
                        <a:pt x="11221" y="12691"/>
                        <a:pt x="11597" y="11887"/>
                        <a:pt x="12175" y="11233"/>
                      </a:cubicBezTo>
                      <a:cubicBezTo>
                        <a:pt x="13259" y="10002"/>
                        <a:pt x="13892" y="8418"/>
                        <a:pt x="13892" y="6777"/>
                      </a:cubicBezTo>
                      <a:cubicBezTo>
                        <a:pt x="13892" y="2969"/>
                        <a:pt x="10766" y="1"/>
                        <a:pt x="70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2" name="Google Shape;1012;p40"/>
                <p:cNvSpPr/>
                <p:nvPr/>
              </p:nvSpPr>
              <p:spPr>
                <a:xfrm>
                  <a:off x="5049725" y="2197300"/>
                  <a:ext cx="5640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131" extrusionOk="0">
                      <a:moveTo>
                        <a:pt x="563" y="1"/>
                      </a:moveTo>
                      <a:cubicBezTo>
                        <a:pt x="250" y="1"/>
                        <a:pt x="0" y="254"/>
                        <a:pt x="0" y="567"/>
                      </a:cubicBezTo>
                      <a:cubicBezTo>
                        <a:pt x="0" y="877"/>
                        <a:pt x="250" y="1130"/>
                        <a:pt x="563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3" name="Google Shape;1013;p40"/>
                <p:cNvSpPr/>
                <p:nvPr/>
              </p:nvSpPr>
              <p:spPr>
                <a:xfrm>
                  <a:off x="5052575" y="2102800"/>
                  <a:ext cx="5085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923" extrusionOk="0">
                      <a:moveTo>
                        <a:pt x="623" y="0"/>
                      </a:moveTo>
                      <a:cubicBezTo>
                        <a:pt x="478" y="0"/>
                        <a:pt x="333" y="56"/>
                        <a:pt x="224" y="167"/>
                      </a:cubicBezTo>
                      <a:cubicBezTo>
                        <a:pt x="4" y="384"/>
                        <a:pt x="1" y="736"/>
                        <a:pt x="214" y="959"/>
                      </a:cubicBezTo>
                      <a:lnTo>
                        <a:pt x="1015" y="1757"/>
                      </a:lnTo>
                      <a:cubicBezTo>
                        <a:pt x="1125" y="1867"/>
                        <a:pt x="1269" y="1922"/>
                        <a:pt x="1413" y="1922"/>
                      </a:cubicBezTo>
                      <a:cubicBezTo>
                        <a:pt x="1558" y="1922"/>
                        <a:pt x="1702" y="1867"/>
                        <a:pt x="1813" y="1757"/>
                      </a:cubicBezTo>
                      <a:cubicBezTo>
                        <a:pt x="2033" y="1534"/>
                        <a:pt x="2033" y="1179"/>
                        <a:pt x="1813" y="959"/>
                      </a:cubicBezTo>
                      <a:lnTo>
                        <a:pt x="1015" y="158"/>
                      </a:lnTo>
                      <a:cubicBezTo>
                        <a:pt x="906" y="53"/>
                        <a:pt x="764" y="0"/>
                        <a:pt x="6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4" name="Google Shape;1014;p40"/>
                <p:cNvSpPr/>
                <p:nvPr/>
              </p:nvSpPr>
              <p:spPr>
                <a:xfrm>
                  <a:off x="5052575" y="2272175"/>
                  <a:ext cx="50700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" h="1916" extrusionOk="0">
                      <a:moveTo>
                        <a:pt x="1405" y="0"/>
                      </a:moveTo>
                      <a:cubicBezTo>
                        <a:pt x="1264" y="0"/>
                        <a:pt x="1124" y="53"/>
                        <a:pt x="1015" y="159"/>
                      </a:cubicBezTo>
                      <a:lnTo>
                        <a:pt x="214" y="960"/>
                      </a:lnTo>
                      <a:cubicBezTo>
                        <a:pt x="1" y="1179"/>
                        <a:pt x="4" y="1532"/>
                        <a:pt x="224" y="1749"/>
                      </a:cubicBezTo>
                      <a:cubicBezTo>
                        <a:pt x="333" y="1860"/>
                        <a:pt x="478" y="1916"/>
                        <a:pt x="623" y="1916"/>
                      </a:cubicBezTo>
                      <a:cubicBezTo>
                        <a:pt x="764" y="1916"/>
                        <a:pt x="906" y="1863"/>
                        <a:pt x="1015" y="1758"/>
                      </a:cubicBezTo>
                      <a:lnTo>
                        <a:pt x="1813" y="960"/>
                      </a:lnTo>
                      <a:cubicBezTo>
                        <a:pt x="2027" y="737"/>
                        <a:pt x="2024" y="384"/>
                        <a:pt x="1804" y="168"/>
                      </a:cubicBezTo>
                      <a:cubicBezTo>
                        <a:pt x="1695" y="56"/>
                        <a:pt x="1550" y="0"/>
                        <a:pt x="14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5" name="Google Shape;1015;p40"/>
                <p:cNvSpPr/>
                <p:nvPr/>
              </p:nvSpPr>
              <p:spPr>
                <a:xfrm>
                  <a:off x="5475050" y="2197300"/>
                  <a:ext cx="56425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1131" extrusionOk="0"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7"/>
                      </a:cubicBezTo>
                      <a:cubicBezTo>
                        <a:pt x="1" y="877"/>
                        <a:pt x="251" y="1130"/>
                        <a:pt x="564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6" name="Google Shape;1016;p40"/>
                <p:cNvSpPr/>
                <p:nvPr/>
              </p:nvSpPr>
              <p:spPr>
                <a:xfrm>
                  <a:off x="5477925" y="2102800"/>
                  <a:ext cx="50675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916" extrusionOk="0">
                      <a:moveTo>
                        <a:pt x="1405" y="0"/>
                      </a:moveTo>
                      <a:cubicBezTo>
                        <a:pt x="1264" y="0"/>
                        <a:pt x="1123" y="53"/>
                        <a:pt x="1015" y="158"/>
                      </a:cubicBezTo>
                      <a:lnTo>
                        <a:pt x="214" y="959"/>
                      </a:lnTo>
                      <a:cubicBezTo>
                        <a:pt x="0" y="1179"/>
                        <a:pt x="3" y="1531"/>
                        <a:pt x="223" y="1748"/>
                      </a:cubicBezTo>
                      <a:cubicBezTo>
                        <a:pt x="333" y="1860"/>
                        <a:pt x="478" y="1915"/>
                        <a:pt x="623" y="1915"/>
                      </a:cubicBezTo>
                      <a:cubicBezTo>
                        <a:pt x="764" y="1915"/>
                        <a:pt x="905" y="1863"/>
                        <a:pt x="1015" y="1757"/>
                      </a:cubicBezTo>
                      <a:lnTo>
                        <a:pt x="1813" y="959"/>
                      </a:lnTo>
                      <a:cubicBezTo>
                        <a:pt x="2027" y="736"/>
                        <a:pt x="2024" y="384"/>
                        <a:pt x="1804" y="167"/>
                      </a:cubicBezTo>
                      <a:cubicBezTo>
                        <a:pt x="1694" y="56"/>
                        <a:pt x="1549" y="0"/>
                        <a:pt x="14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17" name="Google Shape;1017;p40"/>
                <p:cNvSpPr/>
                <p:nvPr/>
              </p:nvSpPr>
              <p:spPr>
                <a:xfrm>
                  <a:off x="5477775" y="2272000"/>
                  <a:ext cx="50825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923" extrusionOk="0">
                      <a:moveTo>
                        <a:pt x="621" y="1"/>
                      </a:moveTo>
                      <a:cubicBezTo>
                        <a:pt x="476" y="1"/>
                        <a:pt x="331" y="56"/>
                        <a:pt x="220" y="166"/>
                      </a:cubicBezTo>
                      <a:cubicBezTo>
                        <a:pt x="0" y="388"/>
                        <a:pt x="0" y="744"/>
                        <a:pt x="220" y="967"/>
                      </a:cubicBezTo>
                      <a:lnTo>
                        <a:pt x="1021" y="1765"/>
                      </a:lnTo>
                      <a:cubicBezTo>
                        <a:pt x="1129" y="1870"/>
                        <a:pt x="1270" y="1923"/>
                        <a:pt x="1411" y="1923"/>
                      </a:cubicBezTo>
                      <a:cubicBezTo>
                        <a:pt x="1555" y="1923"/>
                        <a:pt x="1700" y="1867"/>
                        <a:pt x="1810" y="1756"/>
                      </a:cubicBezTo>
                      <a:cubicBezTo>
                        <a:pt x="2030" y="1539"/>
                        <a:pt x="2033" y="1186"/>
                        <a:pt x="1819" y="967"/>
                      </a:cubicBezTo>
                      <a:lnTo>
                        <a:pt x="1021" y="166"/>
                      </a:lnTo>
                      <a:cubicBezTo>
                        <a:pt x="910" y="56"/>
                        <a:pt x="765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1018" name="Google Shape;1018;p40"/>
          <p:cNvGrpSpPr/>
          <p:nvPr/>
        </p:nvGrpSpPr>
        <p:grpSpPr>
          <a:xfrm>
            <a:off x="5952654" y="1451733"/>
            <a:ext cx="2727721" cy="905621"/>
            <a:chOff x="5952654" y="1451733"/>
            <a:chExt cx="2727721" cy="905621"/>
          </a:xfrm>
        </p:grpSpPr>
        <p:grpSp>
          <p:nvGrpSpPr>
            <p:cNvPr id="1019" name="Google Shape;1019;p40"/>
            <p:cNvGrpSpPr/>
            <p:nvPr/>
          </p:nvGrpSpPr>
          <p:grpSpPr>
            <a:xfrm>
              <a:off x="6745092" y="1451733"/>
              <a:ext cx="1935283" cy="895523"/>
              <a:chOff x="6745092" y="1669809"/>
              <a:chExt cx="1935283" cy="895523"/>
            </a:xfrm>
          </p:grpSpPr>
          <p:sp>
            <p:nvSpPr>
              <p:cNvPr id="1020" name="Google Shape;1020;p40"/>
              <p:cNvSpPr txBox="1"/>
              <p:nvPr/>
            </p:nvSpPr>
            <p:spPr>
              <a:xfrm>
                <a:off x="6745092" y="1992932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1" name="Google Shape;1021;p40"/>
              <p:cNvSpPr txBox="1"/>
              <p:nvPr/>
            </p:nvSpPr>
            <p:spPr>
              <a:xfrm>
                <a:off x="7745875" y="1669809"/>
                <a:ext cx="9345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22" name="Google Shape;1022;p40"/>
            <p:cNvGrpSpPr/>
            <p:nvPr/>
          </p:nvGrpSpPr>
          <p:grpSpPr>
            <a:xfrm>
              <a:off x="5952654" y="1625654"/>
              <a:ext cx="731700" cy="731700"/>
              <a:chOff x="5952654" y="1310094"/>
              <a:chExt cx="731700" cy="731700"/>
            </a:xfrm>
          </p:grpSpPr>
          <p:sp>
            <p:nvSpPr>
              <p:cNvPr id="1023" name="Google Shape;1023;p40"/>
              <p:cNvSpPr/>
              <p:nvPr/>
            </p:nvSpPr>
            <p:spPr>
              <a:xfrm>
                <a:off x="5952654" y="1310094"/>
                <a:ext cx="731700" cy="73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4" name="Google Shape;1024;p40"/>
              <p:cNvGrpSpPr/>
              <p:nvPr/>
            </p:nvGrpSpPr>
            <p:grpSpPr>
              <a:xfrm>
                <a:off x="6114003" y="1514805"/>
                <a:ext cx="408998" cy="322293"/>
                <a:chOff x="5629975" y="3255775"/>
                <a:chExt cx="504500" cy="397500"/>
              </a:xfrm>
            </p:grpSpPr>
            <p:sp>
              <p:nvSpPr>
                <p:cNvPr id="1025" name="Google Shape;1025;p40"/>
                <p:cNvSpPr/>
                <p:nvPr/>
              </p:nvSpPr>
              <p:spPr>
                <a:xfrm>
                  <a:off x="5756375" y="3255775"/>
                  <a:ext cx="112950" cy="1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8" h="5737" extrusionOk="0">
                      <a:moveTo>
                        <a:pt x="2259" y="0"/>
                      </a:moveTo>
                      <a:cubicBezTo>
                        <a:pt x="793" y="0"/>
                        <a:pt x="1" y="2469"/>
                        <a:pt x="1" y="3478"/>
                      </a:cubicBezTo>
                      <a:cubicBezTo>
                        <a:pt x="1" y="4725"/>
                        <a:pt x="1013" y="5733"/>
                        <a:pt x="2259" y="5736"/>
                      </a:cubicBezTo>
                      <a:cubicBezTo>
                        <a:pt x="3506" y="5733"/>
                        <a:pt x="4518" y="4725"/>
                        <a:pt x="4518" y="3478"/>
                      </a:cubicBezTo>
                      <a:cubicBezTo>
                        <a:pt x="4518" y="2469"/>
                        <a:pt x="3729" y="0"/>
                        <a:pt x="22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26" name="Google Shape;1026;p40"/>
                <p:cNvSpPr/>
                <p:nvPr/>
              </p:nvSpPr>
              <p:spPr>
                <a:xfrm>
                  <a:off x="5629975" y="3374400"/>
                  <a:ext cx="140575" cy="13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5447" extrusionOk="0">
                      <a:moveTo>
                        <a:pt x="1951" y="0"/>
                      </a:moveTo>
                      <a:cubicBezTo>
                        <a:pt x="1711" y="0"/>
                        <a:pt x="1480" y="53"/>
                        <a:pt x="1269" y="175"/>
                      </a:cubicBezTo>
                      <a:cubicBezTo>
                        <a:pt x="1" y="907"/>
                        <a:pt x="582" y="3443"/>
                        <a:pt x="1088" y="4316"/>
                      </a:cubicBezTo>
                      <a:cubicBezTo>
                        <a:pt x="1506" y="5041"/>
                        <a:pt x="2265" y="5447"/>
                        <a:pt x="3045" y="5447"/>
                      </a:cubicBezTo>
                      <a:cubicBezTo>
                        <a:pt x="3428" y="5447"/>
                        <a:pt x="3816" y="5349"/>
                        <a:pt x="4172" y="5144"/>
                      </a:cubicBezTo>
                      <a:cubicBezTo>
                        <a:pt x="5253" y="4521"/>
                        <a:pt x="5623" y="3138"/>
                        <a:pt x="5000" y="2057"/>
                      </a:cubicBezTo>
                      <a:cubicBezTo>
                        <a:pt x="4578" y="1330"/>
                        <a:pt x="3149" y="0"/>
                        <a:pt x="19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27" name="Google Shape;1027;p40"/>
                <p:cNvSpPr/>
                <p:nvPr/>
              </p:nvSpPr>
              <p:spPr>
                <a:xfrm>
                  <a:off x="5897525" y="3255775"/>
                  <a:ext cx="112950" cy="1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8" h="5737" extrusionOk="0">
                      <a:moveTo>
                        <a:pt x="2259" y="0"/>
                      </a:moveTo>
                      <a:cubicBezTo>
                        <a:pt x="793" y="0"/>
                        <a:pt x="1" y="2469"/>
                        <a:pt x="1" y="3478"/>
                      </a:cubicBezTo>
                      <a:cubicBezTo>
                        <a:pt x="1" y="4725"/>
                        <a:pt x="1013" y="5736"/>
                        <a:pt x="2259" y="5736"/>
                      </a:cubicBezTo>
                      <a:cubicBezTo>
                        <a:pt x="3506" y="5736"/>
                        <a:pt x="4518" y="4725"/>
                        <a:pt x="4518" y="3478"/>
                      </a:cubicBezTo>
                      <a:cubicBezTo>
                        <a:pt x="4518" y="2469"/>
                        <a:pt x="3729" y="0"/>
                        <a:pt x="22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28" name="Google Shape;1028;p40"/>
                <p:cNvSpPr/>
                <p:nvPr/>
              </p:nvSpPr>
              <p:spPr>
                <a:xfrm>
                  <a:off x="5996075" y="3373900"/>
                  <a:ext cx="138400" cy="1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5448" extrusionOk="0">
                      <a:moveTo>
                        <a:pt x="3670" y="1"/>
                      </a:moveTo>
                      <a:cubicBezTo>
                        <a:pt x="2471" y="1"/>
                        <a:pt x="1045" y="1330"/>
                        <a:pt x="624" y="2059"/>
                      </a:cubicBezTo>
                      <a:cubicBezTo>
                        <a:pt x="1" y="3137"/>
                        <a:pt x="371" y="4523"/>
                        <a:pt x="1452" y="5146"/>
                      </a:cubicBezTo>
                      <a:cubicBezTo>
                        <a:pt x="1808" y="5351"/>
                        <a:pt x="2199" y="5448"/>
                        <a:pt x="2586" y="5448"/>
                      </a:cubicBezTo>
                      <a:cubicBezTo>
                        <a:pt x="3381" y="5448"/>
                        <a:pt x="4158" y="5039"/>
                        <a:pt x="4575" y="4318"/>
                      </a:cubicBezTo>
                      <a:cubicBezTo>
                        <a:pt x="5168" y="3288"/>
                        <a:pt x="5535" y="858"/>
                        <a:pt x="4355" y="177"/>
                      </a:cubicBezTo>
                      <a:cubicBezTo>
                        <a:pt x="4142" y="54"/>
                        <a:pt x="3911" y="1"/>
                        <a:pt x="36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29" name="Google Shape;1029;p40"/>
                <p:cNvSpPr/>
                <p:nvPr/>
              </p:nvSpPr>
              <p:spPr>
                <a:xfrm>
                  <a:off x="5728150" y="3427400"/>
                  <a:ext cx="310575" cy="2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3" h="9035" extrusionOk="0">
                      <a:moveTo>
                        <a:pt x="6213" y="1"/>
                      </a:moveTo>
                      <a:cubicBezTo>
                        <a:pt x="5234" y="1"/>
                        <a:pt x="2259" y="1"/>
                        <a:pt x="2259" y="2822"/>
                      </a:cubicBezTo>
                      <a:lnTo>
                        <a:pt x="2259" y="3147"/>
                      </a:lnTo>
                      <a:cubicBezTo>
                        <a:pt x="2259" y="3376"/>
                        <a:pt x="2121" y="3584"/>
                        <a:pt x="1907" y="3671"/>
                      </a:cubicBezTo>
                      <a:cubicBezTo>
                        <a:pt x="750" y="4144"/>
                        <a:pt x="1" y="5141"/>
                        <a:pt x="1" y="6210"/>
                      </a:cubicBezTo>
                      <a:cubicBezTo>
                        <a:pt x="1" y="7767"/>
                        <a:pt x="1521" y="9034"/>
                        <a:pt x="3388" y="9034"/>
                      </a:cubicBezTo>
                      <a:cubicBezTo>
                        <a:pt x="3400" y="9035"/>
                        <a:pt x="3413" y="9035"/>
                        <a:pt x="3425" y="9035"/>
                      </a:cubicBezTo>
                      <a:cubicBezTo>
                        <a:pt x="3753" y="9035"/>
                        <a:pt x="4081" y="8995"/>
                        <a:pt x="4400" y="8917"/>
                      </a:cubicBezTo>
                      <a:cubicBezTo>
                        <a:pt x="4995" y="8766"/>
                        <a:pt x="5604" y="8691"/>
                        <a:pt x="6213" y="8691"/>
                      </a:cubicBezTo>
                      <a:cubicBezTo>
                        <a:pt x="6823" y="8691"/>
                        <a:pt x="7432" y="8766"/>
                        <a:pt x="8029" y="8917"/>
                      </a:cubicBezTo>
                      <a:cubicBezTo>
                        <a:pt x="8345" y="8995"/>
                        <a:pt x="8670" y="9035"/>
                        <a:pt x="8998" y="9035"/>
                      </a:cubicBezTo>
                      <a:cubicBezTo>
                        <a:pt x="9010" y="9035"/>
                        <a:pt x="9022" y="9035"/>
                        <a:pt x="9034" y="9034"/>
                      </a:cubicBezTo>
                      <a:cubicBezTo>
                        <a:pt x="10901" y="9034"/>
                        <a:pt x="12422" y="7767"/>
                        <a:pt x="12422" y="6210"/>
                      </a:cubicBezTo>
                      <a:cubicBezTo>
                        <a:pt x="12422" y="5138"/>
                        <a:pt x="11675" y="4141"/>
                        <a:pt x="10516" y="3671"/>
                      </a:cubicBezTo>
                      <a:cubicBezTo>
                        <a:pt x="10302" y="3584"/>
                        <a:pt x="10164" y="3376"/>
                        <a:pt x="10164" y="3147"/>
                      </a:cubicBezTo>
                      <a:lnTo>
                        <a:pt x="10164" y="2822"/>
                      </a:lnTo>
                      <a:cubicBezTo>
                        <a:pt x="10164" y="1"/>
                        <a:pt x="7191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1030" name="Google Shape;1030;p40"/>
          <p:cNvGrpSpPr/>
          <p:nvPr/>
        </p:nvGrpSpPr>
        <p:grpSpPr>
          <a:xfrm>
            <a:off x="5952654" y="3232585"/>
            <a:ext cx="2727721" cy="916381"/>
            <a:chOff x="5952654" y="3232585"/>
            <a:chExt cx="2727721" cy="916381"/>
          </a:xfrm>
        </p:grpSpPr>
        <p:grpSp>
          <p:nvGrpSpPr>
            <p:cNvPr id="1031" name="Google Shape;1031;p40"/>
            <p:cNvGrpSpPr/>
            <p:nvPr/>
          </p:nvGrpSpPr>
          <p:grpSpPr>
            <a:xfrm>
              <a:off x="6745092" y="3232585"/>
              <a:ext cx="1935283" cy="896381"/>
              <a:chOff x="6745092" y="3380359"/>
              <a:chExt cx="1935283" cy="896381"/>
            </a:xfrm>
          </p:grpSpPr>
          <p:sp>
            <p:nvSpPr>
              <p:cNvPr id="1032" name="Google Shape;1032;p40"/>
              <p:cNvSpPr txBox="1"/>
              <p:nvPr/>
            </p:nvSpPr>
            <p:spPr>
              <a:xfrm>
                <a:off x="6745092" y="3704340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3" name="Google Shape;1033;p40"/>
              <p:cNvSpPr txBox="1"/>
              <p:nvPr/>
            </p:nvSpPr>
            <p:spPr>
              <a:xfrm>
                <a:off x="7745875" y="3380359"/>
                <a:ext cx="9345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34" name="Google Shape;1034;p40"/>
            <p:cNvGrpSpPr/>
            <p:nvPr/>
          </p:nvGrpSpPr>
          <p:grpSpPr>
            <a:xfrm>
              <a:off x="5952654" y="3417267"/>
              <a:ext cx="731700" cy="731700"/>
              <a:chOff x="5952654" y="3101706"/>
              <a:chExt cx="731700" cy="731700"/>
            </a:xfrm>
          </p:grpSpPr>
          <p:sp>
            <p:nvSpPr>
              <p:cNvPr id="1035" name="Google Shape;1035;p40"/>
              <p:cNvSpPr/>
              <p:nvPr/>
            </p:nvSpPr>
            <p:spPr>
              <a:xfrm>
                <a:off x="5952654" y="3101706"/>
                <a:ext cx="731700" cy="7317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6" name="Google Shape;1036;p40"/>
              <p:cNvGrpSpPr/>
              <p:nvPr/>
            </p:nvGrpSpPr>
            <p:grpSpPr>
              <a:xfrm>
                <a:off x="6124892" y="3272222"/>
                <a:ext cx="387211" cy="390643"/>
                <a:chOff x="4464775" y="3806475"/>
                <a:chExt cx="477625" cy="481800"/>
              </a:xfrm>
            </p:grpSpPr>
            <p:sp>
              <p:nvSpPr>
                <p:cNvPr id="1037" name="Google Shape;1037;p40"/>
                <p:cNvSpPr/>
                <p:nvPr/>
              </p:nvSpPr>
              <p:spPr>
                <a:xfrm>
                  <a:off x="4726375" y="3806475"/>
                  <a:ext cx="56500" cy="1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5645" extrusionOk="0">
                      <a:moveTo>
                        <a:pt x="1133" y="1"/>
                      </a:moveTo>
                      <a:cubicBezTo>
                        <a:pt x="978" y="1"/>
                        <a:pt x="823" y="64"/>
                        <a:pt x="712" y="189"/>
                      </a:cubicBezTo>
                      <a:cubicBezTo>
                        <a:pt x="504" y="421"/>
                        <a:pt x="522" y="776"/>
                        <a:pt x="754" y="984"/>
                      </a:cubicBezTo>
                      <a:cubicBezTo>
                        <a:pt x="832" y="1056"/>
                        <a:pt x="1130" y="1385"/>
                        <a:pt x="1130" y="1695"/>
                      </a:cubicBezTo>
                      <a:cubicBezTo>
                        <a:pt x="1130" y="1990"/>
                        <a:pt x="850" y="2315"/>
                        <a:pt x="754" y="2402"/>
                      </a:cubicBezTo>
                      <a:cubicBezTo>
                        <a:pt x="678" y="2472"/>
                        <a:pt x="1" y="3101"/>
                        <a:pt x="1" y="3953"/>
                      </a:cubicBezTo>
                      <a:cubicBezTo>
                        <a:pt x="1" y="4802"/>
                        <a:pt x="675" y="5432"/>
                        <a:pt x="754" y="5501"/>
                      </a:cubicBezTo>
                      <a:cubicBezTo>
                        <a:pt x="861" y="5597"/>
                        <a:pt x="995" y="5644"/>
                        <a:pt x="1128" y="5644"/>
                      </a:cubicBezTo>
                      <a:cubicBezTo>
                        <a:pt x="1283" y="5644"/>
                        <a:pt x="1437" y="5580"/>
                        <a:pt x="1549" y="5456"/>
                      </a:cubicBezTo>
                      <a:cubicBezTo>
                        <a:pt x="1757" y="5224"/>
                        <a:pt x="1735" y="4869"/>
                        <a:pt x="1507" y="4661"/>
                      </a:cubicBezTo>
                      <a:cubicBezTo>
                        <a:pt x="1428" y="4588"/>
                        <a:pt x="1130" y="4260"/>
                        <a:pt x="1130" y="3950"/>
                      </a:cubicBezTo>
                      <a:cubicBezTo>
                        <a:pt x="1130" y="3655"/>
                        <a:pt x="1410" y="3330"/>
                        <a:pt x="1507" y="3242"/>
                      </a:cubicBezTo>
                      <a:cubicBezTo>
                        <a:pt x="1585" y="3173"/>
                        <a:pt x="2259" y="2544"/>
                        <a:pt x="2259" y="1692"/>
                      </a:cubicBezTo>
                      <a:cubicBezTo>
                        <a:pt x="2259" y="842"/>
                        <a:pt x="1585" y="213"/>
                        <a:pt x="1507" y="144"/>
                      </a:cubicBezTo>
                      <a:cubicBezTo>
                        <a:pt x="1399" y="48"/>
                        <a:pt x="1266" y="1"/>
                        <a:pt x="11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38" name="Google Shape;1038;p40"/>
                <p:cNvSpPr/>
                <p:nvPr/>
              </p:nvSpPr>
              <p:spPr>
                <a:xfrm>
                  <a:off x="4641700" y="3806475"/>
                  <a:ext cx="56475" cy="1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5645" extrusionOk="0">
                      <a:moveTo>
                        <a:pt x="1132" y="1"/>
                      </a:moveTo>
                      <a:cubicBezTo>
                        <a:pt x="977" y="1"/>
                        <a:pt x="823" y="64"/>
                        <a:pt x="711" y="189"/>
                      </a:cubicBezTo>
                      <a:cubicBezTo>
                        <a:pt x="503" y="421"/>
                        <a:pt x="521" y="776"/>
                        <a:pt x="753" y="984"/>
                      </a:cubicBezTo>
                      <a:cubicBezTo>
                        <a:pt x="831" y="1056"/>
                        <a:pt x="1130" y="1385"/>
                        <a:pt x="1130" y="1695"/>
                      </a:cubicBezTo>
                      <a:cubicBezTo>
                        <a:pt x="1130" y="1990"/>
                        <a:pt x="849" y="2315"/>
                        <a:pt x="753" y="2402"/>
                      </a:cubicBezTo>
                      <a:cubicBezTo>
                        <a:pt x="678" y="2472"/>
                        <a:pt x="0" y="3101"/>
                        <a:pt x="0" y="3953"/>
                      </a:cubicBezTo>
                      <a:cubicBezTo>
                        <a:pt x="0" y="4802"/>
                        <a:pt x="675" y="5432"/>
                        <a:pt x="753" y="5501"/>
                      </a:cubicBezTo>
                      <a:cubicBezTo>
                        <a:pt x="860" y="5597"/>
                        <a:pt x="994" y="5644"/>
                        <a:pt x="1127" y="5644"/>
                      </a:cubicBezTo>
                      <a:cubicBezTo>
                        <a:pt x="1282" y="5644"/>
                        <a:pt x="1436" y="5580"/>
                        <a:pt x="1548" y="5456"/>
                      </a:cubicBezTo>
                      <a:cubicBezTo>
                        <a:pt x="1756" y="5224"/>
                        <a:pt x="1735" y="4869"/>
                        <a:pt x="1506" y="4661"/>
                      </a:cubicBezTo>
                      <a:cubicBezTo>
                        <a:pt x="1428" y="4588"/>
                        <a:pt x="1130" y="4260"/>
                        <a:pt x="1130" y="3950"/>
                      </a:cubicBezTo>
                      <a:cubicBezTo>
                        <a:pt x="1130" y="3655"/>
                        <a:pt x="1410" y="3330"/>
                        <a:pt x="1506" y="3242"/>
                      </a:cubicBezTo>
                      <a:cubicBezTo>
                        <a:pt x="1581" y="3173"/>
                        <a:pt x="2259" y="2544"/>
                        <a:pt x="2259" y="1692"/>
                      </a:cubicBezTo>
                      <a:cubicBezTo>
                        <a:pt x="2259" y="842"/>
                        <a:pt x="1581" y="213"/>
                        <a:pt x="1506" y="144"/>
                      </a:cubicBezTo>
                      <a:cubicBezTo>
                        <a:pt x="1399" y="48"/>
                        <a:pt x="1265" y="1"/>
                        <a:pt x="11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39" name="Google Shape;1039;p40"/>
                <p:cNvSpPr/>
                <p:nvPr/>
              </p:nvSpPr>
              <p:spPr>
                <a:xfrm>
                  <a:off x="4557000" y="3806475"/>
                  <a:ext cx="56500" cy="1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5645" extrusionOk="0">
                      <a:moveTo>
                        <a:pt x="1132" y="1"/>
                      </a:moveTo>
                      <a:cubicBezTo>
                        <a:pt x="977" y="1"/>
                        <a:pt x="823" y="64"/>
                        <a:pt x="711" y="189"/>
                      </a:cubicBezTo>
                      <a:cubicBezTo>
                        <a:pt x="504" y="421"/>
                        <a:pt x="522" y="776"/>
                        <a:pt x="753" y="984"/>
                      </a:cubicBezTo>
                      <a:cubicBezTo>
                        <a:pt x="832" y="1056"/>
                        <a:pt x="1130" y="1385"/>
                        <a:pt x="1130" y="1695"/>
                      </a:cubicBezTo>
                      <a:cubicBezTo>
                        <a:pt x="1130" y="1990"/>
                        <a:pt x="850" y="2315"/>
                        <a:pt x="753" y="2402"/>
                      </a:cubicBezTo>
                      <a:cubicBezTo>
                        <a:pt x="678" y="2472"/>
                        <a:pt x="1" y="3101"/>
                        <a:pt x="1" y="3953"/>
                      </a:cubicBezTo>
                      <a:cubicBezTo>
                        <a:pt x="1" y="4802"/>
                        <a:pt x="675" y="5432"/>
                        <a:pt x="753" y="5501"/>
                      </a:cubicBezTo>
                      <a:cubicBezTo>
                        <a:pt x="861" y="5597"/>
                        <a:pt x="994" y="5644"/>
                        <a:pt x="1127" y="5644"/>
                      </a:cubicBezTo>
                      <a:cubicBezTo>
                        <a:pt x="1282" y="5644"/>
                        <a:pt x="1437" y="5580"/>
                        <a:pt x="1548" y="5456"/>
                      </a:cubicBezTo>
                      <a:cubicBezTo>
                        <a:pt x="1756" y="5224"/>
                        <a:pt x="1735" y="4869"/>
                        <a:pt x="1506" y="4661"/>
                      </a:cubicBezTo>
                      <a:cubicBezTo>
                        <a:pt x="1428" y="4588"/>
                        <a:pt x="1130" y="4260"/>
                        <a:pt x="1130" y="3950"/>
                      </a:cubicBezTo>
                      <a:cubicBezTo>
                        <a:pt x="1130" y="3655"/>
                        <a:pt x="1410" y="3330"/>
                        <a:pt x="1506" y="3242"/>
                      </a:cubicBezTo>
                      <a:cubicBezTo>
                        <a:pt x="1582" y="3173"/>
                        <a:pt x="2259" y="2544"/>
                        <a:pt x="2259" y="1692"/>
                      </a:cubicBezTo>
                      <a:cubicBezTo>
                        <a:pt x="2259" y="842"/>
                        <a:pt x="1582" y="213"/>
                        <a:pt x="1506" y="144"/>
                      </a:cubicBezTo>
                      <a:cubicBezTo>
                        <a:pt x="1399" y="48"/>
                        <a:pt x="1265" y="1"/>
                        <a:pt x="11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40" name="Google Shape;1040;p40"/>
                <p:cNvSpPr/>
                <p:nvPr/>
              </p:nvSpPr>
              <p:spPr>
                <a:xfrm>
                  <a:off x="4464775" y="4230875"/>
                  <a:ext cx="395250" cy="5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0" h="2296" extrusionOk="0">
                      <a:moveTo>
                        <a:pt x="567" y="1"/>
                      </a:moveTo>
                      <a:cubicBezTo>
                        <a:pt x="254" y="1"/>
                        <a:pt x="1" y="251"/>
                        <a:pt x="1" y="564"/>
                      </a:cubicBezTo>
                      <a:cubicBezTo>
                        <a:pt x="1" y="877"/>
                        <a:pt x="254" y="1130"/>
                        <a:pt x="567" y="1130"/>
                      </a:cubicBezTo>
                      <a:lnTo>
                        <a:pt x="1910" y="1130"/>
                      </a:lnTo>
                      <a:lnTo>
                        <a:pt x="2006" y="1359"/>
                      </a:lnTo>
                      <a:cubicBezTo>
                        <a:pt x="2291" y="1932"/>
                        <a:pt x="2875" y="2295"/>
                        <a:pt x="3516" y="2295"/>
                      </a:cubicBezTo>
                      <a:cubicBezTo>
                        <a:pt x="3519" y="2295"/>
                        <a:pt x="3521" y="2295"/>
                        <a:pt x="3524" y="2295"/>
                      </a:cubicBezTo>
                      <a:lnTo>
                        <a:pt x="12290" y="2295"/>
                      </a:lnTo>
                      <a:cubicBezTo>
                        <a:pt x="12292" y="2295"/>
                        <a:pt x="12295" y="2295"/>
                        <a:pt x="12298" y="2295"/>
                      </a:cubicBezTo>
                      <a:cubicBezTo>
                        <a:pt x="12936" y="2295"/>
                        <a:pt x="13520" y="1932"/>
                        <a:pt x="13804" y="1359"/>
                      </a:cubicBezTo>
                      <a:lnTo>
                        <a:pt x="13901" y="1130"/>
                      </a:lnTo>
                      <a:lnTo>
                        <a:pt x="15247" y="1130"/>
                      </a:lnTo>
                      <a:cubicBezTo>
                        <a:pt x="15557" y="1130"/>
                        <a:pt x="15810" y="877"/>
                        <a:pt x="15810" y="564"/>
                      </a:cubicBezTo>
                      <a:cubicBezTo>
                        <a:pt x="15810" y="251"/>
                        <a:pt x="15557" y="1"/>
                        <a:pt x="152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41" name="Google Shape;1041;p40"/>
                <p:cNvSpPr/>
                <p:nvPr/>
              </p:nvSpPr>
              <p:spPr>
                <a:xfrm>
                  <a:off x="4840675" y="4007300"/>
                  <a:ext cx="1017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6641" extrusionOk="0">
                      <a:moveTo>
                        <a:pt x="1870" y="0"/>
                      </a:moveTo>
                      <a:cubicBezTo>
                        <a:pt x="1852" y="380"/>
                        <a:pt x="1837" y="759"/>
                        <a:pt x="1795" y="1130"/>
                      </a:cubicBezTo>
                      <a:cubicBezTo>
                        <a:pt x="1927" y="1181"/>
                        <a:pt x="2048" y="1256"/>
                        <a:pt x="2150" y="1355"/>
                      </a:cubicBezTo>
                      <a:cubicBezTo>
                        <a:pt x="2800" y="2006"/>
                        <a:pt x="2433" y="3469"/>
                        <a:pt x="1352" y="4550"/>
                      </a:cubicBezTo>
                      <a:cubicBezTo>
                        <a:pt x="1177" y="4722"/>
                        <a:pt x="991" y="4879"/>
                        <a:pt x="792" y="5017"/>
                      </a:cubicBezTo>
                      <a:cubicBezTo>
                        <a:pt x="566" y="5577"/>
                        <a:pt x="301" y="6119"/>
                        <a:pt x="0" y="6640"/>
                      </a:cubicBezTo>
                      <a:cubicBezTo>
                        <a:pt x="747" y="6429"/>
                        <a:pt x="1506" y="5993"/>
                        <a:pt x="2150" y="5348"/>
                      </a:cubicBezTo>
                      <a:cubicBezTo>
                        <a:pt x="3716" y="3782"/>
                        <a:pt x="4068" y="1678"/>
                        <a:pt x="2948" y="557"/>
                      </a:cubicBezTo>
                      <a:cubicBezTo>
                        <a:pt x="2656" y="268"/>
                        <a:pt x="2280" y="97"/>
                        <a:pt x="18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42" name="Google Shape;1042;p40"/>
                <p:cNvSpPr/>
                <p:nvPr/>
              </p:nvSpPr>
              <p:spPr>
                <a:xfrm>
                  <a:off x="4464775" y="3976800"/>
                  <a:ext cx="395250" cy="2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0" h="9035" extrusionOk="0">
                      <a:moveTo>
                        <a:pt x="564" y="1"/>
                      </a:moveTo>
                      <a:cubicBezTo>
                        <a:pt x="254" y="1"/>
                        <a:pt x="1" y="251"/>
                        <a:pt x="1" y="564"/>
                      </a:cubicBezTo>
                      <a:cubicBezTo>
                        <a:pt x="1" y="3930"/>
                        <a:pt x="1157" y="7026"/>
                        <a:pt x="3075" y="9035"/>
                      </a:cubicBezTo>
                      <a:lnTo>
                        <a:pt x="12735" y="9035"/>
                      </a:lnTo>
                      <a:cubicBezTo>
                        <a:pt x="14654" y="7026"/>
                        <a:pt x="15810" y="3930"/>
                        <a:pt x="15810" y="564"/>
                      </a:cubicBezTo>
                      <a:cubicBezTo>
                        <a:pt x="15810" y="251"/>
                        <a:pt x="15557" y="1"/>
                        <a:pt x="152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  <p:grpSp>
        <p:nvGrpSpPr>
          <p:cNvPr id="1043" name="Google Shape;1043;p40"/>
          <p:cNvGrpSpPr/>
          <p:nvPr/>
        </p:nvGrpSpPr>
        <p:grpSpPr>
          <a:xfrm>
            <a:off x="463650" y="1451733"/>
            <a:ext cx="2727675" cy="905621"/>
            <a:chOff x="463650" y="1451733"/>
            <a:chExt cx="2727675" cy="905621"/>
          </a:xfrm>
        </p:grpSpPr>
        <p:grpSp>
          <p:nvGrpSpPr>
            <p:cNvPr id="1044" name="Google Shape;1044;p40"/>
            <p:cNvGrpSpPr/>
            <p:nvPr/>
          </p:nvGrpSpPr>
          <p:grpSpPr>
            <a:xfrm>
              <a:off x="463650" y="1451733"/>
              <a:ext cx="1930762" cy="895523"/>
              <a:chOff x="463650" y="1669809"/>
              <a:chExt cx="1930762" cy="895523"/>
            </a:xfrm>
          </p:grpSpPr>
          <p:sp>
            <p:nvSpPr>
              <p:cNvPr id="1045" name="Google Shape;1045;p40"/>
              <p:cNvSpPr txBox="1"/>
              <p:nvPr/>
            </p:nvSpPr>
            <p:spPr>
              <a:xfrm>
                <a:off x="467812" y="1992932"/>
                <a:ext cx="1926600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cold place. It’s full of iron oxide dust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6" name="Google Shape;1046;p40"/>
              <p:cNvSpPr txBox="1"/>
              <p:nvPr/>
            </p:nvSpPr>
            <p:spPr>
              <a:xfrm>
                <a:off x="463650" y="1669809"/>
                <a:ext cx="932700" cy="3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47" name="Google Shape;1047;p40"/>
            <p:cNvGrpSpPr/>
            <p:nvPr/>
          </p:nvGrpSpPr>
          <p:grpSpPr>
            <a:xfrm>
              <a:off x="2459625" y="1625654"/>
              <a:ext cx="731700" cy="731700"/>
              <a:chOff x="2459625" y="1310094"/>
              <a:chExt cx="731700" cy="731700"/>
            </a:xfrm>
          </p:grpSpPr>
          <p:sp>
            <p:nvSpPr>
              <p:cNvPr id="1048" name="Google Shape;1048;p40"/>
              <p:cNvSpPr/>
              <p:nvPr/>
            </p:nvSpPr>
            <p:spPr>
              <a:xfrm>
                <a:off x="2459625" y="1310094"/>
                <a:ext cx="731700" cy="731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9" name="Google Shape;1049;p40"/>
              <p:cNvGrpSpPr/>
              <p:nvPr/>
            </p:nvGrpSpPr>
            <p:grpSpPr>
              <a:xfrm>
                <a:off x="2616308" y="1494328"/>
                <a:ext cx="418321" cy="363238"/>
                <a:chOff x="6218300" y="4416175"/>
                <a:chExt cx="516000" cy="448000"/>
              </a:xfrm>
            </p:grpSpPr>
            <p:sp>
              <p:nvSpPr>
                <p:cNvPr id="1050" name="Google Shape;1050;p40"/>
                <p:cNvSpPr/>
                <p:nvPr/>
              </p:nvSpPr>
              <p:spPr>
                <a:xfrm>
                  <a:off x="6462150" y="4525375"/>
                  <a:ext cx="28250" cy="14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5650" extrusionOk="0">
                      <a:moveTo>
                        <a:pt x="566" y="1"/>
                      </a:moveTo>
                      <a:cubicBezTo>
                        <a:pt x="253" y="1"/>
                        <a:pt x="0" y="254"/>
                        <a:pt x="0" y="567"/>
                      </a:cubicBezTo>
                      <a:lnTo>
                        <a:pt x="0" y="5087"/>
                      </a:lnTo>
                      <a:cubicBezTo>
                        <a:pt x="0" y="5397"/>
                        <a:pt x="253" y="5650"/>
                        <a:pt x="566" y="5650"/>
                      </a:cubicBezTo>
                      <a:cubicBezTo>
                        <a:pt x="877" y="5650"/>
                        <a:pt x="1130" y="5397"/>
                        <a:pt x="1130" y="5087"/>
                      </a:cubicBezTo>
                      <a:lnTo>
                        <a:pt x="1130" y="567"/>
                      </a:lnTo>
                      <a:cubicBezTo>
                        <a:pt x="1130" y="254"/>
                        <a:pt x="877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51" name="Google Shape;1051;p40"/>
                <p:cNvSpPr/>
                <p:nvPr/>
              </p:nvSpPr>
              <p:spPr>
                <a:xfrm>
                  <a:off x="6218300" y="4416175"/>
                  <a:ext cx="516000" cy="44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0" h="17920" extrusionOk="0">
                      <a:moveTo>
                        <a:pt x="10320" y="3240"/>
                      </a:moveTo>
                      <a:cubicBezTo>
                        <a:pt x="11254" y="3240"/>
                        <a:pt x="12013" y="3998"/>
                        <a:pt x="12013" y="4935"/>
                      </a:cubicBezTo>
                      <a:lnTo>
                        <a:pt x="12013" y="9452"/>
                      </a:lnTo>
                      <a:cubicBezTo>
                        <a:pt x="12013" y="10385"/>
                        <a:pt x="11254" y="11144"/>
                        <a:pt x="10320" y="11144"/>
                      </a:cubicBezTo>
                      <a:cubicBezTo>
                        <a:pt x="9384" y="11144"/>
                        <a:pt x="8625" y="10385"/>
                        <a:pt x="8625" y="9452"/>
                      </a:cubicBezTo>
                      <a:lnTo>
                        <a:pt x="8625" y="4935"/>
                      </a:lnTo>
                      <a:cubicBezTo>
                        <a:pt x="8625" y="3998"/>
                        <a:pt x="9384" y="3240"/>
                        <a:pt x="10320" y="3240"/>
                      </a:cubicBezTo>
                      <a:close/>
                      <a:moveTo>
                        <a:pt x="10320" y="12274"/>
                      </a:moveTo>
                      <a:cubicBezTo>
                        <a:pt x="10538" y="12274"/>
                        <a:pt x="10758" y="12316"/>
                        <a:pt x="10968" y="12403"/>
                      </a:cubicBezTo>
                      <a:cubicBezTo>
                        <a:pt x="11600" y="12665"/>
                        <a:pt x="12013" y="13282"/>
                        <a:pt x="12013" y="13969"/>
                      </a:cubicBezTo>
                      <a:cubicBezTo>
                        <a:pt x="12013" y="14902"/>
                        <a:pt x="11254" y="15661"/>
                        <a:pt x="10320" y="15661"/>
                      </a:cubicBezTo>
                      <a:cubicBezTo>
                        <a:pt x="9634" y="15661"/>
                        <a:pt x="9017" y="15248"/>
                        <a:pt x="8755" y="14616"/>
                      </a:cubicBezTo>
                      <a:cubicBezTo>
                        <a:pt x="8493" y="13984"/>
                        <a:pt x="8637" y="13255"/>
                        <a:pt x="9122" y="12770"/>
                      </a:cubicBezTo>
                      <a:cubicBezTo>
                        <a:pt x="9446" y="12446"/>
                        <a:pt x="9880" y="12274"/>
                        <a:pt x="10320" y="12274"/>
                      </a:cubicBezTo>
                      <a:close/>
                      <a:moveTo>
                        <a:pt x="10319" y="1"/>
                      </a:moveTo>
                      <a:cubicBezTo>
                        <a:pt x="9352" y="1"/>
                        <a:pt x="8386" y="487"/>
                        <a:pt x="7848" y="1460"/>
                      </a:cubicBezTo>
                      <a:lnTo>
                        <a:pt x="1040" y="13731"/>
                      </a:lnTo>
                      <a:cubicBezTo>
                        <a:pt x="1" y="15613"/>
                        <a:pt x="1359" y="17919"/>
                        <a:pt x="3509" y="17919"/>
                      </a:cubicBezTo>
                      <a:lnTo>
                        <a:pt x="17129" y="17919"/>
                      </a:lnTo>
                      <a:cubicBezTo>
                        <a:pt x="19279" y="17919"/>
                        <a:pt x="20640" y="15616"/>
                        <a:pt x="19598" y="13731"/>
                      </a:cubicBezTo>
                      <a:lnTo>
                        <a:pt x="12790" y="1460"/>
                      </a:lnTo>
                      <a:cubicBezTo>
                        <a:pt x="12252" y="487"/>
                        <a:pt x="11286" y="1"/>
                        <a:pt x="1031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52" name="Google Shape;1052;p40"/>
                <p:cNvSpPr/>
                <p:nvPr/>
              </p:nvSpPr>
              <p:spPr>
                <a:xfrm>
                  <a:off x="6462150" y="4751225"/>
                  <a:ext cx="2825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30" extrusionOk="0">
                      <a:moveTo>
                        <a:pt x="566" y="1"/>
                      </a:moveTo>
                      <a:cubicBezTo>
                        <a:pt x="253" y="1"/>
                        <a:pt x="0" y="253"/>
                        <a:pt x="0" y="567"/>
                      </a:cubicBezTo>
                      <a:cubicBezTo>
                        <a:pt x="0" y="877"/>
                        <a:pt x="253" y="1130"/>
                        <a:pt x="566" y="1130"/>
                      </a:cubicBezTo>
                      <a:cubicBezTo>
                        <a:pt x="877" y="1130"/>
                        <a:pt x="1130" y="877"/>
                        <a:pt x="1130" y="567"/>
                      </a:cubicBezTo>
                      <a:cubicBezTo>
                        <a:pt x="1130" y="253"/>
                        <a:pt x="877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1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1058" name="Google Shape;1058;p41"/>
          <p:cNvGrpSpPr/>
          <p:nvPr/>
        </p:nvGrpSpPr>
        <p:grpSpPr>
          <a:xfrm>
            <a:off x="463608" y="2858351"/>
            <a:ext cx="1440332" cy="1440332"/>
            <a:chOff x="463508" y="2858351"/>
            <a:chExt cx="1440332" cy="1440332"/>
          </a:xfrm>
        </p:grpSpPr>
        <p:sp>
          <p:nvSpPr>
            <p:cNvPr id="1059" name="Google Shape;1059;p41"/>
            <p:cNvSpPr/>
            <p:nvPr/>
          </p:nvSpPr>
          <p:spPr>
            <a:xfrm>
              <a:off x="463508" y="2858351"/>
              <a:ext cx="1440332" cy="1440332"/>
            </a:xfrm>
            <a:custGeom>
              <a:avLst/>
              <a:gdLst/>
              <a:ahLst/>
              <a:cxnLst/>
              <a:rect l="l" t="t" r="r" b="b"/>
              <a:pathLst>
                <a:path w="12289" h="12289" extrusionOk="0">
                  <a:moveTo>
                    <a:pt x="0" y="0"/>
                  </a:moveTo>
                  <a:lnTo>
                    <a:pt x="0" y="12289"/>
                  </a:lnTo>
                  <a:lnTo>
                    <a:pt x="12289" y="12289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 txBox="1"/>
            <p:nvPr/>
          </p:nvSpPr>
          <p:spPr>
            <a:xfrm>
              <a:off x="529224" y="3152331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1" name="Google Shape;1061;p41"/>
            <p:cNvSpPr txBox="1"/>
            <p:nvPr/>
          </p:nvSpPr>
          <p:spPr>
            <a:xfrm>
              <a:off x="463524" y="3445125"/>
              <a:ext cx="14403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2" name="Google Shape;1062;p41"/>
          <p:cNvGrpSpPr/>
          <p:nvPr/>
        </p:nvGrpSpPr>
        <p:grpSpPr>
          <a:xfrm>
            <a:off x="2157655" y="1302016"/>
            <a:ext cx="1440600" cy="1440215"/>
            <a:chOff x="2157655" y="1302016"/>
            <a:chExt cx="1440600" cy="1440215"/>
          </a:xfrm>
        </p:grpSpPr>
        <p:sp>
          <p:nvSpPr>
            <p:cNvPr id="1063" name="Google Shape;1063;p41"/>
            <p:cNvSpPr/>
            <p:nvPr/>
          </p:nvSpPr>
          <p:spPr>
            <a:xfrm>
              <a:off x="2157730" y="1302016"/>
              <a:ext cx="1440449" cy="1440215"/>
            </a:xfrm>
            <a:custGeom>
              <a:avLst/>
              <a:gdLst/>
              <a:ahLst/>
              <a:cxnLst/>
              <a:rect l="l" t="t" r="r" b="b"/>
              <a:pathLst>
                <a:path w="12290" h="12288" extrusionOk="0">
                  <a:moveTo>
                    <a:pt x="1" y="0"/>
                  </a:moveTo>
                  <a:lnTo>
                    <a:pt x="1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 txBox="1"/>
            <p:nvPr/>
          </p:nvSpPr>
          <p:spPr>
            <a:xfrm>
              <a:off x="2223505" y="1630031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5" name="Google Shape;1065;p41"/>
            <p:cNvSpPr txBox="1"/>
            <p:nvPr/>
          </p:nvSpPr>
          <p:spPr>
            <a:xfrm>
              <a:off x="2157655" y="1922825"/>
              <a:ext cx="14406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6" name="Google Shape;1066;p41"/>
          <p:cNvGrpSpPr/>
          <p:nvPr/>
        </p:nvGrpSpPr>
        <p:grpSpPr>
          <a:xfrm>
            <a:off x="5546017" y="1302016"/>
            <a:ext cx="1440332" cy="1440215"/>
            <a:chOff x="5546017" y="1302016"/>
            <a:chExt cx="1440332" cy="1440215"/>
          </a:xfrm>
        </p:grpSpPr>
        <p:sp>
          <p:nvSpPr>
            <p:cNvPr id="1067" name="Google Shape;1067;p41"/>
            <p:cNvSpPr/>
            <p:nvPr/>
          </p:nvSpPr>
          <p:spPr>
            <a:xfrm>
              <a:off x="5546017" y="1302016"/>
              <a:ext cx="1440332" cy="1440215"/>
            </a:xfrm>
            <a:custGeom>
              <a:avLst/>
              <a:gdLst/>
              <a:ahLst/>
              <a:cxnLst/>
              <a:rect l="l" t="t" r="r" b="b"/>
              <a:pathLst>
                <a:path w="12289" h="12288" extrusionOk="0">
                  <a:moveTo>
                    <a:pt x="0" y="0"/>
                  </a:moveTo>
                  <a:lnTo>
                    <a:pt x="0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 txBox="1"/>
            <p:nvPr/>
          </p:nvSpPr>
          <p:spPr>
            <a:xfrm>
              <a:off x="5611733" y="1630031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9" name="Google Shape;1069;p41"/>
            <p:cNvSpPr txBox="1"/>
            <p:nvPr/>
          </p:nvSpPr>
          <p:spPr>
            <a:xfrm>
              <a:off x="5546033" y="1922825"/>
              <a:ext cx="14403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ringed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0" name="Google Shape;1070;p41"/>
          <p:cNvGrpSpPr/>
          <p:nvPr/>
        </p:nvGrpSpPr>
        <p:grpSpPr>
          <a:xfrm>
            <a:off x="7240064" y="2858351"/>
            <a:ext cx="1440449" cy="1440332"/>
            <a:chOff x="7240064" y="2858351"/>
            <a:chExt cx="1440449" cy="1440332"/>
          </a:xfrm>
        </p:grpSpPr>
        <p:sp>
          <p:nvSpPr>
            <p:cNvPr id="1071" name="Google Shape;1071;p41"/>
            <p:cNvSpPr/>
            <p:nvPr/>
          </p:nvSpPr>
          <p:spPr>
            <a:xfrm>
              <a:off x="7240064" y="2858351"/>
              <a:ext cx="1440449" cy="1440332"/>
            </a:xfrm>
            <a:custGeom>
              <a:avLst/>
              <a:gdLst/>
              <a:ahLst/>
              <a:cxnLst/>
              <a:rect l="l" t="t" r="r" b="b"/>
              <a:pathLst>
                <a:path w="12290" h="12289" extrusionOk="0">
                  <a:moveTo>
                    <a:pt x="1" y="0"/>
                  </a:moveTo>
                  <a:lnTo>
                    <a:pt x="1" y="12289"/>
                  </a:lnTo>
                  <a:lnTo>
                    <a:pt x="12289" y="12289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7240139" y="3445125"/>
              <a:ext cx="14403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cold and full of iron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3" name="Google Shape;1073;p41"/>
            <p:cNvSpPr txBox="1"/>
            <p:nvPr/>
          </p:nvSpPr>
          <p:spPr>
            <a:xfrm>
              <a:off x="7305839" y="3152331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74" name="Google Shape;1074;p41"/>
          <p:cNvGrpSpPr/>
          <p:nvPr/>
        </p:nvGrpSpPr>
        <p:grpSpPr>
          <a:xfrm>
            <a:off x="3851875" y="2858351"/>
            <a:ext cx="1440449" cy="1440332"/>
            <a:chOff x="3851775" y="2858351"/>
            <a:chExt cx="1440449" cy="1440332"/>
          </a:xfrm>
        </p:grpSpPr>
        <p:sp>
          <p:nvSpPr>
            <p:cNvPr id="1075" name="Google Shape;1075;p41"/>
            <p:cNvSpPr/>
            <p:nvPr/>
          </p:nvSpPr>
          <p:spPr>
            <a:xfrm>
              <a:off x="3851775" y="2858351"/>
              <a:ext cx="1440449" cy="1440332"/>
            </a:xfrm>
            <a:custGeom>
              <a:avLst/>
              <a:gdLst/>
              <a:ahLst/>
              <a:cxnLst/>
              <a:rect l="l" t="t" r="r" b="b"/>
              <a:pathLst>
                <a:path w="12290" h="12289" extrusionOk="0">
                  <a:moveTo>
                    <a:pt x="1" y="0"/>
                  </a:moveTo>
                  <a:lnTo>
                    <a:pt x="1" y="12289"/>
                  </a:lnTo>
                  <a:lnTo>
                    <a:pt x="12289" y="12289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 txBox="1"/>
            <p:nvPr/>
          </p:nvSpPr>
          <p:spPr>
            <a:xfrm>
              <a:off x="3917550" y="3152331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7" name="Google Shape;1077;p41"/>
            <p:cNvSpPr txBox="1"/>
            <p:nvPr/>
          </p:nvSpPr>
          <p:spPr>
            <a:xfrm>
              <a:off x="3851850" y="3445125"/>
              <a:ext cx="14403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a gas giant and the biggest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8" name="Google Shape;1078;p41"/>
          <p:cNvGrpSpPr/>
          <p:nvPr/>
        </p:nvGrpSpPr>
        <p:grpSpPr>
          <a:xfrm>
            <a:off x="463592" y="1302016"/>
            <a:ext cx="1440332" cy="1440215"/>
            <a:chOff x="463592" y="1302016"/>
            <a:chExt cx="1440332" cy="1440215"/>
          </a:xfrm>
        </p:grpSpPr>
        <p:sp>
          <p:nvSpPr>
            <p:cNvPr id="1079" name="Google Shape;1079;p41"/>
            <p:cNvSpPr/>
            <p:nvPr/>
          </p:nvSpPr>
          <p:spPr>
            <a:xfrm>
              <a:off x="463592" y="1302016"/>
              <a:ext cx="1440332" cy="1440215"/>
            </a:xfrm>
            <a:custGeom>
              <a:avLst/>
              <a:gdLst/>
              <a:ahLst/>
              <a:cxnLst/>
              <a:rect l="l" t="t" r="r" b="b"/>
              <a:pathLst>
                <a:path w="12289" h="12288" extrusionOk="0">
                  <a:moveTo>
                    <a:pt x="0" y="0"/>
                  </a:moveTo>
                  <a:lnTo>
                    <a:pt x="0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941300" y="1565291"/>
              <a:ext cx="550401" cy="913673"/>
            </a:xfrm>
            <a:custGeom>
              <a:avLst/>
              <a:gdLst/>
              <a:ahLst/>
              <a:cxnLst/>
              <a:rect l="l" t="t" r="r" b="b"/>
              <a:pathLst>
                <a:path w="5762" h="9565" extrusionOk="0">
                  <a:moveTo>
                    <a:pt x="4492" y="1"/>
                  </a:moveTo>
                  <a:cubicBezTo>
                    <a:pt x="4248" y="1"/>
                    <a:pt x="3977" y="142"/>
                    <a:pt x="3871" y="347"/>
                  </a:cubicBezTo>
                  <a:cubicBezTo>
                    <a:pt x="3567" y="939"/>
                    <a:pt x="3995" y="1497"/>
                    <a:pt x="3814" y="2114"/>
                  </a:cubicBezTo>
                  <a:cubicBezTo>
                    <a:pt x="3707" y="2451"/>
                    <a:pt x="3452" y="2664"/>
                    <a:pt x="3091" y="2722"/>
                  </a:cubicBezTo>
                  <a:cubicBezTo>
                    <a:pt x="3033" y="2730"/>
                    <a:pt x="2977" y="2734"/>
                    <a:pt x="2923" y="2734"/>
                  </a:cubicBezTo>
                  <a:cubicBezTo>
                    <a:pt x="2106" y="2734"/>
                    <a:pt x="1758" y="1835"/>
                    <a:pt x="1743" y="1103"/>
                  </a:cubicBezTo>
                  <a:cubicBezTo>
                    <a:pt x="1734" y="654"/>
                    <a:pt x="1328" y="382"/>
                    <a:pt x="945" y="382"/>
                  </a:cubicBezTo>
                  <a:cubicBezTo>
                    <a:pt x="650" y="382"/>
                    <a:pt x="368" y="545"/>
                    <a:pt x="297" y="914"/>
                  </a:cubicBezTo>
                  <a:cubicBezTo>
                    <a:pt x="1" y="2418"/>
                    <a:pt x="921" y="3963"/>
                    <a:pt x="2368" y="4283"/>
                  </a:cubicBezTo>
                  <a:cubicBezTo>
                    <a:pt x="2302" y="4850"/>
                    <a:pt x="2384" y="5500"/>
                    <a:pt x="2392" y="6025"/>
                  </a:cubicBezTo>
                  <a:cubicBezTo>
                    <a:pt x="2425" y="6929"/>
                    <a:pt x="2433" y="7833"/>
                    <a:pt x="2458" y="8737"/>
                  </a:cubicBezTo>
                  <a:cubicBezTo>
                    <a:pt x="2466" y="9017"/>
                    <a:pt x="2598" y="9313"/>
                    <a:pt x="2852" y="9444"/>
                  </a:cubicBezTo>
                  <a:cubicBezTo>
                    <a:pt x="3002" y="9523"/>
                    <a:pt x="3137" y="9564"/>
                    <a:pt x="3271" y="9564"/>
                  </a:cubicBezTo>
                  <a:cubicBezTo>
                    <a:pt x="3402" y="9564"/>
                    <a:pt x="3532" y="9525"/>
                    <a:pt x="3674" y="9444"/>
                  </a:cubicBezTo>
                  <a:cubicBezTo>
                    <a:pt x="3921" y="9313"/>
                    <a:pt x="4085" y="9025"/>
                    <a:pt x="4077" y="8737"/>
                  </a:cubicBezTo>
                  <a:cubicBezTo>
                    <a:pt x="4052" y="7801"/>
                    <a:pt x="4028" y="6872"/>
                    <a:pt x="3986" y="5935"/>
                  </a:cubicBezTo>
                  <a:cubicBezTo>
                    <a:pt x="3962" y="5368"/>
                    <a:pt x="3986" y="4743"/>
                    <a:pt x="3839" y="4168"/>
                  </a:cubicBezTo>
                  <a:cubicBezTo>
                    <a:pt x="4438" y="3955"/>
                    <a:pt x="4940" y="3544"/>
                    <a:pt x="5219" y="2944"/>
                  </a:cubicBezTo>
                  <a:cubicBezTo>
                    <a:pt x="5605" y="2122"/>
                    <a:pt x="5762" y="396"/>
                    <a:pt x="4660" y="26"/>
                  </a:cubicBezTo>
                  <a:cubicBezTo>
                    <a:pt x="4608" y="9"/>
                    <a:pt x="4550" y="1"/>
                    <a:pt x="4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41"/>
          <p:cNvGrpSpPr/>
          <p:nvPr/>
        </p:nvGrpSpPr>
        <p:grpSpPr>
          <a:xfrm>
            <a:off x="2157779" y="2858404"/>
            <a:ext cx="1440332" cy="1440215"/>
            <a:chOff x="2157679" y="2858404"/>
            <a:chExt cx="1440332" cy="1440215"/>
          </a:xfrm>
        </p:grpSpPr>
        <p:sp>
          <p:nvSpPr>
            <p:cNvPr id="1082" name="Google Shape;1082;p41"/>
            <p:cNvSpPr/>
            <p:nvPr/>
          </p:nvSpPr>
          <p:spPr>
            <a:xfrm>
              <a:off x="2157679" y="2858404"/>
              <a:ext cx="1440332" cy="1440215"/>
            </a:xfrm>
            <a:custGeom>
              <a:avLst/>
              <a:gdLst/>
              <a:ahLst/>
              <a:cxnLst/>
              <a:rect l="l" t="t" r="r" b="b"/>
              <a:pathLst>
                <a:path w="12289" h="12288" extrusionOk="0">
                  <a:moveTo>
                    <a:pt x="0" y="0"/>
                  </a:moveTo>
                  <a:lnTo>
                    <a:pt x="0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2602600" y="3121666"/>
              <a:ext cx="550401" cy="913673"/>
            </a:xfrm>
            <a:custGeom>
              <a:avLst/>
              <a:gdLst/>
              <a:ahLst/>
              <a:cxnLst/>
              <a:rect l="l" t="t" r="r" b="b"/>
              <a:pathLst>
                <a:path w="5762" h="9565" extrusionOk="0">
                  <a:moveTo>
                    <a:pt x="4492" y="1"/>
                  </a:moveTo>
                  <a:cubicBezTo>
                    <a:pt x="4248" y="1"/>
                    <a:pt x="3977" y="142"/>
                    <a:pt x="3871" y="347"/>
                  </a:cubicBezTo>
                  <a:cubicBezTo>
                    <a:pt x="3567" y="939"/>
                    <a:pt x="3995" y="1497"/>
                    <a:pt x="3814" y="2114"/>
                  </a:cubicBezTo>
                  <a:cubicBezTo>
                    <a:pt x="3707" y="2451"/>
                    <a:pt x="3452" y="2664"/>
                    <a:pt x="3091" y="2722"/>
                  </a:cubicBezTo>
                  <a:cubicBezTo>
                    <a:pt x="3033" y="2730"/>
                    <a:pt x="2977" y="2734"/>
                    <a:pt x="2923" y="2734"/>
                  </a:cubicBezTo>
                  <a:cubicBezTo>
                    <a:pt x="2106" y="2734"/>
                    <a:pt x="1758" y="1835"/>
                    <a:pt x="1743" y="1103"/>
                  </a:cubicBezTo>
                  <a:cubicBezTo>
                    <a:pt x="1734" y="654"/>
                    <a:pt x="1328" y="382"/>
                    <a:pt x="945" y="382"/>
                  </a:cubicBezTo>
                  <a:cubicBezTo>
                    <a:pt x="650" y="382"/>
                    <a:pt x="368" y="545"/>
                    <a:pt x="297" y="914"/>
                  </a:cubicBezTo>
                  <a:cubicBezTo>
                    <a:pt x="1" y="2418"/>
                    <a:pt x="921" y="3963"/>
                    <a:pt x="2368" y="4283"/>
                  </a:cubicBezTo>
                  <a:cubicBezTo>
                    <a:pt x="2302" y="4850"/>
                    <a:pt x="2384" y="5500"/>
                    <a:pt x="2392" y="6025"/>
                  </a:cubicBezTo>
                  <a:cubicBezTo>
                    <a:pt x="2425" y="6929"/>
                    <a:pt x="2433" y="7833"/>
                    <a:pt x="2458" y="8737"/>
                  </a:cubicBezTo>
                  <a:cubicBezTo>
                    <a:pt x="2466" y="9017"/>
                    <a:pt x="2598" y="9313"/>
                    <a:pt x="2852" y="9444"/>
                  </a:cubicBezTo>
                  <a:cubicBezTo>
                    <a:pt x="3002" y="9523"/>
                    <a:pt x="3137" y="9564"/>
                    <a:pt x="3271" y="9564"/>
                  </a:cubicBezTo>
                  <a:cubicBezTo>
                    <a:pt x="3402" y="9564"/>
                    <a:pt x="3532" y="9525"/>
                    <a:pt x="3674" y="9444"/>
                  </a:cubicBezTo>
                  <a:cubicBezTo>
                    <a:pt x="3921" y="9313"/>
                    <a:pt x="4085" y="9025"/>
                    <a:pt x="4077" y="8737"/>
                  </a:cubicBezTo>
                  <a:cubicBezTo>
                    <a:pt x="4052" y="7801"/>
                    <a:pt x="4028" y="6872"/>
                    <a:pt x="3986" y="5935"/>
                  </a:cubicBezTo>
                  <a:cubicBezTo>
                    <a:pt x="3962" y="5368"/>
                    <a:pt x="3986" y="4743"/>
                    <a:pt x="3839" y="4168"/>
                  </a:cubicBezTo>
                  <a:cubicBezTo>
                    <a:pt x="4438" y="3955"/>
                    <a:pt x="4940" y="3544"/>
                    <a:pt x="5219" y="2944"/>
                  </a:cubicBezTo>
                  <a:cubicBezTo>
                    <a:pt x="5605" y="2122"/>
                    <a:pt x="5762" y="396"/>
                    <a:pt x="4660" y="26"/>
                  </a:cubicBezTo>
                  <a:cubicBezTo>
                    <a:pt x="4608" y="9"/>
                    <a:pt x="4550" y="1"/>
                    <a:pt x="4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41"/>
          <p:cNvGrpSpPr/>
          <p:nvPr/>
        </p:nvGrpSpPr>
        <p:grpSpPr>
          <a:xfrm>
            <a:off x="3851967" y="1302016"/>
            <a:ext cx="1440332" cy="1440215"/>
            <a:chOff x="3851967" y="1302016"/>
            <a:chExt cx="1440332" cy="1440215"/>
          </a:xfrm>
        </p:grpSpPr>
        <p:sp>
          <p:nvSpPr>
            <p:cNvPr id="1085" name="Google Shape;1085;p41"/>
            <p:cNvSpPr/>
            <p:nvPr/>
          </p:nvSpPr>
          <p:spPr>
            <a:xfrm>
              <a:off x="3851967" y="1302016"/>
              <a:ext cx="1440332" cy="1440215"/>
            </a:xfrm>
            <a:custGeom>
              <a:avLst/>
              <a:gdLst/>
              <a:ahLst/>
              <a:cxnLst/>
              <a:rect l="l" t="t" r="r" b="b"/>
              <a:pathLst>
                <a:path w="12289" h="12288" extrusionOk="0">
                  <a:moveTo>
                    <a:pt x="0" y="0"/>
                  </a:moveTo>
                  <a:lnTo>
                    <a:pt x="0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4296800" y="1565291"/>
              <a:ext cx="550401" cy="913673"/>
            </a:xfrm>
            <a:custGeom>
              <a:avLst/>
              <a:gdLst/>
              <a:ahLst/>
              <a:cxnLst/>
              <a:rect l="l" t="t" r="r" b="b"/>
              <a:pathLst>
                <a:path w="5762" h="9565" extrusionOk="0">
                  <a:moveTo>
                    <a:pt x="4492" y="1"/>
                  </a:moveTo>
                  <a:cubicBezTo>
                    <a:pt x="4248" y="1"/>
                    <a:pt x="3977" y="142"/>
                    <a:pt x="3871" y="347"/>
                  </a:cubicBezTo>
                  <a:cubicBezTo>
                    <a:pt x="3567" y="939"/>
                    <a:pt x="3995" y="1497"/>
                    <a:pt x="3814" y="2114"/>
                  </a:cubicBezTo>
                  <a:cubicBezTo>
                    <a:pt x="3707" y="2451"/>
                    <a:pt x="3452" y="2664"/>
                    <a:pt x="3091" y="2722"/>
                  </a:cubicBezTo>
                  <a:cubicBezTo>
                    <a:pt x="3033" y="2730"/>
                    <a:pt x="2977" y="2734"/>
                    <a:pt x="2923" y="2734"/>
                  </a:cubicBezTo>
                  <a:cubicBezTo>
                    <a:pt x="2106" y="2734"/>
                    <a:pt x="1758" y="1835"/>
                    <a:pt x="1743" y="1103"/>
                  </a:cubicBezTo>
                  <a:cubicBezTo>
                    <a:pt x="1734" y="654"/>
                    <a:pt x="1328" y="382"/>
                    <a:pt x="945" y="382"/>
                  </a:cubicBezTo>
                  <a:cubicBezTo>
                    <a:pt x="650" y="382"/>
                    <a:pt x="368" y="545"/>
                    <a:pt x="297" y="914"/>
                  </a:cubicBezTo>
                  <a:cubicBezTo>
                    <a:pt x="1" y="2418"/>
                    <a:pt x="921" y="3963"/>
                    <a:pt x="2368" y="4283"/>
                  </a:cubicBezTo>
                  <a:cubicBezTo>
                    <a:pt x="2302" y="4850"/>
                    <a:pt x="2384" y="5500"/>
                    <a:pt x="2392" y="6025"/>
                  </a:cubicBezTo>
                  <a:cubicBezTo>
                    <a:pt x="2425" y="6929"/>
                    <a:pt x="2433" y="7833"/>
                    <a:pt x="2458" y="8737"/>
                  </a:cubicBezTo>
                  <a:cubicBezTo>
                    <a:pt x="2466" y="9017"/>
                    <a:pt x="2598" y="9313"/>
                    <a:pt x="2852" y="9444"/>
                  </a:cubicBezTo>
                  <a:cubicBezTo>
                    <a:pt x="3002" y="9523"/>
                    <a:pt x="3137" y="9564"/>
                    <a:pt x="3271" y="9564"/>
                  </a:cubicBezTo>
                  <a:cubicBezTo>
                    <a:pt x="3402" y="9564"/>
                    <a:pt x="3532" y="9525"/>
                    <a:pt x="3674" y="9444"/>
                  </a:cubicBezTo>
                  <a:cubicBezTo>
                    <a:pt x="3921" y="9313"/>
                    <a:pt x="4085" y="9025"/>
                    <a:pt x="4077" y="8737"/>
                  </a:cubicBezTo>
                  <a:cubicBezTo>
                    <a:pt x="4052" y="7801"/>
                    <a:pt x="4028" y="6872"/>
                    <a:pt x="3986" y="5935"/>
                  </a:cubicBezTo>
                  <a:cubicBezTo>
                    <a:pt x="3962" y="5368"/>
                    <a:pt x="3986" y="4743"/>
                    <a:pt x="3839" y="4168"/>
                  </a:cubicBezTo>
                  <a:cubicBezTo>
                    <a:pt x="4438" y="3955"/>
                    <a:pt x="4940" y="3544"/>
                    <a:pt x="5219" y="2944"/>
                  </a:cubicBezTo>
                  <a:cubicBezTo>
                    <a:pt x="5605" y="2122"/>
                    <a:pt x="5762" y="396"/>
                    <a:pt x="4660" y="26"/>
                  </a:cubicBezTo>
                  <a:cubicBezTo>
                    <a:pt x="4608" y="9"/>
                    <a:pt x="4550" y="1"/>
                    <a:pt x="4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41"/>
          <p:cNvGrpSpPr/>
          <p:nvPr/>
        </p:nvGrpSpPr>
        <p:grpSpPr>
          <a:xfrm>
            <a:off x="5546042" y="2858404"/>
            <a:ext cx="1440332" cy="1440215"/>
            <a:chOff x="5545942" y="2858404"/>
            <a:chExt cx="1440332" cy="1440215"/>
          </a:xfrm>
        </p:grpSpPr>
        <p:sp>
          <p:nvSpPr>
            <p:cNvPr id="1088" name="Google Shape;1088;p41"/>
            <p:cNvSpPr/>
            <p:nvPr/>
          </p:nvSpPr>
          <p:spPr>
            <a:xfrm>
              <a:off x="5545942" y="2858404"/>
              <a:ext cx="1440332" cy="1440215"/>
            </a:xfrm>
            <a:custGeom>
              <a:avLst/>
              <a:gdLst/>
              <a:ahLst/>
              <a:cxnLst/>
              <a:rect l="l" t="t" r="r" b="b"/>
              <a:pathLst>
                <a:path w="12289" h="12288" extrusionOk="0">
                  <a:moveTo>
                    <a:pt x="0" y="0"/>
                  </a:moveTo>
                  <a:lnTo>
                    <a:pt x="0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5988440" y="3121666"/>
              <a:ext cx="550401" cy="913673"/>
            </a:xfrm>
            <a:custGeom>
              <a:avLst/>
              <a:gdLst/>
              <a:ahLst/>
              <a:cxnLst/>
              <a:rect l="l" t="t" r="r" b="b"/>
              <a:pathLst>
                <a:path w="5762" h="9565" extrusionOk="0">
                  <a:moveTo>
                    <a:pt x="4492" y="1"/>
                  </a:moveTo>
                  <a:cubicBezTo>
                    <a:pt x="4248" y="1"/>
                    <a:pt x="3977" y="142"/>
                    <a:pt x="3871" y="347"/>
                  </a:cubicBezTo>
                  <a:cubicBezTo>
                    <a:pt x="3567" y="939"/>
                    <a:pt x="3995" y="1497"/>
                    <a:pt x="3814" y="2114"/>
                  </a:cubicBezTo>
                  <a:cubicBezTo>
                    <a:pt x="3707" y="2451"/>
                    <a:pt x="3452" y="2664"/>
                    <a:pt x="3091" y="2722"/>
                  </a:cubicBezTo>
                  <a:cubicBezTo>
                    <a:pt x="3033" y="2730"/>
                    <a:pt x="2977" y="2734"/>
                    <a:pt x="2923" y="2734"/>
                  </a:cubicBezTo>
                  <a:cubicBezTo>
                    <a:pt x="2106" y="2734"/>
                    <a:pt x="1758" y="1835"/>
                    <a:pt x="1743" y="1103"/>
                  </a:cubicBezTo>
                  <a:cubicBezTo>
                    <a:pt x="1734" y="654"/>
                    <a:pt x="1328" y="382"/>
                    <a:pt x="945" y="382"/>
                  </a:cubicBezTo>
                  <a:cubicBezTo>
                    <a:pt x="650" y="382"/>
                    <a:pt x="368" y="545"/>
                    <a:pt x="297" y="914"/>
                  </a:cubicBezTo>
                  <a:cubicBezTo>
                    <a:pt x="1" y="2418"/>
                    <a:pt x="921" y="3963"/>
                    <a:pt x="2368" y="4283"/>
                  </a:cubicBezTo>
                  <a:cubicBezTo>
                    <a:pt x="2302" y="4850"/>
                    <a:pt x="2384" y="5500"/>
                    <a:pt x="2392" y="6025"/>
                  </a:cubicBezTo>
                  <a:cubicBezTo>
                    <a:pt x="2425" y="6929"/>
                    <a:pt x="2433" y="7833"/>
                    <a:pt x="2458" y="8737"/>
                  </a:cubicBezTo>
                  <a:cubicBezTo>
                    <a:pt x="2466" y="9017"/>
                    <a:pt x="2598" y="9313"/>
                    <a:pt x="2852" y="9444"/>
                  </a:cubicBezTo>
                  <a:cubicBezTo>
                    <a:pt x="3002" y="9523"/>
                    <a:pt x="3137" y="9564"/>
                    <a:pt x="3271" y="9564"/>
                  </a:cubicBezTo>
                  <a:cubicBezTo>
                    <a:pt x="3402" y="9564"/>
                    <a:pt x="3532" y="9525"/>
                    <a:pt x="3674" y="9444"/>
                  </a:cubicBezTo>
                  <a:cubicBezTo>
                    <a:pt x="3921" y="9313"/>
                    <a:pt x="4085" y="9025"/>
                    <a:pt x="4077" y="8737"/>
                  </a:cubicBezTo>
                  <a:cubicBezTo>
                    <a:pt x="4052" y="7801"/>
                    <a:pt x="4028" y="6872"/>
                    <a:pt x="3986" y="5935"/>
                  </a:cubicBezTo>
                  <a:cubicBezTo>
                    <a:pt x="3962" y="5368"/>
                    <a:pt x="3986" y="4743"/>
                    <a:pt x="3839" y="4168"/>
                  </a:cubicBezTo>
                  <a:cubicBezTo>
                    <a:pt x="4438" y="3955"/>
                    <a:pt x="4940" y="3544"/>
                    <a:pt x="5219" y="2944"/>
                  </a:cubicBezTo>
                  <a:cubicBezTo>
                    <a:pt x="5605" y="2122"/>
                    <a:pt x="5762" y="396"/>
                    <a:pt x="4660" y="26"/>
                  </a:cubicBezTo>
                  <a:cubicBezTo>
                    <a:pt x="4608" y="9"/>
                    <a:pt x="4550" y="1"/>
                    <a:pt x="4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41"/>
          <p:cNvGrpSpPr/>
          <p:nvPr/>
        </p:nvGrpSpPr>
        <p:grpSpPr>
          <a:xfrm>
            <a:off x="7240067" y="1302016"/>
            <a:ext cx="1440332" cy="1440215"/>
            <a:chOff x="7240067" y="1302016"/>
            <a:chExt cx="1440332" cy="1440215"/>
          </a:xfrm>
        </p:grpSpPr>
        <p:sp>
          <p:nvSpPr>
            <p:cNvPr id="1091" name="Google Shape;1091;p41"/>
            <p:cNvSpPr/>
            <p:nvPr/>
          </p:nvSpPr>
          <p:spPr>
            <a:xfrm>
              <a:off x="7240067" y="1302016"/>
              <a:ext cx="1440332" cy="1440215"/>
            </a:xfrm>
            <a:custGeom>
              <a:avLst/>
              <a:gdLst/>
              <a:ahLst/>
              <a:cxnLst/>
              <a:rect l="l" t="t" r="r" b="b"/>
              <a:pathLst>
                <a:path w="12289" h="12288" extrusionOk="0">
                  <a:moveTo>
                    <a:pt x="0" y="0"/>
                  </a:moveTo>
                  <a:lnTo>
                    <a:pt x="0" y="12288"/>
                  </a:lnTo>
                  <a:lnTo>
                    <a:pt x="12289" y="12288"/>
                  </a:lnTo>
                  <a:lnTo>
                    <a:pt x="122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7652300" y="1565278"/>
              <a:ext cx="550401" cy="913673"/>
            </a:xfrm>
            <a:custGeom>
              <a:avLst/>
              <a:gdLst/>
              <a:ahLst/>
              <a:cxnLst/>
              <a:rect l="l" t="t" r="r" b="b"/>
              <a:pathLst>
                <a:path w="5762" h="9565" extrusionOk="0">
                  <a:moveTo>
                    <a:pt x="4492" y="1"/>
                  </a:moveTo>
                  <a:cubicBezTo>
                    <a:pt x="4248" y="1"/>
                    <a:pt x="3977" y="142"/>
                    <a:pt x="3871" y="347"/>
                  </a:cubicBezTo>
                  <a:cubicBezTo>
                    <a:pt x="3567" y="939"/>
                    <a:pt x="3995" y="1497"/>
                    <a:pt x="3814" y="2114"/>
                  </a:cubicBezTo>
                  <a:cubicBezTo>
                    <a:pt x="3707" y="2451"/>
                    <a:pt x="3452" y="2664"/>
                    <a:pt x="3091" y="2722"/>
                  </a:cubicBezTo>
                  <a:cubicBezTo>
                    <a:pt x="3033" y="2730"/>
                    <a:pt x="2977" y="2734"/>
                    <a:pt x="2923" y="2734"/>
                  </a:cubicBezTo>
                  <a:cubicBezTo>
                    <a:pt x="2106" y="2734"/>
                    <a:pt x="1758" y="1835"/>
                    <a:pt x="1743" y="1103"/>
                  </a:cubicBezTo>
                  <a:cubicBezTo>
                    <a:pt x="1734" y="654"/>
                    <a:pt x="1328" y="382"/>
                    <a:pt x="945" y="382"/>
                  </a:cubicBezTo>
                  <a:cubicBezTo>
                    <a:pt x="650" y="382"/>
                    <a:pt x="368" y="545"/>
                    <a:pt x="297" y="914"/>
                  </a:cubicBezTo>
                  <a:cubicBezTo>
                    <a:pt x="1" y="2418"/>
                    <a:pt x="921" y="3963"/>
                    <a:pt x="2368" y="4283"/>
                  </a:cubicBezTo>
                  <a:cubicBezTo>
                    <a:pt x="2302" y="4850"/>
                    <a:pt x="2384" y="5500"/>
                    <a:pt x="2392" y="6025"/>
                  </a:cubicBezTo>
                  <a:cubicBezTo>
                    <a:pt x="2425" y="6929"/>
                    <a:pt x="2433" y="7833"/>
                    <a:pt x="2458" y="8737"/>
                  </a:cubicBezTo>
                  <a:cubicBezTo>
                    <a:pt x="2466" y="9017"/>
                    <a:pt x="2598" y="9313"/>
                    <a:pt x="2852" y="9444"/>
                  </a:cubicBezTo>
                  <a:cubicBezTo>
                    <a:pt x="3002" y="9523"/>
                    <a:pt x="3137" y="9564"/>
                    <a:pt x="3271" y="9564"/>
                  </a:cubicBezTo>
                  <a:cubicBezTo>
                    <a:pt x="3402" y="9564"/>
                    <a:pt x="3532" y="9525"/>
                    <a:pt x="3674" y="9444"/>
                  </a:cubicBezTo>
                  <a:cubicBezTo>
                    <a:pt x="3921" y="9313"/>
                    <a:pt x="4085" y="9025"/>
                    <a:pt x="4077" y="8737"/>
                  </a:cubicBezTo>
                  <a:cubicBezTo>
                    <a:pt x="4052" y="7801"/>
                    <a:pt x="4028" y="6872"/>
                    <a:pt x="3986" y="5935"/>
                  </a:cubicBezTo>
                  <a:cubicBezTo>
                    <a:pt x="3962" y="5368"/>
                    <a:pt x="3986" y="4743"/>
                    <a:pt x="3839" y="4168"/>
                  </a:cubicBezTo>
                  <a:cubicBezTo>
                    <a:pt x="4438" y="3955"/>
                    <a:pt x="4940" y="3544"/>
                    <a:pt x="5219" y="2944"/>
                  </a:cubicBezTo>
                  <a:cubicBezTo>
                    <a:pt x="5605" y="2122"/>
                    <a:pt x="5762" y="396"/>
                    <a:pt x="4660" y="26"/>
                  </a:cubicBezTo>
                  <a:cubicBezTo>
                    <a:pt x="4608" y="9"/>
                    <a:pt x="4550" y="1"/>
                    <a:pt x="4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2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457200" y="2112108"/>
            <a:ext cx="3016650" cy="1351500"/>
            <a:chOff x="457200" y="2112108"/>
            <a:chExt cx="3016650" cy="1351500"/>
          </a:xfrm>
        </p:grpSpPr>
        <p:sp>
          <p:nvSpPr>
            <p:cNvPr id="1099" name="Google Shape;1099;p42"/>
            <p:cNvSpPr/>
            <p:nvPr/>
          </p:nvSpPr>
          <p:spPr>
            <a:xfrm>
              <a:off x="457200" y="2112108"/>
              <a:ext cx="2913300" cy="670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 and the smallest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0" name="Google Shape;1100;p42"/>
            <p:cNvCxnSpPr>
              <a:stCxn id="1099" idx="2"/>
            </p:cNvCxnSpPr>
            <p:nvPr/>
          </p:nvCxnSpPr>
          <p:spPr>
            <a:xfrm rot="-5400000" flipH="1">
              <a:off x="2353200" y="2342958"/>
              <a:ext cx="681300" cy="1560000"/>
            </a:xfrm>
            <a:prstGeom prst="bentConnector2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1" name="Google Shape;1101;p42"/>
          <p:cNvGrpSpPr/>
          <p:nvPr/>
        </p:nvGrpSpPr>
        <p:grpSpPr>
          <a:xfrm>
            <a:off x="4974750" y="1141100"/>
            <a:ext cx="3712050" cy="1264500"/>
            <a:chOff x="4974750" y="1141100"/>
            <a:chExt cx="3712050" cy="1264500"/>
          </a:xfrm>
        </p:grpSpPr>
        <p:sp>
          <p:nvSpPr>
            <p:cNvPr id="1102" name="Google Shape;1102;p42"/>
            <p:cNvSpPr/>
            <p:nvPr/>
          </p:nvSpPr>
          <p:spPr>
            <a:xfrm>
              <a:off x="5773500" y="1141100"/>
              <a:ext cx="2913300" cy="67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a very cold place. The planet is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full of iron oxide dust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3" name="Google Shape;1103;p42"/>
            <p:cNvCxnSpPr>
              <a:stCxn id="1102" idx="2"/>
            </p:cNvCxnSpPr>
            <p:nvPr/>
          </p:nvCxnSpPr>
          <p:spPr>
            <a:xfrm rot="5400000">
              <a:off x="5805300" y="980750"/>
              <a:ext cx="594300" cy="2255400"/>
            </a:xfrm>
            <a:prstGeom prst="bentConnector2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4" name="Google Shape;1104;p42"/>
          <p:cNvGrpSpPr/>
          <p:nvPr/>
        </p:nvGrpSpPr>
        <p:grpSpPr>
          <a:xfrm>
            <a:off x="457200" y="3739475"/>
            <a:ext cx="2953050" cy="987600"/>
            <a:chOff x="457200" y="3739475"/>
            <a:chExt cx="2953050" cy="987600"/>
          </a:xfrm>
        </p:grpSpPr>
        <p:sp>
          <p:nvSpPr>
            <p:cNvPr id="1105" name="Google Shape;1105;p42"/>
            <p:cNvSpPr/>
            <p:nvPr/>
          </p:nvSpPr>
          <p:spPr>
            <a:xfrm>
              <a:off x="457200" y="4056875"/>
              <a:ext cx="2913300" cy="670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and the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only one that harbors life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6" name="Google Shape;1106;p42"/>
            <p:cNvCxnSpPr>
              <a:stCxn id="1105" idx="0"/>
            </p:cNvCxnSpPr>
            <p:nvPr/>
          </p:nvCxnSpPr>
          <p:spPr>
            <a:xfrm rot="-5400000">
              <a:off x="2503350" y="3149975"/>
              <a:ext cx="317400" cy="1496400"/>
            </a:xfrm>
            <a:prstGeom prst="bentConnector2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7" name="Google Shape;1107;p42"/>
          <p:cNvGrpSpPr/>
          <p:nvPr/>
        </p:nvGrpSpPr>
        <p:grpSpPr>
          <a:xfrm>
            <a:off x="4330050" y="2726592"/>
            <a:ext cx="4356750" cy="1028100"/>
            <a:chOff x="4330050" y="2726592"/>
            <a:chExt cx="4356750" cy="1028100"/>
          </a:xfrm>
        </p:grpSpPr>
        <p:sp>
          <p:nvSpPr>
            <p:cNvPr id="1108" name="Google Shape;1108;p42"/>
            <p:cNvSpPr/>
            <p:nvPr/>
          </p:nvSpPr>
          <p:spPr>
            <a:xfrm>
              <a:off x="5773500" y="3084492"/>
              <a:ext cx="2913300" cy="670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farthest planet from the Sun and also the fourth-largest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9" name="Google Shape;1109;p42"/>
            <p:cNvCxnSpPr>
              <a:stCxn id="1108" idx="0"/>
            </p:cNvCxnSpPr>
            <p:nvPr/>
          </p:nvCxnSpPr>
          <p:spPr>
            <a:xfrm rot="5400000" flipH="1">
              <a:off x="5601150" y="1455492"/>
              <a:ext cx="357900" cy="2900100"/>
            </a:xfrm>
            <a:prstGeom prst="bentConnector2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10" name="Google Shape;1110;p42"/>
          <p:cNvSpPr/>
          <p:nvPr/>
        </p:nvSpPr>
        <p:spPr>
          <a:xfrm rot="464087">
            <a:off x="3504918" y="1374597"/>
            <a:ext cx="2134164" cy="2851505"/>
          </a:xfrm>
          <a:custGeom>
            <a:avLst/>
            <a:gdLst/>
            <a:ahLst/>
            <a:cxnLst/>
            <a:rect l="l" t="t" r="r" b="b"/>
            <a:pathLst>
              <a:path w="9511" h="10534" extrusionOk="0">
                <a:moveTo>
                  <a:pt x="1274" y="505"/>
                </a:moveTo>
                <a:lnTo>
                  <a:pt x="1274" y="505"/>
                </a:lnTo>
                <a:cubicBezTo>
                  <a:pt x="750" y="776"/>
                  <a:pt x="309" y="1396"/>
                  <a:pt x="723" y="1960"/>
                </a:cubicBezTo>
                <a:lnTo>
                  <a:pt x="666" y="1941"/>
                </a:lnTo>
                <a:lnTo>
                  <a:pt x="628" y="1941"/>
                </a:lnTo>
                <a:cubicBezTo>
                  <a:pt x="666" y="1941"/>
                  <a:pt x="609" y="1922"/>
                  <a:pt x="552" y="1922"/>
                </a:cubicBezTo>
                <a:cubicBezTo>
                  <a:pt x="533" y="1884"/>
                  <a:pt x="495" y="1845"/>
                  <a:pt x="495" y="1826"/>
                </a:cubicBezTo>
                <a:cubicBezTo>
                  <a:pt x="457" y="1788"/>
                  <a:pt x="419" y="1731"/>
                  <a:pt x="400" y="1655"/>
                </a:cubicBezTo>
                <a:cubicBezTo>
                  <a:pt x="323" y="1484"/>
                  <a:pt x="323" y="1332"/>
                  <a:pt x="419" y="1161"/>
                </a:cubicBezTo>
                <a:cubicBezTo>
                  <a:pt x="571" y="894"/>
                  <a:pt x="856" y="647"/>
                  <a:pt x="1141" y="552"/>
                </a:cubicBezTo>
                <a:cubicBezTo>
                  <a:pt x="1181" y="537"/>
                  <a:pt x="1226" y="521"/>
                  <a:pt x="1274" y="505"/>
                </a:cubicBezTo>
                <a:close/>
                <a:moveTo>
                  <a:pt x="5364" y="2606"/>
                </a:moveTo>
                <a:cubicBezTo>
                  <a:pt x="5516" y="2625"/>
                  <a:pt x="5611" y="2701"/>
                  <a:pt x="5535" y="2854"/>
                </a:cubicBezTo>
                <a:cubicBezTo>
                  <a:pt x="5440" y="2987"/>
                  <a:pt x="5345" y="3101"/>
                  <a:pt x="5193" y="3234"/>
                </a:cubicBezTo>
                <a:cubicBezTo>
                  <a:pt x="5003" y="3424"/>
                  <a:pt x="4774" y="3614"/>
                  <a:pt x="4565" y="3824"/>
                </a:cubicBezTo>
                <a:cubicBezTo>
                  <a:pt x="4223" y="4242"/>
                  <a:pt x="3918" y="4584"/>
                  <a:pt x="3633" y="4908"/>
                </a:cubicBezTo>
                <a:cubicBezTo>
                  <a:pt x="3062" y="5516"/>
                  <a:pt x="2492" y="6125"/>
                  <a:pt x="1921" y="6715"/>
                </a:cubicBezTo>
                <a:cubicBezTo>
                  <a:pt x="1655" y="7038"/>
                  <a:pt x="1370" y="7323"/>
                  <a:pt x="1103" y="7628"/>
                </a:cubicBezTo>
                <a:cubicBezTo>
                  <a:pt x="875" y="7894"/>
                  <a:pt x="628" y="8198"/>
                  <a:pt x="533" y="8522"/>
                </a:cubicBezTo>
                <a:cubicBezTo>
                  <a:pt x="400" y="8940"/>
                  <a:pt x="438" y="9359"/>
                  <a:pt x="704" y="9701"/>
                </a:cubicBezTo>
                <a:cubicBezTo>
                  <a:pt x="400" y="9511"/>
                  <a:pt x="228" y="9149"/>
                  <a:pt x="228" y="8807"/>
                </a:cubicBezTo>
                <a:cubicBezTo>
                  <a:pt x="247" y="8427"/>
                  <a:pt x="476" y="8141"/>
                  <a:pt x="666" y="7856"/>
                </a:cubicBezTo>
                <a:lnTo>
                  <a:pt x="666" y="7837"/>
                </a:lnTo>
                <a:cubicBezTo>
                  <a:pt x="761" y="7685"/>
                  <a:pt x="913" y="7514"/>
                  <a:pt x="1084" y="7342"/>
                </a:cubicBezTo>
                <a:cubicBezTo>
                  <a:pt x="1256" y="7171"/>
                  <a:pt x="1389" y="7000"/>
                  <a:pt x="1560" y="6791"/>
                </a:cubicBezTo>
                <a:cubicBezTo>
                  <a:pt x="1864" y="6468"/>
                  <a:pt x="2207" y="6068"/>
                  <a:pt x="2530" y="5745"/>
                </a:cubicBezTo>
                <a:cubicBezTo>
                  <a:pt x="2872" y="5421"/>
                  <a:pt x="3177" y="5079"/>
                  <a:pt x="3519" y="4699"/>
                </a:cubicBezTo>
                <a:cubicBezTo>
                  <a:pt x="3823" y="4375"/>
                  <a:pt x="4109" y="3995"/>
                  <a:pt x="4470" y="3709"/>
                </a:cubicBezTo>
                <a:cubicBezTo>
                  <a:pt x="4660" y="3538"/>
                  <a:pt x="4869" y="3367"/>
                  <a:pt x="5041" y="3158"/>
                </a:cubicBezTo>
                <a:cubicBezTo>
                  <a:pt x="5174" y="3006"/>
                  <a:pt x="5421" y="2816"/>
                  <a:pt x="5364" y="2606"/>
                </a:cubicBezTo>
                <a:close/>
                <a:moveTo>
                  <a:pt x="3519" y="0"/>
                </a:moveTo>
                <a:cubicBezTo>
                  <a:pt x="2758" y="0"/>
                  <a:pt x="1959" y="0"/>
                  <a:pt x="1236" y="248"/>
                </a:cubicBezTo>
                <a:cubicBezTo>
                  <a:pt x="894" y="343"/>
                  <a:pt x="590" y="514"/>
                  <a:pt x="343" y="799"/>
                </a:cubicBezTo>
                <a:cubicBezTo>
                  <a:pt x="114" y="1085"/>
                  <a:pt x="38" y="1465"/>
                  <a:pt x="247" y="1769"/>
                </a:cubicBezTo>
                <a:cubicBezTo>
                  <a:pt x="438" y="2093"/>
                  <a:pt x="799" y="2245"/>
                  <a:pt x="1084" y="2378"/>
                </a:cubicBezTo>
                <a:cubicBezTo>
                  <a:pt x="1256" y="2435"/>
                  <a:pt x="1427" y="2473"/>
                  <a:pt x="1579" y="2511"/>
                </a:cubicBezTo>
                <a:cubicBezTo>
                  <a:pt x="1750" y="2587"/>
                  <a:pt x="1959" y="2606"/>
                  <a:pt x="2130" y="2606"/>
                </a:cubicBezTo>
                <a:cubicBezTo>
                  <a:pt x="2511" y="2682"/>
                  <a:pt x="2872" y="2682"/>
                  <a:pt x="3253" y="2701"/>
                </a:cubicBezTo>
                <a:cubicBezTo>
                  <a:pt x="3506" y="2701"/>
                  <a:pt x="3735" y="2710"/>
                  <a:pt x="3966" y="2710"/>
                </a:cubicBezTo>
                <a:cubicBezTo>
                  <a:pt x="4081" y="2710"/>
                  <a:pt x="4197" y="2708"/>
                  <a:pt x="4318" y="2701"/>
                </a:cubicBezTo>
                <a:cubicBezTo>
                  <a:pt x="4413" y="2701"/>
                  <a:pt x="4565" y="2682"/>
                  <a:pt x="4660" y="2682"/>
                </a:cubicBezTo>
                <a:cubicBezTo>
                  <a:pt x="4708" y="2682"/>
                  <a:pt x="4827" y="2663"/>
                  <a:pt x="4934" y="2663"/>
                </a:cubicBezTo>
                <a:cubicBezTo>
                  <a:pt x="5041" y="2663"/>
                  <a:pt x="5136" y="2682"/>
                  <a:pt x="5136" y="2758"/>
                </a:cubicBezTo>
                <a:cubicBezTo>
                  <a:pt x="5136" y="2816"/>
                  <a:pt x="5060" y="2892"/>
                  <a:pt x="5041" y="2949"/>
                </a:cubicBezTo>
                <a:lnTo>
                  <a:pt x="4850" y="3139"/>
                </a:lnTo>
                <a:cubicBezTo>
                  <a:pt x="4698" y="3272"/>
                  <a:pt x="4584" y="3386"/>
                  <a:pt x="4413" y="3538"/>
                </a:cubicBezTo>
                <a:cubicBezTo>
                  <a:pt x="4147" y="3805"/>
                  <a:pt x="3861" y="4090"/>
                  <a:pt x="3614" y="4375"/>
                </a:cubicBezTo>
                <a:cubicBezTo>
                  <a:pt x="3348" y="4680"/>
                  <a:pt x="3062" y="4946"/>
                  <a:pt x="2796" y="5250"/>
                </a:cubicBezTo>
                <a:cubicBezTo>
                  <a:pt x="2226" y="5821"/>
                  <a:pt x="1674" y="6410"/>
                  <a:pt x="1160" y="7038"/>
                </a:cubicBezTo>
                <a:cubicBezTo>
                  <a:pt x="894" y="7342"/>
                  <a:pt x="609" y="7609"/>
                  <a:pt x="419" y="7913"/>
                </a:cubicBezTo>
                <a:cubicBezTo>
                  <a:pt x="228" y="8179"/>
                  <a:pt x="38" y="8503"/>
                  <a:pt x="19" y="8883"/>
                </a:cubicBezTo>
                <a:cubicBezTo>
                  <a:pt x="0" y="9701"/>
                  <a:pt x="723" y="10100"/>
                  <a:pt x="1389" y="10272"/>
                </a:cubicBezTo>
                <a:cubicBezTo>
                  <a:pt x="1731" y="10367"/>
                  <a:pt x="2111" y="10424"/>
                  <a:pt x="2435" y="10462"/>
                </a:cubicBezTo>
                <a:cubicBezTo>
                  <a:pt x="2815" y="10481"/>
                  <a:pt x="3177" y="10519"/>
                  <a:pt x="3557" y="10519"/>
                </a:cubicBezTo>
                <a:cubicBezTo>
                  <a:pt x="3754" y="10529"/>
                  <a:pt x="3950" y="10534"/>
                  <a:pt x="4147" y="10534"/>
                </a:cubicBezTo>
                <a:cubicBezTo>
                  <a:pt x="4711" y="10534"/>
                  <a:pt x="5275" y="10494"/>
                  <a:pt x="5840" y="10424"/>
                </a:cubicBezTo>
                <a:cubicBezTo>
                  <a:pt x="6581" y="10367"/>
                  <a:pt x="7323" y="10234"/>
                  <a:pt x="8027" y="10100"/>
                </a:cubicBezTo>
                <a:cubicBezTo>
                  <a:pt x="8369" y="10024"/>
                  <a:pt x="8693" y="9910"/>
                  <a:pt x="8997" y="9701"/>
                </a:cubicBezTo>
                <a:cubicBezTo>
                  <a:pt x="9263" y="9511"/>
                  <a:pt x="9511" y="9187"/>
                  <a:pt x="9473" y="8807"/>
                </a:cubicBezTo>
                <a:cubicBezTo>
                  <a:pt x="9434" y="8484"/>
                  <a:pt x="9168" y="8236"/>
                  <a:pt x="8883" y="8122"/>
                </a:cubicBezTo>
                <a:cubicBezTo>
                  <a:pt x="8712" y="8046"/>
                  <a:pt x="8502" y="7970"/>
                  <a:pt x="8331" y="7951"/>
                </a:cubicBezTo>
                <a:cubicBezTo>
                  <a:pt x="8141" y="7932"/>
                  <a:pt x="7951" y="7856"/>
                  <a:pt x="7761" y="7818"/>
                </a:cubicBezTo>
                <a:cubicBezTo>
                  <a:pt x="7361" y="7742"/>
                  <a:pt x="6962" y="7723"/>
                  <a:pt x="6600" y="7723"/>
                </a:cubicBezTo>
                <a:cubicBezTo>
                  <a:pt x="5763" y="7723"/>
                  <a:pt x="4965" y="7818"/>
                  <a:pt x="4109" y="7951"/>
                </a:cubicBezTo>
                <a:cubicBezTo>
                  <a:pt x="4603" y="7381"/>
                  <a:pt x="5079" y="6810"/>
                  <a:pt x="5554" y="6239"/>
                </a:cubicBezTo>
                <a:cubicBezTo>
                  <a:pt x="5992" y="5745"/>
                  <a:pt x="6429" y="5250"/>
                  <a:pt x="6867" y="4775"/>
                </a:cubicBezTo>
                <a:cubicBezTo>
                  <a:pt x="7266" y="4337"/>
                  <a:pt x="7704" y="3900"/>
                  <a:pt x="8084" y="3462"/>
                </a:cubicBezTo>
                <a:cubicBezTo>
                  <a:pt x="8502" y="2911"/>
                  <a:pt x="8959" y="2321"/>
                  <a:pt x="9130" y="1617"/>
                </a:cubicBezTo>
                <a:cubicBezTo>
                  <a:pt x="9225" y="1294"/>
                  <a:pt x="9225" y="971"/>
                  <a:pt x="9035" y="704"/>
                </a:cubicBezTo>
                <a:cubicBezTo>
                  <a:pt x="8845" y="438"/>
                  <a:pt x="8521" y="324"/>
                  <a:pt x="8217" y="286"/>
                </a:cubicBezTo>
                <a:cubicBezTo>
                  <a:pt x="7837" y="191"/>
                  <a:pt x="7513" y="115"/>
                  <a:pt x="7095" y="77"/>
                </a:cubicBezTo>
                <a:cubicBezTo>
                  <a:pt x="6962" y="70"/>
                  <a:pt x="6829" y="68"/>
                  <a:pt x="6695" y="68"/>
                </a:cubicBezTo>
                <a:cubicBezTo>
                  <a:pt x="6429" y="68"/>
                  <a:pt x="6163" y="77"/>
                  <a:pt x="5897" y="77"/>
                </a:cubicBezTo>
                <a:cubicBezTo>
                  <a:pt x="5079" y="77"/>
                  <a:pt x="4280" y="19"/>
                  <a:pt x="3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2"/>
          <p:cNvSpPr/>
          <p:nvPr/>
        </p:nvSpPr>
        <p:spPr>
          <a:xfrm rot="464087">
            <a:off x="3950646" y="1412081"/>
            <a:ext cx="224" cy="2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2"/>
          <p:cNvSpPr/>
          <p:nvPr/>
        </p:nvSpPr>
        <p:spPr>
          <a:xfrm rot="464087">
            <a:off x="3783678" y="1784424"/>
            <a:ext cx="224" cy="2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1118" name="Google Shape;1118;p43"/>
          <p:cNvGrpSpPr/>
          <p:nvPr/>
        </p:nvGrpSpPr>
        <p:grpSpPr>
          <a:xfrm>
            <a:off x="495304" y="1230786"/>
            <a:ext cx="2866644" cy="1681509"/>
            <a:chOff x="495304" y="1230786"/>
            <a:chExt cx="2866644" cy="1681509"/>
          </a:xfrm>
        </p:grpSpPr>
        <p:grpSp>
          <p:nvGrpSpPr>
            <p:cNvPr id="1119" name="Google Shape;1119;p43"/>
            <p:cNvGrpSpPr/>
            <p:nvPr/>
          </p:nvGrpSpPr>
          <p:grpSpPr>
            <a:xfrm>
              <a:off x="495304" y="1230786"/>
              <a:ext cx="2866644" cy="1681509"/>
              <a:chOff x="597350" y="3361986"/>
              <a:chExt cx="2317791" cy="1359564"/>
            </a:xfrm>
          </p:grpSpPr>
          <p:sp>
            <p:nvSpPr>
              <p:cNvPr id="1120" name="Google Shape;1120;p43"/>
              <p:cNvSpPr/>
              <p:nvPr/>
            </p:nvSpPr>
            <p:spPr>
              <a:xfrm>
                <a:off x="771645" y="3414150"/>
                <a:ext cx="1969200" cy="130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3"/>
              <p:cNvSpPr/>
              <p:nvPr/>
            </p:nvSpPr>
            <p:spPr>
              <a:xfrm>
                <a:off x="597350" y="3361986"/>
                <a:ext cx="2317791" cy="1307435"/>
              </a:xfrm>
              <a:custGeom>
                <a:avLst/>
                <a:gdLst/>
                <a:ahLst/>
                <a:cxnLst/>
                <a:rect l="l" t="t" r="r" b="b"/>
                <a:pathLst>
                  <a:path w="18730" h="16804" extrusionOk="0">
                    <a:moveTo>
                      <a:pt x="8123" y="553"/>
                    </a:moveTo>
                    <a:cubicBezTo>
                      <a:pt x="8735" y="553"/>
                      <a:pt x="9348" y="610"/>
                      <a:pt x="9944" y="712"/>
                    </a:cubicBezTo>
                    <a:cubicBezTo>
                      <a:pt x="13708" y="1361"/>
                      <a:pt x="16346" y="4903"/>
                      <a:pt x="16017" y="8708"/>
                    </a:cubicBezTo>
                    <a:cubicBezTo>
                      <a:pt x="15680" y="12669"/>
                      <a:pt x="12048" y="15504"/>
                      <a:pt x="8268" y="15849"/>
                    </a:cubicBezTo>
                    <a:cubicBezTo>
                      <a:pt x="8251" y="15849"/>
                      <a:pt x="8235" y="15849"/>
                      <a:pt x="8227" y="15857"/>
                    </a:cubicBezTo>
                    <a:cubicBezTo>
                      <a:pt x="4389" y="15044"/>
                      <a:pt x="1143" y="12340"/>
                      <a:pt x="946" y="8173"/>
                    </a:cubicBezTo>
                    <a:cubicBezTo>
                      <a:pt x="839" y="6053"/>
                      <a:pt x="1579" y="3892"/>
                      <a:pt x="3091" y="2396"/>
                    </a:cubicBezTo>
                    <a:cubicBezTo>
                      <a:pt x="4437" y="1069"/>
                      <a:pt x="6275" y="553"/>
                      <a:pt x="8123" y="553"/>
                    </a:cubicBezTo>
                    <a:close/>
                    <a:moveTo>
                      <a:pt x="15861" y="4812"/>
                    </a:moveTo>
                    <a:cubicBezTo>
                      <a:pt x="17472" y="7779"/>
                      <a:pt x="17250" y="11543"/>
                      <a:pt x="14530" y="14197"/>
                    </a:cubicBezTo>
                    <a:cubicBezTo>
                      <a:pt x="12950" y="15754"/>
                      <a:pt x="11055" y="16454"/>
                      <a:pt x="9169" y="16454"/>
                    </a:cubicBezTo>
                    <a:cubicBezTo>
                      <a:pt x="7151" y="16454"/>
                      <a:pt x="5144" y="15653"/>
                      <a:pt x="3543" y="14238"/>
                    </a:cubicBezTo>
                    <a:lnTo>
                      <a:pt x="3543" y="14238"/>
                    </a:lnTo>
                    <a:cubicBezTo>
                      <a:pt x="4816" y="15298"/>
                      <a:pt x="6394" y="15989"/>
                      <a:pt x="8062" y="16128"/>
                    </a:cubicBezTo>
                    <a:cubicBezTo>
                      <a:pt x="8087" y="16202"/>
                      <a:pt x="8145" y="16260"/>
                      <a:pt x="8251" y="16260"/>
                    </a:cubicBezTo>
                    <a:cubicBezTo>
                      <a:pt x="14168" y="15997"/>
                      <a:pt x="18047" y="9907"/>
                      <a:pt x="15861" y="4812"/>
                    </a:cubicBezTo>
                    <a:close/>
                    <a:moveTo>
                      <a:pt x="8116" y="0"/>
                    </a:moveTo>
                    <a:cubicBezTo>
                      <a:pt x="6900" y="0"/>
                      <a:pt x="5697" y="237"/>
                      <a:pt x="4636" y="720"/>
                    </a:cubicBezTo>
                    <a:cubicBezTo>
                      <a:pt x="1447" y="2175"/>
                      <a:pt x="1" y="5988"/>
                      <a:pt x="601" y="9299"/>
                    </a:cubicBezTo>
                    <a:cubicBezTo>
                      <a:pt x="781" y="10327"/>
                      <a:pt x="1184" y="11296"/>
                      <a:pt x="1726" y="12167"/>
                    </a:cubicBezTo>
                    <a:cubicBezTo>
                      <a:pt x="1685" y="12176"/>
                      <a:pt x="1653" y="12217"/>
                      <a:pt x="1677" y="12274"/>
                    </a:cubicBezTo>
                    <a:cubicBezTo>
                      <a:pt x="3024" y="15261"/>
                      <a:pt x="5988" y="16803"/>
                      <a:pt x="8988" y="16803"/>
                    </a:cubicBezTo>
                    <a:cubicBezTo>
                      <a:pt x="11097" y="16803"/>
                      <a:pt x="13223" y="16042"/>
                      <a:pt x="14817" y="14485"/>
                    </a:cubicBezTo>
                    <a:cubicBezTo>
                      <a:pt x="18729" y="10672"/>
                      <a:pt x="17842" y="3777"/>
                      <a:pt x="12903" y="1229"/>
                    </a:cubicBezTo>
                    <a:cubicBezTo>
                      <a:pt x="12874" y="1213"/>
                      <a:pt x="12843" y="1205"/>
                      <a:pt x="12814" y="1205"/>
                    </a:cubicBezTo>
                    <a:cubicBezTo>
                      <a:pt x="12786" y="1205"/>
                      <a:pt x="12759" y="1213"/>
                      <a:pt x="12738" y="1229"/>
                    </a:cubicBezTo>
                    <a:cubicBezTo>
                      <a:pt x="11374" y="418"/>
                      <a:pt x="9733" y="0"/>
                      <a:pt x="8116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2" name="Google Shape;1122;p43"/>
            <p:cNvGrpSpPr/>
            <p:nvPr/>
          </p:nvGrpSpPr>
          <p:grpSpPr>
            <a:xfrm>
              <a:off x="949212" y="1572580"/>
              <a:ext cx="1806427" cy="997924"/>
              <a:chOff x="283912" y="1138364"/>
              <a:chExt cx="1648200" cy="997924"/>
            </a:xfrm>
          </p:grpSpPr>
          <p:sp>
            <p:nvSpPr>
              <p:cNvPr id="1123" name="Google Shape;1123;p43"/>
              <p:cNvSpPr txBox="1"/>
              <p:nvPr/>
            </p:nvSpPr>
            <p:spPr>
              <a:xfrm>
                <a:off x="453562" y="113836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24" name="Google Shape;1124;p43"/>
              <p:cNvSpPr txBox="1"/>
              <p:nvPr/>
            </p:nvSpPr>
            <p:spPr>
              <a:xfrm>
                <a:off x="283912" y="1511688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closest planet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to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25" name="Google Shape;1125;p43"/>
          <p:cNvGrpSpPr/>
          <p:nvPr/>
        </p:nvGrpSpPr>
        <p:grpSpPr>
          <a:xfrm>
            <a:off x="495304" y="3022549"/>
            <a:ext cx="2866644" cy="1681509"/>
            <a:chOff x="495304" y="3022549"/>
            <a:chExt cx="2866644" cy="1681509"/>
          </a:xfrm>
        </p:grpSpPr>
        <p:grpSp>
          <p:nvGrpSpPr>
            <p:cNvPr id="1126" name="Google Shape;1126;p43"/>
            <p:cNvGrpSpPr/>
            <p:nvPr/>
          </p:nvGrpSpPr>
          <p:grpSpPr>
            <a:xfrm>
              <a:off x="495304" y="3022549"/>
              <a:ext cx="2866644" cy="1681509"/>
              <a:chOff x="597350" y="3361986"/>
              <a:chExt cx="2317791" cy="1359564"/>
            </a:xfrm>
          </p:grpSpPr>
          <p:sp>
            <p:nvSpPr>
              <p:cNvPr id="1127" name="Google Shape;1127;p43"/>
              <p:cNvSpPr/>
              <p:nvPr/>
            </p:nvSpPr>
            <p:spPr>
              <a:xfrm>
                <a:off x="771645" y="3414150"/>
                <a:ext cx="1969200" cy="130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3"/>
              <p:cNvSpPr/>
              <p:nvPr/>
            </p:nvSpPr>
            <p:spPr>
              <a:xfrm>
                <a:off x="597350" y="3361986"/>
                <a:ext cx="2317791" cy="1307435"/>
              </a:xfrm>
              <a:custGeom>
                <a:avLst/>
                <a:gdLst/>
                <a:ahLst/>
                <a:cxnLst/>
                <a:rect l="l" t="t" r="r" b="b"/>
                <a:pathLst>
                  <a:path w="18730" h="16804" extrusionOk="0">
                    <a:moveTo>
                      <a:pt x="8123" y="553"/>
                    </a:moveTo>
                    <a:cubicBezTo>
                      <a:pt x="8735" y="553"/>
                      <a:pt x="9348" y="610"/>
                      <a:pt x="9944" y="712"/>
                    </a:cubicBezTo>
                    <a:cubicBezTo>
                      <a:pt x="13708" y="1361"/>
                      <a:pt x="16346" y="4903"/>
                      <a:pt x="16017" y="8708"/>
                    </a:cubicBezTo>
                    <a:cubicBezTo>
                      <a:pt x="15680" y="12669"/>
                      <a:pt x="12048" y="15504"/>
                      <a:pt x="8268" y="15849"/>
                    </a:cubicBezTo>
                    <a:cubicBezTo>
                      <a:pt x="8251" y="15849"/>
                      <a:pt x="8235" y="15849"/>
                      <a:pt x="8227" y="15857"/>
                    </a:cubicBezTo>
                    <a:cubicBezTo>
                      <a:pt x="4389" y="15044"/>
                      <a:pt x="1143" y="12340"/>
                      <a:pt x="946" y="8173"/>
                    </a:cubicBezTo>
                    <a:cubicBezTo>
                      <a:pt x="839" y="6053"/>
                      <a:pt x="1579" y="3892"/>
                      <a:pt x="3091" y="2396"/>
                    </a:cubicBezTo>
                    <a:cubicBezTo>
                      <a:pt x="4437" y="1069"/>
                      <a:pt x="6275" y="553"/>
                      <a:pt x="8123" y="553"/>
                    </a:cubicBezTo>
                    <a:close/>
                    <a:moveTo>
                      <a:pt x="15861" y="4812"/>
                    </a:moveTo>
                    <a:cubicBezTo>
                      <a:pt x="17472" y="7779"/>
                      <a:pt x="17250" y="11543"/>
                      <a:pt x="14530" y="14197"/>
                    </a:cubicBezTo>
                    <a:cubicBezTo>
                      <a:pt x="12950" y="15754"/>
                      <a:pt x="11055" y="16454"/>
                      <a:pt x="9169" y="16454"/>
                    </a:cubicBezTo>
                    <a:cubicBezTo>
                      <a:pt x="7151" y="16454"/>
                      <a:pt x="5144" y="15653"/>
                      <a:pt x="3543" y="14238"/>
                    </a:cubicBezTo>
                    <a:lnTo>
                      <a:pt x="3543" y="14238"/>
                    </a:lnTo>
                    <a:cubicBezTo>
                      <a:pt x="4816" y="15298"/>
                      <a:pt x="6394" y="15989"/>
                      <a:pt x="8062" y="16128"/>
                    </a:cubicBezTo>
                    <a:cubicBezTo>
                      <a:pt x="8087" y="16202"/>
                      <a:pt x="8145" y="16260"/>
                      <a:pt x="8251" y="16260"/>
                    </a:cubicBezTo>
                    <a:cubicBezTo>
                      <a:pt x="14168" y="15997"/>
                      <a:pt x="18047" y="9907"/>
                      <a:pt x="15861" y="4812"/>
                    </a:cubicBezTo>
                    <a:close/>
                    <a:moveTo>
                      <a:pt x="8116" y="0"/>
                    </a:moveTo>
                    <a:cubicBezTo>
                      <a:pt x="6900" y="0"/>
                      <a:pt x="5697" y="237"/>
                      <a:pt x="4636" y="720"/>
                    </a:cubicBezTo>
                    <a:cubicBezTo>
                      <a:pt x="1447" y="2175"/>
                      <a:pt x="1" y="5988"/>
                      <a:pt x="601" y="9299"/>
                    </a:cubicBezTo>
                    <a:cubicBezTo>
                      <a:pt x="781" y="10327"/>
                      <a:pt x="1184" y="11296"/>
                      <a:pt x="1726" y="12167"/>
                    </a:cubicBezTo>
                    <a:cubicBezTo>
                      <a:pt x="1685" y="12176"/>
                      <a:pt x="1653" y="12217"/>
                      <a:pt x="1677" y="12274"/>
                    </a:cubicBezTo>
                    <a:cubicBezTo>
                      <a:pt x="3024" y="15261"/>
                      <a:pt x="5988" y="16803"/>
                      <a:pt x="8988" y="16803"/>
                    </a:cubicBezTo>
                    <a:cubicBezTo>
                      <a:pt x="11097" y="16803"/>
                      <a:pt x="13223" y="16042"/>
                      <a:pt x="14817" y="14485"/>
                    </a:cubicBezTo>
                    <a:cubicBezTo>
                      <a:pt x="18729" y="10672"/>
                      <a:pt x="17842" y="3777"/>
                      <a:pt x="12903" y="1229"/>
                    </a:cubicBezTo>
                    <a:cubicBezTo>
                      <a:pt x="12874" y="1213"/>
                      <a:pt x="12843" y="1205"/>
                      <a:pt x="12814" y="1205"/>
                    </a:cubicBezTo>
                    <a:cubicBezTo>
                      <a:pt x="12786" y="1205"/>
                      <a:pt x="12759" y="1213"/>
                      <a:pt x="12738" y="1229"/>
                    </a:cubicBezTo>
                    <a:cubicBezTo>
                      <a:pt x="11374" y="418"/>
                      <a:pt x="9733" y="0"/>
                      <a:pt x="8116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43"/>
            <p:cNvGrpSpPr/>
            <p:nvPr/>
          </p:nvGrpSpPr>
          <p:grpSpPr>
            <a:xfrm>
              <a:off x="949212" y="3342437"/>
              <a:ext cx="1806427" cy="1003146"/>
              <a:chOff x="1973964" y="3468733"/>
              <a:chExt cx="1648200" cy="1003146"/>
            </a:xfrm>
          </p:grpSpPr>
          <p:sp>
            <p:nvSpPr>
              <p:cNvPr id="1130" name="Google Shape;1130;p43"/>
              <p:cNvSpPr txBox="1"/>
              <p:nvPr/>
            </p:nvSpPr>
            <p:spPr>
              <a:xfrm>
                <a:off x="2143614" y="3468733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31" name="Google Shape;1131;p43"/>
              <p:cNvSpPr txBox="1"/>
              <p:nvPr/>
            </p:nvSpPr>
            <p:spPr>
              <a:xfrm>
                <a:off x="1973964" y="3847279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32" name="Google Shape;1132;p43"/>
          <p:cNvGrpSpPr/>
          <p:nvPr/>
        </p:nvGrpSpPr>
        <p:grpSpPr>
          <a:xfrm>
            <a:off x="5933694" y="1230786"/>
            <a:ext cx="2866644" cy="1681509"/>
            <a:chOff x="5933694" y="1230786"/>
            <a:chExt cx="2866644" cy="1681509"/>
          </a:xfrm>
        </p:grpSpPr>
        <p:grpSp>
          <p:nvGrpSpPr>
            <p:cNvPr id="1133" name="Google Shape;1133;p43"/>
            <p:cNvGrpSpPr/>
            <p:nvPr/>
          </p:nvGrpSpPr>
          <p:grpSpPr>
            <a:xfrm>
              <a:off x="5933694" y="1230786"/>
              <a:ext cx="2866644" cy="1681509"/>
              <a:chOff x="597350" y="3361986"/>
              <a:chExt cx="2317791" cy="1359564"/>
            </a:xfrm>
          </p:grpSpPr>
          <p:sp>
            <p:nvSpPr>
              <p:cNvPr id="1134" name="Google Shape;1134;p43"/>
              <p:cNvSpPr/>
              <p:nvPr/>
            </p:nvSpPr>
            <p:spPr>
              <a:xfrm>
                <a:off x="771645" y="3414150"/>
                <a:ext cx="1969200" cy="1307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3"/>
              <p:cNvSpPr/>
              <p:nvPr/>
            </p:nvSpPr>
            <p:spPr>
              <a:xfrm>
                <a:off x="597350" y="3361986"/>
                <a:ext cx="2317791" cy="1307435"/>
              </a:xfrm>
              <a:custGeom>
                <a:avLst/>
                <a:gdLst/>
                <a:ahLst/>
                <a:cxnLst/>
                <a:rect l="l" t="t" r="r" b="b"/>
                <a:pathLst>
                  <a:path w="18730" h="16804" extrusionOk="0">
                    <a:moveTo>
                      <a:pt x="8123" y="553"/>
                    </a:moveTo>
                    <a:cubicBezTo>
                      <a:pt x="8735" y="553"/>
                      <a:pt x="9348" y="610"/>
                      <a:pt x="9944" y="712"/>
                    </a:cubicBezTo>
                    <a:cubicBezTo>
                      <a:pt x="13708" y="1361"/>
                      <a:pt x="16346" y="4903"/>
                      <a:pt x="16017" y="8708"/>
                    </a:cubicBezTo>
                    <a:cubicBezTo>
                      <a:pt x="15680" y="12669"/>
                      <a:pt x="12048" y="15504"/>
                      <a:pt x="8268" y="15849"/>
                    </a:cubicBezTo>
                    <a:cubicBezTo>
                      <a:pt x="8251" y="15849"/>
                      <a:pt x="8235" y="15849"/>
                      <a:pt x="8227" y="15857"/>
                    </a:cubicBezTo>
                    <a:cubicBezTo>
                      <a:pt x="4389" y="15044"/>
                      <a:pt x="1143" y="12340"/>
                      <a:pt x="946" y="8173"/>
                    </a:cubicBezTo>
                    <a:cubicBezTo>
                      <a:pt x="839" y="6053"/>
                      <a:pt x="1579" y="3892"/>
                      <a:pt x="3091" y="2396"/>
                    </a:cubicBezTo>
                    <a:cubicBezTo>
                      <a:pt x="4437" y="1069"/>
                      <a:pt x="6275" y="553"/>
                      <a:pt x="8123" y="553"/>
                    </a:cubicBezTo>
                    <a:close/>
                    <a:moveTo>
                      <a:pt x="15861" y="4812"/>
                    </a:moveTo>
                    <a:cubicBezTo>
                      <a:pt x="17472" y="7779"/>
                      <a:pt x="17250" y="11543"/>
                      <a:pt x="14530" y="14197"/>
                    </a:cubicBezTo>
                    <a:cubicBezTo>
                      <a:pt x="12950" y="15754"/>
                      <a:pt x="11055" y="16454"/>
                      <a:pt x="9169" y="16454"/>
                    </a:cubicBezTo>
                    <a:cubicBezTo>
                      <a:pt x="7151" y="16454"/>
                      <a:pt x="5144" y="15653"/>
                      <a:pt x="3543" y="14238"/>
                    </a:cubicBezTo>
                    <a:lnTo>
                      <a:pt x="3543" y="14238"/>
                    </a:lnTo>
                    <a:cubicBezTo>
                      <a:pt x="4816" y="15298"/>
                      <a:pt x="6394" y="15989"/>
                      <a:pt x="8062" y="16128"/>
                    </a:cubicBezTo>
                    <a:cubicBezTo>
                      <a:pt x="8087" y="16202"/>
                      <a:pt x="8145" y="16260"/>
                      <a:pt x="8251" y="16260"/>
                    </a:cubicBezTo>
                    <a:cubicBezTo>
                      <a:pt x="14168" y="15997"/>
                      <a:pt x="18047" y="9907"/>
                      <a:pt x="15861" y="4812"/>
                    </a:cubicBezTo>
                    <a:close/>
                    <a:moveTo>
                      <a:pt x="8116" y="0"/>
                    </a:moveTo>
                    <a:cubicBezTo>
                      <a:pt x="6900" y="0"/>
                      <a:pt x="5697" y="237"/>
                      <a:pt x="4636" y="720"/>
                    </a:cubicBezTo>
                    <a:cubicBezTo>
                      <a:pt x="1447" y="2175"/>
                      <a:pt x="1" y="5988"/>
                      <a:pt x="601" y="9299"/>
                    </a:cubicBezTo>
                    <a:cubicBezTo>
                      <a:pt x="781" y="10327"/>
                      <a:pt x="1184" y="11296"/>
                      <a:pt x="1726" y="12167"/>
                    </a:cubicBezTo>
                    <a:cubicBezTo>
                      <a:pt x="1685" y="12176"/>
                      <a:pt x="1653" y="12217"/>
                      <a:pt x="1677" y="12274"/>
                    </a:cubicBezTo>
                    <a:cubicBezTo>
                      <a:pt x="3024" y="15261"/>
                      <a:pt x="5988" y="16803"/>
                      <a:pt x="8988" y="16803"/>
                    </a:cubicBezTo>
                    <a:cubicBezTo>
                      <a:pt x="11097" y="16803"/>
                      <a:pt x="13223" y="16042"/>
                      <a:pt x="14817" y="14485"/>
                    </a:cubicBezTo>
                    <a:cubicBezTo>
                      <a:pt x="18729" y="10672"/>
                      <a:pt x="17842" y="3777"/>
                      <a:pt x="12903" y="1229"/>
                    </a:cubicBezTo>
                    <a:cubicBezTo>
                      <a:pt x="12874" y="1213"/>
                      <a:pt x="12843" y="1205"/>
                      <a:pt x="12814" y="1205"/>
                    </a:cubicBezTo>
                    <a:cubicBezTo>
                      <a:pt x="12786" y="1205"/>
                      <a:pt x="12759" y="1213"/>
                      <a:pt x="12738" y="1229"/>
                    </a:cubicBezTo>
                    <a:cubicBezTo>
                      <a:pt x="11374" y="418"/>
                      <a:pt x="9733" y="0"/>
                      <a:pt x="8116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6" name="Google Shape;1136;p43"/>
            <p:cNvGrpSpPr/>
            <p:nvPr/>
          </p:nvGrpSpPr>
          <p:grpSpPr>
            <a:xfrm>
              <a:off x="6387602" y="1572580"/>
              <a:ext cx="1806427" cy="997924"/>
              <a:chOff x="283912" y="1138364"/>
              <a:chExt cx="1648200" cy="997924"/>
            </a:xfrm>
          </p:grpSpPr>
          <p:sp>
            <p:nvSpPr>
              <p:cNvPr id="1137" name="Google Shape;1137;p43"/>
              <p:cNvSpPr txBox="1"/>
              <p:nvPr/>
            </p:nvSpPr>
            <p:spPr>
              <a:xfrm>
                <a:off x="453562" y="113836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38" name="Google Shape;1138;p43"/>
              <p:cNvSpPr txBox="1"/>
              <p:nvPr/>
            </p:nvSpPr>
            <p:spPr>
              <a:xfrm>
                <a:off x="283912" y="1511688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39" name="Google Shape;1139;p43"/>
          <p:cNvGrpSpPr/>
          <p:nvPr/>
        </p:nvGrpSpPr>
        <p:grpSpPr>
          <a:xfrm>
            <a:off x="5933694" y="3022549"/>
            <a:ext cx="2866644" cy="1681509"/>
            <a:chOff x="5933694" y="3022549"/>
            <a:chExt cx="2866644" cy="1681509"/>
          </a:xfrm>
        </p:grpSpPr>
        <p:grpSp>
          <p:nvGrpSpPr>
            <p:cNvPr id="1140" name="Google Shape;1140;p43"/>
            <p:cNvGrpSpPr/>
            <p:nvPr/>
          </p:nvGrpSpPr>
          <p:grpSpPr>
            <a:xfrm>
              <a:off x="5933694" y="3022549"/>
              <a:ext cx="2866644" cy="1681509"/>
              <a:chOff x="597350" y="3361986"/>
              <a:chExt cx="2317791" cy="1359564"/>
            </a:xfrm>
          </p:grpSpPr>
          <p:sp>
            <p:nvSpPr>
              <p:cNvPr id="1141" name="Google Shape;1141;p43"/>
              <p:cNvSpPr/>
              <p:nvPr/>
            </p:nvSpPr>
            <p:spPr>
              <a:xfrm>
                <a:off x="771645" y="3414150"/>
                <a:ext cx="1969200" cy="130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3"/>
              <p:cNvSpPr/>
              <p:nvPr/>
            </p:nvSpPr>
            <p:spPr>
              <a:xfrm>
                <a:off x="597350" y="3361986"/>
                <a:ext cx="2317791" cy="1307435"/>
              </a:xfrm>
              <a:custGeom>
                <a:avLst/>
                <a:gdLst/>
                <a:ahLst/>
                <a:cxnLst/>
                <a:rect l="l" t="t" r="r" b="b"/>
                <a:pathLst>
                  <a:path w="18730" h="16804" extrusionOk="0">
                    <a:moveTo>
                      <a:pt x="8123" y="553"/>
                    </a:moveTo>
                    <a:cubicBezTo>
                      <a:pt x="8735" y="553"/>
                      <a:pt x="9348" y="610"/>
                      <a:pt x="9944" y="712"/>
                    </a:cubicBezTo>
                    <a:cubicBezTo>
                      <a:pt x="13708" y="1361"/>
                      <a:pt x="16346" y="4903"/>
                      <a:pt x="16017" y="8708"/>
                    </a:cubicBezTo>
                    <a:cubicBezTo>
                      <a:pt x="15680" y="12669"/>
                      <a:pt x="12048" y="15504"/>
                      <a:pt x="8268" y="15849"/>
                    </a:cubicBezTo>
                    <a:cubicBezTo>
                      <a:pt x="8251" y="15849"/>
                      <a:pt x="8235" y="15849"/>
                      <a:pt x="8227" y="15857"/>
                    </a:cubicBezTo>
                    <a:cubicBezTo>
                      <a:pt x="4389" y="15044"/>
                      <a:pt x="1143" y="12340"/>
                      <a:pt x="946" y="8173"/>
                    </a:cubicBezTo>
                    <a:cubicBezTo>
                      <a:pt x="839" y="6053"/>
                      <a:pt x="1579" y="3892"/>
                      <a:pt x="3091" y="2396"/>
                    </a:cubicBezTo>
                    <a:cubicBezTo>
                      <a:pt x="4437" y="1069"/>
                      <a:pt x="6275" y="553"/>
                      <a:pt x="8123" y="553"/>
                    </a:cubicBezTo>
                    <a:close/>
                    <a:moveTo>
                      <a:pt x="15861" y="4812"/>
                    </a:moveTo>
                    <a:cubicBezTo>
                      <a:pt x="17472" y="7779"/>
                      <a:pt x="17250" y="11543"/>
                      <a:pt x="14530" y="14197"/>
                    </a:cubicBezTo>
                    <a:cubicBezTo>
                      <a:pt x="12950" y="15754"/>
                      <a:pt x="11055" y="16454"/>
                      <a:pt x="9169" y="16454"/>
                    </a:cubicBezTo>
                    <a:cubicBezTo>
                      <a:pt x="7151" y="16454"/>
                      <a:pt x="5144" y="15653"/>
                      <a:pt x="3543" y="14238"/>
                    </a:cubicBezTo>
                    <a:lnTo>
                      <a:pt x="3543" y="14238"/>
                    </a:lnTo>
                    <a:cubicBezTo>
                      <a:pt x="4816" y="15298"/>
                      <a:pt x="6394" y="15989"/>
                      <a:pt x="8062" y="16128"/>
                    </a:cubicBezTo>
                    <a:cubicBezTo>
                      <a:pt x="8087" y="16202"/>
                      <a:pt x="8145" y="16260"/>
                      <a:pt x="8251" y="16260"/>
                    </a:cubicBezTo>
                    <a:cubicBezTo>
                      <a:pt x="14168" y="15997"/>
                      <a:pt x="18047" y="9907"/>
                      <a:pt x="15861" y="4812"/>
                    </a:cubicBezTo>
                    <a:close/>
                    <a:moveTo>
                      <a:pt x="8116" y="0"/>
                    </a:moveTo>
                    <a:cubicBezTo>
                      <a:pt x="6900" y="0"/>
                      <a:pt x="5697" y="237"/>
                      <a:pt x="4636" y="720"/>
                    </a:cubicBezTo>
                    <a:cubicBezTo>
                      <a:pt x="1447" y="2175"/>
                      <a:pt x="1" y="5988"/>
                      <a:pt x="601" y="9299"/>
                    </a:cubicBezTo>
                    <a:cubicBezTo>
                      <a:pt x="781" y="10327"/>
                      <a:pt x="1184" y="11296"/>
                      <a:pt x="1726" y="12167"/>
                    </a:cubicBezTo>
                    <a:cubicBezTo>
                      <a:pt x="1685" y="12176"/>
                      <a:pt x="1653" y="12217"/>
                      <a:pt x="1677" y="12274"/>
                    </a:cubicBezTo>
                    <a:cubicBezTo>
                      <a:pt x="3024" y="15261"/>
                      <a:pt x="5988" y="16803"/>
                      <a:pt x="8988" y="16803"/>
                    </a:cubicBezTo>
                    <a:cubicBezTo>
                      <a:pt x="11097" y="16803"/>
                      <a:pt x="13223" y="16042"/>
                      <a:pt x="14817" y="14485"/>
                    </a:cubicBezTo>
                    <a:cubicBezTo>
                      <a:pt x="18729" y="10672"/>
                      <a:pt x="17842" y="3777"/>
                      <a:pt x="12903" y="1229"/>
                    </a:cubicBezTo>
                    <a:cubicBezTo>
                      <a:pt x="12874" y="1213"/>
                      <a:pt x="12843" y="1205"/>
                      <a:pt x="12814" y="1205"/>
                    </a:cubicBezTo>
                    <a:cubicBezTo>
                      <a:pt x="12786" y="1205"/>
                      <a:pt x="12759" y="1213"/>
                      <a:pt x="12738" y="1229"/>
                    </a:cubicBezTo>
                    <a:cubicBezTo>
                      <a:pt x="11374" y="418"/>
                      <a:pt x="9733" y="0"/>
                      <a:pt x="8116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3" name="Google Shape;1143;p43"/>
            <p:cNvGrpSpPr/>
            <p:nvPr/>
          </p:nvGrpSpPr>
          <p:grpSpPr>
            <a:xfrm>
              <a:off x="6387602" y="3342437"/>
              <a:ext cx="1806427" cy="1003146"/>
              <a:chOff x="1973964" y="3468733"/>
              <a:chExt cx="1648200" cy="1003146"/>
            </a:xfrm>
          </p:grpSpPr>
          <p:sp>
            <p:nvSpPr>
              <p:cNvPr id="1144" name="Google Shape;1144;p43"/>
              <p:cNvSpPr txBox="1"/>
              <p:nvPr/>
            </p:nvSpPr>
            <p:spPr>
              <a:xfrm>
                <a:off x="2143614" y="3468733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45" name="Google Shape;1145;p43"/>
              <p:cNvSpPr txBox="1"/>
              <p:nvPr/>
            </p:nvSpPr>
            <p:spPr>
              <a:xfrm>
                <a:off x="1973964" y="3847279"/>
                <a:ext cx="1648200" cy="6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and a gas giant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46" name="Google Shape;1146;p43"/>
          <p:cNvGrpSpPr/>
          <p:nvPr/>
        </p:nvGrpSpPr>
        <p:grpSpPr>
          <a:xfrm>
            <a:off x="3416989" y="1071891"/>
            <a:ext cx="2462423" cy="3456919"/>
            <a:chOff x="1839250" y="2313200"/>
            <a:chExt cx="1167025" cy="1638350"/>
          </a:xfrm>
        </p:grpSpPr>
        <p:sp>
          <p:nvSpPr>
            <p:cNvPr id="1147" name="Google Shape;1147;p43"/>
            <p:cNvSpPr/>
            <p:nvPr/>
          </p:nvSpPr>
          <p:spPr>
            <a:xfrm>
              <a:off x="1905675" y="2327850"/>
              <a:ext cx="1089625" cy="1594425"/>
            </a:xfrm>
            <a:custGeom>
              <a:avLst/>
              <a:gdLst/>
              <a:ahLst/>
              <a:cxnLst/>
              <a:rect l="l" t="t" r="r" b="b"/>
              <a:pathLst>
                <a:path w="43585" h="63777" extrusionOk="0">
                  <a:moveTo>
                    <a:pt x="15296" y="8266"/>
                  </a:moveTo>
                  <a:cubicBezTo>
                    <a:pt x="17137" y="8287"/>
                    <a:pt x="17911" y="9019"/>
                    <a:pt x="18351" y="9647"/>
                  </a:cubicBezTo>
                  <a:cubicBezTo>
                    <a:pt x="19104" y="10735"/>
                    <a:pt x="19376" y="12618"/>
                    <a:pt x="19083" y="14668"/>
                  </a:cubicBezTo>
                  <a:lnTo>
                    <a:pt x="19083" y="14710"/>
                  </a:lnTo>
                  <a:cubicBezTo>
                    <a:pt x="18602" y="18497"/>
                    <a:pt x="16447" y="22766"/>
                    <a:pt x="13998" y="25005"/>
                  </a:cubicBezTo>
                  <a:cubicBezTo>
                    <a:pt x="13726" y="24502"/>
                    <a:pt x="13350" y="23833"/>
                    <a:pt x="12890" y="23017"/>
                  </a:cubicBezTo>
                  <a:cubicBezTo>
                    <a:pt x="12659" y="22619"/>
                    <a:pt x="12408" y="22180"/>
                    <a:pt x="12178" y="21740"/>
                  </a:cubicBezTo>
                  <a:cubicBezTo>
                    <a:pt x="10400" y="18476"/>
                    <a:pt x="9688" y="15191"/>
                    <a:pt x="10190" y="12722"/>
                  </a:cubicBezTo>
                  <a:cubicBezTo>
                    <a:pt x="10693" y="10484"/>
                    <a:pt x="11969" y="9082"/>
                    <a:pt x="14082" y="8349"/>
                  </a:cubicBezTo>
                  <a:cubicBezTo>
                    <a:pt x="14459" y="8349"/>
                    <a:pt x="14877" y="8328"/>
                    <a:pt x="15296" y="8266"/>
                  </a:cubicBezTo>
                  <a:close/>
                  <a:moveTo>
                    <a:pt x="12325" y="36471"/>
                  </a:moveTo>
                  <a:cubicBezTo>
                    <a:pt x="13622" y="38207"/>
                    <a:pt x="14919" y="39965"/>
                    <a:pt x="16195" y="41702"/>
                  </a:cubicBezTo>
                  <a:cubicBezTo>
                    <a:pt x="18769" y="45154"/>
                    <a:pt x="21175" y="48418"/>
                    <a:pt x="23414" y="51557"/>
                  </a:cubicBezTo>
                  <a:cubicBezTo>
                    <a:pt x="23456" y="51578"/>
                    <a:pt x="23477" y="51598"/>
                    <a:pt x="23477" y="51661"/>
                  </a:cubicBezTo>
                  <a:cubicBezTo>
                    <a:pt x="23477" y="51682"/>
                    <a:pt x="23456" y="51682"/>
                    <a:pt x="23456" y="51703"/>
                  </a:cubicBezTo>
                  <a:cubicBezTo>
                    <a:pt x="22724" y="52917"/>
                    <a:pt x="21949" y="53733"/>
                    <a:pt x="20108" y="54507"/>
                  </a:cubicBezTo>
                  <a:cubicBezTo>
                    <a:pt x="18618" y="54910"/>
                    <a:pt x="17267" y="55112"/>
                    <a:pt x="16048" y="55112"/>
                  </a:cubicBezTo>
                  <a:cubicBezTo>
                    <a:pt x="13535" y="55112"/>
                    <a:pt x="11586" y="54252"/>
                    <a:pt x="10149" y="52519"/>
                  </a:cubicBezTo>
                  <a:cubicBezTo>
                    <a:pt x="8349" y="50301"/>
                    <a:pt x="7596" y="46744"/>
                    <a:pt x="8182" y="43292"/>
                  </a:cubicBezTo>
                  <a:cubicBezTo>
                    <a:pt x="8726" y="40132"/>
                    <a:pt x="10818" y="37789"/>
                    <a:pt x="12325" y="36471"/>
                  </a:cubicBezTo>
                  <a:close/>
                  <a:moveTo>
                    <a:pt x="14542" y="1"/>
                  </a:moveTo>
                  <a:cubicBezTo>
                    <a:pt x="14438" y="1"/>
                    <a:pt x="14375" y="1"/>
                    <a:pt x="14270" y="22"/>
                  </a:cubicBezTo>
                  <a:cubicBezTo>
                    <a:pt x="10232" y="817"/>
                    <a:pt x="6884" y="3265"/>
                    <a:pt x="4897" y="6947"/>
                  </a:cubicBezTo>
                  <a:cubicBezTo>
                    <a:pt x="3223" y="10044"/>
                    <a:pt x="2574" y="13706"/>
                    <a:pt x="3181" y="16823"/>
                  </a:cubicBezTo>
                  <a:cubicBezTo>
                    <a:pt x="3809" y="20527"/>
                    <a:pt x="4290" y="21887"/>
                    <a:pt x="6382" y="25883"/>
                  </a:cubicBezTo>
                  <a:lnTo>
                    <a:pt x="8014" y="28896"/>
                  </a:lnTo>
                  <a:cubicBezTo>
                    <a:pt x="3118" y="33039"/>
                    <a:pt x="398" y="38333"/>
                    <a:pt x="105" y="44296"/>
                  </a:cubicBezTo>
                  <a:cubicBezTo>
                    <a:pt x="1" y="47288"/>
                    <a:pt x="252" y="48774"/>
                    <a:pt x="1130" y="51494"/>
                  </a:cubicBezTo>
                  <a:cubicBezTo>
                    <a:pt x="2490" y="56181"/>
                    <a:pt x="5545" y="59759"/>
                    <a:pt x="9709" y="61621"/>
                  </a:cubicBezTo>
                  <a:cubicBezTo>
                    <a:pt x="11643" y="62481"/>
                    <a:pt x="13733" y="62908"/>
                    <a:pt x="15857" y="62908"/>
                  </a:cubicBezTo>
                  <a:cubicBezTo>
                    <a:pt x="18331" y="62908"/>
                    <a:pt x="20851" y="62330"/>
                    <a:pt x="23226" y="61181"/>
                  </a:cubicBezTo>
                  <a:cubicBezTo>
                    <a:pt x="24481" y="60554"/>
                    <a:pt x="26134" y="59403"/>
                    <a:pt x="27620" y="58085"/>
                  </a:cubicBezTo>
                  <a:cubicBezTo>
                    <a:pt x="27934" y="57834"/>
                    <a:pt x="28247" y="57562"/>
                    <a:pt x="28540" y="57269"/>
                  </a:cubicBezTo>
                  <a:cubicBezTo>
                    <a:pt x="28729" y="57478"/>
                    <a:pt x="28938" y="57687"/>
                    <a:pt x="29168" y="57938"/>
                  </a:cubicBezTo>
                  <a:cubicBezTo>
                    <a:pt x="30277" y="59026"/>
                    <a:pt x="31574" y="60156"/>
                    <a:pt x="32913" y="61119"/>
                  </a:cubicBezTo>
                  <a:cubicBezTo>
                    <a:pt x="34504" y="62270"/>
                    <a:pt x="35989" y="63065"/>
                    <a:pt x="37349" y="63441"/>
                  </a:cubicBezTo>
                  <a:cubicBezTo>
                    <a:pt x="38019" y="63650"/>
                    <a:pt x="38647" y="63776"/>
                    <a:pt x="39232" y="63776"/>
                  </a:cubicBezTo>
                  <a:cubicBezTo>
                    <a:pt x="40279" y="63776"/>
                    <a:pt x="41241" y="63441"/>
                    <a:pt x="41952" y="62855"/>
                  </a:cubicBezTo>
                  <a:cubicBezTo>
                    <a:pt x="42120" y="62772"/>
                    <a:pt x="42245" y="62688"/>
                    <a:pt x="42350" y="62562"/>
                  </a:cubicBezTo>
                  <a:cubicBezTo>
                    <a:pt x="43229" y="61705"/>
                    <a:pt x="43584" y="60491"/>
                    <a:pt x="43292" y="59403"/>
                  </a:cubicBezTo>
                  <a:cubicBezTo>
                    <a:pt x="43124" y="58294"/>
                    <a:pt x="42371" y="57624"/>
                    <a:pt x="41827" y="57185"/>
                  </a:cubicBezTo>
                  <a:cubicBezTo>
                    <a:pt x="41806" y="57143"/>
                    <a:pt x="41785" y="57143"/>
                    <a:pt x="41743" y="57122"/>
                  </a:cubicBezTo>
                  <a:cubicBezTo>
                    <a:pt x="40843" y="56474"/>
                    <a:pt x="39525" y="55888"/>
                    <a:pt x="38709" y="55637"/>
                  </a:cubicBezTo>
                  <a:cubicBezTo>
                    <a:pt x="37203" y="54946"/>
                    <a:pt x="35613" y="54214"/>
                    <a:pt x="32579" y="50364"/>
                  </a:cubicBezTo>
                  <a:cubicBezTo>
                    <a:pt x="32579" y="50301"/>
                    <a:pt x="32600" y="50238"/>
                    <a:pt x="32600" y="50155"/>
                  </a:cubicBezTo>
                  <a:cubicBezTo>
                    <a:pt x="32600" y="50134"/>
                    <a:pt x="32600" y="49736"/>
                    <a:pt x="32955" y="48690"/>
                  </a:cubicBezTo>
                  <a:cubicBezTo>
                    <a:pt x="32955" y="48669"/>
                    <a:pt x="32997" y="48627"/>
                    <a:pt x="32997" y="48585"/>
                  </a:cubicBezTo>
                  <a:cubicBezTo>
                    <a:pt x="33374" y="46974"/>
                    <a:pt x="34148" y="44589"/>
                    <a:pt x="35048" y="41555"/>
                  </a:cubicBezTo>
                  <a:lnTo>
                    <a:pt x="35236" y="40990"/>
                  </a:lnTo>
                  <a:cubicBezTo>
                    <a:pt x="35968" y="38668"/>
                    <a:pt x="36261" y="37057"/>
                    <a:pt x="36178" y="35697"/>
                  </a:cubicBezTo>
                  <a:cubicBezTo>
                    <a:pt x="36178" y="33960"/>
                    <a:pt x="35529" y="32537"/>
                    <a:pt x="34357" y="31575"/>
                  </a:cubicBezTo>
                  <a:cubicBezTo>
                    <a:pt x="33669" y="31007"/>
                    <a:pt x="32853" y="30693"/>
                    <a:pt x="32061" y="30693"/>
                  </a:cubicBezTo>
                  <a:cubicBezTo>
                    <a:pt x="31890" y="30693"/>
                    <a:pt x="31720" y="30708"/>
                    <a:pt x="31553" y="30738"/>
                  </a:cubicBezTo>
                  <a:cubicBezTo>
                    <a:pt x="30633" y="30884"/>
                    <a:pt x="29796" y="31428"/>
                    <a:pt x="29294" y="32202"/>
                  </a:cubicBezTo>
                  <a:cubicBezTo>
                    <a:pt x="28436" y="33332"/>
                    <a:pt x="28038" y="34943"/>
                    <a:pt x="28247" y="36785"/>
                  </a:cubicBezTo>
                  <a:lnTo>
                    <a:pt x="28247" y="37224"/>
                  </a:lnTo>
                  <a:cubicBezTo>
                    <a:pt x="28247" y="37433"/>
                    <a:pt x="28185" y="37831"/>
                    <a:pt x="28101" y="38186"/>
                  </a:cubicBezTo>
                  <a:cubicBezTo>
                    <a:pt x="27934" y="39002"/>
                    <a:pt x="27703" y="40195"/>
                    <a:pt x="27348" y="41346"/>
                  </a:cubicBezTo>
                  <a:cubicBezTo>
                    <a:pt x="27348" y="41409"/>
                    <a:pt x="27306" y="41430"/>
                    <a:pt x="27306" y="41492"/>
                  </a:cubicBezTo>
                  <a:cubicBezTo>
                    <a:pt x="27139" y="42287"/>
                    <a:pt x="26929" y="43124"/>
                    <a:pt x="26720" y="43899"/>
                  </a:cubicBezTo>
                  <a:cubicBezTo>
                    <a:pt x="24774" y="41137"/>
                    <a:pt x="23477" y="39316"/>
                    <a:pt x="22389" y="37831"/>
                  </a:cubicBezTo>
                  <a:cubicBezTo>
                    <a:pt x="20924" y="35759"/>
                    <a:pt x="19878" y="34295"/>
                    <a:pt x="18204" y="31868"/>
                  </a:cubicBezTo>
                  <a:cubicBezTo>
                    <a:pt x="24105" y="25025"/>
                    <a:pt x="26867" y="17347"/>
                    <a:pt x="25841" y="10651"/>
                  </a:cubicBezTo>
                  <a:lnTo>
                    <a:pt x="25841" y="10609"/>
                  </a:lnTo>
                  <a:cubicBezTo>
                    <a:pt x="25276" y="7408"/>
                    <a:pt x="23958" y="4709"/>
                    <a:pt x="22033" y="2763"/>
                  </a:cubicBezTo>
                  <a:lnTo>
                    <a:pt x="22012" y="2742"/>
                  </a:lnTo>
                  <a:cubicBezTo>
                    <a:pt x="20129" y="963"/>
                    <a:pt x="17828" y="1"/>
                    <a:pt x="15526" y="1"/>
                  </a:cubicBezTo>
                  <a:close/>
                </a:path>
              </a:pathLst>
            </a:custGeom>
            <a:solidFill>
              <a:srgbClr val="AA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1839250" y="2357150"/>
              <a:ext cx="1088575" cy="1594400"/>
            </a:xfrm>
            <a:custGeom>
              <a:avLst/>
              <a:gdLst/>
              <a:ahLst/>
              <a:cxnLst/>
              <a:rect l="l" t="t" r="r" b="b"/>
              <a:pathLst>
                <a:path w="43543" h="63776" extrusionOk="0">
                  <a:moveTo>
                    <a:pt x="15254" y="8265"/>
                  </a:moveTo>
                  <a:cubicBezTo>
                    <a:pt x="17116" y="8307"/>
                    <a:pt x="17869" y="9040"/>
                    <a:pt x="18308" y="9667"/>
                  </a:cubicBezTo>
                  <a:cubicBezTo>
                    <a:pt x="19062" y="10734"/>
                    <a:pt x="19334" y="12618"/>
                    <a:pt x="19041" y="14689"/>
                  </a:cubicBezTo>
                  <a:lnTo>
                    <a:pt x="19041" y="14710"/>
                  </a:lnTo>
                  <a:cubicBezTo>
                    <a:pt x="18580" y="18497"/>
                    <a:pt x="16404" y="22765"/>
                    <a:pt x="13977" y="25004"/>
                  </a:cubicBezTo>
                  <a:cubicBezTo>
                    <a:pt x="13684" y="24523"/>
                    <a:pt x="13308" y="23833"/>
                    <a:pt x="12847" y="23017"/>
                  </a:cubicBezTo>
                  <a:cubicBezTo>
                    <a:pt x="12638" y="22640"/>
                    <a:pt x="12366" y="22180"/>
                    <a:pt x="12136" y="21740"/>
                  </a:cubicBezTo>
                  <a:cubicBezTo>
                    <a:pt x="10378" y="18476"/>
                    <a:pt x="9667" y="15212"/>
                    <a:pt x="10148" y="12722"/>
                  </a:cubicBezTo>
                  <a:cubicBezTo>
                    <a:pt x="10650" y="10504"/>
                    <a:pt x="11927" y="9081"/>
                    <a:pt x="14040" y="8349"/>
                  </a:cubicBezTo>
                  <a:cubicBezTo>
                    <a:pt x="14417" y="8349"/>
                    <a:pt x="14835" y="8328"/>
                    <a:pt x="15254" y="8265"/>
                  </a:cubicBezTo>
                  <a:close/>
                  <a:moveTo>
                    <a:pt x="12324" y="36470"/>
                  </a:moveTo>
                  <a:cubicBezTo>
                    <a:pt x="13601" y="38228"/>
                    <a:pt x="14919" y="39965"/>
                    <a:pt x="16195" y="41701"/>
                  </a:cubicBezTo>
                  <a:cubicBezTo>
                    <a:pt x="18748" y="45154"/>
                    <a:pt x="21154" y="48418"/>
                    <a:pt x="23414" y="51556"/>
                  </a:cubicBezTo>
                  <a:cubicBezTo>
                    <a:pt x="23414" y="51577"/>
                    <a:pt x="23435" y="51619"/>
                    <a:pt x="23456" y="51661"/>
                  </a:cubicBezTo>
                  <a:cubicBezTo>
                    <a:pt x="23456" y="51682"/>
                    <a:pt x="23435" y="51682"/>
                    <a:pt x="23435" y="51724"/>
                  </a:cubicBezTo>
                  <a:cubicBezTo>
                    <a:pt x="22702" y="52916"/>
                    <a:pt x="21949" y="53732"/>
                    <a:pt x="20087" y="54507"/>
                  </a:cubicBezTo>
                  <a:cubicBezTo>
                    <a:pt x="18604" y="54910"/>
                    <a:pt x="17255" y="55112"/>
                    <a:pt x="16037" y="55112"/>
                  </a:cubicBezTo>
                  <a:cubicBezTo>
                    <a:pt x="13526" y="55112"/>
                    <a:pt x="11571" y="54252"/>
                    <a:pt x="10148" y="52519"/>
                  </a:cubicBezTo>
                  <a:cubicBezTo>
                    <a:pt x="8349" y="50301"/>
                    <a:pt x="7575" y="46744"/>
                    <a:pt x="8160" y="43292"/>
                  </a:cubicBezTo>
                  <a:cubicBezTo>
                    <a:pt x="8705" y="40132"/>
                    <a:pt x="10797" y="37810"/>
                    <a:pt x="12324" y="36470"/>
                  </a:cubicBezTo>
                  <a:close/>
                  <a:moveTo>
                    <a:pt x="14542" y="1"/>
                  </a:moveTo>
                  <a:cubicBezTo>
                    <a:pt x="14438" y="1"/>
                    <a:pt x="14354" y="1"/>
                    <a:pt x="14249" y="42"/>
                  </a:cubicBezTo>
                  <a:cubicBezTo>
                    <a:pt x="10232" y="817"/>
                    <a:pt x="6884" y="3286"/>
                    <a:pt x="4896" y="6968"/>
                  </a:cubicBezTo>
                  <a:cubicBezTo>
                    <a:pt x="3223" y="10044"/>
                    <a:pt x="2553" y="13706"/>
                    <a:pt x="3160" y="16823"/>
                  </a:cubicBezTo>
                  <a:cubicBezTo>
                    <a:pt x="3787" y="20548"/>
                    <a:pt x="4290" y="21908"/>
                    <a:pt x="6382" y="25904"/>
                  </a:cubicBezTo>
                  <a:lnTo>
                    <a:pt x="7993" y="28917"/>
                  </a:lnTo>
                  <a:cubicBezTo>
                    <a:pt x="3118" y="33039"/>
                    <a:pt x="398" y="38354"/>
                    <a:pt x="105" y="44317"/>
                  </a:cubicBezTo>
                  <a:cubicBezTo>
                    <a:pt x="0" y="47288"/>
                    <a:pt x="230" y="48794"/>
                    <a:pt x="1130" y="51515"/>
                  </a:cubicBezTo>
                  <a:cubicBezTo>
                    <a:pt x="2490" y="56180"/>
                    <a:pt x="5545" y="59779"/>
                    <a:pt x="9709" y="61621"/>
                  </a:cubicBezTo>
                  <a:cubicBezTo>
                    <a:pt x="11649" y="62484"/>
                    <a:pt x="13746" y="62915"/>
                    <a:pt x="15877" y="62915"/>
                  </a:cubicBezTo>
                  <a:cubicBezTo>
                    <a:pt x="18344" y="62915"/>
                    <a:pt x="20857" y="62337"/>
                    <a:pt x="23225" y="61181"/>
                  </a:cubicBezTo>
                  <a:cubicBezTo>
                    <a:pt x="24481" y="60554"/>
                    <a:pt x="26134" y="59403"/>
                    <a:pt x="27619" y="58105"/>
                  </a:cubicBezTo>
                  <a:cubicBezTo>
                    <a:pt x="27933" y="57833"/>
                    <a:pt x="28247" y="57582"/>
                    <a:pt x="28540" y="57289"/>
                  </a:cubicBezTo>
                  <a:cubicBezTo>
                    <a:pt x="28707" y="57499"/>
                    <a:pt x="28917" y="57708"/>
                    <a:pt x="29168" y="57938"/>
                  </a:cubicBezTo>
                  <a:cubicBezTo>
                    <a:pt x="30256" y="59047"/>
                    <a:pt x="31574" y="60156"/>
                    <a:pt x="32892" y="61139"/>
                  </a:cubicBezTo>
                  <a:cubicBezTo>
                    <a:pt x="34503" y="62290"/>
                    <a:pt x="35989" y="63064"/>
                    <a:pt x="37349" y="63462"/>
                  </a:cubicBezTo>
                  <a:cubicBezTo>
                    <a:pt x="37998" y="63671"/>
                    <a:pt x="38625" y="63776"/>
                    <a:pt x="39232" y="63776"/>
                  </a:cubicBezTo>
                  <a:cubicBezTo>
                    <a:pt x="40278" y="63776"/>
                    <a:pt x="41220" y="63462"/>
                    <a:pt x="41952" y="62855"/>
                  </a:cubicBezTo>
                  <a:cubicBezTo>
                    <a:pt x="42120" y="62771"/>
                    <a:pt x="42245" y="62709"/>
                    <a:pt x="42350" y="62562"/>
                  </a:cubicBezTo>
                  <a:cubicBezTo>
                    <a:pt x="43208" y="61704"/>
                    <a:pt x="43542" y="60512"/>
                    <a:pt x="43291" y="59403"/>
                  </a:cubicBezTo>
                  <a:cubicBezTo>
                    <a:pt x="43103" y="58315"/>
                    <a:pt x="42371" y="57624"/>
                    <a:pt x="41827" y="57185"/>
                  </a:cubicBezTo>
                  <a:cubicBezTo>
                    <a:pt x="41785" y="57164"/>
                    <a:pt x="41764" y="57164"/>
                    <a:pt x="41743" y="57122"/>
                  </a:cubicBezTo>
                  <a:cubicBezTo>
                    <a:pt x="40822" y="56473"/>
                    <a:pt x="39525" y="55888"/>
                    <a:pt x="38709" y="55636"/>
                  </a:cubicBezTo>
                  <a:cubicBezTo>
                    <a:pt x="37182" y="54946"/>
                    <a:pt x="35591" y="54235"/>
                    <a:pt x="32557" y="50385"/>
                  </a:cubicBezTo>
                  <a:cubicBezTo>
                    <a:pt x="32557" y="50301"/>
                    <a:pt x="32578" y="50238"/>
                    <a:pt x="32578" y="50175"/>
                  </a:cubicBezTo>
                  <a:cubicBezTo>
                    <a:pt x="32578" y="50134"/>
                    <a:pt x="32578" y="49757"/>
                    <a:pt x="32955" y="48711"/>
                  </a:cubicBezTo>
                  <a:cubicBezTo>
                    <a:pt x="32955" y="48669"/>
                    <a:pt x="32976" y="48627"/>
                    <a:pt x="32976" y="48606"/>
                  </a:cubicBezTo>
                  <a:cubicBezTo>
                    <a:pt x="33373" y="46974"/>
                    <a:pt x="34127" y="44610"/>
                    <a:pt x="35047" y="41576"/>
                  </a:cubicBezTo>
                  <a:lnTo>
                    <a:pt x="35236" y="40990"/>
                  </a:lnTo>
                  <a:cubicBezTo>
                    <a:pt x="35968" y="38667"/>
                    <a:pt x="36240" y="37077"/>
                    <a:pt x="36177" y="35717"/>
                  </a:cubicBezTo>
                  <a:cubicBezTo>
                    <a:pt x="36177" y="33960"/>
                    <a:pt x="35508" y="32537"/>
                    <a:pt x="34336" y="31574"/>
                  </a:cubicBezTo>
                  <a:cubicBezTo>
                    <a:pt x="33635" y="31013"/>
                    <a:pt x="32801" y="30702"/>
                    <a:pt x="31995" y="30702"/>
                  </a:cubicBezTo>
                  <a:cubicBezTo>
                    <a:pt x="31840" y="30702"/>
                    <a:pt x="31685" y="30714"/>
                    <a:pt x="31532" y="30737"/>
                  </a:cubicBezTo>
                  <a:cubicBezTo>
                    <a:pt x="30632" y="30905"/>
                    <a:pt x="29796" y="31449"/>
                    <a:pt x="29293" y="32202"/>
                  </a:cubicBezTo>
                  <a:cubicBezTo>
                    <a:pt x="28435" y="33332"/>
                    <a:pt x="28038" y="34943"/>
                    <a:pt x="28247" y="36784"/>
                  </a:cubicBezTo>
                  <a:lnTo>
                    <a:pt x="28247" y="37224"/>
                  </a:lnTo>
                  <a:cubicBezTo>
                    <a:pt x="28247" y="37433"/>
                    <a:pt x="28163" y="37830"/>
                    <a:pt x="28080" y="38186"/>
                  </a:cubicBezTo>
                  <a:cubicBezTo>
                    <a:pt x="27933" y="39002"/>
                    <a:pt x="27703" y="40216"/>
                    <a:pt x="27327" y="41367"/>
                  </a:cubicBezTo>
                  <a:cubicBezTo>
                    <a:pt x="27327" y="41408"/>
                    <a:pt x="27306" y="41429"/>
                    <a:pt x="27306" y="41492"/>
                  </a:cubicBezTo>
                  <a:cubicBezTo>
                    <a:pt x="27117" y="42308"/>
                    <a:pt x="26908" y="43145"/>
                    <a:pt x="26699" y="43898"/>
                  </a:cubicBezTo>
                  <a:cubicBezTo>
                    <a:pt x="24774" y="41157"/>
                    <a:pt x="23456" y="39316"/>
                    <a:pt x="22389" y="37830"/>
                  </a:cubicBezTo>
                  <a:cubicBezTo>
                    <a:pt x="20924" y="35759"/>
                    <a:pt x="19878" y="34294"/>
                    <a:pt x="18204" y="31867"/>
                  </a:cubicBezTo>
                  <a:cubicBezTo>
                    <a:pt x="24083" y="25046"/>
                    <a:pt x="26866" y="17346"/>
                    <a:pt x="25841" y="10651"/>
                  </a:cubicBezTo>
                  <a:lnTo>
                    <a:pt x="25841" y="10630"/>
                  </a:lnTo>
                  <a:cubicBezTo>
                    <a:pt x="25255" y="7408"/>
                    <a:pt x="23958" y="4708"/>
                    <a:pt x="22012" y="2783"/>
                  </a:cubicBezTo>
                  <a:lnTo>
                    <a:pt x="21991" y="2762"/>
                  </a:lnTo>
                  <a:cubicBezTo>
                    <a:pt x="20108" y="984"/>
                    <a:pt x="17806" y="1"/>
                    <a:pt x="15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1905675" y="2327850"/>
              <a:ext cx="1089625" cy="1594425"/>
            </a:xfrm>
            <a:custGeom>
              <a:avLst/>
              <a:gdLst/>
              <a:ahLst/>
              <a:cxnLst/>
              <a:rect l="l" t="t" r="r" b="b"/>
              <a:pathLst>
                <a:path w="43585" h="63777" extrusionOk="0">
                  <a:moveTo>
                    <a:pt x="15296" y="8266"/>
                  </a:moveTo>
                  <a:cubicBezTo>
                    <a:pt x="17137" y="8287"/>
                    <a:pt x="17911" y="9019"/>
                    <a:pt x="18351" y="9647"/>
                  </a:cubicBezTo>
                  <a:cubicBezTo>
                    <a:pt x="19104" y="10735"/>
                    <a:pt x="19376" y="12618"/>
                    <a:pt x="19083" y="14668"/>
                  </a:cubicBezTo>
                  <a:lnTo>
                    <a:pt x="19083" y="14710"/>
                  </a:lnTo>
                  <a:cubicBezTo>
                    <a:pt x="18602" y="18497"/>
                    <a:pt x="16447" y="22766"/>
                    <a:pt x="13998" y="25005"/>
                  </a:cubicBezTo>
                  <a:cubicBezTo>
                    <a:pt x="13726" y="24502"/>
                    <a:pt x="13350" y="23833"/>
                    <a:pt x="12890" y="23017"/>
                  </a:cubicBezTo>
                  <a:cubicBezTo>
                    <a:pt x="12659" y="22619"/>
                    <a:pt x="12408" y="22180"/>
                    <a:pt x="12178" y="21740"/>
                  </a:cubicBezTo>
                  <a:cubicBezTo>
                    <a:pt x="10400" y="18476"/>
                    <a:pt x="9688" y="15191"/>
                    <a:pt x="10190" y="12722"/>
                  </a:cubicBezTo>
                  <a:cubicBezTo>
                    <a:pt x="10693" y="10484"/>
                    <a:pt x="11969" y="9082"/>
                    <a:pt x="14082" y="8349"/>
                  </a:cubicBezTo>
                  <a:cubicBezTo>
                    <a:pt x="14459" y="8349"/>
                    <a:pt x="14877" y="8328"/>
                    <a:pt x="15296" y="8266"/>
                  </a:cubicBezTo>
                  <a:close/>
                  <a:moveTo>
                    <a:pt x="12325" y="36471"/>
                  </a:moveTo>
                  <a:cubicBezTo>
                    <a:pt x="13622" y="38207"/>
                    <a:pt x="14919" y="39965"/>
                    <a:pt x="16195" y="41702"/>
                  </a:cubicBezTo>
                  <a:cubicBezTo>
                    <a:pt x="18769" y="45154"/>
                    <a:pt x="21175" y="48418"/>
                    <a:pt x="23414" y="51557"/>
                  </a:cubicBezTo>
                  <a:cubicBezTo>
                    <a:pt x="23456" y="51578"/>
                    <a:pt x="23477" y="51598"/>
                    <a:pt x="23477" y="51661"/>
                  </a:cubicBezTo>
                  <a:cubicBezTo>
                    <a:pt x="23477" y="51682"/>
                    <a:pt x="23456" y="51682"/>
                    <a:pt x="23456" y="51703"/>
                  </a:cubicBezTo>
                  <a:cubicBezTo>
                    <a:pt x="22724" y="52917"/>
                    <a:pt x="21949" y="53733"/>
                    <a:pt x="20108" y="54507"/>
                  </a:cubicBezTo>
                  <a:cubicBezTo>
                    <a:pt x="18618" y="54910"/>
                    <a:pt x="17267" y="55112"/>
                    <a:pt x="16048" y="55112"/>
                  </a:cubicBezTo>
                  <a:cubicBezTo>
                    <a:pt x="13535" y="55112"/>
                    <a:pt x="11586" y="54252"/>
                    <a:pt x="10149" y="52519"/>
                  </a:cubicBezTo>
                  <a:cubicBezTo>
                    <a:pt x="8349" y="50301"/>
                    <a:pt x="7596" y="46744"/>
                    <a:pt x="8182" y="43292"/>
                  </a:cubicBezTo>
                  <a:cubicBezTo>
                    <a:pt x="8726" y="40132"/>
                    <a:pt x="10818" y="37789"/>
                    <a:pt x="12325" y="36471"/>
                  </a:cubicBezTo>
                  <a:close/>
                  <a:moveTo>
                    <a:pt x="14542" y="1"/>
                  </a:moveTo>
                  <a:cubicBezTo>
                    <a:pt x="14438" y="1"/>
                    <a:pt x="14375" y="1"/>
                    <a:pt x="14270" y="22"/>
                  </a:cubicBezTo>
                  <a:cubicBezTo>
                    <a:pt x="10232" y="817"/>
                    <a:pt x="6884" y="3265"/>
                    <a:pt x="4897" y="6947"/>
                  </a:cubicBezTo>
                  <a:cubicBezTo>
                    <a:pt x="3223" y="10044"/>
                    <a:pt x="2574" y="13706"/>
                    <a:pt x="3181" y="16823"/>
                  </a:cubicBezTo>
                  <a:cubicBezTo>
                    <a:pt x="3809" y="20527"/>
                    <a:pt x="4290" y="21887"/>
                    <a:pt x="6382" y="25883"/>
                  </a:cubicBezTo>
                  <a:lnTo>
                    <a:pt x="8014" y="28896"/>
                  </a:lnTo>
                  <a:cubicBezTo>
                    <a:pt x="3118" y="33039"/>
                    <a:pt x="398" y="38333"/>
                    <a:pt x="105" y="44296"/>
                  </a:cubicBezTo>
                  <a:cubicBezTo>
                    <a:pt x="1" y="47288"/>
                    <a:pt x="252" y="48774"/>
                    <a:pt x="1130" y="51494"/>
                  </a:cubicBezTo>
                  <a:cubicBezTo>
                    <a:pt x="2490" y="56181"/>
                    <a:pt x="5545" y="59759"/>
                    <a:pt x="9709" y="61621"/>
                  </a:cubicBezTo>
                  <a:cubicBezTo>
                    <a:pt x="11643" y="62481"/>
                    <a:pt x="13733" y="62908"/>
                    <a:pt x="15857" y="62908"/>
                  </a:cubicBezTo>
                  <a:cubicBezTo>
                    <a:pt x="18331" y="62908"/>
                    <a:pt x="20851" y="62330"/>
                    <a:pt x="23226" y="61181"/>
                  </a:cubicBezTo>
                  <a:cubicBezTo>
                    <a:pt x="24481" y="60554"/>
                    <a:pt x="26134" y="59403"/>
                    <a:pt x="27620" y="58085"/>
                  </a:cubicBezTo>
                  <a:cubicBezTo>
                    <a:pt x="27934" y="57834"/>
                    <a:pt x="28247" y="57562"/>
                    <a:pt x="28540" y="57269"/>
                  </a:cubicBezTo>
                  <a:cubicBezTo>
                    <a:pt x="28729" y="57478"/>
                    <a:pt x="28938" y="57687"/>
                    <a:pt x="29168" y="57938"/>
                  </a:cubicBezTo>
                  <a:cubicBezTo>
                    <a:pt x="30277" y="59026"/>
                    <a:pt x="31574" y="60156"/>
                    <a:pt x="32913" y="61119"/>
                  </a:cubicBezTo>
                  <a:cubicBezTo>
                    <a:pt x="34504" y="62270"/>
                    <a:pt x="35989" y="63065"/>
                    <a:pt x="37349" y="63441"/>
                  </a:cubicBezTo>
                  <a:cubicBezTo>
                    <a:pt x="38019" y="63650"/>
                    <a:pt x="38647" y="63776"/>
                    <a:pt x="39232" y="63776"/>
                  </a:cubicBezTo>
                  <a:cubicBezTo>
                    <a:pt x="40279" y="63776"/>
                    <a:pt x="41241" y="63441"/>
                    <a:pt x="41952" y="62855"/>
                  </a:cubicBezTo>
                  <a:cubicBezTo>
                    <a:pt x="42120" y="62772"/>
                    <a:pt x="42245" y="62688"/>
                    <a:pt x="42350" y="62562"/>
                  </a:cubicBezTo>
                  <a:cubicBezTo>
                    <a:pt x="43229" y="61705"/>
                    <a:pt x="43584" y="60491"/>
                    <a:pt x="43292" y="59403"/>
                  </a:cubicBezTo>
                  <a:cubicBezTo>
                    <a:pt x="43124" y="58294"/>
                    <a:pt x="42371" y="57624"/>
                    <a:pt x="41827" y="57185"/>
                  </a:cubicBezTo>
                  <a:cubicBezTo>
                    <a:pt x="41806" y="57143"/>
                    <a:pt x="41785" y="57143"/>
                    <a:pt x="41743" y="57122"/>
                  </a:cubicBezTo>
                  <a:cubicBezTo>
                    <a:pt x="40843" y="56474"/>
                    <a:pt x="39525" y="55888"/>
                    <a:pt x="38709" y="55637"/>
                  </a:cubicBezTo>
                  <a:cubicBezTo>
                    <a:pt x="37203" y="54946"/>
                    <a:pt x="35613" y="54214"/>
                    <a:pt x="32579" y="50364"/>
                  </a:cubicBezTo>
                  <a:cubicBezTo>
                    <a:pt x="32579" y="50301"/>
                    <a:pt x="32600" y="50238"/>
                    <a:pt x="32600" y="50155"/>
                  </a:cubicBezTo>
                  <a:cubicBezTo>
                    <a:pt x="32600" y="50134"/>
                    <a:pt x="32600" y="49736"/>
                    <a:pt x="32955" y="48690"/>
                  </a:cubicBezTo>
                  <a:cubicBezTo>
                    <a:pt x="32955" y="48669"/>
                    <a:pt x="32997" y="48627"/>
                    <a:pt x="32997" y="48585"/>
                  </a:cubicBezTo>
                  <a:cubicBezTo>
                    <a:pt x="33374" y="46974"/>
                    <a:pt x="34148" y="44589"/>
                    <a:pt x="35048" y="41555"/>
                  </a:cubicBezTo>
                  <a:lnTo>
                    <a:pt x="35236" y="40990"/>
                  </a:lnTo>
                  <a:cubicBezTo>
                    <a:pt x="35968" y="38668"/>
                    <a:pt x="36261" y="37057"/>
                    <a:pt x="36178" y="35697"/>
                  </a:cubicBezTo>
                  <a:cubicBezTo>
                    <a:pt x="36178" y="33960"/>
                    <a:pt x="35529" y="32537"/>
                    <a:pt x="34357" y="31575"/>
                  </a:cubicBezTo>
                  <a:cubicBezTo>
                    <a:pt x="33669" y="31007"/>
                    <a:pt x="32853" y="30693"/>
                    <a:pt x="32061" y="30693"/>
                  </a:cubicBezTo>
                  <a:cubicBezTo>
                    <a:pt x="31890" y="30693"/>
                    <a:pt x="31720" y="30708"/>
                    <a:pt x="31553" y="30738"/>
                  </a:cubicBezTo>
                  <a:cubicBezTo>
                    <a:pt x="30633" y="30884"/>
                    <a:pt x="29796" y="31428"/>
                    <a:pt x="29294" y="32202"/>
                  </a:cubicBezTo>
                  <a:cubicBezTo>
                    <a:pt x="28436" y="33332"/>
                    <a:pt x="28038" y="34943"/>
                    <a:pt x="28247" y="36785"/>
                  </a:cubicBezTo>
                  <a:lnTo>
                    <a:pt x="28247" y="37224"/>
                  </a:lnTo>
                  <a:cubicBezTo>
                    <a:pt x="28247" y="37433"/>
                    <a:pt x="28185" y="37831"/>
                    <a:pt x="28101" y="38186"/>
                  </a:cubicBezTo>
                  <a:cubicBezTo>
                    <a:pt x="27934" y="39002"/>
                    <a:pt x="27703" y="40195"/>
                    <a:pt x="27348" y="41346"/>
                  </a:cubicBezTo>
                  <a:cubicBezTo>
                    <a:pt x="27348" y="41409"/>
                    <a:pt x="27306" y="41430"/>
                    <a:pt x="27306" y="41492"/>
                  </a:cubicBezTo>
                  <a:cubicBezTo>
                    <a:pt x="27139" y="42287"/>
                    <a:pt x="26929" y="43124"/>
                    <a:pt x="26720" y="43899"/>
                  </a:cubicBezTo>
                  <a:cubicBezTo>
                    <a:pt x="24774" y="41137"/>
                    <a:pt x="23477" y="39316"/>
                    <a:pt x="22389" y="37831"/>
                  </a:cubicBezTo>
                  <a:cubicBezTo>
                    <a:pt x="20924" y="35759"/>
                    <a:pt x="19878" y="34295"/>
                    <a:pt x="18204" y="31868"/>
                  </a:cubicBezTo>
                  <a:cubicBezTo>
                    <a:pt x="24105" y="25025"/>
                    <a:pt x="26867" y="17347"/>
                    <a:pt x="25841" y="10651"/>
                  </a:cubicBezTo>
                  <a:lnTo>
                    <a:pt x="25841" y="10609"/>
                  </a:lnTo>
                  <a:cubicBezTo>
                    <a:pt x="25276" y="7408"/>
                    <a:pt x="23958" y="4709"/>
                    <a:pt x="22033" y="2763"/>
                  </a:cubicBezTo>
                  <a:lnTo>
                    <a:pt x="22012" y="2742"/>
                  </a:lnTo>
                  <a:cubicBezTo>
                    <a:pt x="20129" y="963"/>
                    <a:pt x="17828" y="1"/>
                    <a:pt x="15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1891550" y="2313200"/>
              <a:ext cx="1114725" cy="1621100"/>
            </a:xfrm>
            <a:custGeom>
              <a:avLst/>
              <a:gdLst/>
              <a:ahLst/>
              <a:cxnLst/>
              <a:rect l="l" t="t" r="r" b="b"/>
              <a:pathLst>
                <a:path w="44589" h="64844" extrusionOk="0">
                  <a:moveTo>
                    <a:pt x="15882" y="9438"/>
                  </a:moveTo>
                  <a:cubicBezTo>
                    <a:pt x="17472" y="9458"/>
                    <a:pt x="18100" y="10044"/>
                    <a:pt x="18476" y="10567"/>
                  </a:cubicBezTo>
                  <a:cubicBezTo>
                    <a:pt x="19125" y="11509"/>
                    <a:pt x="19355" y="13287"/>
                    <a:pt x="19104" y="15212"/>
                  </a:cubicBezTo>
                  <a:lnTo>
                    <a:pt x="19104" y="15233"/>
                  </a:lnTo>
                  <a:cubicBezTo>
                    <a:pt x="18685" y="18581"/>
                    <a:pt x="16844" y="22452"/>
                    <a:pt x="14647" y="24754"/>
                  </a:cubicBezTo>
                  <a:cubicBezTo>
                    <a:pt x="14417" y="24335"/>
                    <a:pt x="14145" y="23896"/>
                    <a:pt x="13852" y="23352"/>
                  </a:cubicBezTo>
                  <a:lnTo>
                    <a:pt x="13831" y="23289"/>
                  </a:lnTo>
                  <a:cubicBezTo>
                    <a:pt x="13622" y="22891"/>
                    <a:pt x="13392" y="22473"/>
                    <a:pt x="13162" y="22054"/>
                  </a:cubicBezTo>
                  <a:cubicBezTo>
                    <a:pt x="11488" y="18916"/>
                    <a:pt x="10776" y="15777"/>
                    <a:pt x="11237" y="13434"/>
                  </a:cubicBezTo>
                  <a:cubicBezTo>
                    <a:pt x="11718" y="11425"/>
                    <a:pt x="12848" y="10128"/>
                    <a:pt x="14731" y="9500"/>
                  </a:cubicBezTo>
                  <a:cubicBezTo>
                    <a:pt x="15066" y="9500"/>
                    <a:pt x="15463" y="9479"/>
                    <a:pt x="15882" y="9438"/>
                  </a:cubicBezTo>
                  <a:close/>
                  <a:moveTo>
                    <a:pt x="15777" y="8329"/>
                  </a:moveTo>
                  <a:cubicBezTo>
                    <a:pt x="15380" y="8412"/>
                    <a:pt x="14982" y="8412"/>
                    <a:pt x="14647" y="8412"/>
                  </a:cubicBezTo>
                  <a:lnTo>
                    <a:pt x="14563" y="8412"/>
                  </a:lnTo>
                  <a:lnTo>
                    <a:pt x="14501" y="8433"/>
                  </a:lnTo>
                  <a:cubicBezTo>
                    <a:pt x="12199" y="9228"/>
                    <a:pt x="10797" y="10756"/>
                    <a:pt x="10253" y="13162"/>
                  </a:cubicBezTo>
                  <a:lnTo>
                    <a:pt x="10253" y="13204"/>
                  </a:lnTo>
                  <a:cubicBezTo>
                    <a:pt x="9730" y="15777"/>
                    <a:pt x="10462" y="19188"/>
                    <a:pt x="12262" y="22536"/>
                  </a:cubicBezTo>
                  <a:cubicBezTo>
                    <a:pt x="12513" y="22975"/>
                    <a:pt x="12743" y="23394"/>
                    <a:pt x="12952" y="23770"/>
                  </a:cubicBezTo>
                  <a:lnTo>
                    <a:pt x="12973" y="23812"/>
                  </a:lnTo>
                  <a:cubicBezTo>
                    <a:pt x="13455" y="24649"/>
                    <a:pt x="13810" y="25339"/>
                    <a:pt x="14103" y="25821"/>
                  </a:cubicBezTo>
                  <a:lnTo>
                    <a:pt x="14417" y="26407"/>
                  </a:lnTo>
                  <a:lnTo>
                    <a:pt x="14919" y="25967"/>
                  </a:lnTo>
                  <a:cubicBezTo>
                    <a:pt x="17535" y="23582"/>
                    <a:pt x="19669" y="19209"/>
                    <a:pt x="20171" y="15317"/>
                  </a:cubicBezTo>
                  <a:cubicBezTo>
                    <a:pt x="20485" y="13141"/>
                    <a:pt x="20171" y="11132"/>
                    <a:pt x="19355" y="9919"/>
                  </a:cubicBezTo>
                  <a:cubicBezTo>
                    <a:pt x="18895" y="9270"/>
                    <a:pt x="17995" y="8350"/>
                    <a:pt x="15882" y="8329"/>
                  </a:cubicBezTo>
                  <a:close/>
                  <a:moveTo>
                    <a:pt x="12806" y="37810"/>
                  </a:moveTo>
                  <a:cubicBezTo>
                    <a:pt x="13999" y="39400"/>
                    <a:pt x="15170" y="40969"/>
                    <a:pt x="16321" y="42560"/>
                  </a:cubicBezTo>
                  <a:lnTo>
                    <a:pt x="16342" y="42601"/>
                  </a:lnTo>
                  <a:cubicBezTo>
                    <a:pt x="18853" y="45949"/>
                    <a:pt x="21217" y="49130"/>
                    <a:pt x="23414" y="52226"/>
                  </a:cubicBezTo>
                  <a:cubicBezTo>
                    <a:pt x="22766" y="53231"/>
                    <a:pt x="22075" y="53900"/>
                    <a:pt x="20485" y="54570"/>
                  </a:cubicBezTo>
                  <a:cubicBezTo>
                    <a:pt x="19074" y="54947"/>
                    <a:pt x="17795" y="55135"/>
                    <a:pt x="16643" y="55135"/>
                  </a:cubicBezTo>
                  <a:cubicBezTo>
                    <a:pt x="14277" y="55135"/>
                    <a:pt x="12448" y="54340"/>
                    <a:pt x="11111" y="52749"/>
                  </a:cubicBezTo>
                  <a:cubicBezTo>
                    <a:pt x="9416" y="50615"/>
                    <a:pt x="8705" y="47247"/>
                    <a:pt x="9270" y="43920"/>
                  </a:cubicBezTo>
                  <a:cubicBezTo>
                    <a:pt x="9730" y="41262"/>
                    <a:pt x="11383" y="39170"/>
                    <a:pt x="12806" y="37810"/>
                  </a:cubicBezTo>
                  <a:close/>
                  <a:moveTo>
                    <a:pt x="12973" y="36262"/>
                  </a:moveTo>
                  <a:lnTo>
                    <a:pt x="12555" y="36638"/>
                  </a:lnTo>
                  <a:cubicBezTo>
                    <a:pt x="10902" y="38061"/>
                    <a:pt x="8809" y="40467"/>
                    <a:pt x="8245" y="43752"/>
                  </a:cubicBezTo>
                  <a:cubicBezTo>
                    <a:pt x="7638" y="47372"/>
                    <a:pt x="8454" y="51076"/>
                    <a:pt x="10337" y="53419"/>
                  </a:cubicBezTo>
                  <a:cubicBezTo>
                    <a:pt x="11885" y="55281"/>
                    <a:pt x="13936" y="56202"/>
                    <a:pt x="16614" y="56202"/>
                  </a:cubicBezTo>
                  <a:cubicBezTo>
                    <a:pt x="17869" y="56202"/>
                    <a:pt x="19271" y="55993"/>
                    <a:pt x="20736" y="55595"/>
                  </a:cubicBezTo>
                  <a:lnTo>
                    <a:pt x="20820" y="55553"/>
                  </a:lnTo>
                  <a:cubicBezTo>
                    <a:pt x="22807" y="54716"/>
                    <a:pt x="23644" y="53817"/>
                    <a:pt x="24398" y="52561"/>
                  </a:cubicBezTo>
                  <a:lnTo>
                    <a:pt x="24628" y="52226"/>
                  </a:lnTo>
                  <a:lnTo>
                    <a:pt x="24377" y="51829"/>
                  </a:lnTo>
                  <a:cubicBezTo>
                    <a:pt x="22159" y="48690"/>
                    <a:pt x="19753" y="45447"/>
                    <a:pt x="17179" y="41995"/>
                  </a:cubicBezTo>
                  <a:lnTo>
                    <a:pt x="17158" y="41932"/>
                  </a:lnTo>
                  <a:cubicBezTo>
                    <a:pt x="15882" y="40216"/>
                    <a:pt x="14605" y="38459"/>
                    <a:pt x="13308" y="36743"/>
                  </a:cubicBezTo>
                  <a:lnTo>
                    <a:pt x="12973" y="36262"/>
                  </a:lnTo>
                  <a:close/>
                  <a:moveTo>
                    <a:pt x="16112" y="984"/>
                  </a:moveTo>
                  <a:cubicBezTo>
                    <a:pt x="18309" y="984"/>
                    <a:pt x="20485" y="1926"/>
                    <a:pt x="22263" y="3600"/>
                  </a:cubicBezTo>
                  <a:lnTo>
                    <a:pt x="22284" y="3621"/>
                  </a:lnTo>
                  <a:cubicBezTo>
                    <a:pt x="24146" y="5483"/>
                    <a:pt x="25402" y="8098"/>
                    <a:pt x="25946" y="11195"/>
                  </a:cubicBezTo>
                  <a:cubicBezTo>
                    <a:pt x="26929" y="17723"/>
                    <a:pt x="24188" y="25298"/>
                    <a:pt x="18434" y="31993"/>
                  </a:cubicBezTo>
                  <a:lnTo>
                    <a:pt x="18183" y="32307"/>
                  </a:lnTo>
                  <a:lnTo>
                    <a:pt x="18413" y="32642"/>
                  </a:lnTo>
                  <a:cubicBezTo>
                    <a:pt x="20108" y="35111"/>
                    <a:pt x="21154" y="36575"/>
                    <a:pt x="22598" y="38605"/>
                  </a:cubicBezTo>
                  <a:lnTo>
                    <a:pt x="22640" y="38689"/>
                  </a:lnTo>
                  <a:cubicBezTo>
                    <a:pt x="23728" y="40174"/>
                    <a:pt x="25004" y="41995"/>
                    <a:pt x="26908" y="44715"/>
                  </a:cubicBezTo>
                  <a:lnTo>
                    <a:pt x="27536" y="45614"/>
                  </a:lnTo>
                  <a:lnTo>
                    <a:pt x="27829" y="44547"/>
                  </a:lnTo>
                  <a:cubicBezTo>
                    <a:pt x="28017" y="43815"/>
                    <a:pt x="28248" y="42957"/>
                    <a:pt x="28436" y="42120"/>
                  </a:cubicBezTo>
                  <a:cubicBezTo>
                    <a:pt x="28436" y="42099"/>
                    <a:pt x="28457" y="42057"/>
                    <a:pt x="28457" y="42037"/>
                  </a:cubicBezTo>
                  <a:cubicBezTo>
                    <a:pt x="28812" y="40886"/>
                    <a:pt x="29064" y="39651"/>
                    <a:pt x="29210" y="38814"/>
                  </a:cubicBezTo>
                  <a:cubicBezTo>
                    <a:pt x="29294" y="38396"/>
                    <a:pt x="29377" y="38019"/>
                    <a:pt x="29377" y="37747"/>
                  </a:cubicBezTo>
                  <a:lnTo>
                    <a:pt x="29377" y="37308"/>
                  </a:lnTo>
                  <a:lnTo>
                    <a:pt x="29377" y="37245"/>
                  </a:lnTo>
                  <a:cubicBezTo>
                    <a:pt x="29189" y="35550"/>
                    <a:pt x="29524" y="34065"/>
                    <a:pt x="30319" y="33039"/>
                  </a:cubicBezTo>
                  <a:lnTo>
                    <a:pt x="30340" y="33018"/>
                  </a:lnTo>
                  <a:cubicBezTo>
                    <a:pt x="30758" y="32391"/>
                    <a:pt x="31491" y="31909"/>
                    <a:pt x="32244" y="31784"/>
                  </a:cubicBezTo>
                  <a:cubicBezTo>
                    <a:pt x="32377" y="31763"/>
                    <a:pt x="32513" y="31752"/>
                    <a:pt x="32649" y="31752"/>
                  </a:cubicBezTo>
                  <a:cubicBezTo>
                    <a:pt x="33329" y="31752"/>
                    <a:pt x="34037" y="32011"/>
                    <a:pt x="34629" y="32516"/>
                  </a:cubicBezTo>
                  <a:cubicBezTo>
                    <a:pt x="35696" y="33374"/>
                    <a:pt x="36282" y="34671"/>
                    <a:pt x="36282" y="36241"/>
                  </a:cubicBezTo>
                  <a:lnTo>
                    <a:pt x="36282" y="36262"/>
                  </a:lnTo>
                  <a:cubicBezTo>
                    <a:pt x="36366" y="37559"/>
                    <a:pt x="36094" y="39086"/>
                    <a:pt x="35362" y="41367"/>
                  </a:cubicBezTo>
                  <a:lnTo>
                    <a:pt x="35173" y="41932"/>
                  </a:lnTo>
                  <a:cubicBezTo>
                    <a:pt x="34232" y="44966"/>
                    <a:pt x="33499" y="47372"/>
                    <a:pt x="33081" y="49004"/>
                  </a:cubicBezTo>
                  <a:cubicBezTo>
                    <a:pt x="33081" y="49025"/>
                    <a:pt x="33060" y="49046"/>
                    <a:pt x="33060" y="49067"/>
                  </a:cubicBezTo>
                  <a:cubicBezTo>
                    <a:pt x="32704" y="50113"/>
                    <a:pt x="32662" y="50573"/>
                    <a:pt x="32662" y="50699"/>
                  </a:cubicBezTo>
                  <a:lnTo>
                    <a:pt x="32662" y="50824"/>
                  </a:lnTo>
                  <a:lnTo>
                    <a:pt x="32641" y="51055"/>
                  </a:lnTo>
                  <a:lnTo>
                    <a:pt x="32767" y="51243"/>
                  </a:lnTo>
                  <a:cubicBezTo>
                    <a:pt x="35906" y="55218"/>
                    <a:pt x="37559" y="55951"/>
                    <a:pt x="39128" y="56662"/>
                  </a:cubicBezTo>
                  <a:lnTo>
                    <a:pt x="39191" y="56683"/>
                  </a:lnTo>
                  <a:cubicBezTo>
                    <a:pt x="39944" y="56913"/>
                    <a:pt x="41199" y="57499"/>
                    <a:pt x="42057" y="58106"/>
                  </a:cubicBezTo>
                  <a:cubicBezTo>
                    <a:pt x="42078" y="58106"/>
                    <a:pt x="42078" y="58127"/>
                    <a:pt x="42120" y="58127"/>
                  </a:cubicBezTo>
                  <a:cubicBezTo>
                    <a:pt x="42580" y="58524"/>
                    <a:pt x="43229" y="59110"/>
                    <a:pt x="43396" y="60031"/>
                  </a:cubicBezTo>
                  <a:lnTo>
                    <a:pt x="43396" y="60052"/>
                  </a:lnTo>
                  <a:cubicBezTo>
                    <a:pt x="43626" y="60993"/>
                    <a:pt x="43313" y="62019"/>
                    <a:pt x="42601" y="62730"/>
                  </a:cubicBezTo>
                  <a:cubicBezTo>
                    <a:pt x="42517" y="62814"/>
                    <a:pt x="42455" y="62856"/>
                    <a:pt x="42350" y="62918"/>
                  </a:cubicBezTo>
                  <a:lnTo>
                    <a:pt x="42287" y="62939"/>
                  </a:lnTo>
                  <a:lnTo>
                    <a:pt x="42245" y="62981"/>
                  </a:lnTo>
                  <a:cubicBezTo>
                    <a:pt x="41593" y="63529"/>
                    <a:pt x="40754" y="63800"/>
                    <a:pt x="39834" y="63800"/>
                  </a:cubicBezTo>
                  <a:cubicBezTo>
                    <a:pt x="39279" y="63800"/>
                    <a:pt x="38694" y="63701"/>
                    <a:pt x="38103" y="63504"/>
                  </a:cubicBezTo>
                  <a:lnTo>
                    <a:pt x="38082" y="63504"/>
                  </a:lnTo>
                  <a:cubicBezTo>
                    <a:pt x="36784" y="63169"/>
                    <a:pt x="35341" y="62416"/>
                    <a:pt x="33792" y="61286"/>
                  </a:cubicBezTo>
                  <a:cubicBezTo>
                    <a:pt x="32453" y="60324"/>
                    <a:pt x="31198" y="59257"/>
                    <a:pt x="30110" y="58148"/>
                  </a:cubicBezTo>
                  <a:cubicBezTo>
                    <a:pt x="29880" y="57918"/>
                    <a:pt x="29691" y="57729"/>
                    <a:pt x="29503" y="57520"/>
                  </a:cubicBezTo>
                  <a:lnTo>
                    <a:pt x="29168" y="57122"/>
                  </a:lnTo>
                  <a:lnTo>
                    <a:pt x="28792" y="57374"/>
                  </a:lnTo>
                  <a:cubicBezTo>
                    <a:pt x="28520" y="57625"/>
                    <a:pt x="28185" y="57897"/>
                    <a:pt x="27892" y="58148"/>
                  </a:cubicBezTo>
                  <a:cubicBezTo>
                    <a:pt x="26427" y="59424"/>
                    <a:pt x="24795" y="60554"/>
                    <a:pt x="23582" y="61161"/>
                  </a:cubicBezTo>
                  <a:cubicBezTo>
                    <a:pt x="21291" y="62278"/>
                    <a:pt x="18843" y="62841"/>
                    <a:pt x="16440" y="62841"/>
                  </a:cubicBezTo>
                  <a:cubicBezTo>
                    <a:pt x="14386" y="62841"/>
                    <a:pt x="12365" y="62429"/>
                    <a:pt x="10504" y="61600"/>
                  </a:cubicBezTo>
                  <a:cubicBezTo>
                    <a:pt x="6487" y="59822"/>
                    <a:pt x="3537" y="56348"/>
                    <a:pt x="2198" y="51787"/>
                  </a:cubicBezTo>
                  <a:cubicBezTo>
                    <a:pt x="1298" y="49130"/>
                    <a:pt x="1131" y="47686"/>
                    <a:pt x="1193" y="44778"/>
                  </a:cubicBezTo>
                  <a:cubicBezTo>
                    <a:pt x="1465" y="39003"/>
                    <a:pt x="4123" y="33793"/>
                    <a:pt x="8914" y="29775"/>
                  </a:cubicBezTo>
                  <a:lnTo>
                    <a:pt x="9228" y="29503"/>
                  </a:lnTo>
                  <a:lnTo>
                    <a:pt x="7429" y="26114"/>
                  </a:lnTo>
                  <a:cubicBezTo>
                    <a:pt x="5357" y="22180"/>
                    <a:pt x="4897" y="20862"/>
                    <a:pt x="4269" y="17200"/>
                  </a:cubicBezTo>
                  <a:cubicBezTo>
                    <a:pt x="3683" y="14187"/>
                    <a:pt x="4311" y="10651"/>
                    <a:pt x="5943" y="7680"/>
                  </a:cubicBezTo>
                  <a:cubicBezTo>
                    <a:pt x="7868" y="4144"/>
                    <a:pt x="11069" y="1759"/>
                    <a:pt x="14961" y="1005"/>
                  </a:cubicBezTo>
                  <a:cubicBezTo>
                    <a:pt x="15003" y="984"/>
                    <a:pt x="15087" y="984"/>
                    <a:pt x="15149" y="984"/>
                  </a:cubicBezTo>
                  <a:close/>
                  <a:moveTo>
                    <a:pt x="15066" y="1"/>
                  </a:moveTo>
                  <a:cubicBezTo>
                    <a:pt x="14961" y="1"/>
                    <a:pt x="14835" y="1"/>
                    <a:pt x="14689" y="43"/>
                  </a:cubicBezTo>
                  <a:cubicBezTo>
                    <a:pt x="10504" y="838"/>
                    <a:pt x="7052" y="3412"/>
                    <a:pt x="4960" y="7220"/>
                  </a:cubicBezTo>
                  <a:cubicBezTo>
                    <a:pt x="3244" y="10421"/>
                    <a:pt x="2553" y="14208"/>
                    <a:pt x="3181" y="17430"/>
                  </a:cubicBezTo>
                  <a:cubicBezTo>
                    <a:pt x="3851" y="21218"/>
                    <a:pt x="4332" y="22598"/>
                    <a:pt x="6466" y="26658"/>
                  </a:cubicBezTo>
                  <a:lnTo>
                    <a:pt x="7868" y="29315"/>
                  </a:lnTo>
                  <a:cubicBezTo>
                    <a:pt x="3055" y="33500"/>
                    <a:pt x="398" y="38856"/>
                    <a:pt x="105" y="44819"/>
                  </a:cubicBezTo>
                  <a:cubicBezTo>
                    <a:pt x="1" y="47895"/>
                    <a:pt x="231" y="49423"/>
                    <a:pt x="1151" y="52184"/>
                  </a:cubicBezTo>
                  <a:cubicBezTo>
                    <a:pt x="2574" y="57039"/>
                    <a:pt x="5713" y="60742"/>
                    <a:pt x="10023" y="62646"/>
                  </a:cubicBezTo>
                  <a:cubicBezTo>
                    <a:pt x="12015" y="63546"/>
                    <a:pt x="14177" y="63989"/>
                    <a:pt x="16374" y="63989"/>
                  </a:cubicBezTo>
                  <a:cubicBezTo>
                    <a:pt x="18932" y="63989"/>
                    <a:pt x="21537" y="63389"/>
                    <a:pt x="23979" y="62207"/>
                  </a:cubicBezTo>
                  <a:cubicBezTo>
                    <a:pt x="25297" y="61558"/>
                    <a:pt x="26971" y="60366"/>
                    <a:pt x="28520" y="59047"/>
                  </a:cubicBezTo>
                  <a:lnTo>
                    <a:pt x="29064" y="58566"/>
                  </a:lnTo>
                  <a:lnTo>
                    <a:pt x="29356" y="58859"/>
                  </a:lnTo>
                  <a:cubicBezTo>
                    <a:pt x="30465" y="59989"/>
                    <a:pt x="31805" y="61119"/>
                    <a:pt x="33165" y="62102"/>
                  </a:cubicBezTo>
                  <a:cubicBezTo>
                    <a:pt x="34818" y="63316"/>
                    <a:pt x="36366" y="64111"/>
                    <a:pt x="37789" y="64508"/>
                  </a:cubicBezTo>
                  <a:cubicBezTo>
                    <a:pt x="38500" y="64739"/>
                    <a:pt x="39191" y="64843"/>
                    <a:pt x="39839" y="64843"/>
                  </a:cubicBezTo>
                  <a:cubicBezTo>
                    <a:pt x="40969" y="64843"/>
                    <a:pt x="42015" y="64508"/>
                    <a:pt x="42748" y="63902"/>
                  </a:cubicBezTo>
                  <a:cubicBezTo>
                    <a:pt x="42915" y="63797"/>
                    <a:pt x="43103" y="63672"/>
                    <a:pt x="43229" y="63546"/>
                  </a:cubicBezTo>
                  <a:cubicBezTo>
                    <a:pt x="44212" y="62584"/>
                    <a:pt x="44589" y="61182"/>
                    <a:pt x="44275" y="59905"/>
                  </a:cubicBezTo>
                  <a:cubicBezTo>
                    <a:pt x="44066" y="58650"/>
                    <a:pt x="43229" y="57855"/>
                    <a:pt x="42643" y="57394"/>
                  </a:cubicBezTo>
                  <a:cubicBezTo>
                    <a:pt x="42601" y="57374"/>
                    <a:pt x="42559" y="57353"/>
                    <a:pt x="42538" y="57311"/>
                  </a:cubicBezTo>
                  <a:cubicBezTo>
                    <a:pt x="41534" y="56620"/>
                    <a:pt x="40237" y="56034"/>
                    <a:pt x="39400" y="55783"/>
                  </a:cubicBezTo>
                  <a:cubicBezTo>
                    <a:pt x="37956" y="55114"/>
                    <a:pt x="36471" y="54444"/>
                    <a:pt x="33583" y="50824"/>
                  </a:cubicBezTo>
                  <a:lnTo>
                    <a:pt x="33583" y="50804"/>
                  </a:lnTo>
                  <a:cubicBezTo>
                    <a:pt x="33583" y="50804"/>
                    <a:pt x="33604" y="50469"/>
                    <a:pt x="33918" y="49506"/>
                  </a:cubicBezTo>
                  <a:cubicBezTo>
                    <a:pt x="33960" y="49443"/>
                    <a:pt x="33981" y="49381"/>
                    <a:pt x="33981" y="49339"/>
                  </a:cubicBezTo>
                  <a:cubicBezTo>
                    <a:pt x="34378" y="47749"/>
                    <a:pt x="35110" y="45363"/>
                    <a:pt x="36052" y="42329"/>
                  </a:cubicBezTo>
                  <a:lnTo>
                    <a:pt x="36219" y="41744"/>
                  </a:lnTo>
                  <a:cubicBezTo>
                    <a:pt x="36973" y="39379"/>
                    <a:pt x="37266" y="37726"/>
                    <a:pt x="37182" y="36283"/>
                  </a:cubicBezTo>
                  <a:cubicBezTo>
                    <a:pt x="37161" y="34399"/>
                    <a:pt x="36450" y="32830"/>
                    <a:pt x="35152" y="31784"/>
                  </a:cubicBezTo>
                  <a:cubicBezTo>
                    <a:pt x="34369" y="31140"/>
                    <a:pt x="33427" y="30800"/>
                    <a:pt x="32494" y="30800"/>
                  </a:cubicBezTo>
                  <a:cubicBezTo>
                    <a:pt x="32305" y="30800"/>
                    <a:pt x="32117" y="30814"/>
                    <a:pt x="31930" y="30842"/>
                  </a:cubicBezTo>
                  <a:cubicBezTo>
                    <a:pt x="30884" y="31031"/>
                    <a:pt x="29921" y="31637"/>
                    <a:pt x="29336" y="32516"/>
                  </a:cubicBezTo>
                  <a:cubicBezTo>
                    <a:pt x="28394" y="33772"/>
                    <a:pt x="27976" y="35508"/>
                    <a:pt x="28185" y="37433"/>
                  </a:cubicBezTo>
                  <a:lnTo>
                    <a:pt x="28185" y="37852"/>
                  </a:lnTo>
                  <a:cubicBezTo>
                    <a:pt x="28185" y="38019"/>
                    <a:pt x="28122" y="38417"/>
                    <a:pt x="28059" y="38731"/>
                  </a:cubicBezTo>
                  <a:cubicBezTo>
                    <a:pt x="27913" y="39505"/>
                    <a:pt x="27662" y="40718"/>
                    <a:pt x="27327" y="41806"/>
                  </a:cubicBezTo>
                  <a:cubicBezTo>
                    <a:pt x="27306" y="41869"/>
                    <a:pt x="27285" y="41911"/>
                    <a:pt x="27285" y="41974"/>
                  </a:cubicBezTo>
                  <a:cubicBezTo>
                    <a:pt x="27180" y="42392"/>
                    <a:pt x="27076" y="42832"/>
                    <a:pt x="26971" y="43250"/>
                  </a:cubicBezTo>
                  <a:cubicBezTo>
                    <a:pt x="25402" y="41032"/>
                    <a:pt x="24293" y="39463"/>
                    <a:pt x="23351" y="38145"/>
                  </a:cubicBezTo>
                  <a:lnTo>
                    <a:pt x="23310" y="38061"/>
                  </a:lnTo>
                  <a:cubicBezTo>
                    <a:pt x="21908" y="36136"/>
                    <a:pt x="20924" y="34692"/>
                    <a:pt x="19355" y="32454"/>
                  </a:cubicBezTo>
                  <a:cubicBezTo>
                    <a:pt x="25130" y="25570"/>
                    <a:pt x="27871" y="17828"/>
                    <a:pt x="26867" y="11132"/>
                  </a:cubicBezTo>
                  <a:lnTo>
                    <a:pt x="26867" y="11070"/>
                  </a:lnTo>
                  <a:cubicBezTo>
                    <a:pt x="26281" y="7743"/>
                    <a:pt x="24921" y="4960"/>
                    <a:pt x="22912" y="2951"/>
                  </a:cubicBezTo>
                  <a:lnTo>
                    <a:pt x="22891" y="2909"/>
                  </a:lnTo>
                  <a:cubicBezTo>
                    <a:pt x="20903" y="1026"/>
                    <a:pt x="18476" y="1"/>
                    <a:pt x="1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1953275" y="3109450"/>
              <a:ext cx="228800" cy="684275"/>
            </a:xfrm>
            <a:custGeom>
              <a:avLst/>
              <a:gdLst/>
              <a:ahLst/>
              <a:cxnLst/>
              <a:rect l="l" t="t" r="r" b="b"/>
              <a:pathLst>
                <a:path w="9152" h="27371" extrusionOk="0">
                  <a:moveTo>
                    <a:pt x="6612" y="0"/>
                  </a:moveTo>
                  <a:cubicBezTo>
                    <a:pt x="6436" y="0"/>
                    <a:pt x="6254" y="67"/>
                    <a:pt x="6089" y="227"/>
                  </a:cubicBezTo>
                  <a:cubicBezTo>
                    <a:pt x="2239" y="3847"/>
                    <a:pt x="42" y="9119"/>
                    <a:pt x="482" y="14413"/>
                  </a:cubicBezTo>
                  <a:cubicBezTo>
                    <a:pt x="900" y="19518"/>
                    <a:pt x="3599" y="24184"/>
                    <a:pt x="7701" y="27218"/>
                  </a:cubicBezTo>
                  <a:cubicBezTo>
                    <a:pt x="7844" y="27325"/>
                    <a:pt x="7986" y="27371"/>
                    <a:pt x="8118" y="27371"/>
                  </a:cubicBezTo>
                  <a:cubicBezTo>
                    <a:pt x="8740" y="27371"/>
                    <a:pt x="9151" y="26359"/>
                    <a:pt x="8496" y="25858"/>
                  </a:cubicBezTo>
                  <a:cubicBezTo>
                    <a:pt x="524" y="19895"/>
                    <a:pt x="1" y="8073"/>
                    <a:pt x="7198" y="1336"/>
                  </a:cubicBezTo>
                  <a:cubicBezTo>
                    <a:pt x="7750" y="800"/>
                    <a:pt x="7219" y="0"/>
                    <a:pt x="6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2379950" y="2409175"/>
              <a:ext cx="157650" cy="443075"/>
            </a:xfrm>
            <a:custGeom>
              <a:avLst/>
              <a:gdLst/>
              <a:ahLst/>
              <a:cxnLst/>
              <a:rect l="l" t="t" r="r" b="b"/>
              <a:pathLst>
                <a:path w="6306" h="17723" extrusionOk="0">
                  <a:moveTo>
                    <a:pt x="1093" y="0"/>
                  </a:moveTo>
                  <a:cubicBezTo>
                    <a:pt x="520" y="0"/>
                    <a:pt x="0" y="783"/>
                    <a:pt x="509" y="1372"/>
                  </a:cubicBezTo>
                  <a:cubicBezTo>
                    <a:pt x="4004" y="5599"/>
                    <a:pt x="4610" y="11729"/>
                    <a:pt x="2016" y="16542"/>
                  </a:cubicBezTo>
                  <a:cubicBezTo>
                    <a:pt x="1698" y="17162"/>
                    <a:pt x="2227" y="17723"/>
                    <a:pt x="2750" y="17723"/>
                  </a:cubicBezTo>
                  <a:cubicBezTo>
                    <a:pt x="2986" y="17723"/>
                    <a:pt x="3220" y="17609"/>
                    <a:pt x="3376" y="17337"/>
                  </a:cubicBezTo>
                  <a:cubicBezTo>
                    <a:pt x="6305" y="11876"/>
                    <a:pt x="5594" y="5013"/>
                    <a:pt x="1618" y="263"/>
                  </a:cubicBezTo>
                  <a:cubicBezTo>
                    <a:pt x="1458" y="78"/>
                    <a:pt x="1273" y="0"/>
                    <a:pt x="1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374725" y="5407900"/>
            <a:ext cx="975" cy="500"/>
          </a:xfrm>
          <a:custGeom>
            <a:avLst/>
            <a:gdLst/>
            <a:ahLst/>
            <a:cxnLst/>
            <a:rect l="l" t="t" r="r" b="b"/>
            <a:pathLst>
              <a:path w="39" h="20" extrusionOk="0">
                <a:moveTo>
                  <a:pt x="38" y="0"/>
                </a:moveTo>
                <a:cubicBezTo>
                  <a:pt x="19" y="0"/>
                  <a:pt x="19" y="0"/>
                  <a:pt x="0" y="19"/>
                </a:cubicBezTo>
                <a:cubicBezTo>
                  <a:pt x="19" y="0"/>
                  <a:pt x="38" y="0"/>
                  <a:pt x="38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375675" y="5406950"/>
            <a:ext cx="500" cy="25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20" y="0"/>
                </a:moveTo>
                <a:cubicBezTo>
                  <a:pt x="20" y="0"/>
                  <a:pt x="0" y="0"/>
                  <a:pt x="20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7"/>
          <p:cNvGrpSpPr/>
          <p:nvPr/>
        </p:nvGrpSpPr>
        <p:grpSpPr>
          <a:xfrm rot="-1059538">
            <a:off x="697409" y="970079"/>
            <a:ext cx="3479219" cy="3796529"/>
            <a:chOff x="2171018" y="2255746"/>
            <a:chExt cx="1318620" cy="1438880"/>
          </a:xfrm>
        </p:grpSpPr>
        <p:sp>
          <p:nvSpPr>
            <p:cNvPr id="121" name="Google Shape;121;p17"/>
            <p:cNvSpPr/>
            <p:nvPr/>
          </p:nvSpPr>
          <p:spPr>
            <a:xfrm rot="672166">
              <a:off x="2293520" y="2500163"/>
              <a:ext cx="1099934" cy="1098076"/>
            </a:xfrm>
            <a:custGeom>
              <a:avLst/>
              <a:gdLst/>
              <a:ahLst/>
              <a:cxnLst/>
              <a:rect l="l" t="t" r="r" b="b"/>
              <a:pathLst>
                <a:path w="21856" h="21818" extrusionOk="0">
                  <a:moveTo>
                    <a:pt x="15635" y="1712"/>
                  </a:moveTo>
                  <a:lnTo>
                    <a:pt x="15654" y="1731"/>
                  </a:lnTo>
                  <a:lnTo>
                    <a:pt x="15616" y="1845"/>
                  </a:lnTo>
                  <a:lnTo>
                    <a:pt x="15483" y="1807"/>
                  </a:lnTo>
                  <a:lnTo>
                    <a:pt x="15483" y="1731"/>
                  </a:lnTo>
                  <a:lnTo>
                    <a:pt x="15540" y="1712"/>
                  </a:lnTo>
                  <a:close/>
                  <a:moveTo>
                    <a:pt x="16244" y="2054"/>
                  </a:moveTo>
                  <a:lnTo>
                    <a:pt x="16263" y="2111"/>
                  </a:lnTo>
                  <a:lnTo>
                    <a:pt x="16225" y="2131"/>
                  </a:lnTo>
                  <a:lnTo>
                    <a:pt x="16187" y="2188"/>
                  </a:lnTo>
                  <a:lnTo>
                    <a:pt x="16187" y="2169"/>
                  </a:lnTo>
                  <a:lnTo>
                    <a:pt x="16149" y="2131"/>
                  </a:lnTo>
                  <a:lnTo>
                    <a:pt x="16206" y="2092"/>
                  </a:lnTo>
                  <a:lnTo>
                    <a:pt x="16244" y="2054"/>
                  </a:lnTo>
                  <a:close/>
                  <a:moveTo>
                    <a:pt x="15445" y="2321"/>
                  </a:moveTo>
                  <a:lnTo>
                    <a:pt x="15559" y="2454"/>
                  </a:lnTo>
                  <a:lnTo>
                    <a:pt x="15654" y="2587"/>
                  </a:lnTo>
                  <a:lnTo>
                    <a:pt x="15483" y="2568"/>
                  </a:lnTo>
                  <a:lnTo>
                    <a:pt x="15464" y="2511"/>
                  </a:lnTo>
                  <a:lnTo>
                    <a:pt x="15426" y="2473"/>
                  </a:lnTo>
                  <a:lnTo>
                    <a:pt x="15407" y="2359"/>
                  </a:lnTo>
                  <a:lnTo>
                    <a:pt x="15445" y="2321"/>
                  </a:lnTo>
                  <a:close/>
                  <a:moveTo>
                    <a:pt x="15255" y="2492"/>
                  </a:moveTo>
                  <a:lnTo>
                    <a:pt x="15255" y="2587"/>
                  </a:lnTo>
                  <a:lnTo>
                    <a:pt x="15236" y="2606"/>
                  </a:lnTo>
                  <a:lnTo>
                    <a:pt x="15179" y="2568"/>
                  </a:lnTo>
                  <a:lnTo>
                    <a:pt x="15160" y="2568"/>
                  </a:lnTo>
                  <a:lnTo>
                    <a:pt x="15160" y="2492"/>
                  </a:lnTo>
                  <a:close/>
                  <a:moveTo>
                    <a:pt x="16510" y="2492"/>
                  </a:moveTo>
                  <a:lnTo>
                    <a:pt x="16510" y="2644"/>
                  </a:lnTo>
                  <a:lnTo>
                    <a:pt x="16453" y="2739"/>
                  </a:lnTo>
                  <a:lnTo>
                    <a:pt x="16415" y="2701"/>
                  </a:lnTo>
                  <a:lnTo>
                    <a:pt x="16396" y="2701"/>
                  </a:lnTo>
                  <a:lnTo>
                    <a:pt x="16396" y="2587"/>
                  </a:lnTo>
                  <a:lnTo>
                    <a:pt x="16510" y="2492"/>
                  </a:lnTo>
                  <a:close/>
                  <a:moveTo>
                    <a:pt x="15864" y="2568"/>
                  </a:moveTo>
                  <a:lnTo>
                    <a:pt x="15921" y="2587"/>
                  </a:lnTo>
                  <a:lnTo>
                    <a:pt x="15940" y="2644"/>
                  </a:lnTo>
                  <a:lnTo>
                    <a:pt x="15959" y="2739"/>
                  </a:lnTo>
                  <a:lnTo>
                    <a:pt x="15921" y="2834"/>
                  </a:lnTo>
                  <a:lnTo>
                    <a:pt x="15825" y="2834"/>
                  </a:lnTo>
                  <a:lnTo>
                    <a:pt x="15787" y="2796"/>
                  </a:lnTo>
                  <a:lnTo>
                    <a:pt x="15768" y="2796"/>
                  </a:lnTo>
                  <a:lnTo>
                    <a:pt x="15730" y="2777"/>
                  </a:lnTo>
                  <a:lnTo>
                    <a:pt x="15711" y="2644"/>
                  </a:lnTo>
                  <a:lnTo>
                    <a:pt x="15768" y="2568"/>
                  </a:lnTo>
                  <a:close/>
                  <a:moveTo>
                    <a:pt x="15217" y="2758"/>
                  </a:moveTo>
                  <a:lnTo>
                    <a:pt x="15255" y="2796"/>
                  </a:lnTo>
                  <a:lnTo>
                    <a:pt x="15217" y="2853"/>
                  </a:lnTo>
                  <a:lnTo>
                    <a:pt x="15198" y="2853"/>
                  </a:lnTo>
                  <a:lnTo>
                    <a:pt x="15179" y="2872"/>
                  </a:lnTo>
                  <a:lnTo>
                    <a:pt x="15141" y="2834"/>
                  </a:lnTo>
                  <a:lnTo>
                    <a:pt x="15160" y="2777"/>
                  </a:lnTo>
                  <a:lnTo>
                    <a:pt x="15179" y="2758"/>
                  </a:lnTo>
                  <a:close/>
                  <a:moveTo>
                    <a:pt x="17651" y="2891"/>
                  </a:moveTo>
                  <a:lnTo>
                    <a:pt x="17747" y="2929"/>
                  </a:lnTo>
                  <a:lnTo>
                    <a:pt x="17747" y="3024"/>
                  </a:lnTo>
                  <a:lnTo>
                    <a:pt x="17690" y="3044"/>
                  </a:lnTo>
                  <a:lnTo>
                    <a:pt x="17670" y="3024"/>
                  </a:lnTo>
                  <a:lnTo>
                    <a:pt x="17594" y="3024"/>
                  </a:lnTo>
                  <a:lnTo>
                    <a:pt x="17594" y="2948"/>
                  </a:lnTo>
                  <a:lnTo>
                    <a:pt x="17651" y="2891"/>
                  </a:lnTo>
                  <a:close/>
                  <a:moveTo>
                    <a:pt x="17043" y="3024"/>
                  </a:moveTo>
                  <a:lnTo>
                    <a:pt x="17138" y="3044"/>
                  </a:lnTo>
                  <a:lnTo>
                    <a:pt x="17005" y="3139"/>
                  </a:lnTo>
                  <a:lnTo>
                    <a:pt x="16872" y="3139"/>
                  </a:lnTo>
                  <a:lnTo>
                    <a:pt x="16872" y="3120"/>
                  </a:lnTo>
                  <a:lnTo>
                    <a:pt x="16853" y="3082"/>
                  </a:lnTo>
                  <a:lnTo>
                    <a:pt x="16929" y="3024"/>
                  </a:lnTo>
                  <a:close/>
                  <a:moveTo>
                    <a:pt x="15616" y="3063"/>
                  </a:moveTo>
                  <a:lnTo>
                    <a:pt x="15616" y="3082"/>
                  </a:lnTo>
                  <a:lnTo>
                    <a:pt x="15597" y="3139"/>
                  </a:lnTo>
                  <a:lnTo>
                    <a:pt x="15559" y="3158"/>
                  </a:lnTo>
                  <a:lnTo>
                    <a:pt x="15540" y="3158"/>
                  </a:lnTo>
                  <a:lnTo>
                    <a:pt x="15502" y="3139"/>
                  </a:lnTo>
                  <a:lnTo>
                    <a:pt x="15483" y="3139"/>
                  </a:lnTo>
                  <a:lnTo>
                    <a:pt x="15483" y="3082"/>
                  </a:lnTo>
                  <a:lnTo>
                    <a:pt x="15502" y="3063"/>
                  </a:lnTo>
                  <a:close/>
                  <a:moveTo>
                    <a:pt x="14779" y="2948"/>
                  </a:moveTo>
                  <a:lnTo>
                    <a:pt x="14817" y="2967"/>
                  </a:lnTo>
                  <a:lnTo>
                    <a:pt x="14836" y="3024"/>
                  </a:lnTo>
                  <a:lnTo>
                    <a:pt x="14893" y="3063"/>
                  </a:lnTo>
                  <a:lnTo>
                    <a:pt x="14912" y="3177"/>
                  </a:lnTo>
                  <a:lnTo>
                    <a:pt x="14874" y="3234"/>
                  </a:lnTo>
                  <a:lnTo>
                    <a:pt x="14836" y="3177"/>
                  </a:lnTo>
                  <a:lnTo>
                    <a:pt x="14798" y="3139"/>
                  </a:lnTo>
                  <a:lnTo>
                    <a:pt x="14760" y="3120"/>
                  </a:lnTo>
                  <a:lnTo>
                    <a:pt x="14722" y="2967"/>
                  </a:lnTo>
                  <a:lnTo>
                    <a:pt x="14779" y="2948"/>
                  </a:lnTo>
                  <a:close/>
                  <a:moveTo>
                    <a:pt x="16948" y="3652"/>
                  </a:moveTo>
                  <a:lnTo>
                    <a:pt x="16986" y="3690"/>
                  </a:lnTo>
                  <a:lnTo>
                    <a:pt x="17043" y="3728"/>
                  </a:lnTo>
                  <a:lnTo>
                    <a:pt x="17062" y="3880"/>
                  </a:lnTo>
                  <a:lnTo>
                    <a:pt x="16891" y="3823"/>
                  </a:lnTo>
                  <a:lnTo>
                    <a:pt x="16853" y="3709"/>
                  </a:lnTo>
                  <a:lnTo>
                    <a:pt x="16891" y="3652"/>
                  </a:lnTo>
                  <a:close/>
                  <a:moveTo>
                    <a:pt x="17290" y="3633"/>
                  </a:moveTo>
                  <a:lnTo>
                    <a:pt x="17309" y="3652"/>
                  </a:lnTo>
                  <a:lnTo>
                    <a:pt x="17347" y="3747"/>
                  </a:lnTo>
                  <a:lnTo>
                    <a:pt x="17442" y="3842"/>
                  </a:lnTo>
                  <a:lnTo>
                    <a:pt x="17480" y="3937"/>
                  </a:lnTo>
                  <a:lnTo>
                    <a:pt x="17499" y="4033"/>
                  </a:lnTo>
                  <a:lnTo>
                    <a:pt x="17499" y="4071"/>
                  </a:lnTo>
                  <a:lnTo>
                    <a:pt x="17461" y="4090"/>
                  </a:lnTo>
                  <a:lnTo>
                    <a:pt x="17404" y="4071"/>
                  </a:lnTo>
                  <a:lnTo>
                    <a:pt x="17385" y="4033"/>
                  </a:lnTo>
                  <a:lnTo>
                    <a:pt x="17347" y="4014"/>
                  </a:lnTo>
                  <a:lnTo>
                    <a:pt x="17252" y="3976"/>
                  </a:lnTo>
                  <a:lnTo>
                    <a:pt x="17271" y="3918"/>
                  </a:lnTo>
                  <a:lnTo>
                    <a:pt x="17271" y="3785"/>
                  </a:lnTo>
                  <a:lnTo>
                    <a:pt x="17290" y="3690"/>
                  </a:lnTo>
                  <a:lnTo>
                    <a:pt x="17290" y="3633"/>
                  </a:lnTo>
                  <a:close/>
                  <a:moveTo>
                    <a:pt x="15921" y="3937"/>
                  </a:moveTo>
                  <a:lnTo>
                    <a:pt x="16016" y="3976"/>
                  </a:lnTo>
                  <a:lnTo>
                    <a:pt x="15978" y="3976"/>
                  </a:lnTo>
                  <a:lnTo>
                    <a:pt x="15978" y="4109"/>
                  </a:lnTo>
                  <a:lnTo>
                    <a:pt x="15844" y="4166"/>
                  </a:lnTo>
                  <a:lnTo>
                    <a:pt x="15806" y="4166"/>
                  </a:lnTo>
                  <a:lnTo>
                    <a:pt x="15711" y="4128"/>
                  </a:lnTo>
                  <a:lnTo>
                    <a:pt x="15806" y="4033"/>
                  </a:lnTo>
                  <a:lnTo>
                    <a:pt x="15921" y="3937"/>
                  </a:lnTo>
                  <a:close/>
                  <a:moveTo>
                    <a:pt x="16301" y="4185"/>
                  </a:moveTo>
                  <a:lnTo>
                    <a:pt x="16301" y="4223"/>
                  </a:lnTo>
                  <a:lnTo>
                    <a:pt x="16282" y="4261"/>
                  </a:lnTo>
                  <a:lnTo>
                    <a:pt x="16187" y="4280"/>
                  </a:lnTo>
                  <a:lnTo>
                    <a:pt x="16149" y="4261"/>
                  </a:lnTo>
                  <a:lnTo>
                    <a:pt x="16206" y="4185"/>
                  </a:lnTo>
                  <a:close/>
                  <a:moveTo>
                    <a:pt x="17518" y="4299"/>
                  </a:moveTo>
                  <a:lnTo>
                    <a:pt x="17518" y="4394"/>
                  </a:lnTo>
                  <a:lnTo>
                    <a:pt x="17461" y="4508"/>
                  </a:lnTo>
                  <a:lnTo>
                    <a:pt x="17442" y="4451"/>
                  </a:lnTo>
                  <a:lnTo>
                    <a:pt x="17442" y="4394"/>
                  </a:lnTo>
                  <a:lnTo>
                    <a:pt x="17461" y="4299"/>
                  </a:lnTo>
                  <a:close/>
                  <a:moveTo>
                    <a:pt x="17632" y="5022"/>
                  </a:moveTo>
                  <a:lnTo>
                    <a:pt x="17747" y="5041"/>
                  </a:lnTo>
                  <a:lnTo>
                    <a:pt x="17842" y="5136"/>
                  </a:lnTo>
                  <a:lnTo>
                    <a:pt x="17804" y="5155"/>
                  </a:lnTo>
                  <a:lnTo>
                    <a:pt x="17766" y="5174"/>
                  </a:lnTo>
                  <a:lnTo>
                    <a:pt x="17670" y="5212"/>
                  </a:lnTo>
                  <a:lnTo>
                    <a:pt x="17575" y="5212"/>
                  </a:lnTo>
                  <a:lnTo>
                    <a:pt x="17556" y="5174"/>
                  </a:lnTo>
                  <a:lnTo>
                    <a:pt x="17537" y="5136"/>
                  </a:lnTo>
                  <a:lnTo>
                    <a:pt x="17556" y="5079"/>
                  </a:lnTo>
                  <a:lnTo>
                    <a:pt x="17632" y="5022"/>
                  </a:lnTo>
                  <a:close/>
                  <a:moveTo>
                    <a:pt x="16567" y="5212"/>
                  </a:moveTo>
                  <a:lnTo>
                    <a:pt x="16624" y="5231"/>
                  </a:lnTo>
                  <a:lnTo>
                    <a:pt x="16624" y="5269"/>
                  </a:lnTo>
                  <a:lnTo>
                    <a:pt x="16605" y="5307"/>
                  </a:lnTo>
                  <a:lnTo>
                    <a:pt x="16567" y="5326"/>
                  </a:lnTo>
                  <a:lnTo>
                    <a:pt x="16529" y="5326"/>
                  </a:lnTo>
                  <a:lnTo>
                    <a:pt x="16510" y="5269"/>
                  </a:lnTo>
                  <a:lnTo>
                    <a:pt x="16510" y="5250"/>
                  </a:lnTo>
                  <a:lnTo>
                    <a:pt x="16567" y="5212"/>
                  </a:lnTo>
                  <a:close/>
                  <a:moveTo>
                    <a:pt x="17290" y="5364"/>
                  </a:moveTo>
                  <a:lnTo>
                    <a:pt x="17309" y="5421"/>
                  </a:lnTo>
                  <a:lnTo>
                    <a:pt x="17309" y="5516"/>
                  </a:lnTo>
                  <a:lnTo>
                    <a:pt x="17347" y="5611"/>
                  </a:lnTo>
                  <a:lnTo>
                    <a:pt x="17252" y="5706"/>
                  </a:lnTo>
                  <a:lnTo>
                    <a:pt x="17195" y="5649"/>
                  </a:lnTo>
                  <a:lnTo>
                    <a:pt x="17195" y="5611"/>
                  </a:lnTo>
                  <a:lnTo>
                    <a:pt x="17176" y="5459"/>
                  </a:lnTo>
                  <a:lnTo>
                    <a:pt x="17290" y="5364"/>
                  </a:lnTo>
                  <a:close/>
                  <a:moveTo>
                    <a:pt x="18945" y="5630"/>
                  </a:moveTo>
                  <a:lnTo>
                    <a:pt x="18983" y="5649"/>
                  </a:lnTo>
                  <a:lnTo>
                    <a:pt x="18983" y="5706"/>
                  </a:lnTo>
                  <a:lnTo>
                    <a:pt x="18964" y="5744"/>
                  </a:lnTo>
                  <a:lnTo>
                    <a:pt x="18945" y="5782"/>
                  </a:lnTo>
                  <a:lnTo>
                    <a:pt x="18888" y="5782"/>
                  </a:lnTo>
                  <a:lnTo>
                    <a:pt x="18888" y="5668"/>
                  </a:lnTo>
                  <a:lnTo>
                    <a:pt x="18945" y="5630"/>
                  </a:lnTo>
                  <a:close/>
                  <a:moveTo>
                    <a:pt x="16586" y="5611"/>
                  </a:moveTo>
                  <a:lnTo>
                    <a:pt x="16586" y="5706"/>
                  </a:lnTo>
                  <a:lnTo>
                    <a:pt x="16529" y="5744"/>
                  </a:lnTo>
                  <a:lnTo>
                    <a:pt x="16529" y="5840"/>
                  </a:lnTo>
                  <a:lnTo>
                    <a:pt x="16510" y="5821"/>
                  </a:lnTo>
                  <a:lnTo>
                    <a:pt x="16453" y="5802"/>
                  </a:lnTo>
                  <a:lnTo>
                    <a:pt x="16415" y="5706"/>
                  </a:lnTo>
                  <a:lnTo>
                    <a:pt x="16415" y="5687"/>
                  </a:lnTo>
                  <a:lnTo>
                    <a:pt x="16434" y="5649"/>
                  </a:lnTo>
                  <a:lnTo>
                    <a:pt x="16453" y="5611"/>
                  </a:lnTo>
                  <a:close/>
                  <a:moveTo>
                    <a:pt x="16529" y="5935"/>
                  </a:moveTo>
                  <a:lnTo>
                    <a:pt x="16586" y="5954"/>
                  </a:lnTo>
                  <a:lnTo>
                    <a:pt x="16605" y="5992"/>
                  </a:lnTo>
                  <a:lnTo>
                    <a:pt x="16586" y="6030"/>
                  </a:lnTo>
                  <a:lnTo>
                    <a:pt x="16491" y="6030"/>
                  </a:lnTo>
                  <a:lnTo>
                    <a:pt x="16453" y="6011"/>
                  </a:lnTo>
                  <a:lnTo>
                    <a:pt x="16510" y="5992"/>
                  </a:lnTo>
                  <a:lnTo>
                    <a:pt x="16529" y="5935"/>
                  </a:lnTo>
                  <a:close/>
                  <a:moveTo>
                    <a:pt x="17005" y="5878"/>
                  </a:moveTo>
                  <a:lnTo>
                    <a:pt x="17100" y="5916"/>
                  </a:lnTo>
                  <a:lnTo>
                    <a:pt x="17138" y="5935"/>
                  </a:lnTo>
                  <a:lnTo>
                    <a:pt x="17157" y="5992"/>
                  </a:lnTo>
                  <a:lnTo>
                    <a:pt x="17138" y="6068"/>
                  </a:lnTo>
                  <a:lnTo>
                    <a:pt x="17100" y="6087"/>
                  </a:lnTo>
                  <a:lnTo>
                    <a:pt x="17081" y="6087"/>
                  </a:lnTo>
                  <a:lnTo>
                    <a:pt x="16986" y="6068"/>
                  </a:lnTo>
                  <a:lnTo>
                    <a:pt x="16967" y="5973"/>
                  </a:lnTo>
                  <a:lnTo>
                    <a:pt x="16967" y="5935"/>
                  </a:lnTo>
                  <a:lnTo>
                    <a:pt x="16986" y="5916"/>
                  </a:lnTo>
                  <a:lnTo>
                    <a:pt x="17005" y="5878"/>
                  </a:lnTo>
                  <a:close/>
                  <a:moveTo>
                    <a:pt x="17005" y="6524"/>
                  </a:moveTo>
                  <a:lnTo>
                    <a:pt x="17119" y="6562"/>
                  </a:lnTo>
                  <a:lnTo>
                    <a:pt x="17214" y="6581"/>
                  </a:lnTo>
                  <a:lnTo>
                    <a:pt x="17214" y="6600"/>
                  </a:lnTo>
                  <a:lnTo>
                    <a:pt x="17176" y="6638"/>
                  </a:lnTo>
                  <a:lnTo>
                    <a:pt x="17157" y="6657"/>
                  </a:lnTo>
                  <a:lnTo>
                    <a:pt x="17005" y="6619"/>
                  </a:lnTo>
                  <a:lnTo>
                    <a:pt x="17005" y="6524"/>
                  </a:lnTo>
                  <a:close/>
                  <a:moveTo>
                    <a:pt x="16054" y="6600"/>
                  </a:moveTo>
                  <a:lnTo>
                    <a:pt x="16054" y="6657"/>
                  </a:lnTo>
                  <a:lnTo>
                    <a:pt x="16206" y="6657"/>
                  </a:lnTo>
                  <a:lnTo>
                    <a:pt x="16339" y="6676"/>
                  </a:lnTo>
                  <a:lnTo>
                    <a:pt x="16320" y="6676"/>
                  </a:lnTo>
                  <a:lnTo>
                    <a:pt x="16301" y="6695"/>
                  </a:lnTo>
                  <a:lnTo>
                    <a:pt x="16244" y="6715"/>
                  </a:lnTo>
                  <a:lnTo>
                    <a:pt x="16244" y="6753"/>
                  </a:lnTo>
                  <a:lnTo>
                    <a:pt x="16225" y="6772"/>
                  </a:lnTo>
                  <a:lnTo>
                    <a:pt x="16206" y="6829"/>
                  </a:lnTo>
                  <a:lnTo>
                    <a:pt x="16206" y="6848"/>
                  </a:lnTo>
                  <a:lnTo>
                    <a:pt x="16054" y="6867"/>
                  </a:lnTo>
                  <a:lnTo>
                    <a:pt x="15959" y="6753"/>
                  </a:lnTo>
                  <a:lnTo>
                    <a:pt x="16016" y="6657"/>
                  </a:lnTo>
                  <a:lnTo>
                    <a:pt x="16054" y="6600"/>
                  </a:lnTo>
                  <a:close/>
                  <a:moveTo>
                    <a:pt x="16415" y="6905"/>
                  </a:moveTo>
                  <a:lnTo>
                    <a:pt x="16510" y="6962"/>
                  </a:lnTo>
                  <a:lnTo>
                    <a:pt x="16510" y="7019"/>
                  </a:lnTo>
                  <a:lnTo>
                    <a:pt x="16453" y="7038"/>
                  </a:lnTo>
                  <a:lnTo>
                    <a:pt x="16434" y="7057"/>
                  </a:lnTo>
                  <a:lnTo>
                    <a:pt x="16396" y="6962"/>
                  </a:lnTo>
                  <a:lnTo>
                    <a:pt x="16377" y="6924"/>
                  </a:lnTo>
                  <a:lnTo>
                    <a:pt x="16377" y="6943"/>
                  </a:lnTo>
                  <a:lnTo>
                    <a:pt x="16358" y="6943"/>
                  </a:lnTo>
                  <a:lnTo>
                    <a:pt x="16358" y="6905"/>
                  </a:lnTo>
                  <a:close/>
                  <a:moveTo>
                    <a:pt x="11945" y="5079"/>
                  </a:moveTo>
                  <a:lnTo>
                    <a:pt x="11565" y="5117"/>
                  </a:lnTo>
                  <a:lnTo>
                    <a:pt x="11089" y="5155"/>
                  </a:lnTo>
                  <a:lnTo>
                    <a:pt x="9796" y="5155"/>
                  </a:lnTo>
                  <a:lnTo>
                    <a:pt x="9358" y="5136"/>
                  </a:lnTo>
                  <a:lnTo>
                    <a:pt x="8978" y="5136"/>
                  </a:lnTo>
                  <a:lnTo>
                    <a:pt x="8598" y="5117"/>
                  </a:lnTo>
                  <a:lnTo>
                    <a:pt x="8560" y="5687"/>
                  </a:lnTo>
                  <a:lnTo>
                    <a:pt x="8560" y="6182"/>
                  </a:lnTo>
                  <a:lnTo>
                    <a:pt x="8540" y="6676"/>
                  </a:lnTo>
                  <a:lnTo>
                    <a:pt x="8521" y="7114"/>
                  </a:lnTo>
                  <a:lnTo>
                    <a:pt x="9453" y="7114"/>
                  </a:lnTo>
                  <a:lnTo>
                    <a:pt x="9358" y="6467"/>
                  </a:lnTo>
                  <a:lnTo>
                    <a:pt x="9377" y="6296"/>
                  </a:lnTo>
                  <a:lnTo>
                    <a:pt x="9492" y="6163"/>
                  </a:lnTo>
                  <a:lnTo>
                    <a:pt x="9644" y="6030"/>
                  </a:lnTo>
                  <a:lnTo>
                    <a:pt x="9796" y="5992"/>
                  </a:lnTo>
                  <a:lnTo>
                    <a:pt x="10424" y="6011"/>
                  </a:lnTo>
                  <a:lnTo>
                    <a:pt x="10842" y="6011"/>
                  </a:lnTo>
                  <a:lnTo>
                    <a:pt x="11299" y="6030"/>
                  </a:lnTo>
                  <a:lnTo>
                    <a:pt x="12535" y="6030"/>
                  </a:lnTo>
                  <a:lnTo>
                    <a:pt x="12991" y="5992"/>
                  </a:lnTo>
                  <a:lnTo>
                    <a:pt x="13410" y="5973"/>
                  </a:lnTo>
                  <a:lnTo>
                    <a:pt x="13562" y="5973"/>
                  </a:lnTo>
                  <a:lnTo>
                    <a:pt x="13543" y="5802"/>
                  </a:lnTo>
                  <a:lnTo>
                    <a:pt x="13315" y="5459"/>
                  </a:lnTo>
                  <a:lnTo>
                    <a:pt x="12991" y="5212"/>
                  </a:lnTo>
                  <a:lnTo>
                    <a:pt x="12459" y="5079"/>
                  </a:lnTo>
                  <a:close/>
                  <a:moveTo>
                    <a:pt x="17937" y="7038"/>
                  </a:moveTo>
                  <a:lnTo>
                    <a:pt x="17937" y="7114"/>
                  </a:lnTo>
                  <a:lnTo>
                    <a:pt x="17842" y="7209"/>
                  </a:lnTo>
                  <a:lnTo>
                    <a:pt x="17709" y="7209"/>
                  </a:lnTo>
                  <a:lnTo>
                    <a:pt x="17670" y="7152"/>
                  </a:lnTo>
                  <a:lnTo>
                    <a:pt x="17632" y="7133"/>
                  </a:lnTo>
                  <a:lnTo>
                    <a:pt x="17728" y="7076"/>
                  </a:lnTo>
                  <a:lnTo>
                    <a:pt x="17766" y="7038"/>
                  </a:lnTo>
                  <a:close/>
                  <a:moveTo>
                    <a:pt x="16035" y="7095"/>
                  </a:moveTo>
                  <a:lnTo>
                    <a:pt x="16149" y="7152"/>
                  </a:lnTo>
                  <a:lnTo>
                    <a:pt x="16187" y="7152"/>
                  </a:lnTo>
                  <a:lnTo>
                    <a:pt x="16206" y="7171"/>
                  </a:lnTo>
                  <a:lnTo>
                    <a:pt x="16301" y="7209"/>
                  </a:lnTo>
                  <a:lnTo>
                    <a:pt x="16320" y="7228"/>
                  </a:lnTo>
                  <a:lnTo>
                    <a:pt x="16320" y="7266"/>
                  </a:lnTo>
                  <a:lnTo>
                    <a:pt x="16225" y="7304"/>
                  </a:lnTo>
                  <a:lnTo>
                    <a:pt x="16130" y="7209"/>
                  </a:lnTo>
                  <a:lnTo>
                    <a:pt x="16111" y="7209"/>
                  </a:lnTo>
                  <a:lnTo>
                    <a:pt x="16054" y="7171"/>
                  </a:lnTo>
                  <a:lnTo>
                    <a:pt x="15959" y="7171"/>
                  </a:lnTo>
                  <a:lnTo>
                    <a:pt x="15902" y="7152"/>
                  </a:lnTo>
                  <a:lnTo>
                    <a:pt x="15902" y="7133"/>
                  </a:lnTo>
                  <a:lnTo>
                    <a:pt x="15921" y="7095"/>
                  </a:lnTo>
                  <a:close/>
                  <a:moveTo>
                    <a:pt x="16757" y="7019"/>
                  </a:moveTo>
                  <a:lnTo>
                    <a:pt x="16853" y="7076"/>
                  </a:lnTo>
                  <a:lnTo>
                    <a:pt x="16948" y="7114"/>
                  </a:lnTo>
                  <a:lnTo>
                    <a:pt x="16986" y="7152"/>
                  </a:lnTo>
                  <a:lnTo>
                    <a:pt x="17081" y="7133"/>
                  </a:lnTo>
                  <a:lnTo>
                    <a:pt x="17138" y="7171"/>
                  </a:lnTo>
                  <a:lnTo>
                    <a:pt x="17138" y="7228"/>
                  </a:lnTo>
                  <a:lnTo>
                    <a:pt x="17043" y="7247"/>
                  </a:lnTo>
                  <a:lnTo>
                    <a:pt x="16986" y="7266"/>
                  </a:lnTo>
                  <a:lnTo>
                    <a:pt x="16815" y="7323"/>
                  </a:lnTo>
                  <a:lnTo>
                    <a:pt x="16719" y="7323"/>
                  </a:lnTo>
                  <a:lnTo>
                    <a:pt x="16624" y="7304"/>
                  </a:lnTo>
                  <a:lnTo>
                    <a:pt x="16624" y="7209"/>
                  </a:lnTo>
                  <a:lnTo>
                    <a:pt x="16605" y="7152"/>
                  </a:lnTo>
                  <a:lnTo>
                    <a:pt x="16586" y="7133"/>
                  </a:lnTo>
                  <a:lnTo>
                    <a:pt x="16605" y="7076"/>
                  </a:lnTo>
                  <a:lnTo>
                    <a:pt x="16624" y="7057"/>
                  </a:lnTo>
                  <a:lnTo>
                    <a:pt x="16757" y="7019"/>
                  </a:lnTo>
                  <a:close/>
                  <a:moveTo>
                    <a:pt x="17271" y="7323"/>
                  </a:moveTo>
                  <a:lnTo>
                    <a:pt x="17366" y="7418"/>
                  </a:lnTo>
                  <a:lnTo>
                    <a:pt x="17385" y="7456"/>
                  </a:lnTo>
                  <a:lnTo>
                    <a:pt x="17366" y="7513"/>
                  </a:lnTo>
                  <a:lnTo>
                    <a:pt x="17309" y="7513"/>
                  </a:lnTo>
                  <a:lnTo>
                    <a:pt x="17271" y="7551"/>
                  </a:lnTo>
                  <a:lnTo>
                    <a:pt x="17233" y="7589"/>
                  </a:lnTo>
                  <a:lnTo>
                    <a:pt x="17138" y="7628"/>
                  </a:lnTo>
                  <a:lnTo>
                    <a:pt x="17081" y="7685"/>
                  </a:lnTo>
                  <a:lnTo>
                    <a:pt x="17081" y="7589"/>
                  </a:lnTo>
                  <a:lnTo>
                    <a:pt x="17100" y="7456"/>
                  </a:lnTo>
                  <a:lnTo>
                    <a:pt x="17157" y="7418"/>
                  </a:lnTo>
                  <a:lnTo>
                    <a:pt x="17176" y="7361"/>
                  </a:lnTo>
                  <a:lnTo>
                    <a:pt x="17214" y="7323"/>
                  </a:lnTo>
                  <a:close/>
                  <a:moveTo>
                    <a:pt x="18412" y="7266"/>
                  </a:moveTo>
                  <a:lnTo>
                    <a:pt x="18507" y="7361"/>
                  </a:lnTo>
                  <a:lnTo>
                    <a:pt x="18488" y="7399"/>
                  </a:lnTo>
                  <a:lnTo>
                    <a:pt x="18450" y="7494"/>
                  </a:lnTo>
                  <a:lnTo>
                    <a:pt x="18431" y="7608"/>
                  </a:lnTo>
                  <a:lnTo>
                    <a:pt x="18412" y="7608"/>
                  </a:lnTo>
                  <a:lnTo>
                    <a:pt x="18241" y="7723"/>
                  </a:lnTo>
                  <a:lnTo>
                    <a:pt x="18127" y="7704"/>
                  </a:lnTo>
                  <a:lnTo>
                    <a:pt x="18089" y="7551"/>
                  </a:lnTo>
                  <a:lnTo>
                    <a:pt x="18089" y="7418"/>
                  </a:lnTo>
                  <a:lnTo>
                    <a:pt x="18051" y="7304"/>
                  </a:lnTo>
                  <a:lnTo>
                    <a:pt x="18127" y="7323"/>
                  </a:lnTo>
                  <a:lnTo>
                    <a:pt x="18260" y="7304"/>
                  </a:lnTo>
                  <a:lnTo>
                    <a:pt x="18317" y="7304"/>
                  </a:lnTo>
                  <a:lnTo>
                    <a:pt x="18412" y="7266"/>
                  </a:lnTo>
                  <a:close/>
                  <a:moveTo>
                    <a:pt x="19192" y="7628"/>
                  </a:moveTo>
                  <a:lnTo>
                    <a:pt x="19192" y="7666"/>
                  </a:lnTo>
                  <a:lnTo>
                    <a:pt x="19211" y="7704"/>
                  </a:lnTo>
                  <a:lnTo>
                    <a:pt x="19192" y="7799"/>
                  </a:lnTo>
                  <a:lnTo>
                    <a:pt x="19097" y="7799"/>
                  </a:lnTo>
                  <a:lnTo>
                    <a:pt x="19097" y="7761"/>
                  </a:lnTo>
                  <a:lnTo>
                    <a:pt x="19078" y="7742"/>
                  </a:lnTo>
                  <a:lnTo>
                    <a:pt x="19192" y="7628"/>
                  </a:lnTo>
                  <a:close/>
                  <a:moveTo>
                    <a:pt x="12554" y="4413"/>
                  </a:moveTo>
                  <a:lnTo>
                    <a:pt x="13315" y="4565"/>
                  </a:lnTo>
                  <a:lnTo>
                    <a:pt x="13885" y="4984"/>
                  </a:lnTo>
                  <a:lnTo>
                    <a:pt x="14247" y="5554"/>
                  </a:lnTo>
                  <a:lnTo>
                    <a:pt x="14361" y="6201"/>
                  </a:lnTo>
                  <a:lnTo>
                    <a:pt x="14209" y="6886"/>
                  </a:lnTo>
                  <a:lnTo>
                    <a:pt x="13771" y="7361"/>
                  </a:lnTo>
                  <a:lnTo>
                    <a:pt x="13163" y="7647"/>
                  </a:lnTo>
                  <a:lnTo>
                    <a:pt x="12459" y="7742"/>
                  </a:lnTo>
                  <a:lnTo>
                    <a:pt x="11850" y="7780"/>
                  </a:lnTo>
                  <a:lnTo>
                    <a:pt x="11032" y="7799"/>
                  </a:lnTo>
                  <a:lnTo>
                    <a:pt x="10424" y="7818"/>
                  </a:lnTo>
                  <a:lnTo>
                    <a:pt x="9796" y="7818"/>
                  </a:lnTo>
                  <a:lnTo>
                    <a:pt x="8997" y="7799"/>
                  </a:lnTo>
                  <a:lnTo>
                    <a:pt x="8369" y="7799"/>
                  </a:lnTo>
                  <a:lnTo>
                    <a:pt x="8179" y="7780"/>
                  </a:lnTo>
                  <a:lnTo>
                    <a:pt x="8027" y="7685"/>
                  </a:lnTo>
                  <a:lnTo>
                    <a:pt x="7894" y="7551"/>
                  </a:lnTo>
                  <a:lnTo>
                    <a:pt x="7856" y="7399"/>
                  </a:lnTo>
                  <a:lnTo>
                    <a:pt x="7837" y="6657"/>
                  </a:lnTo>
                  <a:lnTo>
                    <a:pt x="7856" y="6163"/>
                  </a:lnTo>
                  <a:lnTo>
                    <a:pt x="7856" y="5649"/>
                  </a:lnTo>
                  <a:lnTo>
                    <a:pt x="7875" y="4927"/>
                  </a:lnTo>
                  <a:lnTo>
                    <a:pt x="7913" y="4755"/>
                  </a:lnTo>
                  <a:lnTo>
                    <a:pt x="8027" y="4603"/>
                  </a:lnTo>
                  <a:lnTo>
                    <a:pt x="8160" y="4489"/>
                  </a:lnTo>
                  <a:lnTo>
                    <a:pt x="8331" y="4451"/>
                  </a:lnTo>
                  <a:lnTo>
                    <a:pt x="8959" y="4470"/>
                  </a:lnTo>
                  <a:lnTo>
                    <a:pt x="9834" y="4489"/>
                  </a:lnTo>
                  <a:lnTo>
                    <a:pt x="11070" y="4489"/>
                  </a:lnTo>
                  <a:lnTo>
                    <a:pt x="11508" y="4451"/>
                  </a:lnTo>
                  <a:lnTo>
                    <a:pt x="11945" y="4413"/>
                  </a:lnTo>
                  <a:close/>
                  <a:moveTo>
                    <a:pt x="18051" y="7970"/>
                  </a:moveTo>
                  <a:lnTo>
                    <a:pt x="18146" y="7989"/>
                  </a:lnTo>
                  <a:lnTo>
                    <a:pt x="18241" y="8084"/>
                  </a:lnTo>
                  <a:lnTo>
                    <a:pt x="18203" y="8103"/>
                  </a:lnTo>
                  <a:lnTo>
                    <a:pt x="18146" y="8103"/>
                  </a:lnTo>
                  <a:lnTo>
                    <a:pt x="18051" y="8065"/>
                  </a:lnTo>
                  <a:lnTo>
                    <a:pt x="18032" y="8065"/>
                  </a:lnTo>
                  <a:lnTo>
                    <a:pt x="18032" y="7989"/>
                  </a:lnTo>
                  <a:lnTo>
                    <a:pt x="18051" y="7970"/>
                  </a:lnTo>
                  <a:close/>
                  <a:moveTo>
                    <a:pt x="16035" y="7894"/>
                  </a:moveTo>
                  <a:lnTo>
                    <a:pt x="16149" y="7913"/>
                  </a:lnTo>
                  <a:lnTo>
                    <a:pt x="16282" y="7951"/>
                  </a:lnTo>
                  <a:lnTo>
                    <a:pt x="16320" y="8084"/>
                  </a:lnTo>
                  <a:lnTo>
                    <a:pt x="16206" y="8122"/>
                  </a:lnTo>
                  <a:lnTo>
                    <a:pt x="16111" y="8141"/>
                  </a:lnTo>
                  <a:lnTo>
                    <a:pt x="15940" y="8141"/>
                  </a:lnTo>
                  <a:lnTo>
                    <a:pt x="15844" y="8122"/>
                  </a:lnTo>
                  <a:lnTo>
                    <a:pt x="15844" y="7989"/>
                  </a:lnTo>
                  <a:lnTo>
                    <a:pt x="16035" y="7894"/>
                  </a:lnTo>
                  <a:close/>
                  <a:moveTo>
                    <a:pt x="15578" y="7913"/>
                  </a:moveTo>
                  <a:lnTo>
                    <a:pt x="15711" y="8027"/>
                  </a:lnTo>
                  <a:lnTo>
                    <a:pt x="15730" y="8122"/>
                  </a:lnTo>
                  <a:lnTo>
                    <a:pt x="15730" y="8179"/>
                  </a:lnTo>
                  <a:lnTo>
                    <a:pt x="15711" y="8274"/>
                  </a:lnTo>
                  <a:lnTo>
                    <a:pt x="15578" y="8217"/>
                  </a:lnTo>
                  <a:lnTo>
                    <a:pt x="15464" y="8122"/>
                  </a:lnTo>
                  <a:lnTo>
                    <a:pt x="15426" y="8008"/>
                  </a:lnTo>
                  <a:lnTo>
                    <a:pt x="15445" y="7932"/>
                  </a:lnTo>
                  <a:lnTo>
                    <a:pt x="15483" y="7913"/>
                  </a:lnTo>
                  <a:close/>
                  <a:moveTo>
                    <a:pt x="18374" y="8065"/>
                  </a:moveTo>
                  <a:lnTo>
                    <a:pt x="18507" y="8084"/>
                  </a:lnTo>
                  <a:lnTo>
                    <a:pt x="18488" y="8084"/>
                  </a:lnTo>
                  <a:lnTo>
                    <a:pt x="18488" y="8274"/>
                  </a:lnTo>
                  <a:lnTo>
                    <a:pt x="18431" y="8312"/>
                  </a:lnTo>
                  <a:lnTo>
                    <a:pt x="18393" y="8198"/>
                  </a:lnTo>
                  <a:lnTo>
                    <a:pt x="18374" y="8103"/>
                  </a:lnTo>
                  <a:lnTo>
                    <a:pt x="18374" y="8065"/>
                  </a:lnTo>
                  <a:close/>
                  <a:moveTo>
                    <a:pt x="12497" y="8407"/>
                  </a:moveTo>
                  <a:lnTo>
                    <a:pt x="12516" y="8464"/>
                  </a:lnTo>
                  <a:lnTo>
                    <a:pt x="12497" y="8502"/>
                  </a:lnTo>
                  <a:lnTo>
                    <a:pt x="12440" y="8502"/>
                  </a:lnTo>
                  <a:lnTo>
                    <a:pt x="12383" y="8464"/>
                  </a:lnTo>
                  <a:lnTo>
                    <a:pt x="12383" y="8407"/>
                  </a:lnTo>
                  <a:close/>
                  <a:moveTo>
                    <a:pt x="18393" y="8445"/>
                  </a:moveTo>
                  <a:lnTo>
                    <a:pt x="18412" y="8541"/>
                  </a:lnTo>
                  <a:lnTo>
                    <a:pt x="18412" y="8598"/>
                  </a:lnTo>
                  <a:lnTo>
                    <a:pt x="18393" y="8598"/>
                  </a:lnTo>
                  <a:lnTo>
                    <a:pt x="18393" y="8636"/>
                  </a:lnTo>
                  <a:lnTo>
                    <a:pt x="18336" y="8598"/>
                  </a:lnTo>
                  <a:lnTo>
                    <a:pt x="18317" y="8560"/>
                  </a:lnTo>
                  <a:lnTo>
                    <a:pt x="18317" y="8464"/>
                  </a:lnTo>
                  <a:lnTo>
                    <a:pt x="18374" y="8445"/>
                  </a:lnTo>
                  <a:close/>
                  <a:moveTo>
                    <a:pt x="6638" y="8655"/>
                  </a:moveTo>
                  <a:lnTo>
                    <a:pt x="6638" y="8674"/>
                  </a:lnTo>
                  <a:lnTo>
                    <a:pt x="6695" y="8674"/>
                  </a:lnTo>
                  <a:lnTo>
                    <a:pt x="6791" y="8693"/>
                  </a:lnTo>
                  <a:lnTo>
                    <a:pt x="6734" y="8788"/>
                  </a:lnTo>
                  <a:lnTo>
                    <a:pt x="6695" y="8807"/>
                  </a:lnTo>
                  <a:lnTo>
                    <a:pt x="6676" y="8845"/>
                  </a:lnTo>
                  <a:lnTo>
                    <a:pt x="6353" y="8864"/>
                  </a:lnTo>
                  <a:lnTo>
                    <a:pt x="6315" y="8845"/>
                  </a:lnTo>
                  <a:lnTo>
                    <a:pt x="6220" y="8807"/>
                  </a:lnTo>
                  <a:lnTo>
                    <a:pt x="6220" y="8693"/>
                  </a:lnTo>
                  <a:lnTo>
                    <a:pt x="6543" y="8655"/>
                  </a:lnTo>
                  <a:close/>
                  <a:moveTo>
                    <a:pt x="16016" y="8978"/>
                  </a:moveTo>
                  <a:lnTo>
                    <a:pt x="16016" y="9073"/>
                  </a:lnTo>
                  <a:lnTo>
                    <a:pt x="15959" y="9111"/>
                  </a:lnTo>
                  <a:lnTo>
                    <a:pt x="15940" y="9073"/>
                  </a:lnTo>
                  <a:lnTo>
                    <a:pt x="15921" y="9035"/>
                  </a:lnTo>
                  <a:lnTo>
                    <a:pt x="15940" y="9016"/>
                  </a:lnTo>
                  <a:lnTo>
                    <a:pt x="15940" y="8978"/>
                  </a:lnTo>
                  <a:close/>
                  <a:moveTo>
                    <a:pt x="10424" y="8636"/>
                  </a:moveTo>
                  <a:lnTo>
                    <a:pt x="10557" y="8655"/>
                  </a:lnTo>
                  <a:lnTo>
                    <a:pt x="10557" y="8788"/>
                  </a:lnTo>
                  <a:lnTo>
                    <a:pt x="10519" y="8997"/>
                  </a:lnTo>
                  <a:lnTo>
                    <a:pt x="10386" y="9130"/>
                  </a:lnTo>
                  <a:lnTo>
                    <a:pt x="10347" y="8978"/>
                  </a:lnTo>
                  <a:lnTo>
                    <a:pt x="10405" y="8788"/>
                  </a:lnTo>
                  <a:lnTo>
                    <a:pt x="10386" y="8674"/>
                  </a:lnTo>
                  <a:lnTo>
                    <a:pt x="10424" y="8636"/>
                  </a:lnTo>
                  <a:close/>
                  <a:moveTo>
                    <a:pt x="8217" y="8845"/>
                  </a:moveTo>
                  <a:lnTo>
                    <a:pt x="8236" y="8864"/>
                  </a:lnTo>
                  <a:lnTo>
                    <a:pt x="8217" y="8959"/>
                  </a:lnTo>
                  <a:lnTo>
                    <a:pt x="8293" y="9054"/>
                  </a:lnTo>
                  <a:lnTo>
                    <a:pt x="8255" y="9149"/>
                  </a:lnTo>
                  <a:lnTo>
                    <a:pt x="8141" y="9130"/>
                  </a:lnTo>
                  <a:lnTo>
                    <a:pt x="8046" y="9035"/>
                  </a:lnTo>
                  <a:lnTo>
                    <a:pt x="8065" y="8883"/>
                  </a:lnTo>
                  <a:lnTo>
                    <a:pt x="8217" y="8845"/>
                  </a:lnTo>
                  <a:close/>
                  <a:moveTo>
                    <a:pt x="16377" y="8864"/>
                  </a:moveTo>
                  <a:lnTo>
                    <a:pt x="16605" y="9035"/>
                  </a:lnTo>
                  <a:lnTo>
                    <a:pt x="16605" y="9073"/>
                  </a:lnTo>
                  <a:lnTo>
                    <a:pt x="16624" y="9168"/>
                  </a:lnTo>
                  <a:lnTo>
                    <a:pt x="16472" y="9130"/>
                  </a:lnTo>
                  <a:lnTo>
                    <a:pt x="16415" y="9130"/>
                  </a:lnTo>
                  <a:lnTo>
                    <a:pt x="16320" y="9149"/>
                  </a:lnTo>
                  <a:lnTo>
                    <a:pt x="16225" y="9111"/>
                  </a:lnTo>
                  <a:lnTo>
                    <a:pt x="16225" y="8997"/>
                  </a:lnTo>
                  <a:lnTo>
                    <a:pt x="16244" y="8978"/>
                  </a:lnTo>
                  <a:lnTo>
                    <a:pt x="16244" y="8959"/>
                  </a:lnTo>
                  <a:lnTo>
                    <a:pt x="16282" y="8921"/>
                  </a:lnTo>
                  <a:lnTo>
                    <a:pt x="16320" y="8864"/>
                  </a:lnTo>
                  <a:close/>
                  <a:moveTo>
                    <a:pt x="8921" y="8959"/>
                  </a:moveTo>
                  <a:lnTo>
                    <a:pt x="9054" y="8978"/>
                  </a:lnTo>
                  <a:lnTo>
                    <a:pt x="9168" y="9073"/>
                  </a:lnTo>
                  <a:lnTo>
                    <a:pt x="9301" y="9168"/>
                  </a:lnTo>
                  <a:lnTo>
                    <a:pt x="9111" y="9320"/>
                  </a:lnTo>
                  <a:lnTo>
                    <a:pt x="8902" y="9225"/>
                  </a:lnTo>
                  <a:lnTo>
                    <a:pt x="8807" y="9111"/>
                  </a:lnTo>
                  <a:lnTo>
                    <a:pt x="8826" y="9016"/>
                  </a:lnTo>
                  <a:lnTo>
                    <a:pt x="8921" y="8959"/>
                  </a:lnTo>
                  <a:close/>
                  <a:moveTo>
                    <a:pt x="12649" y="9225"/>
                  </a:moveTo>
                  <a:lnTo>
                    <a:pt x="12744" y="9244"/>
                  </a:lnTo>
                  <a:lnTo>
                    <a:pt x="12782" y="9301"/>
                  </a:lnTo>
                  <a:lnTo>
                    <a:pt x="12744" y="9320"/>
                  </a:lnTo>
                  <a:lnTo>
                    <a:pt x="12706" y="9339"/>
                  </a:lnTo>
                  <a:lnTo>
                    <a:pt x="12649" y="9320"/>
                  </a:lnTo>
                  <a:lnTo>
                    <a:pt x="12611" y="9301"/>
                  </a:lnTo>
                  <a:lnTo>
                    <a:pt x="12611" y="9244"/>
                  </a:lnTo>
                  <a:lnTo>
                    <a:pt x="12649" y="9225"/>
                  </a:lnTo>
                  <a:close/>
                  <a:moveTo>
                    <a:pt x="17594" y="8598"/>
                  </a:moveTo>
                  <a:lnTo>
                    <a:pt x="17632" y="8750"/>
                  </a:lnTo>
                  <a:lnTo>
                    <a:pt x="17594" y="8864"/>
                  </a:lnTo>
                  <a:lnTo>
                    <a:pt x="17556" y="8978"/>
                  </a:lnTo>
                  <a:lnTo>
                    <a:pt x="17556" y="8997"/>
                  </a:lnTo>
                  <a:lnTo>
                    <a:pt x="17461" y="9130"/>
                  </a:lnTo>
                  <a:lnTo>
                    <a:pt x="17290" y="9282"/>
                  </a:lnTo>
                  <a:lnTo>
                    <a:pt x="17195" y="9320"/>
                  </a:lnTo>
                  <a:lnTo>
                    <a:pt x="17195" y="9339"/>
                  </a:lnTo>
                  <a:lnTo>
                    <a:pt x="17062" y="9225"/>
                  </a:lnTo>
                  <a:lnTo>
                    <a:pt x="17005" y="9092"/>
                  </a:lnTo>
                  <a:lnTo>
                    <a:pt x="17043" y="8845"/>
                  </a:lnTo>
                  <a:lnTo>
                    <a:pt x="17062" y="8807"/>
                  </a:lnTo>
                  <a:lnTo>
                    <a:pt x="17062" y="8693"/>
                  </a:lnTo>
                  <a:lnTo>
                    <a:pt x="17081" y="8674"/>
                  </a:lnTo>
                  <a:lnTo>
                    <a:pt x="17176" y="8731"/>
                  </a:lnTo>
                  <a:lnTo>
                    <a:pt x="17195" y="8826"/>
                  </a:lnTo>
                  <a:lnTo>
                    <a:pt x="17309" y="8864"/>
                  </a:lnTo>
                  <a:lnTo>
                    <a:pt x="17404" y="8769"/>
                  </a:lnTo>
                  <a:lnTo>
                    <a:pt x="17442" y="8674"/>
                  </a:lnTo>
                  <a:lnTo>
                    <a:pt x="17461" y="8674"/>
                  </a:lnTo>
                  <a:lnTo>
                    <a:pt x="17499" y="8655"/>
                  </a:lnTo>
                  <a:lnTo>
                    <a:pt x="17594" y="8598"/>
                  </a:lnTo>
                  <a:close/>
                  <a:moveTo>
                    <a:pt x="6144" y="8978"/>
                  </a:moveTo>
                  <a:lnTo>
                    <a:pt x="6239" y="8997"/>
                  </a:lnTo>
                  <a:lnTo>
                    <a:pt x="6334" y="9054"/>
                  </a:lnTo>
                  <a:lnTo>
                    <a:pt x="6448" y="9168"/>
                  </a:lnTo>
                  <a:lnTo>
                    <a:pt x="6505" y="9187"/>
                  </a:lnTo>
                  <a:lnTo>
                    <a:pt x="6543" y="9244"/>
                  </a:lnTo>
                  <a:lnTo>
                    <a:pt x="6334" y="9244"/>
                  </a:lnTo>
                  <a:lnTo>
                    <a:pt x="6144" y="9282"/>
                  </a:lnTo>
                  <a:lnTo>
                    <a:pt x="5954" y="9377"/>
                  </a:lnTo>
                  <a:lnTo>
                    <a:pt x="5763" y="9358"/>
                  </a:lnTo>
                  <a:lnTo>
                    <a:pt x="5725" y="9168"/>
                  </a:lnTo>
                  <a:lnTo>
                    <a:pt x="5878" y="8997"/>
                  </a:lnTo>
                  <a:lnTo>
                    <a:pt x="6144" y="8978"/>
                  </a:lnTo>
                  <a:close/>
                  <a:moveTo>
                    <a:pt x="12307" y="9263"/>
                  </a:moveTo>
                  <a:lnTo>
                    <a:pt x="12326" y="9320"/>
                  </a:lnTo>
                  <a:lnTo>
                    <a:pt x="12307" y="9358"/>
                  </a:lnTo>
                  <a:lnTo>
                    <a:pt x="12288" y="9396"/>
                  </a:lnTo>
                  <a:lnTo>
                    <a:pt x="12231" y="9396"/>
                  </a:lnTo>
                  <a:lnTo>
                    <a:pt x="12212" y="9339"/>
                  </a:lnTo>
                  <a:lnTo>
                    <a:pt x="12212" y="9282"/>
                  </a:lnTo>
                  <a:lnTo>
                    <a:pt x="12250" y="9263"/>
                  </a:lnTo>
                  <a:close/>
                  <a:moveTo>
                    <a:pt x="9777" y="9130"/>
                  </a:moveTo>
                  <a:lnTo>
                    <a:pt x="9967" y="9282"/>
                  </a:lnTo>
                  <a:lnTo>
                    <a:pt x="10176" y="9282"/>
                  </a:lnTo>
                  <a:lnTo>
                    <a:pt x="10309" y="9396"/>
                  </a:lnTo>
                  <a:lnTo>
                    <a:pt x="10309" y="9434"/>
                  </a:lnTo>
                  <a:lnTo>
                    <a:pt x="10271" y="9454"/>
                  </a:lnTo>
                  <a:lnTo>
                    <a:pt x="10119" y="9454"/>
                  </a:lnTo>
                  <a:lnTo>
                    <a:pt x="10005" y="9358"/>
                  </a:lnTo>
                  <a:lnTo>
                    <a:pt x="9777" y="9492"/>
                  </a:lnTo>
                  <a:lnTo>
                    <a:pt x="9587" y="9473"/>
                  </a:lnTo>
                  <a:lnTo>
                    <a:pt x="9473" y="9358"/>
                  </a:lnTo>
                  <a:lnTo>
                    <a:pt x="9511" y="9225"/>
                  </a:lnTo>
                  <a:lnTo>
                    <a:pt x="9777" y="9130"/>
                  </a:lnTo>
                  <a:close/>
                  <a:moveTo>
                    <a:pt x="16853" y="9320"/>
                  </a:moveTo>
                  <a:lnTo>
                    <a:pt x="16853" y="9434"/>
                  </a:lnTo>
                  <a:lnTo>
                    <a:pt x="16757" y="9492"/>
                  </a:lnTo>
                  <a:lnTo>
                    <a:pt x="16700" y="9434"/>
                  </a:lnTo>
                  <a:lnTo>
                    <a:pt x="16796" y="9339"/>
                  </a:lnTo>
                  <a:lnTo>
                    <a:pt x="16853" y="9320"/>
                  </a:lnTo>
                  <a:close/>
                  <a:moveTo>
                    <a:pt x="11165" y="9339"/>
                  </a:moveTo>
                  <a:lnTo>
                    <a:pt x="11203" y="9396"/>
                  </a:lnTo>
                  <a:lnTo>
                    <a:pt x="11165" y="9530"/>
                  </a:lnTo>
                  <a:lnTo>
                    <a:pt x="11051" y="9549"/>
                  </a:lnTo>
                  <a:lnTo>
                    <a:pt x="11070" y="9434"/>
                  </a:lnTo>
                  <a:lnTo>
                    <a:pt x="11165" y="9339"/>
                  </a:lnTo>
                  <a:close/>
                  <a:moveTo>
                    <a:pt x="15578" y="9263"/>
                  </a:moveTo>
                  <a:lnTo>
                    <a:pt x="15673" y="9320"/>
                  </a:lnTo>
                  <a:lnTo>
                    <a:pt x="15730" y="9339"/>
                  </a:lnTo>
                  <a:lnTo>
                    <a:pt x="15749" y="9339"/>
                  </a:lnTo>
                  <a:lnTo>
                    <a:pt x="15749" y="9434"/>
                  </a:lnTo>
                  <a:lnTo>
                    <a:pt x="15768" y="9530"/>
                  </a:lnTo>
                  <a:lnTo>
                    <a:pt x="15768" y="9644"/>
                  </a:lnTo>
                  <a:lnTo>
                    <a:pt x="15749" y="9739"/>
                  </a:lnTo>
                  <a:lnTo>
                    <a:pt x="15654" y="9758"/>
                  </a:lnTo>
                  <a:lnTo>
                    <a:pt x="15540" y="9758"/>
                  </a:lnTo>
                  <a:lnTo>
                    <a:pt x="15559" y="9739"/>
                  </a:lnTo>
                  <a:lnTo>
                    <a:pt x="15578" y="9701"/>
                  </a:lnTo>
                  <a:lnTo>
                    <a:pt x="15635" y="9644"/>
                  </a:lnTo>
                  <a:lnTo>
                    <a:pt x="15635" y="9530"/>
                  </a:lnTo>
                  <a:lnTo>
                    <a:pt x="15616" y="9473"/>
                  </a:lnTo>
                  <a:lnTo>
                    <a:pt x="15578" y="9358"/>
                  </a:lnTo>
                  <a:lnTo>
                    <a:pt x="15578" y="9263"/>
                  </a:lnTo>
                  <a:close/>
                  <a:moveTo>
                    <a:pt x="17005" y="9701"/>
                  </a:moveTo>
                  <a:lnTo>
                    <a:pt x="17005" y="9758"/>
                  </a:lnTo>
                  <a:lnTo>
                    <a:pt x="16967" y="9815"/>
                  </a:lnTo>
                  <a:lnTo>
                    <a:pt x="16910" y="9834"/>
                  </a:lnTo>
                  <a:lnTo>
                    <a:pt x="16815" y="9834"/>
                  </a:lnTo>
                  <a:lnTo>
                    <a:pt x="16815" y="9739"/>
                  </a:lnTo>
                  <a:lnTo>
                    <a:pt x="16853" y="9720"/>
                  </a:lnTo>
                  <a:lnTo>
                    <a:pt x="16891" y="9701"/>
                  </a:lnTo>
                  <a:close/>
                  <a:moveTo>
                    <a:pt x="17785" y="9263"/>
                  </a:moveTo>
                  <a:lnTo>
                    <a:pt x="17785" y="9434"/>
                  </a:lnTo>
                  <a:lnTo>
                    <a:pt x="17766" y="9587"/>
                  </a:lnTo>
                  <a:lnTo>
                    <a:pt x="17728" y="9606"/>
                  </a:lnTo>
                  <a:lnTo>
                    <a:pt x="17632" y="9625"/>
                  </a:lnTo>
                  <a:lnTo>
                    <a:pt x="17575" y="9682"/>
                  </a:lnTo>
                  <a:lnTo>
                    <a:pt x="17537" y="9701"/>
                  </a:lnTo>
                  <a:lnTo>
                    <a:pt x="17537" y="9720"/>
                  </a:lnTo>
                  <a:lnTo>
                    <a:pt x="17518" y="9777"/>
                  </a:lnTo>
                  <a:lnTo>
                    <a:pt x="17385" y="9815"/>
                  </a:lnTo>
                  <a:lnTo>
                    <a:pt x="17290" y="9834"/>
                  </a:lnTo>
                  <a:lnTo>
                    <a:pt x="17252" y="9834"/>
                  </a:lnTo>
                  <a:lnTo>
                    <a:pt x="17271" y="9796"/>
                  </a:lnTo>
                  <a:lnTo>
                    <a:pt x="17366" y="9701"/>
                  </a:lnTo>
                  <a:lnTo>
                    <a:pt x="17518" y="9606"/>
                  </a:lnTo>
                  <a:lnTo>
                    <a:pt x="17537" y="9587"/>
                  </a:lnTo>
                  <a:lnTo>
                    <a:pt x="17556" y="9492"/>
                  </a:lnTo>
                  <a:lnTo>
                    <a:pt x="17690" y="9396"/>
                  </a:lnTo>
                  <a:lnTo>
                    <a:pt x="17785" y="9263"/>
                  </a:lnTo>
                  <a:close/>
                  <a:moveTo>
                    <a:pt x="11260" y="9796"/>
                  </a:moveTo>
                  <a:lnTo>
                    <a:pt x="11356" y="9929"/>
                  </a:lnTo>
                  <a:lnTo>
                    <a:pt x="11222" y="9967"/>
                  </a:lnTo>
                  <a:lnTo>
                    <a:pt x="11108" y="9910"/>
                  </a:lnTo>
                  <a:lnTo>
                    <a:pt x="11089" y="9815"/>
                  </a:lnTo>
                  <a:lnTo>
                    <a:pt x="11127" y="9796"/>
                  </a:lnTo>
                  <a:close/>
                  <a:moveTo>
                    <a:pt x="9739" y="9758"/>
                  </a:moveTo>
                  <a:lnTo>
                    <a:pt x="9644" y="9986"/>
                  </a:lnTo>
                  <a:lnTo>
                    <a:pt x="9492" y="9815"/>
                  </a:lnTo>
                  <a:lnTo>
                    <a:pt x="9739" y="9758"/>
                  </a:lnTo>
                  <a:close/>
                  <a:moveTo>
                    <a:pt x="8255" y="9758"/>
                  </a:moveTo>
                  <a:lnTo>
                    <a:pt x="8274" y="9910"/>
                  </a:lnTo>
                  <a:lnTo>
                    <a:pt x="8274" y="10024"/>
                  </a:lnTo>
                  <a:lnTo>
                    <a:pt x="8141" y="9929"/>
                  </a:lnTo>
                  <a:lnTo>
                    <a:pt x="8255" y="9758"/>
                  </a:lnTo>
                  <a:close/>
                  <a:moveTo>
                    <a:pt x="15616" y="9834"/>
                  </a:moveTo>
                  <a:lnTo>
                    <a:pt x="15749" y="9929"/>
                  </a:lnTo>
                  <a:lnTo>
                    <a:pt x="15749" y="9948"/>
                  </a:lnTo>
                  <a:lnTo>
                    <a:pt x="15768" y="10043"/>
                  </a:lnTo>
                  <a:lnTo>
                    <a:pt x="15825" y="10138"/>
                  </a:lnTo>
                  <a:lnTo>
                    <a:pt x="15711" y="10100"/>
                  </a:lnTo>
                  <a:lnTo>
                    <a:pt x="15616" y="10081"/>
                  </a:lnTo>
                  <a:lnTo>
                    <a:pt x="15578" y="10081"/>
                  </a:lnTo>
                  <a:lnTo>
                    <a:pt x="15464" y="9929"/>
                  </a:lnTo>
                  <a:lnTo>
                    <a:pt x="15483" y="9910"/>
                  </a:lnTo>
                  <a:lnTo>
                    <a:pt x="15616" y="9834"/>
                  </a:lnTo>
                  <a:close/>
                  <a:moveTo>
                    <a:pt x="7837" y="9910"/>
                  </a:moveTo>
                  <a:lnTo>
                    <a:pt x="7856" y="10081"/>
                  </a:lnTo>
                  <a:lnTo>
                    <a:pt x="7685" y="10176"/>
                  </a:lnTo>
                  <a:lnTo>
                    <a:pt x="7551" y="10157"/>
                  </a:lnTo>
                  <a:lnTo>
                    <a:pt x="7342" y="10100"/>
                  </a:lnTo>
                  <a:lnTo>
                    <a:pt x="7627" y="9910"/>
                  </a:lnTo>
                  <a:close/>
                  <a:moveTo>
                    <a:pt x="10500" y="10176"/>
                  </a:moveTo>
                  <a:lnTo>
                    <a:pt x="10633" y="10214"/>
                  </a:lnTo>
                  <a:lnTo>
                    <a:pt x="10519" y="10271"/>
                  </a:lnTo>
                  <a:lnTo>
                    <a:pt x="10405" y="10290"/>
                  </a:lnTo>
                  <a:lnTo>
                    <a:pt x="10386" y="10271"/>
                  </a:lnTo>
                  <a:lnTo>
                    <a:pt x="10405" y="10214"/>
                  </a:lnTo>
                  <a:lnTo>
                    <a:pt x="10500" y="10176"/>
                  </a:lnTo>
                  <a:close/>
                  <a:moveTo>
                    <a:pt x="5383" y="10119"/>
                  </a:moveTo>
                  <a:lnTo>
                    <a:pt x="5497" y="10214"/>
                  </a:lnTo>
                  <a:lnTo>
                    <a:pt x="5554" y="10309"/>
                  </a:lnTo>
                  <a:lnTo>
                    <a:pt x="5497" y="10347"/>
                  </a:lnTo>
                  <a:lnTo>
                    <a:pt x="5383" y="10347"/>
                  </a:lnTo>
                  <a:lnTo>
                    <a:pt x="5383" y="10367"/>
                  </a:lnTo>
                  <a:lnTo>
                    <a:pt x="5288" y="10367"/>
                  </a:lnTo>
                  <a:lnTo>
                    <a:pt x="5193" y="10214"/>
                  </a:lnTo>
                  <a:lnTo>
                    <a:pt x="5212" y="10214"/>
                  </a:lnTo>
                  <a:lnTo>
                    <a:pt x="5212" y="10119"/>
                  </a:lnTo>
                  <a:close/>
                  <a:moveTo>
                    <a:pt x="20562" y="3899"/>
                  </a:moveTo>
                  <a:lnTo>
                    <a:pt x="20676" y="4394"/>
                  </a:lnTo>
                  <a:lnTo>
                    <a:pt x="20714" y="5041"/>
                  </a:lnTo>
                  <a:lnTo>
                    <a:pt x="20752" y="5649"/>
                  </a:lnTo>
                  <a:lnTo>
                    <a:pt x="20714" y="6239"/>
                  </a:lnTo>
                  <a:lnTo>
                    <a:pt x="20619" y="6772"/>
                  </a:lnTo>
                  <a:lnTo>
                    <a:pt x="20467" y="7361"/>
                  </a:lnTo>
                  <a:lnTo>
                    <a:pt x="20276" y="7932"/>
                  </a:lnTo>
                  <a:lnTo>
                    <a:pt x="20086" y="8388"/>
                  </a:lnTo>
                  <a:lnTo>
                    <a:pt x="19763" y="8864"/>
                  </a:lnTo>
                  <a:lnTo>
                    <a:pt x="19344" y="9339"/>
                  </a:lnTo>
                  <a:lnTo>
                    <a:pt x="19078" y="9549"/>
                  </a:lnTo>
                  <a:lnTo>
                    <a:pt x="19344" y="9758"/>
                  </a:lnTo>
                  <a:lnTo>
                    <a:pt x="19439" y="9853"/>
                  </a:lnTo>
                  <a:lnTo>
                    <a:pt x="19820" y="10328"/>
                  </a:lnTo>
                  <a:lnTo>
                    <a:pt x="19858" y="10386"/>
                  </a:lnTo>
                  <a:lnTo>
                    <a:pt x="19991" y="10271"/>
                  </a:lnTo>
                  <a:lnTo>
                    <a:pt x="20409" y="9796"/>
                  </a:lnTo>
                  <a:lnTo>
                    <a:pt x="20714" y="9320"/>
                  </a:lnTo>
                  <a:lnTo>
                    <a:pt x="20942" y="8845"/>
                  </a:lnTo>
                  <a:lnTo>
                    <a:pt x="21132" y="8236"/>
                  </a:lnTo>
                  <a:lnTo>
                    <a:pt x="21265" y="7723"/>
                  </a:lnTo>
                  <a:lnTo>
                    <a:pt x="21361" y="7190"/>
                  </a:lnTo>
                  <a:lnTo>
                    <a:pt x="21380" y="6600"/>
                  </a:lnTo>
                  <a:lnTo>
                    <a:pt x="21361" y="5954"/>
                  </a:lnTo>
                  <a:lnTo>
                    <a:pt x="21322" y="5383"/>
                  </a:lnTo>
                  <a:lnTo>
                    <a:pt x="21227" y="5003"/>
                  </a:lnTo>
                  <a:lnTo>
                    <a:pt x="21037" y="4622"/>
                  </a:lnTo>
                  <a:lnTo>
                    <a:pt x="20752" y="4185"/>
                  </a:lnTo>
                  <a:lnTo>
                    <a:pt x="20562" y="3899"/>
                  </a:lnTo>
                  <a:close/>
                  <a:moveTo>
                    <a:pt x="16700" y="10214"/>
                  </a:moveTo>
                  <a:lnTo>
                    <a:pt x="16700" y="10271"/>
                  </a:lnTo>
                  <a:lnTo>
                    <a:pt x="16719" y="10290"/>
                  </a:lnTo>
                  <a:lnTo>
                    <a:pt x="16700" y="10386"/>
                  </a:lnTo>
                  <a:lnTo>
                    <a:pt x="16605" y="10481"/>
                  </a:lnTo>
                  <a:lnTo>
                    <a:pt x="16567" y="10481"/>
                  </a:lnTo>
                  <a:lnTo>
                    <a:pt x="16529" y="10443"/>
                  </a:lnTo>
                  <a:lnTo>
                    <a:pt x="16529" y="10309"/>
                  </a:lnTo>
                  <a:lnTo>
                    <a:pt x="16586" y="10214"/>
                  </a:lnTo>
                  <a:close/>
                  <a:moveTo>
                    <a:pt x="4812" y="9891"/>
                  </a:moveTo>
                  <a:lnTo>
                    <a:pt x="4908" y="9986"/>
                  </a:lnTo>
                  <a:lnTo>
                    <a:pt x="5003" y="10195"/>
                  </a:lnTo>
                  <a:lnTo>
                    <a:pt x="5003" y="10386"/>
                  </a:lnTo>
                  <a:lnTo>
                    <a:pt x="4984" y="10443"/>
                  </a:lnTo>
                  <a:lnTo>
                    <a:pt x="5003" y="10576"/>
                  </a:lnTo>
                  <a:lnTo>
                    <a:pt x="4946" y="10595"/>
                  </a:lnTo>
                  <a:lnTo>
                    <a:pt x="4927" y="10595"/>
                  </a:lnTo>
                  <a:lnTo>
                    <a:pt x="4831" y="10462"/>
                  </a:lnTo>
                  <a:lnTo>
                    <a:pt x="4888" y="10309"/>
                  </a:lnTo>
                  <a:lnTo>
                    <a:pt x="4850" y="10271"/>
                  </a:lnTo>
                  <a:lnTo>
                    <a:pt x="4850" y="10214"/>
                  </a:lnTo>
                  <a:lnTo>
                    <a:pt x="4812" y="10024"/>
                  </a:lnTo>
                  <a:lnTo>
                    <a:pt x="4812" y="9891"/>
                  </a:lnTo>
                  <a:close/>
                  <a:moveTo>
                    <a:pt x="14970" y="10405"/>
                  </a:moveTo>
                  <a:lnTo>
                    <a:pt x="15008" y="10443"/>
                  </a:lnTo>
                  <a:lnTo>
                    <a:pt x="15008" y="10462"/>
                  </a:lnTo>
                  <a:lnTo>
                    <a:pt x="15160" y="10462"/>
                  </a:lnTo>
                  <a:lnTo>
                    <a:pt x="15198" y="10481"/>
                  </a:lnTo>
                  <a:lnTo>
                    <a:pt x="15255" y="10481"/>
                  </a:lnTo>
                  <a:lnTo>
                    <a:pt x="15274" y="10576"/>
                  </a:lnTo>
                  <a:lnTo>
                    <a:pt x="15179" y="10633"/>
                  </a:lnTo>
                  <a:lnTo>
                    <a:pt x="15160" y="10633"/>
                  </a:lnTo>
                  <a:lnTo>
                    <a:pt x="15065" y="10595"/>
                  </a:lnTo>
                  <a:lnTo>
                    <a:pt x="14970" y="10595"/>
                  </a:lnTo>
                  <a:lnTo>
                    <a:pt x="14989" y="10500"/>
                  </a:lnTo>
                  <a:lnTo>
                    <a:pt x="14970" y="10405"/>
                  </a:lnTo>
                  <a:close/>
                  <a:moveTo>
                    <a:pt x="17861" y="10481"/>
                  </a:moveTo>
                  <a:lnTo>
                    <a:pt x="17956" y="10538"/>
                  </a:lnTo>
                  <a:lnTo>
                    <a:pt x="17937" y="10538"/>
                  </a:lnTo>
                  <a:lnTo>
                    <a:pt x="17937" y="10633"/>
                  </a:lnTo>
                  <a:lnTo>
                    <a:pt x="17880" y="10671"/>
                  </a:lnTo>
                  <a:lnTo>
                    <a:pt x="17785" y="10690"/>
                  </a:lnTo>
                  <a:lnTo>
                    <a:pt x="17747" y="10652"/>
                  </a:lnTo>
                  <a:lnTo>
                    <a:pt x="17747" y="10557"/>
                  </a:lnTo>
                  <a:lnTo>
                    <a:pt x="17766" y="10500"/>
                  </a:lnTo>
                  <a:lnTo>
                    <a:pt x="17861" y="10481"/>
                  </a:lnTo>
                  <a:close/>
                  <a:moveTo>
                    <a:pt x="8959" y="10462"/>
                  </a:moveTo>
                  <a:lnTo>
                    <a:pt x="9073" y="10500"/>
                  </a:lnTo>
                  <a:lnTo>
                    <a:pt x="9054" y="10595"/>
                  </a:lnTo>
                  <a:lnTo>
                    <a:pt x="8921" y="10633"/>
                  </a:lnTo>
                  <a:lnTo>
                    <a:pt x="8826" y="10728"/>
                  </a:lnTo>
                  <a:lnTo>
                    <a:pt x="8712" y="10671"/>
                  </a:lnTo>
                  <a:lnTo>
                    <a:pt x="8712" y="10576"/>
                  </a:lnTo>
                  <a:lnTo>
                    <a:pt x="8769" y="10538"/>
                  </a:lnTo>
                  <a:lnTo>
                    <a:pt x="8959" y="10462"/>
                  </a:lnTo>
                  <a:close/>
                  <a:moveTo>
                    <a:pt x="15445" y="10633"/>
                  </a:moveTo>
                  <a:lnTo>
                    <a:pt x="15388" y="10728"/>
                  </a:lnTo>
                  <a:lnTo>
                    <a:pt x="15369" y="10766"/>
                  </a:lnTo>
                  <a:lnTo>
                    <a:pt x="15369" y="10785"/>
                  </a:lnTo>
                  <a:lnTo>
                    <a:pt x="15331" y="10823"/>
                  </a:lnTo>
                  <a:lnTo>
                    <a:pt x="15274" y="10861"/>
                  </a:lnTo>
                  <a:lnTo>
                    <a:pt x="15274" y="10766"/>
                  </a:lnTo>
                  <a:lnTo>
                    <a:pt x="15255" y="10766"/>
                  </a:lnTo>
                  <a:lnTo>
                    <a:pt x="15255" y="10747"/>
                  </a:lnTo>
                  <a:lnTo>
                    <a:pt x="15274" y="10728"/>
                  </a:lnTo>
                  <a:lnTo>
                    <a:pt x="15293" y="10671"/>
                  </a:lnTo>
                  <a:lnTo>
                    <a:pt x="15331" y="10652"/>
                  </a:lnTo>
                  <a:lnTo>
                    <a:pt x="15350" y="10652"/>
                  </a:lnTo>
                  <a:lnTo>
                    <a:pt x="15388" y="10633"/>
                  </a:lnTo>
                  <a:close/>
                  <a:moveTo>
                    <a:pt x="11470" y="10652"/>
                  </a:moveTo>
                  <a:lnTo>
                    <a:pt x="11584" y="10747"/>
                  </a:lnTo>
                  <a:lnTo>
                    <a:pt x="11489" y="10880"/>
                  </a:lnTo>
                  <a:lnTo>
                    <a:pt x="11337" y="10937"/>
                  </a:lnTo>
                  <a:lnTo>
                    <a:pt x="11279" y="10842"/>
                  </a:lnTo>
                  <a:lnTo>
                    <a:pt x="11337" y="10690"/>
                  </a:lnTo>
                  <a:lnTo>
                    <a:pt x="11470" y="10652"/>
                  </a:lnTo>
                  <a:close/>
                  <a:moveTo>
                    <a:pt x="6791" y="10823"/>
                  </a:moveTo>
                  <a:lnTo>
                    <a:pt x="6829" y="10842"/>
                  </a:lnTo>
                  <a:lnTo>
                    <a:pt x="6905" y="10918"/>
                  </a:lnTo>
                  <a:lnTo>
                    <a:pt x="6905" y="10956"/>
                  </a:lnTo>
                  <a:lnTo>
                    <a:pt x="6886" y="10975"/>
                  </a:lnTo>
                  <a:lnTo>
                    <a:pt x="6772" y="10937"/>
                  </a:lnTo>
                  <a:lnTo>
                    <a:pt x="6734" y="10842"/>
                  </a:lnTo>
                  <a:lnTo>
                    <a:pt x="6791" y="10823"/>
                  </a:lnTo>
                  <a:close/>
                  <a:moveTo>
                    <a:pt x="6714" y="11108"/>
                  </a:moveTo>
                  <a:lnTo>
                    <a:pt x="6772" y="11222"/>
                  </a:lnTo>
                  <a:lnTo>
                    <a:pt x="6791" y="11222"/>
                  </a:lnTo>
                  <a:lnTo>
                    <a:pt x="6791" y="11241"/>
                  </a:lnTo>
                  <a:lnTo>
                    <a:pt x="6676" y="11146"/>
                  </a:lnTo>
                  <a:lnTo>
                    <a:pt x="6676" y="11108"/>
                  </a:lnTo>
                  <a:close/>
                  <a:moveTo>
                    <a:pt x="17005" y="10918"/>
                  </a:moveTo>
                  <a:lnTo>
                    <a:pt x="17119" y="11051"/>
                  </a:lnTo>
                  <a:lnTo>
                    <a:pt x="17176" y="11165"/>
                  </a:lnTo>
                  <a:lnTo>
                    <a:pt x="17271" y="11299"/>
                  </a:lnTo>
                  <a:lnTo>
                    <a:pt x="17290" y="11318"/>
                  </a:lnTo>
                  <a:lnTo>
                    <a:pt x="17157" y="11489"/>
                  </a:lnTo>
                  <a:lnTo>
                    <a:pt x="16986" y="11641"/>
                  </a:lnTo>
                  <a:lnTo>
                    <a:pt x="16986" y="11489"/>
                  </a:lnTo>
                  <a:lnTo>
                    <a:pt x="17024" y="11318"/>
                  </a:lnTo>
                  <a:lnTo>
                    <a:pt x="16986" y="11222"/>
                  </a:lnTo>
                  <a:lnTo>
                    <a:pt x="16929" y="11165"/>
                  </a:lnTo>
                  <a:lnTo>
                    <a:pt x="16929" y="11146"/>
                  </a:lnTo>
                  <a:lnTo>
                    <a:pt x="16910" y="11032"/>
                  </a:lnTo>
                  <a:lnTo>
                    <a:pt x="16891" y="10937"/>
                  </a:lnTo>
                  <a:lnTo>
                    <a:pt x="17005" y="10918"/>
                  </a:lnTo>
                  <a:close/>
                  <a:moveTo>
                    <a:pt x="16187" y="11584"/>
                  </a:moveTo>
                  <a:lnTo>
                    <a:pt x="16225" y="11603"/>
                  </a:lnTo>
                  <a:lnTo>
                    <a:pt x="16244" y="11603"/>
                  </a:lnTo>
                  <a:lnTo>
                    <a:pt x="16301" y="11641"/>
                  </a:lnTo>
                  <a:lnTo>
                    <a:pt x="16282" y="11698"/>
                  </a:lnTo>
                  <a:lnTo>
                    <a:pt x="16111" y="11698"/>
                  </a:lnTo>
                  <a:lnTo>
                    <a:pt x="16092" y="11679"/>
                  </a:lnTo>
                  <a:lnTo>
                    <a:pt x="16092" y="11622"/>
                  </a:lnTo>
                  <a:lnTo>
                    <a:pt x="16187" y="11584"/>
                  </a:lnTo>
                  <a:close/>
                  <a:moveTo>
                    <a:pt x="15293" y="11983"/>
                  </a:moveTo>
                  <a:lnTo>
                    <a:pt x="15331" y="12021"/>
                  </a:lnTo>
                  <a:lnTo>
                    <a:pt x="15293" y="12021"/>
                  </a:lnTo>
                  <a:lnTo>
                    <a:pt x="15293" y="12116"/>
                  </a:lnTo>
                  <a:lnTo>
                    <a:pt x="15255" y="12212"/>
                  </a:lnTo>
                  <a:lnTo>
                    <a:pt x="15160" y="12250"/>
                  </a:lnTo>
                  <a:lnTo>
                    <a:pt x="15141" y="12250"/>
                  </a:lnTo>
                  <a:lnTo>
                    <a:pt x="15103" y="12212"/>
                  </a:lnTo>
                  <a:lnTo>
                    <a:pt x="15141" y="12097"/>
                  </a:lnTo>
                  <a:lnTo>
                    <a:pt x="15236" y="12002"/>
                  </a:lnTo>
                  <a:lnTo>
                    <a:pt x="15293" y="11983"/>
                  </a:lnTo>
                  <a:close/>
                  <a:moveTo>
                    <a:pt x="18165" y="11546"/>
                  </a:moveTo>
                  <a:lnTo>
                    <a:pt x="18222" y="11603"/>
                  </a:lnTo>
                  <a:lnTo>
                    <a:pt x="18241" y="11641"/>
                  </a:lnTo>
                  <a:lnTo>
                    <a:pt x="18222" y="11774"/>
                  </a:lnTo>
                  <a:lnTo>
                    <a:pt x="18222" y="11888"/>
                  </a:lnTo>
                  <a:lnTo>
                    <a:pt x="18203" y="11907"/>
                  </a:lnTo>
                  <a:lnTo>
                    <a:pt x="18032" y="12002"/>
                  </a:lnTo>
                  <a:lnTo>
                    <a:pt x="17918" y="12002"/>
                  </a:lnTo>
                  <a:lnTo>
                    <a:pt x="17823" y="12021"/>
                  </a:lnTo>
                  <a:lnTo>
                    <a:pt x="17690" y="12021"/>
                  </a:lnTo>
                  <a:lnTo>
                    <a:pt x="17594" y="12059"/>
                  </a:lnTo>
                  <a:lnTo>
                    <a:pt x="17499" y="12154"/>
                  </a:lnTo>
                  <a:lnTo>
                    <a:pt x="17385" y="12192"/>
                  </a:lnTo>
                  <a:lnTo>
                    <a:pt x="17214" y="12364"/>
                  </a:lnTo>
                  <a:lnTo>
                    <a:pt x="17081" y="12345"/>
                  </a:lnTo>
                  <a:lnTo>
                    <a:pt x="16967" y="12345"/>
                  </a:lnTo>
                  <a:lnTo>
                    <a:pt x="16967" y="12288"/>
                  </a:lnTo>
                  <a:lnTo>
                    <a:pt x="16929" y="12192"/>
                  </a:lnTo>
                  <a:lnTo>
                    <a:pt x="16891" y="12078"/>
                  </a:lnTo>
                  <a:lnTo>
                    <a:pt x="16986" y="12078"/>
                  </a:lnTo>
                  <a:lnTo>
                    <a:pt x="17081" y="12059"/>
                  </a:lnTo>
                  <a:lnTo>
                    <a:pt x="17176" y="12097"/>
                  </a:lnTo>
                  <a:lnTo>
                    <a:pt x="17271" y="12116"/>
                  </a:lnTo>
                  <a:lnTo>
                    <a:pt x="17328" y="12021"/>
                  </a:lnTo>
                  <a:lnTo>
                    <a:pt x="17423" y="11926"/>
                  </a:lnTo>
                  <a:lnTo>
                    <a:pt x="18032" y="11603"/>
                  </a:lnTo>
                  <a:lnTo>
                    <a:pt x="18165" y="11546"/>
                  </a:lnTo>
                  <a:close/>
                  <a:moveTo>
                    <a:pt x="18317" y="12269"/>
                  </a:moveTo>
                  <a:lnTo>
                    <a:pt x="18412" y="12288"/>
                  </a:lnTo>
                  <a:lnTo>
                    <a:pt x="18469" y="12345"/>
                  </a:lnTo>
                  <a:lnTo>
                    <a:pt x="18488" y="12383"/>
                  </a:lnTo>
                  <a:lnTo>
                    <a:pt x="18488" y="12497"/>
                  </a:lnTo>
                  <a:lnTo>
                    <a:pt x="18393" y="12516"/>
                  </a:lnTo>
                  <a:lnTo>
                    <a:pt x="18336" y="12516"/>
                  </a:lnTo>
                  <a:lnTo>
                    <a:pt x="18241" y="12497"/>
                  </a:lnTo>
                  <a:lnTo>
                    <a:pt x="18222" y="12459"/>
                  </a:lnTo>
                  <a:lnTo>
                    <a:pt x="18184" y="12402"/>
                  </a:lnTo>
                  <a:lnTo>
                    <a:pt x="18203" y="12307"/>
                  </a:lnTo>
                  <a:lnTo>
                    <a:pt x="18203" y="12288"/>
                  </a:lnTo>
                  <a:lnTo>
                    <a:pt x="18222" y="12269"/>
                  </a:lnTo>
                  <a:close/>
                  <a:moveTo>
                    <a:pt x="16415" y="12402"/>
                  </a:moveTo>
                  <a:lnTo>
                    <a:pt x="16434" y="12440"/>
                  </a:lnTo>
                  <a:lnTo>
                    <a:pt x="16491" y="12459"/>
                  </a:lnTo>
                  <a:lnTo>
                    <a:pt x="16491" y="12554"/>
                  </a:lnTo>
                  <a:lnTo>
                    <a:pt x="16529" y="12573"/>
                  </a:lnTo>
                  <a:lnTo>
                    <a:pt x="16415" y="12687"/>
                  </a:lnTo>
                  <a:lnTo>
                    <a:pt x="16301" y="12687"/>
                  </a:lnTo>
                  <a:lnTo>
                    <a:pt x="16244" y="12649"/>
                  </a:lnTo>
                  <a:lnTo>
                    <a:pt x="16244" y="12630"/>
                  </a:lnTo>
                  <a:lnTo>
                    <a:pt x="16225" y="12573"/>
                  </a:lnTo>
                  <a:lnTo>
                    <a:pt x="16225" y="12554"/>
                  </a:lnTo>
                  <a:lnTo>
                    <a:pt x="16282" y="12440"/>
                  </a:lnTo>
                  <a:lnTo>
                    <a:pt x="16320" y="12402"/>
                  </a:lnTo>
                  <a:close/>
                  <a:moveTo>
                    <a:pt x="5402" y="12059"/>
                  </a:moveTo>
                  <a:lnTo>
                    <a:pt x="5421" y="12212"/>
                  </a:lnTo>
                  <a:lnTo>
                    <a:pt x="5459" y="12364"/>
                  </a:lnTo>
                  <a:lnTo>
                    <a:pt x="5497" y="12383"/>
                  </a:lnTo>
                  <a:lnTo>
                    <a:pt x="5554" y="12440"/>
                  </a:lnTo>
                  <a:lnTo>
                    <a:pt x="5592" y="12725"/>
                  </a:lnTo>
                  <a:lnTo>
                    <a:pt x="5592" y="12877"/>
                  </a:lnTo>
                  <a:lnTo>
                    <a:pt x="5649" y="12934"/>
                  </a:lnTo>
                  <a:lnTo>
                    <a:pt x="5744" y="12934"/>
                  </a:lnTo>
                  <a:lnTo>
                    <a:pt x="5782" y="12839"/>
                  </a:lnTo>
                  <a:lnTo>
                    <a:pt x="5878" y="12839"/>
                  </a:lnTo>
                  <a:lnTo>
                    <a:pt x="5897" y="12953"/>
                  </a:lnTo>
                  <a:lnTo>
                    <a:pt x="5859" y="13067"/>
                  </a:lnTo>
                  <a:lnTo>
                    <a:pt x="5744" y="13201"/>
                  </a:lnTo>
                  <a:lnTo>
                    <a:pt x="5592" y="13163"/>
                  </a:lnTo>
                  <a:lnTo>
                    <a:pt x="5459" y="13163"/>
                  </a:lnTo>
                  <a:lnTo>
                    <a:pt x="5402" y="13315"/>
                  </a:lnTo>
                  <a:lnTo>
                    <a:pt x="5516" y="13410"/>
                  </a:lnTo>
                  <a:lnTo>
                    <a:pt x="5421" y="13524"/>
                  </a:lnTo>
                  <a:lnTo>
                    <a:pt x="5307" y="13676"/>
                  </a:lnTo>
                  <a:lnTo>
                    <a:pt x="5136" y="13581"/>
                  </a:lnTo>
                  <a:lnTo>
                    <a:pt x="5041" y="13448"/>
                  </a:lnTo>
                  <a:lnTo>
                    <a:pt x="5269" y="13315"/>
                  </a:lnTo>
                  <a:lnTo>
                    <a:pt x="5288" y="13105"/>
                  </a:lnTo>
                  <a:lnTo>
                    <a:pt x="5459" y="12915"/>
                  </a:lnTo>
                  <a:lnTo>
                    <a:pt x="5459" y="12744"/>
                  </a:lnTo>
                  <a:lnTo>
                    <a:pt x="5307" y="12478"/>
                  </a:lnTo>
                  <a:lnTo>
                    <a:pt x="5269" y="12440"/>
                  </a:lnTo>
                  <a:lnTo>
                    <a:pt x="5212" y="12402"/>
                  </a:lnTo>
                  <a:lnTo>
                    <a:pt x="5174" y="12364"/>
                  </a:lnTo>
                  <a:lnTo>
                    <a:pt x="5022" y="12345"/>
                  </a:lnTo>
                  <a:lnTo>
                    <a:pt x="4869" y="12173"/>
                  </a:lnTo>
                  <a:lnTo>
                    <a:pt x="4984" y="12116"/>
                  </a:lnTo>
                  <a:lnTo>
                    <a:pt x="5117" y="12097"/>
                  </a:lnTo>
                  <a:lnTo>
                    <a:pt x="5117" y="12059"/>
                  </a:lnTo>
                  <a:close/>
                  <a:moveTo>
                    <a:pt x="3956" y="12934"/>
                  </a:moveTo>
                  <a:lnTo>
                    <a:pt x="4147" y="12953"/>
                  </a:lnTo>
                  <a:lnTo>
                    <a:pt x="4318" y="13086"/>
                  </a:lnTo>
                  <a:lnTo>
                    <a:pt x="4432" y="13144"/>
                  </a:lnTo>
                  <a:lnTo>
                    <a:pt x="4432" y="13239"/>
                  </a:lnTo>
                  <a:lnTo>
                    <a:pt x="4318" y="13448"/>
                  </a:lnTo>
                  <a:lnTo>
                    <a:pt x="4527" y="13543"/>
                  </a:lnTo>
                  <a:lnTo>
                    <a:pt x="4527" y="13600"/>
                  </a:lnTo>
                  <a:lnTo>
                    <a:pt x="4508" y="13638"/>
                  </a:lnTo>
                  <a:lnTo>
                    <a:pt x="4451" y="13676"/>
                  </a:lnTo>
                  <a:lnTo>
                    <a:pt x="4413" y="13638"/>
                  </a:lnTo>
                  <a:lnTo>
                    <a:pt x="4204" y="13600"/>
                  </a:lnTo>
                  <a:lnTo>
                    <a:pt x="4014" y="13695"/>
                  </a:lnTo>
                  <a:lnTo>
                    <a:pt x="4052" y="13524"/>
                  </a:lnTo>
                  <a:lnTo>
                    <a:pt x="4204" y="13353"/>
                  </a:lnTo>
                  <a:lnTo>
                    <a:pt x="4223" y="13239"/>
                  </a:lnTo>
                  <a:lnTo>
                    <a:pt x="4128" y="13105"/>
                  </a:lnTo>
                  <a:lnTo>
                    <a:pt x="3995" y="13048"/>
                  </a:lnTo>
                  <a:lnTo>
                    <a:pt x="3956" y="12934"/>
                  </a:lnTo>
                  <a:close/>
                  <a:moveTo>
                    <a:pt x="19002" y="12402"/>
                  </a:moveTo>
                  <a:lnTo>
                    <a:pt x="19097" y="12497"/>
                  </a:lnTo>
                  <a:lnTo>
                    <a:pt x="19192" y="12554"/>
                  </a:lnTo>
                  <a:lnTo>
                    <a:pt x="19230" y="12592"/>
                  </a:lnTo>
                  <a:lnTo>
                    <a:pt x="19249" y="12687"/>
                  </a:lnTo>
                  <a:lnTo>
                    <a:pt x="19287" y="12820"/>
                  </a:lnTo>
                  <a:lnTo>
                    <a:pt x="19268" y="12934"/>
                  </a:lnTo>
                  <a:lnTo>
                    <a:pt x="19268" y="13048"/>
                  </a:lnTo>
                  <a:lnTo>
                    <a:pt x="19173" y="13105"/>
                  </a:lnTo>
                  <a:lnTo>
                    <a:pt x="19135" y="13144"/>
                  </a:lnTo>
                  <a:lnTo>
                    <a:pt x="19135" y="13334"/>
                  </a:lnTo>
                  <a:lnTo>
                    <a:pt x="19097" y="13448"/>
                  </a:lnTo>
                  <a:lnTo>
                    <a:pt x="19078" y="13543"/>
                  </a:lnTo>
                  <a:lnTo>
                    <a:pt x="19097" y="13581"/>
                  </a:lnTo>
                  <a:lnTo>
                    <a:pt x="19097" y="13619"/>
                  </a:lnTo>
                  <a:lnTo>
                    <a:pt x="19135" y="13714"/>
                  </a:lnTo>
                  <a:lnTo>
                    <a:pt x="19078" y="13733"/>
                  </a:lnTo>
                  <a:lnTo>
                    <a:pt x="19040" y="13790"/>
                  </a:lnTo>
                  <a:lnTo>
                    <a:pt x="18907" y="13676"/>
                  </a:lnTo>
                  <a:lnTo>
                    <a:pt x="18945" y="13619"/>
                  </a:lnTo>
                  <a:lnTo>
                    <a:pt x="18964" y="13524"/>
                  </a:lnTo>
                  <a:lnTo>
                    <a:pt x="18812" y="13391"/>
                  </a:lnTo>
                  <a:lnTo>
                    <a:pt x="18698" y="13239"/>
                  </a:lnTo>
                  <a:lnTo>
                    <a:pt x="18374" y="13067"/>
                  </a:lnTo>
                  <a:lnTo>
                    <a:pt x="18412" y="13029"/>
                  </a:lnTo>
                  <a:lnTo>
                    <a:pt x="18679" y="12858"/>
                  </a:lnTo>
                  <a:lnTo>
                    <a:pt x="18774" y="12820"/>
                  </a:lnTo>
                  <a:lnTo>
                    <a:pt x="18812" y="12763"/>
                  </a:lnTo>
                  <a:lnTo>
                    <a:pt x="18907" y="12744"/>
                  </a:lnTo>
                  <a:lnTo>
                    <a:pt x="18888" y="12725"/>
                  </a:lnTo>
                  <a:lnTo>
                    <a:pt x="18888" y="12611"/>
                  </a:lnTo>
                  <a:lnTo>
                    <a:pt x="18869" y="12497"/>
                  </a:lnTo>
                  <a:lnTo>
                    <a:pt x="18964" y="12459"/>
                  </a:lnTo>
                  <a:lnTo>
                    <a:pt x="19002" y="12402"/>
                  </a:lnTo>
                  <a:close/>
                  <a:moveTo>
                    <a:pt x="18660" y="13581"/>
                  </a:moveTo>
                  <a:lnTo>
                    <a:pt x="18679" y="13619"/>
                  </a:lnTo>
                  <a:lnTo>
                    <a:pt x="18698" y="13638"/>
                  </a:lnTo>
                  <a:lnTo>
                    <a:pt x="18698" y="13714"/>
                  </a:lnTo>
                  <a:lnTo>
                    <a:pt x="18679" y="13809"/>
                  </a:lnTo>
                  <a:lnTo>
                    <a:pt x="18564" y="13866"/>
                  </a:lnTo>
                  <a:lnTo>
                    <a:pt x="18431" y="13809"/>
                  </a:lnTo>
                  <a:lnTo>
                    <a:pt x="18412" y="13790"/>
                  </a:lnTo>
                  <a:lnTo>
                    <a:pt x="18412" y="13771"/>
                  </a:lnTo>
                  <a:lnTo>
                    <a:pt x="18393" y="13676"/>
                  </a:lnTo>
                  <a:lnTo>
                    <a:pt x="18412" y="13638"/>
                  </a:lnTo>
                  <a:lnTo>
                    <a:pt x="18431" y="13600"/>
                  </a:lnTo>
                  <a:lnTo>
                    <a:pt x="18564" y="13600"/>
                  </a:lnTo>
                  <a:lnTo>
                    <a:pt x="18660" y="13581"/>
                  </a:lnTo>
                  <a:close/>
                  <a:moveTo>
                    <a:pt x="16891" y="13676"/>
                  </a:moveTo>
                  <a:lnTo>
                    <a:pt x="16967" y="13695"/>
                  </a:lnTo>
                  <a:lnTo>
                    <a:pt x="16967" y="13714"/>
                  </a:lnTo>
                  <a:lnTo>
                    <a:pt x="17062" y="13828"/>
                  </a:lnTo>
                  <a:lnTo>
                    <a:pt x="17043" y="13866"/>
                  </a:lnTo>
                  <a:lnTo>
                    <a:pt x="17005" y="13904"/>
                  </a:lnTo>
                  <a:lnTo>
                    <a:pt x="16853" y="13904"/>
                  </a:lnTo>
                  <a:lnTo>
                    <a:pt x="16757" y="13885"/>
                  </a:lnTo>
                  <a:lnTo>
                    <a:pt x="16719" y="13790"/>
                  </a:lnTo>
                  <a:lnTo>
                    <a:pt x="16719" y="13695"/>
                  </a:lnTo>
                  <a:lnTo>
                    <a:pt x="16853" y="13676"/>
                  </a:lnTo>
                  <a:close/>
                  <a:moveTo>
                    <a:pt x="16681" y="13961"/>
                  </a:moveTo>
                  <a:lnTo>
                    <a:pt x="16700" y="13980"/>
                  </a:lnTo>
                  <a:lnTo>
                    <a:pt x="16700" y="14114"/>
                  </a:lnTo>
                  <a:lnTo>
                    <a:pt x="16586" y="14114"/>
                  </a:lnTo>
                  <a:lnTo>
                    <a:pt x="16529" y="14076"/>
                  </a:lnTo>
                  <a:lnTo>
                    <a:pt x="16624" y="13999"/>
                  </a:lnTo>
                  <a:lnTo>
                    <a:pt x="16681" y="13961"/>
                  </a:lnTo>
                  <a:close/>
                  <a:moveTo>
                    <a:pt x="18622" y="14285"/>
                  </a:moveTo>
                  <a:lnTo>
                    <a:pt x="18622" y="14304"/>
                  </a:lnTo>
                  <a:lnTo>
                    <a:pt x="18869" y="14304"/>
                  </a:lnTo>
                  <a:lnTo>
                    <a:pt x="18907" y="14342"/>
                  </a:lnTo>
                  <a:lnTo>
                    <a:pt x="18945" y="14361"/>
                  </a:lnTo>
                  <a:lnTo>
                    <a:pt x="19097" y="14304"/>
                  </a:lnTo>
                  <a:lnTo>
                    <a:pt x="19154" y="14437"/>
                  </a:lnTo>
                  <a:lnTo>
                    <a:pt x="19192" y="14532"/>
                  </a:lnTo>
                  <a:lnTo>
                    <a:pt x="19097" y="14570"/>
                  </a:lnTo>
                  <a:lnTo>
                    <a:pt x="19078" y="14627"/>
                  </a:lnTo>
                  <a:lnTo>
                    <a:pt x="19059" y="14646"/>
                  </a:lnTo>
                  <a:lnTo>
                    <a:pt x="18888" y="14532"/>
                  </a:lnTo>
                  <a:lnTo>
                    <a:pt x="18850" y="14551"/>
                  </a:lnTo>
                  <a:lnTo>
                    <a:pt x="18755" y="14551"/>
                  </a:lnTo>
                  <a:lnTo>
                    <a:pt x="18698" y="14589"/>
                  </a:lnTo>
                  <a:lnTo>
                    <a:pt x="18603" y="14646"/>
                  </a:lnTo>
                  <a:lnTo>
                    <a:pt x="18507" y="14627"/>
                  </a:lnTo>
                  <a:lnTo>
                    <a:pt x="18412" y="14570"/>
                  </a:lnTo>
                  <a:lnTo>
                    <a:pt x="18412" y="14532"/>
                  </a:lnTo>
                  <a:lnTo>
                    <a:pt x="18431" y="14437"/>
                  </a:lnTo>
                  <a:lnTo>
                    <a:pt x="18526" y="14342"/>
                  </a:lnTo>
                  <a:lnTo>
                    <a:pt x="18622" y="14285"/>
                  </a:lnTo>
                  <a:close/>
                  <a:moveTo>
                    <a:pt x="6619" y="14627"/>
                  </a:moveTo>
                  <a:lnTo>
                    <a:pt x="6543" y="14855"/>
                  </a:lnTo>
                  <a:lnTo>
                    <a:pt x="6391" y="14951"/>
                  </a:lnTo>
                  <a:lnTo>
                    <a:pt x="6239" y="14951"/>
                  </a:lnTo>
                  <a:lnTo>
                    <a:pt x="6258" y="14836"/>
                  </a:lnTo>
                  <a:lnTo>
                    <a:pt x="6296" y="14836"/>
                  </a:lnTo>
                  <a:lnTo>
                    <a:pt x="6391" y="14874"/>
                  </a:lnTo>
                  <a:lnTo>
                    <a:pt x="6486" y="14760"/>
                  </a:lnTo>
                  <a:lnTo>
                    <a:pt x="6619" y="14627"/>
                  </a:lnTo>
                  <a:close/>
                  <a:moveTo>
                    <a:pt x="8579" y="12478"/>
                  </a:moveTo>
                  <a:lnTo>
                    <a:pt x="8579" y="15217"/>
                  </a:lnTo>
                  <a:lnTo>
                    <a:pt x="9453" y="15217"/>
                  </a:lnTo>
                  <a:lnTo>
                    <a:pt x="9453" y="13790"/>
                  </a:lnTo>
                  <a:lnTo>
                    <a:pt x="9492" y="13619"/>
                  </a:lnTo>
                  <a:lnTo>
                    <a:pt x="9587" y="13486"/>
                  </a:lnTo>
                  <a:lnTo>
                    <a:pt x="9739" y="13391"/>
                  </a:lnTo>
                  <a:lnTo>
                    <a:pt x="9910" y="13353"/>
                  </a:lnTo>
                  <a:lnTo>
                    <a:pt x="14133" y="13353"/>
                  </a:lnTo>
                  <a:lnTo>
                    <a:pt x="14114" y="13239"/>
                  </a:lnTo>
                  <a:lnTo>
                    <a:pt x="13809" y="12858"/>
                  </a:lnTo>
                  <a:lnTo>
                    <a:pt x="13353" y="12573"/>
                  </a:lnTo>
                  <a:lnTo>
                    <a:pt x="12687" y="12478"/>
                  </a:lnTo>
                  <a:close/>
                  <a:moveTo>
                    <a:pt x="16796" y="14855"/>
                  </a:moveTo>
                  <a:lnTo>
                    <a:pt x="16834" y="14951"/>
                  </a:lnTo>
                  <a:lnTo>
                    <a:pt x="16929" y="14970"/>
                  </a:lnTo>
                  <a:lnTo>
                    <a:pt x="16929" y="15008"/>
                  </a:lnTo>
                  <a:lnTo>
                    <a:pt x="16891" y="15103"/>
                  </a:lnTo>
                  <a:lnTo>
                    <a:pt x="16796" y="15198"/>
                  </a:lnTo>
                  <a:lnTo>
                    <a:pt x="16757" y="15217"/>
                  </a:lnTo>
                  <a:lnTo>
                    <a:pt x="16624" y="15217"/>
                  </a:lnTo>
                  <a:lnTo>
                    <a:pt x="16586" y="15255"/>
                  </a:lnTo>
                  <a:lnTo>
                    <a:pt x="16491" y="15293"/>
                  </a:lnTo>
                  <a:lnTo>
                    <a:pt x="16263" y="15293"/>
                  </a:lnTo>
                  <a:lnTo>
                    <a:pt x="16225" y="15122"/>
                  </a:lnTo>
                  <a:lnTo>
                    <a:pt x="16206" y="15103"/>
                  </a:lnTo>
                  <a:lnTo>
                    <a:pt x="16225" y="15065"/>
                  </a:lnTo>
                  <a:lnTo>
                    <a:pt x="16244" y="15027"/>
                  </a:lnTo>
                  <a:lnTo>
                    <a:pt x="16339" y="14931"/>
                  </a:lnTo>
                  <a:lnTo>
                    <a:pt x="16339" y="14912"/>
                  </a:lnTo>
                  <a:lnTo>
                    <a:pt x="16358" y="14855"/>
                  </a:lnTo>
                  <a:close/>
                  <a:moveTo>
                    <a:pt x="17005" y="13999"/>
                  </a:moveTo>
                  <a:lnTo>
                    <a:pt x="17176" y="14114"/>
                  </a:lnTo>
                  <a:lnTo>
                    <a:pt x="17195" y="14152"/>
                  </a:lnTo>
                  <a:lnTo>
                    <a:pt x="17252" y="14171"/>
                  </a:lnTo>
                  <a:lnTo>
                    <a:pt x="17347" y="14266"/>
                  </a:lnTo>
                  <a:lnTo>
                    <a:pt x="17347" y="14285"/>
                  </a:lnTo>
                  <a:lnTo>
                    <a:pt x="17309" y="14380"/>
                  </a:lnTo>
                  <a:lnTo>
                    <a:pt x="17271" y="14475"/>
                  </a:lnTo>
                  <a:lnTo>
                    <a:pt x="17271" y="14589"/>
                  </a:lnTo>
                  <a:lnTo>
                    <a:pt x="17252" y="14722"/>
                  </a:lnTo>
                  <a:lnTo>
                    <a:pt x="17366" y="14760"/>
                  </a:lnTo>
                  <a:lnTo>
                    <a:pt x="17480" y="14779"/>
                  </a:lnTo>
                  <a:lnTo>
                    <a:pt x="17575" y="14741"/>
                  </a:lnTo>
                  <a:lnTo>
                    <a:pt x="17670" y="14646"/>
                  </a:lnTo>
                  <a:lnTo>
                    <a:pt x="17728" y="14741"/>
                  </a:lnTo>
                  <a:lnTo>
                    <a:pt x="17975" y="15008"/>
                  </a:lnTo>
                  <a:lnTo>
                    <a:pt x="18013" y="15046"/>
                  </a:lnTo>
                  <a:lnTo>
                    <a:pt x="17918" y="15160"/>
                  </a:lnTo>
                  <a:lnTo>
                    <a:pt x="17766" y="15312"/>
                  </a:lnTo>
                  <a:lnTo>
                    <a:pt x="17728" y="15331"/>
                  </a:lnTo>
                  <a:lnTo>
                    <a:pt x="17594" y="15350"/>
                  </a:lnTo>
                  <a:lnTo>
                    <a:pt x="17556" y="15236"/>
                  </a:lnTo>
                  <a:lnTo>
                    <a:pt x="17537" y="15141"/>
                  </a:lnTo>
                  <a:lnTo>
                    <a:pt x="17499" y="15027"/>
                  </a:lnTo>
                  <a:lnTo>
                    <a:pt x="17480" y="14970"/>
                  </a:lnTo>
                  <a:lnTo>
                    <a:pt x="17309" y="14874"/>
                  </a:lnTo>
                  <a:lnTo>
                    <a:pt x="17157" y="14836"/>
                  </a:lnTo>
                  <a:lnTo>
                    <a:pt x="17005" y="14684"/>
                  </a:lnTo>
                  <a:lnTo>
                    <a:pt x="16872" y="14570"/>
                  </a:lnTo>
                  <a:lnTo>
                    <a:pt x="16643" y="14551"/>
                  </a:lnTo>
                  <a:lnTo>
                    <a:pt x="16263" y="14646"/>
                  </a:lnTo>
                  <a:lnTo>
                    <a:pt x="16225" y="14684"/>
                  </a:lnTo>
                  <a:lnTo>
                    <a:pt x="16206" y="14684"/>
                  </a:lnTo>
                  <a:lnTo>
                    <a:pt x="16149" y="14722"/>
                  </a:lnTo>
                  <a:lnTo>
                    <a:pt x="16111" y="14760"/>
                  </a:lnTo>
                  <a:lnTo>
                    <a:pt x="16111" y="14779"/>
                  </a:lnTo>
                  <a:lnTo>
                    <a:pt x="16073" y="14836"/>
                  </a:lnTo>
                  <a:lnTo>
                    <a:pt x="16073" y="14855"/>
                  </a:lnTo>
                  <a:lnTo>
                    <a:pt x="16035" y="14912"/>
                  </a:lnTo>
                  <a:lnTo>
                    <a:pt x="15864" y="15008"/>
                  </a:lnTo>
                  <a:lnTo>
                    <a:pt x="15864" y="14951"/>
                  </a:lnTo>
                  <a:lnTo>
                    <a:pt x="15844" y="14855"/>
                  </a:lnTo>
                  <a:lnTo>
                    <a:pt x="15825" y="14741"/>
                  </a:lnTo>
                  <a:lnTo>
                    <a:pt x="15806" y="14722"/>
                  </a:lnTo>
                  <a:lnTo>
                    <a:pt x="15806" y="14494"/>
                  </a:lnTo>
                  <a:lnTo>
                    <a:pt x="15806" y="14456"/>
                  </a:lnTo>
                  <a:lnTo>
                    <a:pt x="16054" y="14456"/>
                  </a:lnTo>
                  <a:lnTo>
                    <a:pt x="16111" y="14437"/>
                  </a:lnTo>
                  <a:lnTo>
                    <a:pt x="16149" y="14380"/>
                  </a:lnTo>
                  <a:lnTo>
                    <a:pt x="16339" y="14399"/>
                  </a:lnTo>
                  <a:lnTo>
                    <a:pt x="16453" y="14380"/>
                  </a:lnTo>
                  <a:lnTo>
                    <a:pt x="16815" y="14380"/>
                  </a:lnTo>
                  <a:lnTo>
                    <a:pt x="16929" y="14342"/>
                  </a:lnTo>
                  <a:lnTo>
                    <a:pt x="16910" y="14209"/>
                  </a:lnTo>
                  <a:lnTo>
                    <a:pt x="16872" y="14190"/>
                  </a:lnTo>
                  <a:lnTo>
                    <a:pt x="16815" y="14152"/>
                  </a:lnTo>
                  <a:lnTo>
                    <a:pt x="16815" y="14095"/>
                  </a:lnTo>
                  <a:lnTo>
                    <a:pt x="16834" y="14057"/>
                  </a:lnTo>
                  <a:lnTo>
                    <a:pt x="17005" y="13999"/>
                  </a:lnTo>
                  <a:close/>
                  <a:moveTo>
                    <a:pt x="17994" y="14475"/>
                  </a:moveTo>
                  <a:lnTo>
                    <a:pt x="18260" y="14646"/>
                  </a:lnTo>
                  <a:lnTo>
                    <a:pt x="18355" y="14817"/>
                  </a:lnTo>
                  <a:lnTo>
                    <a:pt x="18393" y="14912"/>
                  </a:lnTo>
                  <a:lnTo>
                    <a:pt x="18412" y="14951"/>
                  </a:lnTo>
                  <a:lnTo>
                    <a:pt x="18412" y="15141"/>
                  </a:lnTo>
                  <a:lnTo>
                    <a:pt x="18450" y="15160"/>
                  </a:lnTo>
                  <a:lnTo>
                    <a:pt x="18545" y="15217"/>
                  </a:lnTo>
                  <a:lnTo>
                    <a:pt x="18679" y="15217"/>
                  </a:lnTo>
                  <a:lnTo>
                    <a:pt x="18717" y="15312"/>
                  </a:lnTo>
                  <a:lnTo>
                    <a:pt x="18717" y="15331"/>
                  </a:lnTo>
                  <a:lnTo>
                    <a:pt x="18736" y="15350"/>
                  </a:lnTo>
                  <a:lnTo>
                    <a:pt x="18698" y="15502"/>
                  </a:lnTo>
                  <a:lnTo>
                    <a:pt x="18583" y="15540"/>
                  </a:lnTo>
                  <a:lnTo>
                    <a:pt x="18412" y="15521"/>
                  </a:lnTo>
                  <a:lnTo>
                    <a:pt x="18393" y="15426"/>
                  </a:lnTo>
                  <a:lnTo>
                    <a:pt x="18336" y="15331"/>
                  </a:lnTo>
                  <a:lnTo>
                    <a:pt x="18336" y="15217"/>
                  </a:lnTo>
                  <a:lnTo>
                    <a:pt x="18317" y="15103"/>
                  </a:lnTo>
                  <a:lnTo>
                    <a:pt x="18317" y="15065"/>
                  </a:lnTo>
                  <a:lnTo>
                    <a:pt x="18298" y="14970"/>
                  </a:lnTo>
                  <a:lnTo>
                    <a:pt x="18279" y="14855"/>
                  </a:lnTo>
                  <a:lnTo>
                    <a:pt x="18184" y="14874"/>
                  </a:lnTo>
                  <a:lnTo>
                    <a:pt x="18051" y="14779"/>
                  </a:lnTo>
                  <a:lnTo>
                    <a:pt x="18013" y="14684"/>
                  </a:lnTo>
                  <a:lnTo>
                    <a:pt x="17918" y="14570"/>
                  </a:lnTo>
                  <a:lnTo>
                    <a:pt x="17937" y="14532"/>
                  </a:lnTo>
                  <a:lnTo>
                    <a:pt x="17994" y="14475"/>
                  </a:lnTo>
                  <a:close/>
                  <a:moveTo>
                    <a:pt x="17861" y="15407"/>
                  </a:moveTo>
                  <a:lnTo>
                    <a:pt x="18051" y="15426"/>
                  </a:lnTo>
                  <a:lnTo>
                    <a:pt x="18032" y="15445"/>
                  </a:lnTo>
                  <a:lnTo>
                    <a:pt x="18013" y="15502"/>
                  </a:lnTo>
                  <a:lnTo>
                    <a:pt x="17994" y="15597"/>
                  </a:lnTo>
                  <a:lnTo>
                    <a:pt x="17880" y="15597"/>
                  </a:lnTo>
                  <a:lnTo>
                    <a:pt x="17766" y="15616"/>
                  </a:lnTo>
                  <a:lnTo>
                    <a:pt x="17747" y="15578"/>
                  </a:lnTo>
                  <a:lnTo>
                    <a:pt x="17747" y="15540"/>
                  </a:lnTo>
                  <a:lnTo>
                    <a:pt x="17728" y="15502"/>
                  </a:lnTo>
                  <a:lnTo>
                    <a:pt x="17823" y="15445"/>
                  </a:lnTo>
                  <a:lnTo>
                    <a:pt x="17861" y="15407"/>
                  </a:lnTo>
                  <a:close/>
                  <a:moveTo>
                    <a:pt x="19192" y="14741"/>
                  </a:moveTo>
                  <a:lnTo>
                    <a:pt x="19382" y="14779"/>
                  </a:lnTo>
                  <a:lnTo>
                    <a:pt x="19420" y="14817"/>
                  </a:lnTo>
                  <a:lnTo>
                    <a:pt x="19458" y="14912"/>
                  </a:lnTo>
                  <a:lnTo>
                    <a:pt x="19573" y="15046"/>
                  </a:lnTo>
                  <a:lnTo>
                    <a:pt x="19573" y="15103"/>
                  </a:lnTo>
                  <a:lnTo>
                    <a:pt x="19630" y="15217"/>
                  </a:lnTo>
                  <a:lnTo>
                    <a:pt x="19649" y="15331"/>
                  </a:lnTo>
                  <a:lnTo>
                    <a:pt x="19668" y="15388"/>
                  </a:lnTo>
                  <a:lnTo>
                    <a:pt x="19725" y="15521"/>
                  </a:lnTo>
                  <a:lnTo>
                    <a:pt x="19687" y="15616"/>
                  </a:lnTo>
                  <a:lnTo>
                    <a:pt x="19687" y="15673"/>
                  </a:lnTo>
                  <a:lnTo>
                    <a:pt x="19554" y="15692"/>
                  </a:lnTo>
                  <a:lnTo>
                    <a:pt x="19496" y="15635"/>
                  </a:lnTo>
                  <a:lnTo>
                    <a:pt x="19477" y="15540"/>
                  </a:lnTo>
                  <a:lnTo>
                    <a:pt x="19192" y="15502"/>
                  </a:lnTo>
                  <a:lnTo>
                    <a:pt x="19097" y="15521"/>
                  </a:lnTo>
                  <a:lnTo>
                    <a:pt x="19002" y="15521"/>
                  </a:lnTo>
                  <a:lnTo>
                    <a:pt x="18964" y="15426"/>
                  </a:lnTo>
                  <a:lnTo>
                    <a:pt x="18945" y="15331"/>
                  </a:lnTo>
                  <a:lnTo>
                    <a:pt x="18945" y="15065"/>
                  </a:lnTo>
                  <a:lnTo>
                    <a:pt x="19040" y="14970"/>
                  </a:lnTo>
                  <a:lnTo>
                    <a:pt x="19135" y="14931"/>
                  </a:lnTo>
                  <a:lnTo>
                    <a:pt x="19154" y="14912"/>
                  </a:lnTo>
                  <a:lnTo>
                    <a:pt x="19173" y="14817"/>
                  </a:lnTo>
                  <a:lnTo>
                    <a:pt x="19192" y="14760"/>
                  </a:lnTo>
                  <a:lnTo>
                    <a:pt x="19192" y="14741"/>
                  </a:lnTo>
                  <a:close/>
                  <a:moveTo>
                    <a:pt x="5307" y="14684"/>
                  </a:moveTo>
                  <a:lnTo>
                    <a:pt x="5364" y="14741"/>
                  </a:lnTo>
                  <a:lnTo>
                    <a:pt x="5326" y="14836"/>
                  </a:lnTo>
                  <a:lnTo>
                    <a:pt x="5136" y="15027"/>
                  </a:lnTo>
                  <a:lnTo>
                    <a:pt x="5022" y="15160"/>
                  </a:lnTo>
                  <a:lnTo>
                    <a:pt x="5022" y="15198"/>
                  </a:lnTo>
                  <a:lnTo>
                    <a:pt x="5041" y="15236"/>
                  </a:lnTo>
                  <a:lnTo>
                    <a:pt x="4927" y="15388"/>
                  </a:lnTo>
                  <a:lnTo>
                    <a:pt x="4888" y="15578"/>
                  </a:lnTo>
                  <a:lnTo>
                    <a:pt x="4984" y="15673"/>
                  </a:lnTo>
                  <a:lnTo>
                    <a:pt x="5003" y="15787"/>
                  </a:lnTo>
                  <a:lnTo>
                    <a:pt x="4888" y="15768"/>
                  </a:lnTo>
                  <a:lnTo>
                    <a:pt x="4736" y="15730"/>
                  </a:lnTo>
                  <a:lnTo>
                    <a:pt x="4641" y="15730"/>
                  </a:lnTo>
                  <a:lnTo>
                    <a:pt x="4603" y="15692"/>
                  </a:lnTo>
                  <a:lnTo>
                    <a:pt x="4622" y="15635"/>
                  </a:lnTo>
                  <a:lnTo>
                    <a:pt x="4660" y="15635"/>
                  </a:lnTo>
                  <a:lnTo>
                    <a:pt x="4755" y="15540"/>
                  </a:lnTo>
                  <a:lnTo>
                    <a:pt x="4736" y="15350"/>
                  </a:lnTo>
                  <a:lnTo>
                    <a:pt x="4736" y="15331"/>
                  </a:lnTo>
                  <a:lnTo>
                    <a:pt x="4698" y="15293"/>
                  </a:lnTo>
                  <a:lnTo>
                    <a:pt x="4679" y="15312"/>
                  </a:lnTo>
                  <a:lnTo>
                    <a:pt x="4470" y="15255"/>
                  </a:lnTo>
                  <a:lnTo>
                    <a:pt x="4565" y="15103"/>
                  </a:lnTo>
                  <a:lnTo>
                    <a:pt x="4565" y="15046"/>
                  </a:lnTo>
                  <a:lnTo>
                    <a:pt x="4679" y="15046"/>
                  </a:lnTo>
                  <a:lnTo>
                    <a:pt x="4717" y="15065"/>
                  </a:lnTo>
                  <a:lnTo>
                    <a:pt x="4736" y="15027"/>
                  </a:lnTo>
                  <a:lnTo>
                    <a:pt x="4793" y="15008"/>
                  </a:lnTo>
                  <a:lnTo>
                    <a:pt x="5003" y="14836"/>
                  </a:lnTo>
                  <a:lnTo>
                    <a:pt x="5269" y="14722"/>
                  </a:lnTo>
                  <a:lnTo>
                    <a:pt x="5307" y="14684"/>
                  </a:lnTo>
                  <a:close/>
                  <a:moveTo>
                    <a:pt x="12763" y="11812"/>
                  </a:moveTo>
                  <a:lnTo>
                    <a:pt x="13600" y="11926"/>
                  </a:lnTo>
                  <a:lnTo>
                    <a:pt x="14285" y="12307"/>
                  </a:lnTo>
                  <a:lnTo>
                    <a:pt x="14760" y="12953"/>
                  </a:lnTo>
                  <a:lnTo>
                    <a:pt x="14951" y="13866"/>
                  </a:lnTo>
                  <a:lnTo>
                    <a:pt x="14779" y="14589"/>
                  </a:lnTo>
                  <a:lnTo>
                    <a:pt x="14399" y="15236"/>
                  </a:lnTo>
                  <a:lnTo>
                    <a:pt x="13733" y="15711"/>
                  </a:lnTo>
                  <a:lnTo>
                    <a:pt x="12763" y="15883"/>
                  </a:lnTo>
                  <a:lnTo>
                    <a:pt x="8369" y="15883"/>
                  </a:lnTo>
                  <a:lnTo>
                    <a:pt x="8217" y="15864"/>
                  </a:lnTo>
                  <a:lnTo>
                    <a:pt x="8065" y="15730"/>
                  </a:lnTo>
                  <a:lnTo>
                    <a:pt x="7970" y="15597"/>
                  </a:lnTo>
                  <a:lnTo>
                    <a:pt x="7932" y="15426"/>
                  </a:lnTo>
                  <a:lnTo>
                    <a:pt x="7932" y="12250"/>
                  </a:lnTo>
                  <a:lnTo>
                    <a:pt x="7970" y="12078"/>
                  </a:lnTo>
                  <a:lnTo>
                    <a:pt x="8065" y="11926"/>
                  </a:lnTo>
                  <a:lnTo>
                    <a:pt x="8217" y="11831"/>
                  </a:lnTo>
                  <a:lnTo>
                    <a:pt x="8369" y="11812"/>
                  </a:lnTo>
                  <a:close/>
                  <a:moveTo>
                    <a:pt x="16529" y="15483"/>
                  </a:moveTo>
                  <a:lnTo>
                    <a:pt x="16529" y="15502"/>
                  </a:lnTo>
                  <a:lnTo>
                    <a:pt x="16586" y="15597"/>
                  </a:lnTo>
                  <a:lnTo>
                    <a:pt x="16605" y="15711"/>
                  </a:lnTo>
                  <a:lnTo>
                    <a:pt x="16662" y="15806"/>
                  </a:lnTo>
                  <a:lnTo>
                    <a:pt x="16662" y="15902"/>
                  </a:lnTo>
                  <a:lnTo>
                    <a:pt x="16681" y="15921"/>
                  </a:lnTo>
                  <a:lnTo>
                    <a:pt x="16700" y="16054"/>
                  </a:lnTo>
                  <a:lnTo>
                    <a:pt x="16662" y="16092"/>
                  </a:lnTo>
                  <a:lnTo>
                    <a:pt x="16491" y="16092"/>
                  </a:lnTo>
                  <a:lnTo>
                    <a:pt x="16396" y="15997"/>
                  </a:lnTo>
                  <a:lnTo>
                    <a:pt x="16396" y="15883"/>
                  </a:lnTo>
                  <a:lnTo>
                    <a:pt x="16415" y="15787"/>
                  </a:lnTo>
                  <a:lnTo>
                    <a:pt x="16415" y="15692"/>
                  </a:lnTo>
                  <a:lnTo>
                    <a:pt x="16434" y="15597"/>
                  </a:lnTo>
                  <a:lnTo>
                    <a:pt x="16434" y="15483"/>
                  </a:lnTo>
                  <a:close/>
                  <a:moveTo>
                    <a:pt x="17005" y="15502"/>
                  </a:moveTo>
                  <a:lnTo>
                    <a:pt x="17233" y="15521"/>
                  </a:lnTo>
                  <a:lnTo>
                    <a:pt x="17366" y="15540"/>
                  </a:lnTo>
                  <a:lnTo>
                    <a:pt x="17404" y="15540"/>
                  </a:lnTo>
                  <a:lnTo>
                    <a:pt x="17309" y="15635"/>
                  </a:lnTo>
                  <a:lnTo>
                    <a:pt x="17195" y="15730"/>
                  </a:lnTo>
                  <a:lnTo>
                    <a:pt x="17176" y="15768"/>
                  </a:lnTo>
                  <a:lnTo>
                    <a:pt x="17157" y="15864"/>
                  </a:lnTo>
                  <a:lnTo>
                    <a:pt x="17100" y="15902"/>
                  </a:lnTo>
                  <a:lnTo>
                    <a:pt x="17005" y="16073"/>
                  </a:lnTo>
                  <a:lnTo>
                    <a:pt x="17005" y="16092"/>
                  </a:lnTo>
                  <a:lnTo>
                    <a:pt x="16796" y="16054"/>
                  </a:lnTo>
                  <a:lnTo>
                    <a:pt x="16777" y="15921"/>
                  </a:lnTo>
                  <a:lnTo>
                    <a:pt x="16757" y="15883"/>
                  </a:lnTo>
                  <a:lnTo>
                    <a:pt x="16757" y="15768"/>
                  </a:lnTo>
                  <a:lnTo>
                    <a:pt x="16777" y="15768"/>
                  </a:lnTo>
                  <a:lnTo>
                    <a:pt x="16891" y="15635"/>
                  </a:lnTo>
                  <a:lnTo>
                    <a:pt x="16986" y="15521"/>
                  </a:lnTo>
                  <a:lnTo>
                    <a:pt x="17005" y="15502"/>
                  </a:lnTo>
                  <a:close/>
                  <a:moveTo>
                    <a:pt x="18469" y="15921"/>
                  </a:moveTo>
                  <a:lnTo>
                    <a:pt x="18507" y="16016"/>
                  </a:lnTo>
                  <a:lnTo>
                    <a:pt x="18469" y="16168"/>
                  </a:lnTo>
                  <a:lnTo>
                    <a:pt x="18431" y="16187"/>
                  </a:lnTo>
                  <a:lnTo>
                    <a:pt x="18412" y="16244"/>
                  </a:lnTo>
                  <a:lnTo>
                    <a:pt x="18317" y="16244"/>
                  </a:lnTo>
                  <a:lnTo>
                    <a:pt x="18298" y="16149"/>
                  </a:lnTo>
                  <a:lnTo>
                    <a:pt x="18298" y="16092"/>
                  </a:lnTo>
                  <a:lnTo>
                    <a:pt x="18336" y="15978"/>
                  </a:lnTo>
                  <a:lnTo>
                    <a:pt x="18355" y="15959"/>
                  </a:lnTo>
                  <a:lnTo>
                    <a:pt x="18469" y="15921"/>
                  </a:lnTo>
                  <a:close/>
                  <a:moveTo>
                    <a:pt x="3956" y="16225"/>
                  </a:moveTo>
                  <a:lnTo>
                    <a:pt x="4090" y="16320"/>
                  </a:lnTo>
                  <a:lnTo>
                    <a:pt x="3995" y="16434"/>
                  </a:lnTo>
                  <a:lnTo>
                    <a:pt x="3956" y="16396"/>
                  </a:lnTo>
                  <a:lnTo>
                    <a:pt x="3956" y="16225"/>
                  </a:lnTo>
                  <a:close/>
                  <a:moveTo>
                    <a:pt x="15654" y="16187"/>
                  </a:moveTo>
                  <a:lnTo>
                    <a:pt x="15749" y="16206"/>
                  </a:lnTo>
                  <a:lnTo>
                    <a:pt x="15844" y="16339"/>
                  </a:lnTo>
                  <a:lnTo>
                    <a:pt x="15806" y="16434"/>
                  </a:lnTo>
                  <a:lnTo>
                    <a:pt x="15768" y="16434"/>
                  </a:lnTo>
                  <a:lnTo>
                    <a:pt x="15749" y="16453"/>
                  </a:lnTo>
                  <a:lnTo>
                    <a:pt x="15654" y="16453"/>
                  </a:lnTo>
                  <a:lnTo>
                    <a:pt x="15654" y="16339"/>
                  </a:lnTo>
                  <a:lnTo>
                    <a:pt x="15616" y="16263"/>
                  </a:lnTo>
                  <a:lnTo>
                    <a:pt x="15616" y="16206"/>
                  </a:lnTo>
                  <a:lnTo>
                    <a:pt x="15654" y="16187"/>
                  </a:lnTo>
                  <a:close/>
                  <a:moveTo>
                    <a:pt x="5478" y="16377"/>
                  </a:moveTo>
                  <a:lnTo>
                    <a:pt x="5668" y="16472"/>
                  </a:lnTo>
                  <a:lnTo>
                    <a:pt x="5725" y="16510"/>
                  </a:lnTo>
                  <a:lnTo>
                    <a:pt x="5687" y="16567"/>
                  </a:lnTo>
                  <a:lnTo>
                    <a:pt x="5497" y="16567"/>
                  </a:lnTo>
                  <a:lnTo>
                    <a:pt x="5383" y="16548"/>
                  </a:lnTo>
                  <a:lnTo>
                    <a:pt x="5269" y="16548"/>
                  </a:lnTo>
                  <a:lnTo>
                    <a:pt x="5307" y="16510"/>
                  </a:lnTo>
                  <a:lnTo>
                    <a:pt x="5364" y="16472"/>
                  </a:lnTo>
                  <a:lnTo>
                    <a:pt x="5478" y="16377"/>
                  </a:lnTo>
                  <a:close/>
                  <a:moveTo>
                    <a:pt x="19382" y="15692"/>
                  </a:moveTo>
                  <a:lnTo>
                    <a:pt x="19420" y="15864"/>
                  </a:lnTo>
                  <a:lnTo>
                    <a:pt x="19439" y="15978"/>
                  </a:lnTo>
                  <a:lnTo>
                    <a:pt x="19477" y="15978"/>
                  </a:lnTo>
                  <a:lnTo>
                    <a:pt x="19477" y="16016"/>
                  </a:lnTo>
                  <a:lnTo>
                    <a:pt x="19458" y="16035"/>
                  </a:lnTo>
                  <a:lnTo>
                    <a:pt x="19420" y="16130"/>
                  </a:lnTo>
                  <a:lnTo>
                    <a:pt x="19287" y="16263"/>
                  </a:lnTo>
                  <a:lnTo>
                    <a:pt x="19287" y="16301"/>
                  </a:lnTo>
                  <a:lnTo>
                    <a:pt x="19268" y="16358"/>
                  </a:lnTo>
                  <a:lnTo>
                    <a:pt x="19249" y="16453"/>
                  </a:lnTo>
                  <a:lnTo>
                    <a:pt x="19154" y="16548"/>
                  </a:lnTo>
                  <a:lnTo>
                    <a:pt x="19059" y="16586"/>
                  </a:lnTo>
                  <a:lnTo>
                    <a:pt x="19002" y="16415"/>
                  </a:lnTo>
                  <a:lnTo>
                    <a:pt x="18964" y="16301"/>
                  </a:lnTo>
                  <a:lnTo>
                    <a:pt x="18945" y="16282"/>
                  </a:lnTo>
                  <a:lnTo>
                    <a:pt x="18850" y="16111"/>
                  </a:lnTo>
                  <a:lnTo>
                    <a:pt x="18755" y="15978"/>
                  </a:lnTo>
                  <a:lnTo>
                    <a:pt x="18793" y="15959"/>
                  </a:lnTo>
                  <a:lnTo>
                    <a:pt x="18888" y="15959"/>
                  </a:lnTo>
                  <a:lnTo>
                    <a:pt x="18945" y="15921"/>
                  </a:lnTo>
                  <a:lnTo>
                    <a:pt x="18983" y="15921"/>
                  </a:lnTo>
                  <a:lnTo>
                    <a:pt x="19173" y="15959"/>
                  </a:lnTo>
                  <a:lnTo>
                    <a:pt x="19325" y="15997"/>
                  </a:lnTo>
                  <a:lnTo>
                    <a:pt x="19344" y="15902"/>
                  </a:lnTo>
                  <a:lnTo>
                    <a:pt x="19363" y="15844"/>
                  </a:lnTo>
                  <a:lnTo>
                    <a:pt x="19363" y="15825"/>
                  </a:lnTo>
                  <a:lnTo>
                    <a:pt x="19382" y="15692"/>
                  </a:lnTo>
                  <a:close/>
                  <a:moveTo>
                    <a:pt x="3861" y="16567"/>
                  </a:moveTo>
                  <a:lnTo>
                    <a:pt x="3899" y="16586"/>
                  </a:lnTo>
                  <a:lnTo>
                    <a:pt x="3995" y="16624"/>
                  </a:lnTo>
                  <a:lnTo>
                    <a:pt x="4033" y="16643"/>
                  </a:lnTo>
                  <a:lnTo>
                    <a:pt x="3995" y="16643"/>
                  </a:lnTo>
                  <a:lnTo>
                    <a:pt x="3956" y="16624"/>
                  </a:lnTo>
                  <a:lnTo>
                    <a:pt x="3785" y="16567"/>
                  </a:lnTo>
                  <a:close/>
                  <a:moveTo>
                    <a:pt x="16244" y="16396"/>
                  </a:moveTo>
                  <a:lnTo>
                    <a:pt x="16301" y="16434"/>
                  </a:lnTo>
                  <a:lnTo>
                    <a:pt x="16396" y="16453"/>
                  </a:lnTo>
                  <a:lnTo>
                    <a:pt x="16396" y="16491"/>
                  </a:lnTo>
                  <a:lnTo>
                    <a:pt x="16415" y="16548"/>
                  </a:lnTo>
                  <a:lnTo>
                    <a:pt x="16434" y="16548"/>
                  </a:lnTo>
                  <a:lnTo>
                    <a:pt x="16434" y="16624"/>
                  </a:lnTo>
                  <a:lnTo>
                    <a:pt x="16415" y="16643"/>
                  </a:lnTo>
                  <a:lnTo>
                    <a:pt x="16415" y="16662"/>
                  </a:lnTo>
                  <a:lnTo>
                    <a:pt x="16301" y="16700"/>
                  </a:lnTo>
                  <a:lnTo>
                    <a:pt x="16282" y="16700"/>
                  </a:lnTo>
                  <a:lnTo>
                    <a:pt x="16187" y="16681"/>
                  </a:lnTo>
                  <a:lnTo>
                    <a:pt x="16092" y="16681"/>
                  </a:lnTo>
                  <a:lnTo>
                    <a:pt x="16092" y="16548"/>
                  </a:lnTo>
                  <a:lnTo>
                    <a:pt x="16111" y="16491"/>
                  </a:lnTo>
                  <a:lnTo>
                    <a:pt x="16111" y="16472"/>
                  </a:lnTo>
                  <a:lnTo>
                    <a:pt x="16206" y="16453"/>
                  </a:lnTo>
                  <a:lnTo>
                    <a:pt x="16244" y="16396"/>
                  </a:lnTo>
                  <a:close/>
                  <a:moveTo>
                    <a:pt x="17290" y="16168"/>
                  </a:moveTo>
                  <a:lnTo>
                    <a:pt x="17461" y="16206"/>
                  </a:lnTo>
                  <a:lnTo>
                    <a:pt x="17632" y="16244"/>
                  </a:lnTo>
                  <a:lnTo>
                    <a:pt x="17290" y="16358"/>
                  </a:lnTo>
                  <a:lnTo>
                    <a:pt x="17347" y="16643"/>
                  </a:lnTo>
                  <a:lnTo>
                    <a:pt x="17195" y="16681"/>
                  </a:lnTo>
                  <a:lnTo>
                    <a:pt x="17100" y="16738"/>
                  </a:lnTo>
                  <a:lnTo>
                    <a:pt x="17138" y="16643"/>
                  </a:lnTo>
                  <a:lnTo>
                    <a:pt x="17233" y="16453"/>
                  </a:lnTo>
                  <a:lnTo>
                    <a:pt x="17252" y="16339"/>
                  </a:lnTo>
                  <a:lnTo>
                    <a:pt x="17271" y="16244"/>
                  </a:lnTo>
                  <a:lnTo>
                    <a:pt x="17290" y="16187"/>
                  </a:lnTo>
                  <a:lnTo>
                    <a:pt x="17290" y="16168"/>
                  </a:lnTo>
                  <a:close/>
                  <a:moveTo>
                    <a:pt x="18755" y="16434"/>
                  </a:moveTo>
                  <a:lnTo>
                    <a:pt x="18717" y="16472"/>
                  </a:lnTo>
                  <a:lnTo>
                    <a:pt x="18698" y="16567"/>
                  </a:lnTo>
                  <a:lnTo>
                    <a:pt x="18679" y="16681"/>
                  </a:lnTo>
                  <a:lnTo>
                    <a:pt x="18679" y="16700"/>
                  </a:lnTo>
                  <a:lnTo>
                    <a:pt x="18583" y="16872"/>
                  </a:lnTo>
                  <a:lnTo>
                    <a:pt x="18583" y="16929"/>
                  </a:lnTo>
                  <a:lnTo>
                    <a:pt x="18488" y="16910"/>
                  </a:lnTo>
                  <a:lnTo>
                    <a:pt x="18431" y="16796"/>
                  </a:lnTo>
                  <a:lnTo>
                    <a:pt x="18469" y="16777"/>
                  </a:lnTo>
                  <a:lnTo>
                    <a:pt x="18507" y="16624"/>
                  </a:lnTo>
                  <a:lnTo>
                    <a:pt x="18507" y="16586"/>
                  </a:lnTo>
                  <a:lnTo>
                    <a:pt x="18622" y="16491"/>
                  </a:lnTo>
                  <a:lnTo>
                    <a:pt x="18717" y="16453"/>
                  </a:lnTo>
                  <a:lnTo>
                    <a:pt x="18755" y="16434"/>
                  </a:lnTo>
                  <a:close/>
                  <a:moveTo>
                    <a:pt x="4318" y="17138"/>
                  </a:moveTo>
                  <a:lnTo>
                    <a:pt x="4356" y="17157"/>
                  </a:lnTo>
                  <a:lnTo>
                    <a:pt x="4375" y="17195"/>
                  </a:lnTo>
                  <a:lnTo>
                    <a:pt x="4470" y="17233"/>
                  </a:lnTo>
                  <a:lnTo>
                    <a:pt x="4432" y="17233"/>
                  </a:lnTo>
                  <a:lnTo>
                    <a:pt x="4375" y="17214"/>
                  </a:lnTo>
                  <a:lnTo>
                    <a:pt x="4337" y="17195"/>
                  </a:lnTo>
                  <a:lnTo>
                    <a:pt x="4318" y="17157"/>
                  </a:lnTo>
                  <a:lnTo>
                    <a:pt x="4318" y="17138"/>
                  </a:lnTo>
                  <a:close/>
                  <a:moveTo>
                    <a:pt x="16206" y="17290"/>
                  </a:moveTo>
                  <a:lnTo>
                    <a:pt x="16244" y="17309"/>
                  </a:lnTo>
                  <a:lnTo>
                    <a:pt x="16282" y="17328"/>
                  </a:lnTo>
                  <a:lnTo>
                    <a:pt x="16301" y="17385"/>
                  </a:lnTo>
                  <a:lnTo>
                    <a:pt x="16282" y="17442"/>
                  </a:lnTo>
                  <a:lnTo>
                    <a:pt x="16225" y="17404"/>
                  </a:lnTo>
                  <a:lnTo>
                    <a:pt x="16187" y="17385"/>
                  </a:lnTo>
                  <a:lnTo>
                    <a:pt x="16187" y="17328"/>
                  </a:lnTo>
                  <a:lnTo>
                    <a:pt x="16206" y="17290"/>
                  </a:lnTo>
                  <a:close/>
                  <a:moveTo>
                    <a:pt x="18051" y="16567"/>
                  </a:moveTo>
                  <a:lnTo>
                    <a:pt x="18051" y="17043"/>
                  </a:lnTo>
                  <a:lnTo>
                    <a:pt x="18013" y="17100"/>
                  </a:lnTo>
                  <a:lnTo>
                    <a:pt x="17880" y="17195"/>
                  </a:lnTo>
                  <a:lnTo>
                    <a:pt x="17747" y="17233"/>
                  </a:lnTo>
                  <a:lnTo>
                    <a:pt x="17651" y="17290"/>
                  </a:lnTo>
                  <a:lnTo>
                    <a:pt x="17651" y="17385"/>
                  </a:lnTo>
                  <a:lnTo>
                    <a:pt x="17632" y="17404"/>
                  </a:lnTo>
                  <a:lnTo>
                    <a:pt x="17632" y="17423"/>
                  </a:lnTo>
                  <a:lnTo>
                    <a:pt x="17537" y="17480"/>
                  </a:lnTo>
                  <a:lnTo>
                    <a:pt x="17480" y="17499"/>
                  </a:lnTo>
                  <a:lnTo>
                    <a:pt x="17461" y="17499"/>
                  </a:lnTo>
                  <a:lnTo>
                    <a:pt x="17252" y="17613"/>
                  </a:lnTo>
                  <a:lnTo>
                    <a:pt x="17252" y="17575"/>
                  </a:lnTo>
                  <a:lnTo>
                    <a:pt x="17290" y="17461"/>
                  </a:lnTo>
                  <a:lnTo>
                    <a:pt x="17385" y="17328"/>
                  </a:lnTo>
                  <a:lnTo>
                    <a:pt x="17404" y="17309"/>
                  </a:lnTo>
                  <a:lnTo>
                    <a:pt x="17518" y="17290"/>
                  </a:lnTo>
                  <a:lnTo>
                    <a:pt x="17632" y="17195"/>
                  </a:lnTo>
                  <a:lnTo>
                    <a:pt x="17728" y="17024"/>
                  </a:lnTo>
                  <a:lnTo>
                    <a:pt x="17823" y="16910"/>
                  </a:lnTo>
                  <a:lnTo>
                    <a:pt x="17842" y="16872"/>
                  </a:lnTo>
                  <a:lnTo>
                    <a:pt x="17861" y="16834"/>
                  </a:lnTo>
                  <a:lnTo>
                    <a:pt x="18032" y="16624"/>
                  </a:lnTo>
                  <a:lnTo>
                    <a:pt x="18051" y="16567"/>
                  </a:lnTo>
                  <a:close/>
                  <a:moveTo>
                    <a:pt x="3386" y="16948"/>
                  </a:moveTo>
                  <a:lnTo>
                    <a:pt x="3557" y="17043"/>
                  </a:lnTo>
                  <a:lnTo>
                    <a:pt x="3595" y="17043"/>
                  </a:lnTo>
                  <a:lnTo>
                    <a:pt x="3595" y="17005"/>
                  </a:lnTo>
                  <a:lnTo>
                    <a:pt x="3633" y="17043"/>
                  </a:lnTo>
                  <a:lnTo>
                    <a:pt x="3633" y="17100"/>
                  </a:lnTo>
                  <a:lnTo>
                    <a:pt x="3652" y="17233"/>
                  </a:lnTo>
                  <a:lnTo>
                    <a:pt x="3652" y="17252"/>
                  </a:lnTo>
                  <a:lnTo>
                    <a:pt x="3633" y="17252"/>
                  </a:lnTo>
                  <a:lnTo>
                    <a:pt x="3652" y="17404"/>
                  </a:lnTo>
                  <a:lnTo>
                    <a:pt x="3690" y="17518"/>
                  </a:lnTo>
                  <a:lnTo>
                    <a:pt x="3823" y="17537"/>
                  </a:lnTo>
                  <a:lnTo>
                    <a:pt x="3937" y="17518"/>
                  </a:lnTo>
                  <a:lnTo>
                    <a:pt x="3956" y="17499"/>
                  </a:lnTo>
                  <a:lnTo>
                    <a:pt x="4090" y="17499"/>
                  </a:lnTo>
                  <a:lnTo>
                    <a:pt x="4090" y="17594"/>
                  </a:lnTo>
                  <a:lnTo>
                    <a:pt x="4071" y="17632"/>
                  </a:lnTo>
                  <a:lnTo>
                    <a:pt x="3861" y="17632"/>
                  </a:lnTo>
                  <a:lnTo>
                    <a:pt x="3823" y="17613"/>
                  </a:lnTo>
                  <a:lnTo>
                    <a:pt x="3728" y="17575"/>
                  </a:lnTo>
                  <a:lnTo>
                    <a:pt x="3690" y="17594"/>
                  </a:lnTo>
                  <a:lnTo>
                    <a:pt x="3652" y="17594"/>
                  </a:lnTo>
                  <a:lnTo>
                    <a:pt x="3462" y="17575"/>
                  </a:lnTo>
                  <a:lnTo>
                    <a:pt x="3481" y="17290"/>
                  </a:lnTo>
                  <a:lnTo>
                    <a:pt x="3386" y="17195"/>
                  </a:lnTo>
                  <a:lnTo>
                    <a:pt x="3386" y="16948"/>
                  </a:lnTo>
                  <a:close/>
                  <a:moveTo>
                    <a:pt x="16586" y="16472"/>
                  </a:moveTo>
                  <a:lnTo>
                    <a:pt x="16700" y="16662"/>
                  </a:lnTo>
                  <a:lnTo>
                    <a:pt x="16796" y="16796"/>
                  </a:lnTo>
                  <a:lnTo>
                    <a:pt x="16815" y="16853"/>
                  </a:lnTo>
                  <a:lnTo>
                    <a:pt x="16910" y="17043"/>
                  </a:lnTo>
                  <a:lnTo>
                    <a:pt x="17062" y="17328"/>
                  </a:lnTo>
                  <a:lnTo>
                    <a:pt x="17081" y="17423"/>
                  </a:lnTo>
                  <a:lnTo>
                    <a:pt x="17043" y="17537"/>
                  </a:lnTo>
                  <a:lnTo>
                    <a:pt x="16948" y="17632"/>
                  </a:lnTo>
                  <a:lnTo>
                    <a:pt x="16796" y="17632"/>
                  </a:lnTo>
                  <a:lnTo>
                    <a:pt x="16662" y="17613"/>
                  </a:lnTo>
                  <a:lnTo>
                    <a:pt x="16567" y="17518"/>
                  </a:lnTo>
                  <a:lnTo>
                    <a:pt x="16510" y="17404"/>
                  </a:lnTo>
                  <a:lnTo>
                    <a:pt x="16510" y="16910"/>
                  </a:lnTo>
                  <a:lnTo>
                    <a:pt x="16567" y="16738"/>
                  </a:lnTo>
                  <a:lnTo>
                    <a:pt x="16586" y="16567"/>
                  </a:lnTo>
                  <a:lnTo>
                    <a:pt x="16586" y="16472"/>
                  </a:lnTo>
                  <a:close/>
                  <a:moveTo>
                    <a:pt x="18013" y="17499"/>
                  </a:moveTo>
                  <a:lnTo>
                    <a:pt x="18146" y="17613"/>
                  </a:lnTo>
                  <a:lnTo>
                    <a:pt x="18279" y="17709"/>
                  </a:lnTo>
                  <a:lnTo>
                    <a:pt x="18222" y="17861"/>
                  </a:lnTo>
                  <a:lnTo>
                    <a:pt x="18108" y="17899"/>
                  </a:lnTo>
                  <a:lnTo>
                    <a:pt x="17994" y="17918"/>
                  </a:lnTo>
                  <a:lnTo>
                    <a:pt x="17937" y="17804"/>
                  </a:lnTo>
                  <a:lnTo>
                    <a:pt x="17918" y="17709"/>
                  </a:lnTo>
                  <a:lnTo>
                    <a:pt x="17956" y="17613"/>
                  </a:lnTo>
                  <a:lnTo>
                    <a:pt x="18013" y="17499"/>
                  </a:lnTo>
                  <a:close/>
                  <a:moveTo>
                    <a:pt x="2149" y="17861"/>
                  </a:moveTo>
                  <a:lnTo>
                    <a:pt x="2130" y="17899"/>
                  </a:lnTo>
                  <a:lnTo>
                    <a:pt x="2092" y="17918"/>
                  </a:lnTo>
                  <a:lnTo>
                    <a:pt x="2054" y="17956"/>
                  </a:lnTo>
                  <a:lnTo>
                    <a:pt x="2035" y="17918"/>
                  </a:lnTo>
                  <a:lnTo>
                    <a:pt x="1997" y="17918"/>
                  </a:lnTo>
                  <a:lnTo>
                    <a:pt x="1997" y="17880"/>
                  </a:lnTo>
                  <a:lnTo>
                    <a:pt x="2054" y="17861"/>
                  </a:lnTo>
                  <a:close/>
                  <a:moveTo>
                    <a:pt x="2986" y="17842"/>
                  </a:moveTo>
                  <a:lnTo>
                    <a:pt x="3005" y="17899"/>
                  </a:lnTo>
                  <a:lnTo>
                    <a:pt x="3005" y="17937"/>
                  </a:lnTo>
                  <a:lnTo>
                    <a:pt x="2986" y="17994"/>
                  </a:lnTo>
                  <a:lnTo>
                    <a:pt x="2929" y="17994"/>
                  </a:lnTo>
                  <a:lnTo>
                    <a:pt x="2891" y="17975"/>
                  </a:lnTo>
                  <a:lnTo>
                    <a:pt x="2891" y="17918"/>
                  </a:lnTo>
                  <a:lnTo>
                    <a:pt x="2929" y="17880"/>
                  </a:lnTo>
                  <a:lnTo>
                    <a:pt x="2986" y="17842"/>
                  </a:lnTo>
                  <a:close/>
                  <a:moveTo>
                    <a:pt x="16567" y="17880"/>
                  </a:moveTo>
                  <a:lnTo>
                    <a:pt x="16662" y="17899"/>
                  </a:lnTo>
                  <a:lnTo>
                    <a:pt x="16681" y="17956"/>
                  </a:lnTo>
                  <a:lnTo>
                    <a:pt x="16605" y="18070"/>
                  </a:lnTo>
                  <a:lnTo>
                    <a:pt x="16586" y="18070"/>
                  </a:lnTo>
                  <a:lnTo>
                    <a:pt x="16567" y="18089"/>
                  </a:lnTo>
                  <a:lnTo>
                    <a:pt x="16510" y="18089"/>
                  </a:lnTo>
                  <a:lnTo>
                    <a:pt x="16491" y="17975"/>
                  </a:lnTo>
                  <a:lnTo>
                    <a:pt x="16491" y="17918"/>
                  </a:lnTo>
                  <a:lnTo>
                    <a:pt x="16510" y="17880"/>
                  </a:lnTo>
                  <a:close/>
                  <a:moveTo>
                    <a:pt x="3728" y="17861"/>
                  </a:moveTo>
                  <a:lnTo>
                    <a:pt x="3728" y="17880"/>
                  </a:lnTo>
                  <a:lnTo>
                    <a:pt x="3747" y="17899"/>
                  </a:lnTo>
                  <a:lnTo>
                    <a:pt x="3766" y="18013"/>
                  </a:lnTo>
                  <a:lnTo>
                    <a:pt x="3785" y="18070"/>
                  </a:lnTo>
                  <a:lnTo>
                    <a:pt x="3785" y="18146"/>
                  </a:lnTo>
                  <a:lnTo>
                    <a:pt x="3766" y="18165"/>
                  </a:lnTo>
                  <a:lnTo>
                    <a:pt x="3747" y="18203"/>
                  </a:lnTo>
                  <a:lnTo>
                    <a:pt x="3690" y="18184"/>
                  </a:lnTo>
                  <a:lnTo>
                    <a:pt x="3671" y="18089"/>
                  </a:lnTo>
                  <a:lnTo>
                    <a:pt x="3671" y="17918"/>
                  </a:lnTo>
                  <a:lnTo>
                    <a:pt x="3690" y="17899"/>
                  </a:lnTo>
                  <a:lnTo>
                    <a:pt x="3728" y="17861"/>
                  </a:lnTo>
                  <a:close/>
                  <a:moveTo>
                    <a:pt x="17347" y="17994"/>
                  </a:moveTo>
                  <a:lnTo>
                    <a:pt x="17480" y="18013"/>
                  </a:lnTo>
                  <a:lnTo>
                    <a:pt x="17613" y="18051"/>
                  </a:lnTo>
                  <a:lnTo>
                    <a:pt x="17632" y="18089"/>
                  </a:lnTo>
                  <a:lnTo>
                    <a:pt x="17632" y="18184"/>
                  </a:lnTo>
                  <a:lnTo>
                    <a:pt x="17651" y="18336"/>
                  </a:lnTo>
                  <a:lnTo>
                    <a:pt x="17423" y="18336"/>
                  </a:lnTo>
                  <a:lnTo>
                    <a:pt x="17271" y="18184"/>
                  </a:lnTo>
                  <a:lnTo>
                    <a:pt x="17290" y="18070"/>
                  </a:lnTo>
                  <a:lnTo>
                    <a:pt x="17328" y="18013"/>
                  </a:lnTo>
                  <a:lnTo>
                    <a:pt x="17347" y="17994"/>
                  </a:lnTo>
                  <a:close/>
                  <a:moveTo>
                    <a:pt x="5345" y="17975"/>
                  </a:moveTo>
                  <a:lnTo>
                    <a:pt x="5554" y="18165"/>
                  </a:lnTo>
                  <a:lnTo>
                    <a:pt x="5459" y="18165"/>
                  </a:lnTo>
                  <a:lnTo>
                    <a:pt x="5440" y="18203"/>
                  </a:lnTo>
                  <a:lnTo>
                    <a:pt x="5440" y="18355"/>
                  </a:lnTo>
                  <a:lnTo>
                    <a:pt x="5345" y="18298"/>
                  </a:lnTo>
                  <a:lnTo>
                    <a:pt x="5307" y="18279"/>
                  </a:lnTo>
                  <a:lnTo>
                    <a:pt x="5307" y="18260"/>
                  </a:lnTo>
                  <a:lnTo>
                    <a:pt x="5288" y="18165"/>
                  </a:lnTo>
                  <a:lnTo>
                    <a:pt x="5307" y="18108"/>
                  </a:lnTo>
                  <a:lnTo>
                    <a:pt x="5345" y="17975"/>
                  </a:lnTo>
                  <a:close/>
                  <a:moveTo>
                    <a:pt x="2834" y="18298"/>
                  </a:moveTo>
                  <a:lnTo>
                    <a:pt x="2853" y="18336"/>
                  </a:lnTo>
                  <a:lnTo>
                    <a:pt x="2853" y="18355"/>
                  </a:lnTo>
                  <a:lnTo>
                    <a:pt x="2834" y="18393"/>
                  </a:lnTo>
                  <a:lnTo>
                    <a:pt x="2796" y="18431"/>
                  </a:lnTo>
                  <a:lnTo>
                    <a:pt x="2739" y="18374"/>
                  </a:lnTo>
                  <a:lnTo>
                    <a:pt x="2720" y="18374"/>
                  </a:lnTo>
                  <a:lnTo>
                    <a:pt x="2720" y="18336"/>
                  </a:lnTo>
                  <a:lnTo>
                    <a:pt x="2739" y="18298"/>
                  </a:lnTo>
                  <a:close/>
                  <a:moveTo>
                    <a:pt x="15806" y="18260"/>
                  </a:moveTo>
                  <a:lnTo>
                    <a:pt x="15940" y="18355"/>
                  </a:lnTo>
                  <a:lnTo>
                    <a:pt x="16054" y="18374"/>
                  </a:lnTo>
                  <a:lnTo>
                    <a:pt x="16111" y="18393"/>
                  </a:lnTo>
                  <a:lnTo>
                    <a:pt x="15921" y="18431"/>
                  </a:lnTo>
                  <a:lnTo>
                    <a:pt x="15806" y="18450"/>
                  </a:lnTo>
                  <a:lnTo>
                    <a:pt x="15749" y="18450"/>
                  </a:lnTo>
                  <a:lnTo>
                    <a:pt x="15730" y="18469"/>
                  </a:lnTo>
                  <a:lnTo>
                    <a:pt x="15540" y="18469"/>
                  </a:lnTo>
                  <a:lnTo>
                    <a:pt x="15483" y="18431"/>
                  </a:lnTo>
                  <a:lnTo>
                    <a:pt x="15540" y="18298"/>
                  </a:lnTo>
                  <a:lnTo>
                    <a:pt x="15654" y="18279"/>
                  </a:lnTo>
                  <a:lnTo>
                    <a:pt x="15749" y="18279"/>
                  </a:lnTo>
                  <a:lnTo>
                    <a:pt x="15806" y="18260"/>
                  </a:lnTo>
                  <a:close/>
                  <a:moveTo>
                    <a:pt x="5041" y="18488"/>
                  </a:moveTo>
                  <a:lnTo>
                    <a:pt x="5041" y="18641"/>
                  </a:lnTo>
                  <a:lnTo>
                    <a:pt x="4888" y="18622"/>
                  </a:lnTo>
                  <a:lnTo>
                    <a:pt x="4774" y="18583"/>
                  </a:lnTo>
                  <a:lnTo>
                    <a:pt x="4717" y="18488"/>
                  </a:lnTo>
                  <a:lnTo>
                    <a:pt x="4774" y="18488"/>
                  </a:lnTo>
                  <a:lnTo>
                    <a:pt x="4869" y="18526"/>
                  </a:lnTo>
                  <a:lnTo>
                    <a:pt x="4908" y="18545"/>
                  </a:lnTo>
                  <a:lnTo>
                    <a:pt x="4946" y="18526"/>
                  </a:lnTo>
                  <a:lnTo>
                    <a:pt x="5041" y="18488"/>
                  </a:lnTo>
                  <a:close/>
                  <a:moveTo>
                    <a:pt x="5763" y="18545"/>
                  </a:moveTo>
                  <a:lnTo>
                    <a:pt x="5821" y="18564"/>
                  </a:lnTo>
                  <a:lnTo>
                    <a:pt x="5840" y="18583"/>
                  </a:lnTo>
                  <a:lnTo>
                    <a:pt x="5859" y="18641"/>
                  </a:lnTo>
                  <a:lnTo>
                    <a:pt x="5840" y="18736"/>
                  </a:lnTo>
                  <a:lnTo>
                    <a:pt x="5725" y="18641"/>
                  </a:lnTo>
                  <a:lnTo>
                    <a:pt x="5744" y="18545"/>
                  </a:lnTo>
                  <a:close/>
                  <a:moveTo>
                    <a:pt x="15160" y="18564"/>
                  </a:moveTo>
                  <a:lnTo>
                    <a:pt x="15179" y="18583"/>
                  </a:lnTo>
                  <a:lnTo>
                    <a:pt x="15198" y="18583"/>
                  </a:lnTo>
                  <a:lnTo>
                    <a:pt x="15198" y="18679"/>
                  </a:lnTo>
                  <a:lnTo>
                    <a:pt x="15084" y="18736"/>
                  </a:lnTo>
                  <a:lnTo>
                    <a:pt x="15046" y="18717"/>
                  </a:lnTo>
                  <a:lnTo>
                    <a:pt x="14989" y="18660"/>
                  </a:lnTo>
                  <a:lnTo>
                    <a:pt x="15046" y="18622"/>
                  </a:lnTo>
                  <a:lnTo>
                    <a:pt x="15084" y="18583"/>
                  </a:lnTo>
                  <a:lnTo>
                    <a:pt x="15103" y="18564"/>
                  </a:lnTo>
                  <a:close/>
                  <a:moveTo>
                    <a:pt x="1179" y="0"/>
                  </a:moveTo>
                  <a:lnTo>
                    <a:pt x="571" y="38"/>
                  </a:lnTo>
                  <a:lnTo>
                    <a:pt x="381" y="95"/>
                  </a:lnTo>
                  <a:lnTo>
                    <a:pt x="247" y="190"/>
                  </a:lnTo>
                  <a:lnTo>
                    <a:pt x="152" y="305"/>
                  </a:lnTo>
                  <a:lnTo>
                    <a:pt x="95" y="495"/>
                  </a:lnTo>
                  <a:lnTo>
                    <a:pt x="57" y="989"/>
                  </a:lnTo>
                  <a:lnTo>
                    <a:pt x="190" y="1750"/>
                  </a:lnTo>
                  <a:lnTo>
                    <a:pt x="228" y="2283"/>
                  </a:lnTo>
                  <a:lnTo>
                    <a:pt x="228" y="2796"/>
                  </a:lnTo>
                  <a:lnTo>
                    <a:pt x="190" y="3538"/>
                  </a:lnTo>
                  <a:lnTo>
                    <a:pt x="228" y="4052"/>
                  </a:lnTo>
                  <a:lnTo>
                    <a:pt x="247" y="4223"/>
                  </a:lnTo>
                  <a:lnTo>
                    <a:pt x="285" y="4356"/>
                  </a:lnTo>
                  <a:lnTo>
                    <a:pt x="419" y="4394"/>
                  </a:lnTo>
                  <a:lnTo>
                    <a:pt x="571" y="4413"/>
                  </a:lnTo>
                  <a:lnTo>
                    <a:pt x="1103" y="4470"/>
                  </a:lnTo>
                  <a:lnTo>
                    <a:pt x="1788" y="4413"/>
                  </a:lnTo>
                  <a:lnTo>
                    <a:pt x="2321" y="4470"/>
                  </a:lnTo>
                  <a:lnTo>
                    <a:pt x="2416" y="4508"/>
                  </a:lnTo>
                  <a:lnTo>
                    <a:pt x="2416" y="4641"/>
                  </a:lnTo>
                  <a:lnTo>
                    <a:pt x="2378" y="4774"/>
                  </a:lnTo>
                  <a:lnTo>
                    <a:pt x="2359" y="5535"/>
                  </a:lnTo>
                  <a:lnTo>
                    <a:pt x="2340" y="5973"/>
                  </a:lnTo>
                  <a:lnTo>
                    <a:pt x="2340" y="6391"/>
                  </a:lnTo>
                  <a:lnTo>
                    <a:pt x="2321" y="7019"/>
                  </a:lnTo>
                  <a:lnTo>
                    <a:pt x="2340" y="7628"/>
                  </a:lnTo>
                  <a:lnTo>
                    <a:pt x="2378" y="8464"/>
                  </a:lnTo>
                  <a:lnTo>
                    <a:pt x="2416" y="9073"/>
                  </a:lnTo>
                  <a:lnTo>
                    <a:pt x="2378" y="9701"/>
                  </a:lnTo>
                  <a:lnTo>
                    <a:pt x="2359" y="10538"/>
                  </a:lnTo>
                  <a:lnTo>
                    <a:pt x="2340" y="11146"/>
                  </a:lnTo>
                  <a:lnTo>
                    <a:pt x="2340" y="11755"/>
                  </a:lnTo>
                  <a:lnTo>
                    <a:pt x="2283" y="12192"/>
                  </a:lnTo>
                  <a:lnTo>
                    <a:pt x="2245" y="13239"/>
                  </a:lnTo>
                  <a:lnTo>
                    <a:pt x="2264" y="13847"/>
                  </a:lnTo>
                  <a:lnTo>
                    <a:pt x="2321" y="14684"/>
                  </a:lnTo>
                  <a:lnTo>
                    <a:pt x="2321" y="15312"/>
                  </a:lnTo>
                  <a:lnTo>
                    <a:pt x="2340" y="15445"/>
                  </a:lnTo>
                  <a:lnTo>
                    <a:pt x="2378" y="15559"/>
                  </a:lnTo>
                  <a:lnTo>
                    <a:pt x="2378" y="15654"/>
                  </a:lnTo>
                  <a:lnTo>
                    <a:pt x="2283" y="15711"/>
                  </a:lnTo>
                  <a:lnTo>
                    <a:pt x="1788" y="15806"/>
                  </a:lnTo>
                  <a:lnTo>
                    <a:pt x="1046" y="15692"/>
                  </a:lnTo>
                  <a:lnTo>
                    <a:pt x="552" y="15730"/>
                  </a:lnTo>
                  <a:lnTo>
                    <a:pt x="362" y="15787"/>
                  </a:lnTo>
                  <a:lnTo>
                    <a:pt x="247" y="15883"/>
                  </a:lnTo>
                  <a:lnTo>
                    <a:pt x="190" y="15997"/>
                  </a:lnTo>
                  <a:lnTo>
                    <a:pt x="152" y="16187"/>
                  </a:lnTo>
                  <a:lnTo>
                    <a:pt x="57" y="16719"/>
                  </a:lnTo>
                  <a:lnTo>
                    <a:pt x="57" y="17480"/>
                  </a:lnTo>
                  <a:lnTo>
                    <a:pt x="76" y="17994"/>
                  </a:lnTo>
                  <a:lnTo>
                    <a:pt x="57" y="18526"/>
                  </a:lnTo>
                  <a:lnTo>
                    <a:pt x="0" y="18907"/>
                  </a:lnTo>
                  <a:lnTo>
                    <a:pt x="0" y="19249"/>
                  </a:lnTo>
                  <a:lnTo>
                    <a:pt x="95" y="19782"/>
                  </a:lnTo>
                  <a:lnTo>
                    <a:pt x="152" y="19972"/>
                  </a:lnTo>
                  <a:lnTo>
                    <a:pt x="247" y="20067"/>
                  </a:lnTo>
                  <a:lnTo>
                    <a:pt x="381" y="20162"/>
                  </a:lnTo>
                  <a:lnTo>
                    <a:pt x="571" y="20181"/>
                  </a:lnTo>
                  <a:lnTo>
                    <a:pt x="1179" y="20238"/>
                  </a:lnTo>
                  <a:lnTo>
                    <a:pt x="1598" y="20200"/>
                  </a:lnTo>
                  <a:lnTo>
                    <a:pt x="2054" y="20200"/>
                  </a:lnTo>
                  <a:lnTo>
                    <a:pt x="3272" y="20181"/>
                  </a:lnTo>
                  <a:lnTo>
                    <a:pt x="4071" y="20219"/>
                  </a:lnTo>
                  <a:lnTo>
                    <a:pt x="5288" y="20219"/>
                  </a:lnTo>
                  <a:lnTo>
                    <a:pt x="6106" y="20200"/>
                  </a:lnTo>
                  <a:lnTo>
                    <a:pt x="7304" y="20219"/>
                  </a:lnTo>
                  <a:lnTo>
                    <a:pt x="8122" y="20219"/>
                  </a:lnTo>
                  <a:lnTo>
                    <a:pt x="9739" y="20276"/>
                  </a:lnTo>
                  <a:lnTo>
                    <a:pt x="10728" y="20314"/>
                  </a:lnTo>
                  <a:lnTo>
                    <a:pt x="12763" y="20314"/>
                  </a:lnTo>
                  <a:lnTo>
                    <a:pt x="13334" y="20295"/>
                  </a:lnTo>
                  <a:lnTo>
                    <a:pt x="13904" y="20257"/>
                  </a:lnTo>
                  <a:lnTo>
                    <a:pt x="15008" y="20086"/>
                  </a:lnTo>
                  <a:lnTo>
                    <a:pt x="15578" y="19972"/>
                  </a:lnTo>
                  <a:lnTo>
                    <a:pt x="16111" y="19839"/>
                  </a:lnTo>
                  <a:lnTo>
                    <a:pt x="16681" y="19706"/>
                  </a:lnTo>
                  <a:lnTo>
                    <a:pt x="17176" y="19535"/>
                  </a:lnTo>
                  <a:lnTo>
                    <a:pt x="17670" y="19268"/>
                  </a:lnTo>
                  <a:lnTo>
                    <a:pt x="18146" y="18964"/>
                  </a:lnTo>
                  <a:lnTo>
                    <a:pt x="18603" y="18641"/>
                  </a:lnTo>
                  <a:lnTo>
                    <a:pt x="19040" y="18279"/>
                  </a:lnTo>
                  <a:lnTo>
                    <a:pt x="19382" y="17899"/>
                  </a:lnTo>
                  <a:lnTo>
                    <a:pt x="19744" y="17461"/>
                  </a:lnTo>
                  <a:lnTo>
                    <a:pt x="20029" y="16986"/>
                  </a:lnTo>
                  <a:lnTo>
                    <a:pt x="20295" y="16491"/>
                  </a:lnTo>
                  <a:lnTo>
                    <a:pt x="20467" y="15997"/>
                  </a:lnTo>
                  <a:lnTo>
                    <a:pt x="20581" y="15502"/>
                  </a:lnTo>
                  <a:lnTo>
                    <a:pt x="20619" y="14931"/>
                  </a:lnTo>
                  <a:lnTo>
                    <a:pt x="20657" y="14304"/>
                  </a:lnTo>
                  <a:lnTo>
                    <a:pt x="20619" y="13695"/>
                  </a:lnTo>
                  <a:lnTo>
                    <a:pt x="20314" y="12478"/>
                  </a:lnTo>
                  <a:lnTo>
                    <a:pt x="19744" y="11337"/>
                  </a:lnTo>
                  <a:lnTo>
                    <a:pt x="19382" y="10842"/>
                  </a:lnTo>
                  <a:lnTo>
                    <a:pt x="18964" y="10367"/>
                  </a:lnTo>
                  <a:lnTo>
                    <a:pt x="18488" y="9910"/>
                  </a:lnTo>
                  <a:lnTo>
                    <a:pt x="18336" y="9758"/>
                  </a:lnTo>
                  <a:lnTo>
                    <a:pt x="18298" y="9606"/>
                  </a:lnTo>
                  <a:lnTo>
                    <a:pt x="18336" y="9434"/>
                  </a:lnTo>
                  <a:lnTo>
                    <a:pt x="18488" y="9263"/>
                  </a:lnTo>
                  <a:lnTo>
                    <a:pt x="18907" y="8940"/>
                  </a:lnTo>
                  <a:lnTo>
                    <a:pt x="19249" y="8560"/>
                  </a:lnTo>
                  <a:lnTo>
                    <a:pt x="19535" y="8122"/>
                  </a:lnTo>
                  <a:lnTo>
                    <a:pt x="19915" y="7190"/>
                  </a:lnTo>
                  <a:lnTo>
                    <a:pt x="20105" y="6201"/>
                  </a:lnTo>
                  <a:lnTo>
                    <a:pt x="20124" y="5706"/>
                  </a:lnTo>
                  <a:lnTo>
                    <a:pt x="20029" y="4603"/>
                  </a:lnTo>
                  <a:lnTo>
                    <a:pt x="19763" y="3633"/>
                  </a:lnTo>
                  <a:lnTo>
                    <a:pt x="19249" y="2701"/>
                  </a:lnTo>
                  <a:lnTo>
                    <a:pt x="18583" y="1921"/>
                  </a:lnTo>
                  <a:lnTo>
                    <a:pt x="17766" y="1275"/>
                  </a:lnTo>
                  <a:lnTo>
                    <a:pt x="16815" y="780"/>
                  </a:lnTo>
                  <a:lnTo>
                    <a:pt x="15864" y="438"/>
                  </a:lnTo>
                  <a:lnTo>
                    <a:pt x="15350" y="324"/>
                  </a:lnTo>
                  <a:lnTo>
                    <a:pt x="14304" y="152"/>
                  </a:lnTo>
                  <a:lnTo>
                    <a:pt x="13258" y="57"/>
                  </a:lnTo>
                  <a:lnTo>
                    <a:pt x="12687" y="57"/>
                  </a:lnTo>
                  <a:lnTo>
                    <a:pt x="11279" y="95"/>
                  </a:lnTo>
                  <a:lnTo>
                    <a:pt x="10062" y="57"/>
                  </a:lnTo>
                  <a:lnTo>
                    <a:pt x="9644" y="95"/>
                  </a:lnTo>
                  <a:lnTo>
                    <a:pt x="8655" y="114"/>
                  </a:lnTo>
                  <a:lnTo>
                    <a:pt x="8046" y="133"/>
                  </a:lnTo>
                  <a:lnTo>
                    <a:pt x="7228" y="133"/>
                  </a:lnTo>
                  <a:lnTo>
                    <a:pt x="6638" y="152"/>
                  </a:lnTo>
                  <a:lnTo>
                    <a:pt x="6030" y="133"/>
                  </a:lnTo>
                  <a:lnTo>
                    <a:pt x="5212" y="19"/>
                  </a:lnTo>
                  <a:lnTo>
                    <a:pt x="4622" y="0"/>
                  </a:lnTo>
                  <a:lnTo>
                    <a:pt x="3995" y="19"/>
                  </a:lnTo>
                  <a:lnTo>
                    <a:pt x="3196" y="133"/>
                  </a:lnTo>
                  <a:lnTo>
                    <a:pt x="1978" y="114"/>
                  </a:lnTo>
                  <a:lnTo>
                    <a:pt x="1179" y="0"/>
                  </a:lnTo>
                  <a:close/>
                  <a:moveTo>
                    <a:pt x="20999" y="12364"/>
                  </a:moveTo>
                  <a:lnTo>
                    <a:pt x="21151" y="12801"/>
                  </a:lnTo>
                  <a:lnTo>
                    <a:pt x="21265" y="13448"/>
                  </a:lnTo>
                  <a:lnTo>
                    <a:pt x="21322" y="14209"/>
                  </a:lnTo>
                  <a:lnTo>
                    <a:pt x="21284" y="14893"/>
                  </a:lnTo>
                  <a:lnTo>
                    <a:pt x="21189" y="15521"/>
                  </a:lnTo>
                  <a:lnTo>
                    <a:pt x="21075" y="16092"/>
                  </a:lnTo>
                  <a:lnTo>
                    <a:pt x="20885" y="16681"/>
                  </a:lnTo>
                  <a:lnTo>
                    <a:pt x="20600" y="17252"/>
                  </a:lnTo>
                  <a:lnTo>
                    <a:pt x="20238" y="17823"/>
                  </a:lnTo>
                  <a:lnTo>
                    <a:pt x="19858" y="18298"/>
                  </a:lnTo>
                  <a:lnTo>
                    <a:pt x="19477" y="18736"/>
                  </a:lnTo>
                  <a:lnTo>
                    <a:pt x="19002" y="19116"/>
                  </a:lnTo>
                  <a:lnTo>
                    <a:pt x="18583" y="19439"/>
                  </a:lnTo>
                  <a:lnTo>
                    <a:pt x="18051" y="19782"/>
                  </a:lnTo>
                  <a:lnTo>
                    <a:pt x="17480" y="20086"/>
                  </a:lnTo>
                  <a:lnTo>
                    <a:pt x="16853" y="20295"/>
                  </a:lnTo>
                  <a:lnTo>
                    <a:pt x="16282" y="20448"/>
                  </a:lnTo>
                  <a:lnTo>
                    <a:pt x="15673" y="20562"/>
                  </a:lnTo>
                  <a:lnTo>
                    <a:pt x="15103" y="20657"/>
                  </a:lnTo>
                  <a:lnTo>
                    <a:pt x="14532" y="20771"/>
                  </a:lnTo>
                  <a:lnTo>
                    <a:pt x="13942" y="20866"/>
                  </a:lnTo>
                  <a:lnTo>
                    <a:pt x="13334" y="20923"/>
                  </a:lnTo>
                  <a:lnTo>
                    <a:pt x="12763" y="20942"/>
                  </a:lnTo>
                  <a:lnTo>
                    <a:pt x="10709" y="20942"/>
                  </a:lnTo>
                  <a:lnTo>
                    <a:pt x="10100" y="20923"/>
                  </a:lnTo>
                  <a:lnTo>
                    <a:pt x="9263" y="20866"/>
                  </a:lnTo>
                  <a:lnTo>
                    <a:pt x="8693" y="20847"/>
                  </a:lnTo>
                  <a:lnTo>
                    <a:pt x="4014" y="20847"/>
                  </a:lnTo>
                  <a:lnTo>
                    <a:pt x="3196" y="20809"/>
                  </a:lnTo>
                  <a:lnTo>
                    <a:pt x="2625" y="20809"/>
                  </a:lnTo>
                  <a:lnTo>
                    <a:pt x="2054" y="20828"/>
                  </a:lnTo>
                  <a:lnTo>
                    <a:pt x="1636" y="20866"/>
                  </a:lnTo>
                  <a:lnTo>
                    <a:pt x="1541" y="20866"/>
                  </a:lnTo>
                  <a:lnTo>
                    <a:pt x="1636" y="21322"/>
                  </a:lnTo>
                  <a:lnTo>
                    <a:pt x="1674" y="21513"/>
                  </a:lnTo>
                  <a:lnTo>
                    <a:pt x="1769" y="21608"/>
                  </a:lnTo>
                  <a:lnTo>
                    <a:pt x="1921" y="21703"/>
                  </a:lnTo>
                  <a:lnTo>
                    <a:pt x="2111" y="21722"/>
                  </a:lnTo>
                  <a:lnTo>
                    <a:pt x="2701" y="21779"/>
                  </a:lnTo>
                  <a:lnTo>
                    <a:pt x="3120" y="21760"/>
                  </a:lnTo>
                  <a:lnTo>
                    <a:pt x="3557" y="21703"/>
                  </a:lnTo>
                  <a:lnTo>
                    <a:pt x="4147" y="21684"/>
                  </a:lnTo>
                  <a:lnTo>
                    <a:pt x="4774" y="21684"/>
                  </a:lnTo>
                  <a:lnTo>
                    <a:pt x="5573" y="21722"/>
                  </a:lnTo>
                  <a:lnTo>
                    <a:pt x="10214" y="21722"/>
                  </a:lnTo>
                  <a:lnTo>
                    <a:pt x="10804" y="21760"/>
                  </a:lnTo>
                  <a:lnTo>
                    <a:pt x="11641" y="21798"/>
                  </a:lnTo>
                  <a:lnTo>
                    <a:pt x="12231" y="21817"/>
                  </a:lnTo>
                  <a:lnTo>
                    <a:pt x="13391" y="21817"/>
                  </a:lnTo>
                  <a:lnTo>
                    <a:pt x="13866" y="21798"/>
                  </a:lnTo>
                  <a:lnTo>
                    <a:pt x="14475" y="21760"/>
                  </a:lnTo>
                  <a:lnTo>
                    <a:pt x="15065" y="21665"/>
                  </a:lnTo>
                  <a:lnTo>
                    <a:pt x="15635" y="21532"/>
                  </a:lnTo>
                  <a:lnTo>
                    <a:pt x="16206" y="21437"/>
                  </a:lnTo>
                  <a:lnTo>
                    <a:pt x="16796" y="21322"/>
                  </a:lnTo>
                  <a:lnTo>
                    <a:pt x="17385" y="21151"/>
                  </a:lnTo>
                  <a:lnTo>
                    <a:pt x="17918" y="20999"/>
                  </a:lnTo>
                  <a:lnTo>
                    <a:pt x="18564" y="20657"/>
                  </a:lnTo>
                  <a:lnTo>
                    <a:pt x="19078" y="20333"/>
                  </a:lnTo>
                  <a:lnTo>
                    <a:pt x="19554" y="19972"/>
                  </a:lnTo>
                  <a:lnTo>
                    <a:pt x="20010" y="19592"/>
                  </a:lnTo>
                  <a:lnTo>
                    <a:pt x="20371" y="19211"/>
                  </a:lnTo>
                  <a:lnTo>
                    <a:pt x="20752" y="18736"/>
                  </a:lnTo>
                  <a:lnTo>
                    <a:pt x="21132" y="18146"/>
                  </a:lnTo>
                  <a:lnTo>
                    <a:pt x="21418" y="17518"/>
                  </a:lnTo>
                  <a:lnTo>
                    <a:pt x="21570" y="17005"/>
                  </a:lnTo>
                  <a:lnTo>
                    <a:pt x="21684" y="16434"/>
                  </a:lnTo>
                  <a:lnTo>
                    <a:pt x="21798" y="15825"/>
                  </a:lnTo>
                  <a:lnTo>
                    <a:pt x="21817" y="15141"/>
                  </a:lnTo>
                  <a:lnTo>
                    <a:pt x="21855" y="14418"/>
                  </a:lnTo>
                  <a:lnTo>
                    <a:pt x="21703" y="13657"/>
                  </a:lnTo>
                  <a:lnTo>
                    <a:pt x="21570" y="13353"/>
                  </a:lnTo>
                  <a:lnTo>
                    <a:pt x="21284" y="12782"/>
                  </a:lnTo>
                  <a:lnTo>
                    <a:pt x="20999" y="12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17"/>
            <p:cNvGrpSpPr/>
            <p:nvPr/>
          </p:nvGrpSpPr>
          <p:grpSpPr>
            <a:xfrm>
              <a:off x="2171018" y="2255746"/>
              <a:ext cx="1216517" cy="1436721"/>
              <a:chOff x="2171018" y="2255746"/>
              <a:chExt cx="1216517" cy="1436721"/>
            </a:xfrm>
          </p:grpSpPr>
          <p:sp>
            <p:nvSpPr>
              <p:cNvPr id="123" name="Google Shape;123;p17"/>
              <p:cNvSpPr/>
              <p:nvPr/>
            </p:nvSpPr>
            <p:spPr>
              <a:xfrm rot="672166">
                <a:off x="2972502" y="2503560"/>
                <a:ext cx="295869" cy="205996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093" extrusionOk="0">
                    <a:moveTo>
                      <a:pt x="4654" y="0"/>
                    </a:moveTo>
                    <a:cubicBezTo>
                      <a:pt x="4582" y="0"/>
                      <a:pt x="4508" y="6"/>
                      <a:pt x="4433" y="16"/>
                    </a:cubicBezTo>
                    <a:cubicBezTo>
                      <a:pt x="3805" y="111"/>
                      <a:pt x="3234" y="359"/>
                      <a:pt x="2626" y="530"/>
                    </a:cubicBezTo>
                    <a:cubicBezTo>
                      <a:pt x="2130" y="654"/>
                      <a:pt x="1634" y="713"/>
                      <a:pt x="1133" y="713"/>
                    </a:cubicBezTo>
                    <a:cubicBezTo>
                      <a:pt x="865" y="713"/>
                      <a:pt x="596" y="696"/>
                      <a:pt x="324" y="663"/>
                    </a:cubicBezTo>
                    <a:cubicBezTo>
                      <a:pt x="316" y="662"/>
                      <a:pt x="307" y="661"/>
                      <a:pt x="299" y="661"/>
                    </a:cubicBezTo>
                    <a:cubicBezTo>
                      <a:pt x="179" y="661"/>
                      <a:pt x="96" y="783"/>
                      <a:pt x="96" y="872"/>
                    </a:cubicBezTo>
                    <a:cubicBezTo>
                      <a:pt x="1" y="967"/>
                      <a:pt x="134" y="1043"/>
                      <a:pt x="248" y="1062"/>
                    </a:cubicBezTo>
                    <a:cubicBezTo>
                      <a:pt x="535" y="1095"/>
                      <a:pt x="818" y="1114"/>
                      <a:pt x="1100" y="1114"/>
                    </a:cubicBezTo>
                    <a:cubicBezTo>
                      <a:pt x="1474" y="1114"/>
                      <a:pt x="1847" y="1081"/>
                      <a:pt x="2226" y="1005"/>
                    </a:cubicBezTo>
                    <a:cubicBezTo>
                      <a:pt x="2531" y="929"/>
                      <a:pt x="2835" y="853"/>
                      <a:pt x="3139" y="758"/>
                    </a:cubicBezTo>
                    <a:cubicBezTo>
                      <a:pt x="3425" y="663"/>
                      <a:pt x="3710" y="568"/>
                      <a:pt x="4033" y="473"/>
                    </a:cubicBezTo>
                    <a:cubicBezTo>
                      <a:pt x="4220" y="439"/>
                      <a:pt x="4407" y="375"/>
                      <a:pt x="4593" y="375"/>
                    </a:cubicBezTo>
                    <a:cubicBezTo>
                      <a:pt x="4616" y="375"/>
                      <a:pt x="4638" y="376"/>
                      <a:pt x="4661" y="378"/>
                    </a:cubicBezTo>
                    <a:cubicBezTo>
                      <a:pt x="4889" y="378"/>
                      <a:pt x="5022" y="568"/>
                      <a:pt x="5099" y="758"/>
                    </a:cubicBezTo>
                    <a:cubicBezTo>
                      <a:pt x="5213" y="1043"/>
                      <a:pt x="5251" y="1348"/>
                      <a:pt x="5308" y="1671"/>
                    </a:cubicBezTo>
                    <a:cubicBezTo>
                      <a:pt x="5365" y="2013"/>
                      <a:pt x="5365" y="2375"/>
                      <a:pt x="5270" y="2736"/>
                    </a:cubicBezTo>
                    <a:cubicBezTo>
                      <a:pt x="5194" y="2965"/>
                      <a:pt x="5099" y="3155"/>
                      <a:pt x="4927" y="3326"/>
                    </a:cubicBezTo>
                    <a:cubicBezTo>
                      <a:pt x="4737" y="3497"/>
                      <a:pt x="4452" y="3592"/>
                      <a:pt x="4186" y="3668"/>
                    </a:cubicBezTo>
                    <a:cubicBezTo>
                      <a:pt x="3954" y="3722"/>
                      <a:pt x="4023" y="4092"/>
                      <a:pt x="4267" y="4092"/>
                    </a:cubicBezTo>
                    <a:cubicBezTo>
                      <a:pt x="4283" y="4092"/>
                      <a:pt x="4301" y="4090"/>
                      <a:pt x="4319" y="4087"/>
                    </a:cubicBezTo>
                    <a:cubicBezTo>
                      <a:pt x="4851" y="3973"/>
                      <a:pt x="5327" y="3706"/>
                      <a:pt x="5574" y="3155"/>
                    </a:cubicBezTo>
                    <a:cubicBezTo>
                      <a:pt x="5878" y="2451"/>
                      <a:pt x="5802" y="1671"/>
                      <a:pt x="5612" y="948"/>
                    </a:cubicBezTo>
                    <a:cubicBezTo>
                      <a:pt x="5555" y="663"/>
                      <a:pt x="5422" y="378"/>
                      <a:pt x="5213" y="187"/>
                    </a:cubicBezTo>
                    <a:cubicBezTo>
                      <a:pt x="5045" y="47"/>
                      <a:pt x="4856" y="0"/>
                      <a:pt x="4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 rot="672166">
                <a:off x="2460773" y="2374634"/>
                <a:ext cx="541714" cy="354013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7034" extrusionOk="0">
                    <a:moveTo>
                      <a:pt x="5896" y="1"/>
                    </a:moveTo>
                    <a:cubicBezTo>
                      <a:pt x="5593" y="1"/>
                      <a:pt x="5289" y="28"/>
                      <a:pt x="4984" y="86"/>
                    </a:cubicBezTo>
                    <a:cubicBezTo>
                      <a:pt x="4071" y="276"/>
                      <a:pt x="3272" y="771"/>
                      <a:pt x="2588" y="1399"/>
                    </a:cubicBezTo>
                    <a:cubicBezTo>
                      <a:pt x="1903" y="2045"/>
                      <a:pt x="1294" y="2825"/>
                      <a:pt x="857" y="3662"/>
                    </a:cubicBezTo>
                    <a:cubicBezTo>
                      <a:pt x="324" y="4632"/>
                      <a:pt x="1" y="5716"/>
                      <a:pt x="58" y="6820"/>
                    </a:cubicBezTo>
                    <a:cubicBezTo>
                      <a:pt x="67" y="6962"/>
                      <a:pt x="181" y="7034"/>
                      <a:pt x="291" y="7034"/>
                    </a:cubicBezTo>
                    <a:cubicBezTo>
                      <a:pt x="400" y="7034"/>
                      <a:pt x="505" y="6962"/>
                      <a:pt x="495" y="6820"/>
                    </a:cubicBezTo>
                    <a:cubicBezTo>
                      <a:pt x="438" y="5888"/>
                      <a:pt x="685" y="4975"/>
                      <a:pt x="1066" y="4157"/>
                    </a:cubicBezTo>
                    <a:cubicBezTo>
                      <a:pt x="1465" y="3339"/>
                      <a:pt x="1998" y="2578"/>
                      <a:pt x="2626" y="1931"/>
                    </a:cubicBezTo>
                    <a:cubicBezTo>
                      <a:pt x="3234" y="1323"/>
                      <a:pt x="3938" y="790"/>
                      <a:pt x="4775" y="562"/>
                    </a:cubicBezTo>
                    <a:cubicBezTo>
                      <a:pt x="5137" y="452"/>
                      <a:pt x="5511" y="403"/>
                      <a:pt x="5888" y="403"/>
                    </a:cubicBezTo>
                    <a:cubicBezTo>
                      <a:pt x="6423" y="403"/>
                      <a:pt x="6963" y="501"/>
                      <a:pt x="7476" y="657"/>
                    </a:cubicBezTo>
                    <a:cubicBezTo>
                      <a:pt x="8503" y="961"/>
                      <a:pt x="9454" y="1456"/>
                      <a:pt x="10367" y="2064"/>
                    </a:cubicBezTo>
                    <a:cubicBezTo>
                      <a:pt x="10408" y="2095"/>
                      <a:pt x="10447" y="2108"/>
                      <a:pt x="10484" y="2108"/>
                    </a:cubicBezTo>
                    <a:cubicBezTo>
                      <a:pt x="10656" y="2108"/>
                      <a:pt x="10764" y="1828"/>
                      <a:pt x="10576" y="1703"/>
                    </a:cubicBezTo>
                    <a:cubicBezTo>
                      <a:pt x="9192" y="818"/>
                      <a:pt x="7563" y="1"/>
                      <a:pt x="5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 rot="672166">
                <a:off x="2420323" y="2300038"/>
                <a:ext cx="208553" cy="159895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3177" extrusionOk="0">
                    <a:moveTo>
                      <a:pt x="1427" y="0"/>
                    </a:moveTo>
                    <a:cubicBezTo>
                      <a:pt x="1084" y="0"/>
                      <a:pt x="761" y="96"/>
                      <a:pt x="495" y="305"/>
                    </a:cubicBezTo>
                    <a:cubicBezTo>
                      <a:pt x="266" y="495"/>
                      <a:pt x="133" y="780"/>
                      <a:pt x="95" y="1066"/>
                    </a:cubicBezTo>
                    <a:cubicBezTo>
                      <a:pt x="0" y="1731"/>
                      <a:pt x="343" y="2321"/>
                      <a:pt x="875" y="2701"/>
                    </a:cubicBezTo>
                    <a:cubicBezTo>
                      <a:pt x="1598" y="3177"/>
                      <a:pt x="2473" y="3177"/>
                      <a:pt x="3291" y="3177"/>
                    </a:cubicBezTo>
                    <a:cubicBezTo>
                      <a:pt x="3557" y="3177"/>
                      <a:pt x="3557" y="2758"/>
                      <a:pt x="3291" y="2758"/>
                    </a:cubicBezTo>
                    <a:cubicBezTo>
                      <a:pt x="3215" y="2758"/>
                      <a:pt x="3138" y="2759"/>
                      <a:pt x="3062" y="2759"/>
                    </a:cubicBezTo>
                    <a:cubicBezTo>
                      <a:pt x="2489" y="2759"/>
                      <a:pt x="1909" y="2744"/>
                      <a:pt x="1389" y="2492"/>
                    </a:cubicBezTo>
                    <a:cubicBezTo>
                      <a:pt x="932" y="2283"/>
                      <a:pt x="533" y="1903"/>
                      <a:pt x="495" y="1351"/>
                    </a:cubicBezTo>
                    <a:cubicBezTo>
                      <a:pt x="495" y="1142"/>
                      <a:pt x="552" y="894"/>
                      <a:pt x="685" y="723"/>
                    </a:cubicBezTo>
                    <a:cubicBezTo>
                      <a:pt x="837" y="533"/>
                      <a:pt x="1065" y="438"/>
                      <a:pt x="1313" y="419"/>
                    </a:cubicBezTo>
                    <a:cubicBezTo>
                      <a:pt x="1333" y="418"/>
                      <a:pt x="1353" y="418"/>
                      <a:pt x="1373" y="418"/>
                    </a:cubicBezTo>
                    <a:cubicBezTo>
                      <a:pt x="1867" y="418"/>
                      <a:pt x="2374" y="641"/>
                      <a:pt x="2758" y="971"/>
                    </a:cubicBezTo>
                    <a:cubicBezTo>
                      <a:pt x="3215" y="1351"/>
                      <a:pt x="3538" y="1864"/>
                      <a:pt x="3690" y="2473"/>
                    </a:cubicBezTo>
                    <a:cubicBezTo>
                      <a:pt x="3720" y="2584"/>
                      <a:pt x="3798" y="2632"/>
                      <a:pt x="3880" y="2632"/>
                    </a:cubicBezTo>
                    <a:cubicBezTo>
                      <a:pt x="4008" y="2632"/>
                      <a:pt x="4144" y="2514"/>
                      <a:pt x="4109" y="2340"/>
                    </a:cubicBezTo>
                    <a:cubicBezTo>
                      <a:pt x="3976" y="1731"/>
                      <a:pt x="3633" y="1161"/>
                      <a:pt x="3158" y="761"/>
                    </a:cubicBezTo>
                    <a:cubicBezTo>
                      <a:pt x="2682" y="324"/>
                      <a:pt x="2073" y="19"/>
                      <a:pt x="1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 rot="672166">
                <a:off x="2824261" y="2270722"/>
                <a:ext cx="171412" cy="175799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493" extrusionOk="0">
                    <a:moveTo>
                      <a:pt x="1934" y="0"/>
                    </a:moveTo>
                    <a:cubicBezTo>
                      <a:pt x="1743" y="0"/>
                      <a:pt x="1557" y="39"/>
                      <a:pt x="1389" y="103"/>
                    </a:cubicBezTo>
                    <a:cubicBezTo>
                      <a:pt x="914" y="275"/>
                      <a:pt x="476" y="636"/>
                      <a:pt x="267" y="1111"/>
                    </a:cubicBezTo>
                    <a:cubicBezTo>
                      <a:pt x="1" y="1682"/>
                      <a:pt x="20" y="2367"/>
                      <a:pt x="343" y="2918"/>
                    </a:cubicBezTo>
                    <a:cubicBezTo>
                      <a:pt x="390" y="3025"/>
                      <a:pt x="465" y="3069"/>
                      <a:pt x="536" y="3069"/>
                    </a:cubicBezTo>
                    <a:cubicBezTo>
                      <a:pt x="667" y="3069"/>
                      <a:pt x="784" y="2920"/>
                      <a:pt x="685" y="2747"/>
                    </a:cubicBezTo>
                    <a:cubicBezTo>
                      <a:pt x="476" y="2367"/>
                      <a:pt x="438" y="1910"/>
                      <a:pt x="571" y="1473"/>
                    </a:cubicBezTo>
                    <a:cubicBezTo>
                      <a:pt x="685" y="1092"/>
                      <a:pt x="1009" y="788"/>
                      <a:pt x="1351" y="598"/>
                    </a:cubicBezTo>
                    <a:cubicBezTo>
                      <a:pt x="1541" y="503"/>
                      <a:pt x="1732" y="465"/>
                      <a:pt x="1922" y="465"/>
                    </a:cubicBezTo>
                    <a:cubicBezTo>
                      <a:pt x="2150" y="465"/>
                      <a:pt x="2302" y="560"/>
                      <a:pt x="2435" y="712"/>
                    </a:cubicBezTo>
                    <a:cubicBezTo>
                      <a:pt x="2645" y="1073"/>
                      <a:pt x="2626" y="1530"/>
                      <a:pt x="2473" y="1910"/>
                    </a:cubicBezTo>
                    <a:cubicBezTo>
                      <a:pt x="2302" y="2386"/>
                      <a:pt x="1960" y="2785"/>
                      <a:pt x="1598" y="3128"/>
                    </a:cubicBezTo>
                    <a:cubicBezTo>
                      <a:pt x="1436" y="3275"/>
                      <a:pt x="1583" y="3492"/>
                      <a:pt x="1755" y="3492"/>
                    </a:cubicBezTo>
                    <a:cubicBezTo>
                      <a:pt x="1805" y="3492"/>
                      <a:pt x="1856" y="3474"/>
                      <a:pt x="1903" y="3432"/>
                    </a:cubicBezTo>
                    <a:cubicBezTo>
                      <a:pt x="2645" y="2747"/>
                      <a:pt x="3405" y="1549"/>
                      <a:pt x="2835" y="541"/>
                    </a:cubicBezTo>
                    <a:cubicBezTo>
                      <a:pt x="2683" y="294"/>
                      <a:pt x="2473" y="103"/>
                      <a:pt x="2207" y="27"/>
                    </a:cubicBezTo>
                    <a:cubicBezTo>
                      <a:pt x="2116" y="9"/>
                      <a:pt x="2024" y="0"/>
                      <a:pt x="1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 rot="672166">
                <a:off x="2479549" y="2379228"/>
                <a:ext cx="132208" cy="6583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1308" extrusionOk="0">
                    <a:moveTo>
                      <a:pt x="205" y="0"/>
                    </a:moveTo>
                    <a:cubicBezTo>
                      <a:pt x="106" y="0"/>
                      <a:pt x="17" y="57"/>
                      <a:pt x="1" y="156"/>
                    </a:cubicBezTo>
                    <a:cubicBezTo>
                      <a:pt x="1" y="270"/>
                      <a:pt x="39" y="423"/>
                      <a:pt x="153" y="442"/>
                    </a:cubicBezTo>
                    <a:cubicBezTo>
                      <a:pt x="895" y="575"/>
                      <a:pt x="1579" y="860"/>
                      <a:pt x="2207" y="1278"/>
                    </a:cubicBezTo>
                    <a:cubicBezTo>
                      <a:pt x="2241" y="1299"/>
                      <a:pt x="2276" y="1307"/>
                      <a:pt x="2309" y="1307"/>
                    </a:cubicBezTo>
                    <a:cubicBezTo>
                      <a:pt x="2493" y="1307"/>
                      <a:pt x="2626" y="1027"/>
                      <a:pt x="2416" y="898"/>
                    </a:cubicBezTo>
                    <a:cubicBezTo>
                      <a:pt x="1770" y="461"/>
                      <a:pt x="1047" y="156"/>
                      <a:pt x="248" y="4"/>
                    </a:cubicBezTo>
                    <a:cubicBezTo>
                      <a:pt x="233" y="2"/>
                      <a:pt x="219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 rot="672166">
                <a:off x="2866988" y="2323751"/>
                <a:ext cx="83542" cy="108358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153" extrusionOk="0">
                    <a:moveTo>
                      <a:pt x="1328" y="0"/>
                    </a:moveTo>
                    <a:cubicBezTo>
                      <a:pt x="1279" y="0"/>
                      <a:pt x="1230" y="18"/>
                      <a:pt x="1188" y="60"/>
                    </a:cubicBezTo>
                    <a:cubicBezTo>
                      <a:pt x="674" y="555"/>
                      <a:pt x="275" y="1202"/>
                      <a:pt x="47" y="1886"/>
                    </a:cubicBezTo>
                    <a:cubicBezTo>
                      <a:pt x="1" y="2047"/>
                      <a:pt x="135" y="2152"/>
                      <a:pt x="269" y="2152"/>
                    </a:cubicBezTo>
                    <a:cubicBezTo>
                      <a:pt x="358" y="2152"/>
                      <a:pt x="446" y="2106"/>
                      <a:pt x="484" y="2001"/>
                    </a:cubicBezTo>
                    <a:cubicBezTo>
                      <a:pt x="674" y="1354"/>
                      <a:pt x="1036" y="821"/>
                      <a:pt x="1511" y="365"/>
                    </a:cubicBezTo>
                    <a:cubicBezTo>
                      <a:pt x="1659" y="217"/>
                      <a:pt x="1497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 rot="672166">
                <a:off x="2708714" y="2508957"/>
                <a:ext cx="65626" cy="62609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244" extrusionOk="0">
                    <a:moveTo>
                      <a:pt x="1075" y="0"/>
                    </a:moveTo>
                    <a:cubicBezTo>
                      <a:pt x="961" y="0"/>
                      <a:pt x="866" y="95"/>
                      <a:pt x="866" y="209"/>
                    </a:cubicBezTo>
                    <a:cubicBezTo>
                      <a:pt x="866" y="342"/>
                      <a:pt x="885" y="533"/>
                      <a:pt x="828" y="685"/>
                    </a:cubicBezTo>
                    <a:cubicBezTo>
                      <a:pt x="790" y="723"/>
                      <a:pt x="752" y="780"/>
                      <a:pt x="695" y="799"/>
                    </a:cubicBezTo>
                    <a:cubicBezTo>
                      <a:pt x="682" y="805"/>
                      <a:pt x="674" y="807"/>
                      <a:pt x="667" y="807"/>
                    </a:cubicBezTo>
                    <a:cubicBezTo>
                      <a:pt x="653" y="807"/>
                      <a:pt x="644" y="799"/>
                      <a:pt x="619" y="799"/>
                    </a:cubicBezTo>
                    <a:cubicBezTo>
                      <a:pt x="619" y="799"/>
                      <a:pt x="610" y="790"/>
                      <a:pt x="605" y="790"/>
                    </a:cubicBezTo>
                    <a:cubicBezTo>
                      <a:pt x="602" y="790"/>
                      <a:pt x="600" y="793"/>
                      <a:pt x="600" y="799"/>
                    </a:cubicBezTo>
                    <a:cubicBezTo>
                      <a:pt x="581" y="780"/>
                      <a:pt x="562" y="780"/>
                      <a:pt x="562" y="761"/>
                    </a:cubicBezTo>
                    <a:cubicBezTo>
                      <a:pt x="562" y="723"/>
                      <a:pt x="505" y="685"/>
                      <a:pt x="505" y="628"/>
                    </a:cubicBezTo>
                    <a:cubicBezTo>
                      <a:pt x="467" y="514"/>
                      <a:pt x="448" y="399"/>
                      <a:pt x="448" y="285"/>
                    </a:cubicBezTo>
                    <a:cubicBezTo>
                      <a:pt x="448" y="143"/>
                      <a:pt x="333" y="71"/>
                      <a:pt x="222" y="71"/>
                    </a:cubicBezTo>
                    <a:cubicBezTo>
                      <a:pt x="110" y="71"/>
                      <a:pt x="1" y="143"/>
                      <a:pt x="10" y="285"/>
                    </a:cubicBezTo>
                    <a:cubicBezTo>
                      <a:pt x="29" y="647"/>
                      <a:pt x="143" y="1141"/>
                      <a:pt x="562" y="1236"/>
                    </a:cubicBezTo>
                    <a:cubicBezTo>
                      <a:pt x="591" y="1241"/>
                      <a:pt x="621" y="1244"/>
                      <a:pt x="651" y="1244"/>
                    </a:cubicBezTo>
                    <a:cubicBezTo>
                      <a:pt x="852" y="1244"/>
                      <a:pt x="1052" y="1136"/>
                      <a:pt x="1151" y="970"/>
                    </a:cubicBezTo>
                    <a:cubicBezTo>
                      <a:pt x="1303" y="761"/>
                      <a:pt x="1303" y="476"/>
                      <a:pt x="1303" y="209"/>
                    </a:cubicBezTo>
                    <a:cubicBezTo>
                      <a:pt x="1303" y="95"/>
                      <a:pt x="1208" y="0"/>
                      <a:pt x="1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 rot="672166">
                <a:off x="2881088" y="2505528"/>
                <a:ext cx="75691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75" extrusionOk="0">
                    <a:moveTo>
                      <a:pt x="1213" y="0"/>
                    </a:moveTo>
                    <a:cubicBezTo>
                      <a:pt x="1084" y="0"/>
                      <a:pt x="948" y="103"/>
                      <a:pt x="971" y="275"/>
                    </a:cubicBezTo>
                    <a:cubicBezTo>
                      <a:pt x="990" y="390"/>
                      <a:pt x="1028" y="485"/>
                      <a:pt x="990" y="599"/>
                    </a:cubicBezTo>
                    <a:cubicBezTo>
                      <a:pt x="990" y="618"/>
                      <a:pt x="971" y="694"/>
                      <a:pt x="971" y="694"/>
                    </a:cubicBezTo>
                    <a:cubicBezTo>
                      <a:pt x="952" y="713"/>
                      <a:pt x="952" y="713"/>
                      <a:pt x="933" y="713"/>
                    </a:cubicBezTo>
                    <a:cubicBezTo>
                      <a:pt x="819" y="713"/>
                      <a:pt x="743" y="580"/>
                      <a:pt x="685" y="485"/>
                    </a:cubicBezTo>
                    <a:cubicBezTo>
                      <a:pt x="590" y="333"/>
                      <a:pt x="533" y="199"/>
                      <a:pt x="400" y="85"/>
                    </a:cubicBezTo>
                    <a:cubicBezTo>
                      <a:pt x="350" y="45"/>
                      <a:pt x="295" y="21"/>
                      <a:pt x="239" y="21"/>
                    </a:cubicBezTo>
                    <a:cubicBezTo>
                      <a:pt x="190" y="21"/>
                      <a:pt x="141" y="40"/>
                      <a:pt x="96" y="85"/>
                    </a:cubicBezTo>
                    <a:cubicBezTo>
                      <a:pt x="20" y="199"/>
                      <a:pt x="1" y="352"/>
                      <a:pt x="96" y="409"/>
                    </a:cubicBezTo>
                    <a:cubicBezTo>
                      <a:pt x="267" y="561"/>
                      <a:pt x="305" y="770"/>
                      <a:pt x="457" y="941"/>
                    </a:cubicBezTo>
                    <a:cubicBezTo>
                      <a:pt x="576" y="1075"/>
                      <a:pt x="754" y="1174"/>
                      <a:pt x="935" y="1174"/>
                    </a:cubicBezTo>
                    <a:cubicBezTo>
                      <a:pt x="985" y="1174"/>
                      <a:pt x="1036" y="1167"/>
                      <a:pt x="1085" y="1150"/>
                    </a:cubicBezTo>
                    <a:cubicBezTo>
                      <a:pt x="1503" y="998"/>
                      <a:pt x="1503" y="504"/>
                      <a:pt x="1408" y="142"/>
                    </a:cubicBezTo>
                    <a:cubicBezTo>
                      <a:pt x="1378" y="44"/>
                      <a:pt x="1297" y="0"/>
                      <a:pt x="1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 rot="672166">
                <a:off x="3159365" y="2518536"/>
                <a:ext cx="87165" cy="91699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822" extrusionOk="0">
                    <a:moveTo>
                      <a:pt x="1161" y="459"/>
                    </a:moveTo>
                    <a:cubicBezTo>
                      <a:pt x="1178" y="465"/>
                      <a:pt x="1189" y="467"/>
                      <a:pt x="1194" y="467"/>
                    </a:cubicBezTo>
                    <a:lnTo>
                      <a:pt x="1194" y="467"/>
                    </a:lnTo>
                    <a:cubicBezTo>
                      <a:pt x="1183" y="459"/>
                      <a:pt x="1161" y="459"/>
                      <a:pt x="1161" y="459"/>
                    </a:cubicBezTo>
                    <a:close/>
                    <a:moveTo>
                      <a:pt x="1174" y="469"/>
                    </a:moveTo>
                    <a:cubicBezTo>
                      <a:pt x="1165" y="469"/>
                      <a:pt x="1174" y="478"/>
                      <a:pt x="1199" y="478"/>
                    </a:cubicBezTo>
                    <a:cubicBezTo>
                      <a:pt x="1186" y="471"/>
                      <a:pt x="1178" y="469"/>
                      <a:pt x="1174" y="469"/>
                    </a:cubicBezTo>
                    <a:close/>
                    <a:moveTo>
                      <a:pt x="1161" y="459"/>
                    </a:moveTo>
                    <a:cubicBezTo>
                      <a:pt x="1161" y="459"/>
                      <a:pt x="1161" y="459"/>
                      <a:pt x="1161" y="459"/>
                    </a:cubicBezTo>
                    <a:lnTo>
                      <a:pt x="1161" y="459"/>
                    </a:lnTo>
                    <a:cubicBezTo>
                      <a:pt x="1186" y="459"/>
                      <a:pt x="1203" y="467"/>
                      <a:pt x="1195" y="467"/>
                    </a:cubicBezTo>
                    <a:cubicBezTo>
                      <a:pt x="1195" y="467"/>
                      <a:pt x="1194" y="467"/>
                      <a:pt x="1194" y="467"/>
                    </a:cubicBezTo>
                    <a:lnTo>
                      <a:pt x="1194" y="467"/>
                    </a:lnTo>
                    <a:cubicBezTo>
                      <a:pt x="1197" y="470"/>
                      <a:pt x="1199" y="473"/>
                      <a:pt x="1199" y="478"/>
                    </a:cubicBezTo>
                    <a:lnTo>
                      <a:pt x="1218" y="497"/>
                    </a:lnTo>
                    <a:cubicBezTo>
                      <a:pt x="1218" y="535"/>
                      <a:pt x="1237" y="554"/>
                      <a:pt x="1237" y="554"/>
                    </a:cubicBezTo>
                    <a:cubicBezTo>
                      <a:pt x="1232" y="548"/>
                      <a:pt x="1229" y="546"/>
                      <a:pt x="1229" y="546"/>
                    </a:cubicBezTo>
                    <a:lnTo>
                      <a:pt x="1229" y="546"/>
                    </a:lnTo>
                    <a:cubicBezTo>
                      <a:pt x="1228" y="546"/>
                      <a:pt x="1237" y="559"/>
                      <a:pt x="1237" y="573"/>
                    </a:cubicBezTo>
                    <a:cubicBezTo>
                      <a:pt x="1237" y="592"/>
                      <a:pt x="1256" y="630"/>
                      <a:pt x="1256" y="649"/>
                    </a:cubicBezTo>
                    <a:lnTo>
                      <a:pt x="1256" y="687"/>
                    </a:lnTo>
                    <a:lnTo>
                      <a:pt x="1256" y="763"/>
                    </a:lnTo>
                    <a:lnTo>
                      <a:pt x="1256" y="934"/>
                    </a:lnTo>
                    <a:cubicBezTo>
                      <a:pt x="1256" y="1029"/>
                      <a:pt x="1237" y="1105"/>
                      <a:pt x="1218" y="1220"/>
                    </a:cubicBezTo>
                    <a:cubicBezTo>
                      <a:pt x="1218" y="1239"/>
                      <a:pt x="1199" y="1258"/>
                      <a:pt x="1199" y="1296"/>
                    </a:cubicBezTo>
                    <a:cubicBezTo>
                      <a:pt x="1199" y="1296"/>
                      <a:pt x="1199" y="1315"/>
                      <a:pt x="1161" y="1315"/>
                    </a:cubicBezTo>
                    <a:lnTo>
                      <a:pt x="1142" y="1334"/>
                    </a:lnTo>
                    <a:cubicBezTo>
                      <a:pt x="1123" y="1353"/>
                      <a:pt x="1104" y="1391"/>
                      <a:pt x="1066" y="1391"/>
                    </a:cubicBezTo>
                    <a:cubicBezTo>
                      <a:pt x="1027" y="1407"/>
                      <a:pt x="994" y="1416"/>
                      <a:pt x="962" y="1416"/>
                    </a:cubicBezTo>
                    <a:cubicBezTo>
                      <a:pt x="917" y="1416"/>
                      <a:pt x="874" y="1397"/>
                      <a:pt x="819" y="1353"/>
                    </a:cubicBezTo>
                    <a:cubicBezTo>
                      <a:pt x="686" y="1258"/>
                      <a:pt x="571" y="1220"/>
                      <a:pt x="476" y="1105"/>
                    </a:cubicBezTo>
                    <a:cubicBezTo>
                      <a:pt x="400" y="1029"/>
                      <a:pt x="381" y="934"/>
                      <a:pt x="400" y="858"/>
                    </a:cubicBezTo>
                    <a:cubicBezTo>
                      <a:pt x="438" y="763"/>
                      <a:pt x="552" y="687"/>
                      <a:pt x="647" y="630"/>
                    </a:cubicBezTo>
                    <a:cubicBezTo>
                      <a:pt x="761" y="555"/>
                      <a:pt x="911" y="498"/>
                      <a:pt x="1043" y="460"/>
                    </a:cubicBezTo>
                    <a:lnTo>
                      <a:pt x="1043" y="460"/>
                    </a:lnTo>
                    <a:cubicBezTo>
                      <a:pt x="1051" y="461"/>
                      <a:pt x="1060" y="461"/>
                      <a:pt x="1069" y="461"/>
                    </a:cubicBezTo>
                    <a:cubicBezTo>
                      <a:pt x="1080" y="461"/>
                      <a:pt x="1092" y="460"/>
                      <a:pt x="1104" y="459"/>
                    </a:cubicBezTo>
                    <a:close/>
                    <a:moveTo>
                      <a:pt x="1149" y="1"/>
                    </a:moveTo>
                    <a:cubicBezTo>
                      <a:pt x="1098" y="1"/>
                      <a:pt x="1045" y="7"/>
                      <a:pt x="990" y="21"/>
                    </a:cubicBezTo>
                    <a:cubicBezTo>
                      <a:pt x="628" y="116"/>
                      <a:pt x="229" y="288"/>
                      <a:pt x="77" y="649"/>
                    </a:cubicBezTo>
                    <a:cubicBezTo>
                      <a:pt x="1" y="839"/>
                      <a:pt x="1" y="1048"/>
                      <a:pt x="96" y="1220"/>
                    </a:cubicBezTo>
                    <a:cubicBezTo>
                      <a:pt x="191" y="1391"/>
                      <a:pt x="381" y="1505"/>
                      <a:pt x="533" y="1619"/>
                    </a:cubicBezTo>
                    <a:cubicBezTo>
                      <a:pt x="628" y="1695"/>
                      <a:pt x="686" y="1733"/>
                      <a:pt x="781" y="1790"/>
                    </a:cubicBezTo>
                    <a:cubicBezTo>
                      <a:pt x="859" y="1813"/>
                      <a:pt x="930" y="1822"/>
                      <a:pt x="999" y="1822"/>
                    </a:cubicBezTo>
                    <a:cubicBezTo>
                      <a:pt x="1047" y="1822"/>
                      <a:pt x="1095" y="1817"/>
                      <a:pt x="1142" y="1809"/>
                    </a:cubicBezTo>
                    <a:cubicBezTo>
                      <a:pt x="1313" y="1771"/>
                      <a:pt x="1503" y="1638"/>
                      <a:pt x="1580" y="1486"/>
                    </a:cubicBezTo>
                    <a:cubicBezTo>
                      <a:pt x="1713" y="1220"/>
                      <a:pt x="1732" y="858"/>
                      <a:pt x="1694" y="554"/>
                    </a:cubicBezTo>
                    <a:cubicBezTo>
                      <a:pt x="1661" y="229"/>
                      <a:pt x="1448" y="1"/>
                      <a:pt x="1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 rot="672166">
                <a:off x="3138558" y="2585627"/>
                <a:ext cx="74785" cy="106848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2123" extrusionOk="0">
                    <a:moveTo>
                      <a:pt x="1140" y="0"/>
                    </a:moveTo>
                    <a:cubicBezTo>
                      <a:pt x="1114" y="0"/>
                      <a:pt x="1089" y="6"/>
                      <a:pt x="1067" y="20"/>
                    </a:cubicBezTo>
                    <a:cubicBezTo>
                      <a:pt x="953" y="77"/>
                      <a:pt x="896" y="172"/>
                      <a:pt x="934" y="286"/>
                    </a:cubicBezTo>
                    <a:cubicBezTo>
                      <a:pt x="972" y="609"/>
                      <a:pt x="1048" y="1028"/>
                      <a:pt x="915" y="1332"/>
                    </a:cubicBezTo>
                    <a:cubicBezTo>
                      <a:pt x="834" y="1509"/>
                      <a:pt x="686" y="1673"/>
                      <a:pt x="480" y="1673"/>
                    </a:cubicBezTo>
                    <a:cubicBezTo>
                      <a:pt x="443" y="1673"/>
                      <a:pt x="404" y="1667"/>
                      <a:pt x="363" y="1656"/>
                    </a:cubicBezTo>
                    <a:cubicBezTo>
                      <a:pt x="345" y="1652"/>
                      <a:pt x="328" y="1650"/>
                      <a:pt x="312" y="1650"/>
                    </a:cubicBezTo>
                    <a:cubicBezTo>
                      <a:pt x="83" y="1650"/>
                      <a:pt x="0" y="2004"/>
                      <a:pt x="249" y="2093"/>
                    </a:cubicBezTo>
                    <a:cubicBezTo>
                      <a:pt x="319" y="2113"/>
                      <a:pt x="388" y="2122"/>
                      <a:pt x="457" y="2122"/>
                    </a:cubicBezTo>
                    <a:cubicBezTo>
                      <a:pt x="781" y="2122"/>
                      <a:pt x="1081" y="1909"/>
                      <a:pt x="1238" y="1580"/>
                    </a:cubicBezTo>
                    <a:cubicBezTo>
                      <a:pt x="1485" y="1142"/>
                      <a:pt x="1409" y="628"/>
                      <a:pt x="1333" y="153"/>
                    </a:cubicBezTo>
                    <a:cubicBezTo>
                      <a:pt x="1319" y="66"/>
                      <a:pt x="1226" y="0"/>
                      <a:pt x="1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 rot="672166">
                <a:off x="3185404" y="2627023"/>
                <a:ext cx="59385" cy="5254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44" extrusionOk="0">
                    <a:moveTo>
                      <a:pt x="243" y="0"/>
                    </a:moveTo>
                    <a:cubicBezTo>
                      <a:pt x="218" y="0"/>
                      <a:pt x="194" y="6"/>
                      <a:pt x="172" y="20"/>
                    </a:cubicBezTo>
                    <a:cubicBezTo>
                      <a:pt x="58" y="77"/>
                      <a:pt x="1" y="191"/>
                      <a:pt x="1" y="286"/>
                    </a:cubicBezTo>
                    <a:cubicBezTo>
                      <a:pt x="58" y="552"/>
                      <a:pt x="134" y="799"/>
                      <a:pt x="343" y="952"/>
                    </a:cubicBezTo>
                    <a:cubicBezTo>
                      <a:pt x="433" y="1016"/>
                      <a:pt x="525" y="1043"/>
                      <a:pt x="615" y="1043"/>
                    </a:cubicBezTo>
                    <a:cubicBezTo>
                      <a:pt x="791" y="1043"/>
                      <a:pt x="959" y="938"/>
                      <a:pt x="1085" y="799"/>
                    </a:cubicBezTo>
                    <a:cubicBezTo>
                      <a:pt x="1142" y="704"/>
                      <a:pt x="1180" y="590"/>
                      <a:pt x="1085" y="495"/>
                    </a:cubicBezTo>
                    <a:cubicBezTo>
                      <a:pt x="1045" y="455"/>
                      <a:pt x="978" y="431"/>
                      <a:pt x="913" y="431"/>
                    </a:cubicBezTo>
                    <a:cubicBezTo>
                      <a:pt x="855" y="431"/>
                      <a:pt x="797" y="450"/>
                      <a:pt x="762" y="495"/>
                    </a:cubicBezTo>
                    <a:cubicBezTo>
                      <a:pt x="708" y="548"/>
                      <a:pt x="674" y="611"/>
                      <a:pt x="625" y="611"/>
                    </a:cubicBezTo>
                    <a:cubicBezTo>
                      <a:pt x="604" y="611"/>
                      <a:pt x="581" y="600"/>
                      <a:pt x="552" y="571"/>
                    </a:cubicBezTo>
                    <a:cubicBezTo>
                      <a:pt x="457" y="476"/>
                      <a:pt x="457" y="286"/>
                      <a:pt x="438" y="153"/>
                    </a:cubicBezTo>
                    <a:cubicBezTo>
                      <a:pt x="409" y="65"/>
                      <a:pt x="324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 rot="672166">
                <a:off x="3008588" y="2682927"/>
                <a:ext cx="157119" cy="208563"/>
              </a:xfrm>
              <a:custGeom>
                <a:avLst/>
                <a:gdLst/>
                <a:ahLst/>
                <a:cxnLst/>
                <a:rect l="l" t="t" r="r" b="b"/>
                <a:pathLst>
                  <a:path w="3122" h="4144" extrusionOk="0">
                    <a:moveTo>
                      <a:pt x="2813" y="1"/>
                    </a:moveTo>
                    <a:cubicBezTo>
                      <a:pt x="2795" y="1"/>
                      <a:pt x="2777" y="2"/>
                      <a:pt x="2759" y="6"/>
                    </a:cubicBezTo>
                    <a:cubicBezTo>
                      <a:pt x="2169" y="196"/>
                      <a:pt x="1579" y="425"/>
                      <a:pt x="1123" y="862"/>
                    </a:cubicBezTo>
                    <a:cubicBezTo>
                      <a:pt x="609" y="1376"/>
                      <a:pt x="248" y="2003"/>
                      <a:pt x="96" y="2707"/>
                    </a:cubicBezTo>
                    <a:cubicBezTo>
                      <a:pt x="0" y="3126"/>
                      <a:pt x="0" y="3563"/>
                      <a:pt x="58" y="3982"/>
                    </a:cubicBezTo>
                    <a:cubicBezTo>
                      <a:pt x="73" y="4075"/>
                      <a:pt x="166" y="4144"/>
                      <a:pt x="252" y="4144"/>
                    </a:cubicBezTo>
                    <a:cubicBezTo>
                      <a:pt x="270" y="4144"/>
                      <a:pt x="288" y="4140"/>
                      <a:pt x="305" y="4134"/>
                    </a:cubicBezTo>
                    <a:cubicBezTo>
                      <a:pt x="438" y="4096"/>
                      <a:pt x="476" y="3982"/>
                      <a:pt x="457" y="3867"/>
                    </a:cubicBezTo>
                    <a:cubicBezTo>
                      <a:pt x="286" y="2650"/>
                      <a:pt x="875" y="1338"/>
                      <a:pt x="1979" y="767"/>
                    </a:cubicBezTo>
                    <a:cubicBezTo>
                      <a:pt x="2264" y="634"/>
                      <a:pt x="2568" y="520"/>
                      <a:pt x="2873" y="425"/>
                    </a:cubicBezTo>
                    <a:cubicBezTo>
                      <a:pt x="3121" y="354"/>
                      <a:pt x="3055" y="1"/>
                      <a:pt x="2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 rot="672166">
                <a:off x="3008475" y="2974085"/>
                <a:ext cx="331249" cy="452708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8995" extrusionOk="0">
                    <a:moveTo>
                      <a:pt x="231" y="0"/>
                    </a:moveTo>
                    <a:cubicBezTo>
                      <a:pt x="0" y="0"/>
                      <a:pt x="6" y="401"/>
                      <a:pt x="247" y="419"/>
                    </a:cubicBezTo>
                    <a:cubicBezTo>
                      <a:pt x="628" y="419"/>
                      <a:pt x="989" y="610"/>
                      <a:pt x="1313" y="800"/>
                    </a:cubicBezTo>
                    <a:cubicBezTo>
                      <a:pt x="1655" y="990"/>
                      <a:pt x="1997" y="1180"/>
                      <a:pt x="2302" y="1390"/>
                    </a:cubicBezTo>
                    <a:cubicBezTo>
                      <a:pt x="2910" y="1808"/>
                      <a:pt x="3500" y="2245"/>
                      <a:pt x="4052" y="2759"/>
                    </a:cubicBezTo>
                    <a:cubicBezTo>
                      <a:pt x="5079" y="3748"/>
                      <a:pt x="5840" y="5042"/>
                      <a:pt x="5916" y="6487"/>
                    </a:cubicBezTo>
                    <a:cubicBezTo>
                      <a:pt x="5935" y="7267"/>
                      <a:pt x="5764" y="8028"/>
                      <a:pt x="5345" y="8674"/>
                    </a:cubicBezTo>
                    <a:cubicBezTo>
                      <a:pt x="5228" y="8843"/>
                      <a:pt x="5369" y="8995"/>
                      <a:pt x="5524" y="8995"/>
                    </a:cubicBezTo>
                    <a:cubicBezTo>
                      <a:pt x="5596" y="8995"/>
                      <a:pt x="5671" y="8962"/>
                      <a:pt x="5725" y="8884"/>
                    </a:cubicBezTo>
                    <a:cubicBezTo>
                      <a:pt x="6581" y="7609"/>
                      <a:pt x="6486" y="5935"/>
                      <a:pt x="5878" y="4566"/>
                    </a:cubicBezTo>
                    <a:cubicBezTo>
                      <a:pt x="5269" y="3120"/>
                      <a:pt x="4014" y="2017"/>
                      <a:pt x="2720" y="1161"/>
                    </a:cubicBezTo>
                    <a:cubicBezTo>
                      <a:pt x="2359" y="933"/>
                      <a:pt x="1978" y="686"/>
                      <a:pt x="1598" y="477"/>
                    </a:cubicBezTo>
                    <a:cubicBezTo>
                      <a:pt x="1179" y="229"/>
                      <a:pt x="742" y="20"/>
                      <a:pt x="247" y="1"/>
                    </a:cubicBezTo>
                    <a:cubicBezTo>
                      <a:pt x="242" y="1"/>
                      <a:pt x="23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 rot="672166">
                <a:off x="2311516" y="3292133"/>
                <a:ext cx="940047" cy="311989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6199" extrusionOk="0">
                    <a:moveTo>
                      <a:pt x="18279" y="1923"/>
                    </a:moveTo>
                    <a:cubicBezTo>
                      <a:pt x="18279" y="1932"/>
                      <a:pt x="18276" y="1936"/>
                      <a:pt x="18270" y="1936"/>
                    </a:cubicBezTo>
                    <a:cubicBezTo>
                      <a:pt x="18268" y="1936"/>
                      <a:pt x="18264" y="1935"/>
                      <a:pt x="18261" y="1933"/>
                    </a:cubicBezTo>
                    <a:lnTo>
                      <a:pt x="18261" y="1933"/>
                    </a:lnTo>
                    <a:cubicBezTo>
                      <a:pt x="18271" y="1928"/>
                      <a:pt x="18279" y="1923"/>
                      <a:pt x="18279" y="1923"/>
                    </a:cubicBezTo>
                    <a:close/>
                    <a:moveTo>
                      <a:pt x="802" y="1"/>
                    </a:moveTo>
                    <a:cubicBezTo>
                      <a:pt x="716" y="1"/>
                      <a:pt x="628" y="46"/>
                      <a:pt x="590" y="154"/>
                    </a:cubicBezTo>
                    <a:cubicBezTo>
                      <a:pt x="248" y="1295"/>
                      <a:pt x="0" y="2512"/>
                      <a:pt x="190" y="3691"/>
                    </a:cubicBezTo>
                    <a:cubicBezTo>
                      <a:pt x="324" y="4509"/>
                      <a:pt x="761" y="5213"/>
                      <a:pt x="1484" y="5613"/>
                    </a:cubicBezTo>
                    <a:cubicBezTo>
                      <a:pt x="1864" y="5841"/>
                      <a:pt x="2302" y="5936"/>
                      <a:pt x="2720" y="5974"/>
                    </a:cubicBezTo>
                    <a:cubicBezTo>
                      <a:pt x="3234" y="6050"/>
                      <a:pt x="3728" y="6088"/>
                      <a:pt x="4242" y="6126"/>
                    </a:cubicBezTo>
                    <a:cubicBezTo>
                      <a:pt x="5064" y="6167"/>
                      <a:pt x="5887" y="6199"/>
                      <a:pt x="6724" y="6199"/>
                    </a:cubicBezTo>
                    <a:cubicBezTo>
                      <a:pt x="7048" y="6199"/>
                      <a:pt x="7374" y="6194"/>
                      <a:pt x="7704" y="6183"/>
                    </a:cubicBezTo>
                    <a:cubicBezTo>
                      <a:pt x="8845" y="6183"/>
                      <a:pt x="9986" y="6145"/>
                      <a:pt x="11127" y="6088"/>
                    </a:cubicBezTo>
                    <a:cubicBezTo>
                      <a:pt x="12040" y="6050"/>
                      <a:pt x="12972" y="5993"/>
                      <a:pt x="13904" y="5917"/>
                    </a:cubicBezTo>
                    <a:cubicBezTo>
                      <a:pt x="14380" y="5898"/>
                      <a:pt x="14875" y="5860"/>
                      <a:pt x="15350" y="5803"/>
                    </a:cubicBezTo>
                    <a:cubicBezTo>
                      <a:pt x="15807" y="5765"/>
                      <a:pt x="16301" y="5708"/>
                      <a:pt x="16739" y="5556"/>
                    </a:cubicBezTo>
                    <a:cubicBezTo>
                      <a:pt x="17062" y="5403"/>
                      <a:pt x="17366" y="5213"/>
                      <a:pt x="17595" y="4909"/>
                    </a:cubicBezTo>
                    <a:cubicBezTo>
                      <a:pt x="17823" y="4604"/>
                      <a:pt x="17994" y="4262"/>
                      <a:pt x="18165" y="3901"/>
                    </a:cubicBezTo>
                    <a:cubicBezTo>
                      <a:pt x="18298" y="3539"/>
                      <a:pt x="18450" y="3197"/>
                      <a:pt x="18508" y="2817"/>
                    </a:cubicBezTo>
                    <a:cubicBezTo>
                      <a:pt x="18565" y="2626"/>
                      <a:pt x="18584" y="2436"/>
                      <a:pt x="18603" y="2246"/>
                    </a:cubicBezTo>
                    <a:cubicBezTo>
                      <a:pt x="18641" y="2075"/>
                      <a:pt x="18679" y="1865"/>
                      <a:pt x="18584" y="1694"/>
                    </a:cubicBezTo>
                    <a:cubicBezTo>
                      <a:pt x="18510" y="1560"/>
                      <a:pt x="18400" y="1509"/>
                      <a:pt x="18281" y="1509"/>
                    </a:cubicBezTo>
                    <a:cubicBezTo>
                      <a:pt x="18063" y="1509"/>
                      <a:pt x="17813" y="1680"/>
                      <a:pt x="17690" y="1827"/>
                    </a:cubicBezTo>
                    <a:cubicBezTo>
                      <a:pt x="17499" y="2075"/>
                      <a:pt x="17347" y="2360"/>
                      <a:pt x="17062" y="2474"/>
                    </a:cubicBezTo>
                    <a:cubicBezTo>
                      <a:pt x="16872" y="2576"/>
                      <a:pt x="16665" y="2593"/>
                      <a:pt x="16452" y="2593"/>
                    </a:cubicBezTo>
                    <a:cubicBezTo>
                      <a:pt x="16345" y="2593"/>
                      <a:pt x="16238" y="2588"/>
                      <a:pt x="16130" y="2588"/>
                    </a:cubicBezTo>
                    <a:lnTo>
                      <a:pt x="14894" y="2588"/>
                    </a:lnTo>
                    <a:cubicBezTo>
                      <a:pt x="14076" y="2626"/>
                      <a:pt x="13239" y="2702"/>
                      <a:pt x="12402" y="2817"/>
                    </a:cubicBezTo>
                    <a:cubicBezTo>
                      <a:pt x="12002" y="2855"/>
                      <a:pt x="11603" y="2931"/>
                      <a:pt x="11184" y="3026"/>
                    </a:cubicBezTo>
                    <a:cubicBezTo>
                      <a:pt x="11070" y="3045"/>
                      <a:pt x="10994" y="3197"/>
                      <a:pt x="11051" y="3292"/>
                    </a:cubicBezTo>
                    <a:cubicBezTo>
                      <a:pt x="11066" y="3382"/>
                      <a:pt x="11141" y="3437"/>
                      <a:pt x="11237" y="3437"/>
                    </a:cubicBezTo>
                    <a:cubicBezTo>
                      <a:pt x="11263" y="3437"/>
                      <a:pt x="11290" y="3433"/>
                      <a:pt x="11318" y="3425"/>
                    </a:cubicBezTo>
                    <a:cubicBezTo>
                      <a:pt x="12661" y="3163"/>
                      <a:pt x="14032" y="3014"/>
                      <a:pt x="15419" y="3014"/>
                    </a:cubicBezTo>
                    <a:cubicBezTo>
                      <a:pt x="15643" y="3014"/>
                      <a:pt x="15867" y="3018"/>
                      <a:pt x="16092" y="3026"/>
                    </a:cubicBezTo>
                    <a:cubicBezTo>
                      <a:pt x="16173" y="3026"/>
                      <a:pt x="16255" y="3027"/>
                      <a:pt x="16337" y="3027"/>
                    </a:cubicBezTo>
                    <a:cubicBezTo>
                      <a:pt x="16585" y="3027"/>
                      <a:pt x="16838" y="3016"/>
                      <a:pt x="17081" y="2931"/>
                    </a:cubicBezTo>
                    <a:cubicBezTo>
                      <a:pt x="17423" y="2817"/>
                      <a:pt x="17633" y="2588"/>
                      <a:pt x="17842" y="2341"/>
                    </a:cubicBezTo>
                    <a:cubicBezTo>
                      <a:pt x="17918" y="2208"/>
                      <a:pt x="18013" y="2113"/>
                      <a:pt x="18108" y="2018"/>
                    </a:cubicBezTo>
                    <a:cubicBezTo>
                      <a:pt x="18140" y="1986"/>
                      <a:pt x="18186" y="1981"/>
                      <a:pt x="18222" y="1945"/>
                    </a:cubicBezTo>
                    <a:lnTo>
                      <a:pt x="18222" y="1945"/>
                    </a:lnTo>
                    <a:lnTo>
                      <a:pt x="18222" y="1980"/>
                    </a:lnTo>
                    <a:cubicBezTo>
                      <a:pt x="18203" y="2341"/>
                      <a:pt x="18127" y="2683"/>
                      <a:pt x="18032" y="3026"/>
                    </a:cubicBezTo>
                    <a:cubicBezTo>
                      <a:pt x="17937" y="3387"/>
                      <a:pt x="17804" y="3711"/>
                      <a:pt x="17633" y="4015"/>
                    </a:cubicBezTo>
                    <a:cubicBezTo>
                      <a:pt x="17461" y="4338"/>
                      <a:pt x="17290" y="4662"/>
                      <a:pt x="17024" y="4871"/>
                    </a:cubicBezTo>
                    <a:cubicBezTo>
                      <a:pt x="16586" y="5232"/>
                      <a:pt x="15959" y="5289"/>
                      <a:pt x="15426" y="5346"/>
                    </a:cubicBezTo>
                    <a:cubicBezTo>
                      <a:pt x="15027" y="5403"/>
                      <a:pt x="14646" y="5422"/>
                      <a:pt x="14228" y="5441"/>
                    </a:cubicBezTo>
                    <a:cubicBezTo>
                      <a:pt x="13410" y="5517"/>
                      <a:pt x="12573" y="5575"/>
                      <a:pt x="11736" y="5613"/>
                    </a:cubicBezTo>
                    <a:cubicBezTo>
                      <a:pt x="10671" y="5670"/>
                      <a:pt x="9568" y="5708"/>
                      <a:pt x="8503" y="5727"/>
                    </a:cubicBezTo>
                    <a:cubicBezTo>
                      <a:pt x="7990" y="5744"/>
                      <a:pt x="7480" y="5753"/>
                      <a:pt x="6972" y="5753"/>
                    </a:cubicBezTo>
                    <a:cubicBezTo>
                      <a:pt x="6349" y="5753"/>
                      <a:pt x="5726" y="5739"/>
                      <a:pt x="5098" y="5708"/>
                    </a:cubicBezTo>
                    <a:cubicBezTo>
                      <a:pt x="4584" y="5689"/>
                      <a:pt x="4052" y="5670"/>
                      <a:pt x="3538" y="5613"/>
                    </a:cubicBezTo>
                    <a:lnTo>
                      <a:pt x="2815" y="5556"/>
                    </a:lnTo>
                    <a:cubicBezTo>
                      <a:pt x="2758" y="5556"/>
                      <a:pt x="2663" y="5517"/>
                      <a:pt x="2530" y="5498"/>
                    </a:cubicBezTo>
                    <a:lnTo>
                      <a:pt x="2245" y="5422"/>
                    </a:lnTo>
                    <a:cubicBezTo>
                      <a:pt x="2150" y="5403"/>
                      <a:pt x="2054" y="5384"/>
                      <a:pt x="1959" y="5327"/>
                    </a:cubicBezTo>
                    <a:cubicBezTo>
                      <a:pt x="1959" y="5327"/>
                      <a:pt x="1902" y="5308"/>
                      <a:pt x="1921" y="5308"/>
                    </a:cubicBezTo>
                    <a:cubicBezTo>
                      <a:pt x="1940" y="5308"/>
                      <a:pt x="1864" y="5289"/>
                      <a:pt x="1864" y="5289"/>
                    </a:cubicBezTo>
                    <a:cubicBezTo>
                      <a:pt x="1826" y="5270"/>
                      <a:pt x="1807" y="5232"/>
                      <a:pt x="1750" y="5232"/>
                    </a:cubicBezTo>
                    <a:cubicBezTo>
                      <a:pt x="1674" y="5194"/>
                      <a:pt x="1579" y="5137"/>
                      <a:pt x="1522" y="5099"/>
                    </a:cubicBezTo>
                    <a:lnTo>
                      <a:pt x="1465" y="5042"/>
                    </a:lnTo>
                    <a:cubicBezTo>
                      <a:pt x="1465" y="5042"/>
                      <a:pt x="1440" y="5018"/>
                      <a:pt x="1431" y="5018"/>
                    </a:cubicBezTo>
                    <a:cubicBezTo>
                      <a:pt x="1428" y="5018"/>
                      <a:pt x="1427" y="5019"/>
                      <a:pt x="1427" y="5023"/>
                    </a:cubicBezTo>
                    <a:lnTo>
                      <a:pt x="1389" y="5004"/>
                    </a:lnTo>
                    <a:cubicBezTo>
                      <a:pt x="1370" y="4985"/>
                      <a:pt x="1351" y="4985"/>
                      <a:pt x="1351" y="4947"/>
                    </a:cubicBezTo>
                    <a:cubicBezTo>
                      <a:pt x="1275" y="4909"/>
                      <a:pt x="1237" y="4833"/>
                      <a:pt x="1161" y="4757"/>
                    </a:cubicBezTo>
                    <a:cubicBezTo>
                      <a:pt x="1141" y="4738"/>
                      <a:pt x="1103" y="4700"/>
                      <a:pt x="1084" y="4662"/>
                    </a:cubicBezTo>
                    <a:lnTo>
                      <a:pt x="1065" y="4643"/>
                    </a:lnTo>
                    <a:cubicBezTo>
                      <a:pt x="1046" y="4624"/>
                      <a:pt x="1046" y="4604"/>
                      <a:pt x="1008" y="4566"/>
                    </a:cubicBezTo>
                    <a:cubicBezTo>
                      <a:pt x="970" y="4509"/>
                      <a:pt x="913" y="4433"/>
                      <a:pt x="875" y="4338"/>
                    </a:cubicBezTo>
                    <a:cubicBezTo>
                      <a:pt x="856" y="4281"/>
                      <a:pt x="818" y="4262"/>
                      <a:pt x="818" y="4224"/>
                    </a:cubicBezTo>
                    <a:cubicBezTo>
                      <a:pt x="818" y="4224"/>
                      <a:pt x="806" y="4175"/>
                      <a:pt x="801" y="4175"/>
                    </a:cubicBezTo>
                    <a:cubicBezTo>
                      <a:pt x="800" y="4175"/>
                      <a:pt x="799" y="4178"/>
                      <a:pt x="799" y="4186"/>
                    </a:cubicBezTo>
                    <a:cubicBezTo>
                      <a:pt x="799" y="4167"/>
                      <a:pt x="780" y="4148"/>
                      <a:pt x="780" y="4129"/>
                    </a:cubicBezTo>
                    <a:cubicBezTo>
                      <a:pt x="609" y="3691"/>
                      <a:pt x="571" y="3311"/>
                      <a:pt x="571" y="2893"/>
                    </a:cubicBezTo>
                    <a:cubicBezTo>
                      <a:pt x="571" y="2341"/>
                      <a:pt x="628" y="1770"/>
                      <a:pt x="761" y="1219"/>
                    </a:cubicBezTo>
                    <a:cubicBezTo>
                      <a:pt x="818" y="895"/>
                      <a:pt x="913" y="553"/>
                      <a:pt x="1008" y="249"/>
                    </a:cubicBezTo>
                    <a:cubicBezTo>
                      <a:pt x="1054" y="101"/>
                      <a:pt x="930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 rot="672166">
                <a:off x="3241146" y="3310624"/>
                <a:ext cx="125413" cy="228241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4535" extrusionOk="0">
                    <a:moveTo>
                      <a:pt x="1761" y="429"/>
                    </a:moveTo>
                    <a:lnTo>
                      <a:pt x="1761" y="429"/>
                    </a:lnTo>
                    <a:cubicBezTo>
                      <a:pt x="1761" y="430"/>
                      <a:pt x="1761" y="430"/>
                      <a:pt x="1762" y="431"/>
                    </a:cubicBezTo>
                    <a:lnTo>
                      <a:pt x="1762" y="431"/>
                    </a:lnTo>
                    <a:cubicBezTo>
                      <a:pt x="1763" y="432"/>
                      <a:pt x="1764" y="435"/>
                      <a:pt x="1766" y="438"/>
                    </a:cubicBezTo>
                    <a:lnTo>
                      <a:pt x="1766" y="438"/>
                    </a:lnTo>
                    <a:cubicBezTo>
                      <a:pt x="1767" y="439"/>
                      <a:pt x="1768" y="441"/>
                      <a:pt x="1769" y="443"/>
                    </a:cubicBezTo>
                    <a:cubicBezTo>
                      <a:pt x="1768" y="441"/>
                      <a:pt x="1767" y="440"/>
                      <a:pt x="1767" y="438"/>
                    </a:cubicBezTo>
                    <a:lnTo>
                      <a:pt x="1767" y="438"/>
                    </a:lnTo>
                    <a:cubicBezTo>
                      <a:pt x="1768" y="440"/>
                      <a:pt x="1770" y="442"/>
                      <a:pt x="1772" y="444"/>
                    </a:cubicBezTo>
                    <a:lnTo>
                      <a:pt x="1772" y="444"/>
                    </a:lnTo>
                    <a:cubicBezTo>
                      <a:pt x="1771" y="444"/>
                      <a:pt x="1770" y="444"/>
                      <a:pt x="1769" y="443"/>
                    </a:cubicBezTo>
                    <a:cubicBezTo>
                      <a:pt x="1765" y="437"/>
                      <a:pt x="1762" y="433"/>
                      <a:pt x="1761" y="429"/>
                    </a:cubicBezTo>
                    <a:close/>
                    <a:moveTo>
                      <a:pt x="1834" y="1"/>
                    </a:moveTo>
                    <a:cubicBezTo>
                      <a:pt x="1814" y="1"/>
                      <a:pt x="1792" y="2"/>
                      <a:pt x="1769" y="6"/>
                    </a:cubicBezTo>
                    <a:cubicBezTo>
                      <a:pt x="1636" y="6"/>
                      <a:pt x="1560" y="82"/>
                      <a:pt x="1484" y="196"/>
                    </a:cubicBezTo>
                    <a:cubicBezTo>
                      <a:pt x="1275" y="595"/>
                      <a:pt x="1008" y="1052"/>
                      <a:pt x="571" y="1242"/>
                    </a:cubicBezTo>
                    <a:cubicBezTo>
                      <a:pt x="438" y="1299"/>
                      <a:pt x="419" y="1451"/>
                      <a:pt x="495" y="1527"/>
                    </a:cubicBezTo>
                    <a:cubicBezTo>
                      <a:pt x="508" y="1592"/>
                      <a:pt x="565" y="1622"/>
                      <a:pt x="637" y="1622"/>
                    </a:cubicBezTo>
                    <a:cubicBezTo>
                      <a:pt x="670" y="1622"/>
                      <a:pt x="706" y="1615"/>
                      <a:pt x="742" y="1603"/>
                    </a:cubicBezTo>
                    <a:cubicBezTo>
                      <a:pt x="1218" y="1374"/>
                      <a:pt x="1531" y="916"/>
                      <a:pt x="1786" y="456"/>
                    </a:cubicBezTo>
                    <a:lnTo>
                      <a:pt x="1786" y="456"/>
                    </a:lnTo>
                    <a:cubicBezTo>
                      <a:pt x="1792" y="460"/>
                      <a:pt x="1799" y="462"/>
                      <a:pt x="1807" y="462"/>
                    </a:cubicBezTo>
                    <a:cubicBezTo>
                      <a:pt x="1807" y="481"/>
                      <a:pt x="1826" y="481"/>
                      <a:pt x="1826" y="500"/>
                    </a:cubicBezTo>
                    <a:cubicBezTo>
                      <a:pt x="1845" y="538"/>
                      <a:pt x="1864" y="595"/>
                      <a:pt x="1864" y="652"/>
                    </a:cubicBezTo>
                    <a:cubicBezTo>
                      <a:pt x="1902" y="728"/>
                      <a:pt x="1921" y="786"/>
                      <a:pt x="1921" y="881"/>
                    </a:cubicBezTo>
                    <a:cubicBezTo>
                      <a:pt x="1997" y="1242"/>
                      <a:pt x="2016" y="1584"/>
                      <a:pt x="1997" y="1927"/>
                    </a:cubicBezTo>
                    <a:cubicBezTo>
                      <a:pt x="1997" y="2098"/>
                      <a:pt x="1959" y="2288"/>
                      <a:pt x="1940" y="2459"/>
                    </a:cubicBezTo>
                    <a:lnTo>
                      <a:pt x="1864" y="2954"/>
                    </a:lnTo>
                    <a:cubicBezTo>
                      <a:pt x="1826" y="3125"/>
                      <a:pt x="1807" y="3296"/>
                      <a:pt x="1674" y="3410"/>
                    </a:cubicBezTo>
                    <a:cubicBezTo>
                      <a:pt x="1560" y="3525"/>
                      <a:pt x="1427" y="3620"/>
                      <a:pt x="1275" y="3715"/>
                    </a:cubicBezTo>
                    <a:cubicBezTo>
                      <a:pt x="951" y="3905"/>
                      <a:pt x="590" y="4057"/>
                      <a:pt x="209" y="4095"/>
                    </a:cubicBezTo>
                    <a:cubicBezTo>
                      <a:pt x="95" y="4114"/>
                      <a:pt x="0" y="4190"/>
                      <a:pt x="0" y="4304"/>
                    </a:cubicBezTo>
                    <a:cubicBezTo>
                      <a:pt x="0" y="4428"/>
                      <a:pt x="82" y="4535"/>
                      <a:pt x="184" y="4535"/>
                    </a:cubicBezTo>
                    <a:cubicBezTo>
                      <a:pt x="193" y="4535"/>
                      <a:pt x="201" y="4534"/>
                      <a:pt x="209" y="4533"/>
                    </a:cubicBezTo>
                    <a:cubicBezTo>
                      <a:pt x="780" y="4457"/>
                      <a:pt x="1294" y="4266"/>
                      <a:pt x="1769" y="3905"/>
                    </a:cubicBezTo>
                    <a:cubicBezTo>
                      <a:pt x="1902" y="3810"/>
                      <a:pt x="2016" y="3715"/>
                      <a:pt x="2111" y="3601"/>
                    </a:cubicBezTo>
                    <a:cubicBezTo>
                      <a:pt x="2207" y="3486"/>
                      <a:pt x="2226" y="3334"/>
                      <a:pt x="2283" y="3220"/>
                    </a:cubicBezTo>
                    <a:cubicBezTo>
                      <a:pt x="2340" y="2954"/>
                      <a:pt x="2378" y="2669"/>
                      <a:pt x="2416" y="2383"/>
                    </a:cubicBezTo>
                    <a:cubicBezTo>
                      <a:pt x="2473" y="2079"/>
                      <a:pt x="2492" y="1737"/>
                      <a:pt x="2473" y="1432"/>
                    </a:cubicBezTo>
                    <a:cubicBezTo>
                      <a:pt x="2435" y="1166"/>
                      <a:pt x="2416" y="919"/>
                      <a:pt x="2340" y="671"/>
                    </a:cubicBezTo>
                    <a:cubicBezTo>
                      <a:pt x="2302" y="462"/>
                      <a:pt x="2226" y="253"/>
                      <a:pt x="2092" y="101"/>
                    </a:cubicBezTo>
                    <a:cubicBezTo>
                      <a:pt x="2014" y="38"/>
                      <a:pt x="1935" y="1"/>
                      <a:pt x="1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 rot="672166">
                <a:off x="2687375" y="2934773"/>
                <a:ext cx="417005" cy="287831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5719" extrusionOk="0">
                    <a:moveTo>
                      <a:pt x="256" y="0"/>
                    </a:moveTo>
                    <a:cubicBezTo>
                      <a:pt x="127" y="0"/>
                      <a:pt x="0" y="146"/>
                      <a:pt x="88" y="309"/>
                    </a:cubicBezTo>
                    <a:cubicBezTo>
                      <a:pt x="678" y="1393"/>
                      <a:pt x="1781" y="2059"/>
                      <a:pt x="2903" y="2515"/>
                    </a:cubicBezTo>
                    <a:cubicBezTo>
                      <a:pt x="4120" y="3010"/>
                      <a:pt x="5414" y="3238"/>
                      <a:pt x="6555" y="3885"/>
                    </a:cubicBezTo>
                    <a:cubicBezTo>
                      <a:pt x="6859" y="4056"/>
                      <a:pt x="7164" y="4265"/>
                      <a:pt x="7430" y="4531"/>
                    </a:cubicBezTo>
                    <a:cubicBezTo>
                      <a:pt x="7468" y="4569"/>
                      <a:pt x="7507" y="4610"/>
                      <a:pt x="7546" y="4655"/>
                    </a:cubicBezTo>
                    <a:lnTo>
                      <a:pt x="7546" y="4655"/>
                    </a:lnTo>
                    <a:cubicBezTo>
                      <a:pt x="7535" y="4652"/>
                      <a:pt x="7523" y="4651"/>
                      <a:pt x="7512" y="4651"/>
                    </a:cubicBezTo>
                    <a:cubicBezTo>
                      <a:pt x="7352" y="4651"/>
                      <a:pt x="7209" y="4866"/>
                      <a:pt x="7354" y="5026"/>
                    </a:cubicBezTo>
                    <a:cubicBezTo>
                      <a:pt x="7525" y="5197"/>
                      <a:pt x="7563" y="5558"/>
                      <a:pt x="7829" y="5673"/>
                    </a:cubicBezTo>
                    <a:cubicBezTo>
                      <a:pt x="7871" y="5704"/>
                      <a:pt x="7919" y="5718"/>
                      <a:pt x="7963" y="5718"/>
                    </a:cubicBezTo>
                    <a:cubicBezTo>
                      <a:pt x="7999" y="5718"/>
                      <a:pt x="8032" y="5709"/>
                      <a:pt x="8058" y="5692"/>
                    </a:cubicBezTo>
                    <a:cubicBezTo>
                      <a:pt x="8191" y="5654"/>
                      <a:pt x="8267" y="5558"/>
                      <a:pt x="8267" y="5444"/>
                    </a:cubicBezTo>
                    <a:cubicBezTo>
                      <a:pt x="8286" y="5254"/>
                      <a:pt x="8229" y="5026"/>
                      <a:pt x="8172" y="4874"/>
                    </a:cubicBezTo>
                    <a:cubicBezTo>
                      <a:pt x="8001" y="4493"/>
                      <a:pt x="7696" y="4227"/>
                      <a:pt x="7373" y="3980"/>
                    </a:cubicBezTo>
                    <a:cubicBezTo>
                      <a:pt x="7069" y="3751"/>
                      <a:pt x="6745" y="3561"/>
                      <a:pt x="6384" y="3390"/>
                    </a:cubicBezTo>
                    <a:cubicBezTo>
                      <a:pt x="4995" y="2724"/>
                      <a:pt x="3455" y="2477"/>
                      <a:pt x="2104" y="1716"/>
                    </a:cubicBezTo>
                    <a:cubicBezTo>
                      <a:pt x="1400" y="1336"/>
                      <a:pt x="792" y="841"/>
                      <a:pt x="430" y="138"/>
                    </a:cubicBezTo>
                    <a:cubicBezTo>
                      <a:pt x="391" y="40"/>
                      <a:pt x="323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 rot="672166">
                <a:off x="3002994" y="3210084"/>
                <a:ext cx="57473" cy="5843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61" extrusionOk="0">
                    <a:moveTo>
                      <a:pt x="655" y="240"/>
                    </a:moveTo>
                    <a:cubicBezTo>
                      <a:pt x="658" y="240"/>
                      <a:pt x="665" y="257"/>
                      <a:pt x="666" y="289"/>
                    </a:cubicBezTo>
                    <a:lnTo>
                      <a:pt x="666" y="289"/>
                    </a:lnTo>
                    <a:cubicBezTo>
                      <a:pt x="653" y="255"/>
                      <a:pt x="652" y="240"/>
                      <a:pt x="655" y="240"/>
                    </a:cubicBezTo>
                    <a:close/>
                    <a:moveTo>
                      <a:pt x="762" y="698"/>
                    </a:moveTo>
                    <a:cubicBezTo>
                      <a:pt x="773" y="698"/>
                      <a:pt x="780" y="702"/>
                      <a:pt x="780" y="711"/>
                    </a:cubicBezTo>
                    <a:lnTo>
                      <a:pt x="746" y="700"/>
                    </a:lnTo>
                    <a:lnTo>
                      <a:pt x="746" y="700"/>
                    </a:lnTo>
                    <a:cubicBezTo>
                      <a:pt x="752" y="699"/>
                      <a:pt x="758" y="698"/>
                      <a:pt x="762" y="698"/>
                    </a:cubicBezTo>
                    <a:close/>
                    <a:moveTo>
                      <a:pt x="887" y="0"/>
                    </a:moveTo>
                    <a:cubicBezTo>
                      <a:pt x="827" y="0"/>
                      <a:pt x="765" y="18"/>
                      <a:pt x="723" y="46"/>
                    </a:cubicBezTo>
                    <a:cubicBezTo>
                      <a:pt x="649" y="133"/>
                      <a:pt x="639" y="228"/>
                      <a:pt x="666" y="304"/>
                    </a:cubicBezTo>
                    <a:lnTo>
                      <a:pt x="666" y="304"/>
                    </a:lnTo>
                    <a:lnTo>
                      <a:pt x="666" y="331"/>
                    </a:lnTo>
                    <a:lnTo>
                      <a:pt x="666" y="483"/>
                    </a:lnTo>
                    <a:cubicBezTo>
                      <a:pt x="666" y="491"/>
                      <a:pt x="659" y="538"/>
                      <a:pt x="654" y="589"/>
                    </a:cubicBezTo>
                    <a:lnTo>
                      <a:pt x="654" y="589"/>
                    </a:lnTo>
                    <a:cubicBezTo>
                      <a:pt x="646" y="579"/>
                      <a:pt x="638" y="569"/>
                      <a:pt x="628" y="559"/>
                    </a:cubicBezTo>
                    <a:cubicBezTo>
                      <a:pt x="571" y="426"/>
                      <a:pt x="495" y="293"/>
                      <a:pt x="438" y="179"/>
                    </a:cubicBezTo>
                    <a:cubicBezTo>
                      <a:pt x="408" y="73"/>
                      <a:pt x="341" y="15"/>
                      <a:pt x="258" y="15"/>
                    </a:cubicBezTo>
                    <a:cubicBezTo>
                      <a:pt x="236" y="15"/>
                      <a:pt x="214" y="19"/>
                      <a:pt x="191" y="27"/>
                    </a:cubicBezTo>
                    <a:cubicBezTo>
                      <a:pt x="95" y="46"/>
                      <a:pt x="0" y="198"/>
                      <a:pt x="38" y="293"/>
                    </a:cubicBezTo>
                    <a:cubicBezTo>
                      <a:pt x="133" y="502"/>
                      <a:pt x="229" y="750"/>
                      <a:pt x="381" y="940"/>
                    </a:cubicBezTo>
                    <a:cubicBezTo>
                      <a:pt x="466" y="1062"/>
                      <a:pt x="606" y="1160"/>
                      <a:pt x="751" y="1160"/>
                    </a:cubicBezTo>
                    <a:cubicBezTo>
                      <a:pt x="832" y="1160"/>
                      <a:pt x="914" y="1129"/>
                      <a:pt x="989" y="1054"/>
                    </a:cubicBezTo>
                    <a:cubicBezTo>
                      <a:pt x="1142" y="902"/>
                      <a:pt x="1104" y="673"/>
                      <a:pt x="1104" y="464"/>
                    </a:cubicBezTo>
                    <a:cubicBezTo>
                      <a:pt x="1104" y="293"/>
                      <a:pt x="1142" y="46"/>
                      <a:pt x="951" y="8"/>
                    </a:cubicBezTo>
                    <a:cubicBezTo>
                      <a:pt x="931" y="3"/>
                      <a:pt x="909" y="0"/>
                      <a:pt x="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 rot="672166">
                <a:off x="2622520" y="3139035"/>
                <a:ext cx="416502" cy="105741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01" extrusionOk="0">
                    <a:moveTo>
                      <a:pt x="294" y="1"/>
                    </a:moveTo>
                    <a:cubicBezTo>
                      <a:pt x="117" y="1"/>
                      <a:pt x="1" y="289"/>
                      <a:pt x="192" y="416"/>
                    </a:cubicBezTo>
                    <a:cubicBezTo>
                      <a:pt x="573" y="645"/>
                      <a:pt x="1067" y="664"/>
                      <a:pt x="1524" y="702"/>
                    </a:cubicBezTo>
                    <a:cubicBezTo>
                      <a:pt x="2113" y="740"/>
                      <a:pt x="2684" y="740"/>
                      <a:pt x="3293" y="740"/>
                    </a:cubicBezTo>
                    <a:cubicBezTo>
                      <a:pt x="3540" y="740"/>
                      <a:pt x="3825" y="740"/>
                      <a:pt x="4091" y="759"/>
                    </a:cubicBezTo>
                    <a:cubicBezTo>
                      <a:pt x="4206" y="759"/>
                      <a:pt x="4339" y="759"/>
                      <a:pt x="4453" y="797"/>
                    </a:cubicBezTo>
                    <a:cubicBezTo>
                      <a:pt x="4491" y="797"/>
                      <a:pt x="4548" y="797"/>
                      <a:pt x="4586" y="816"/>
                    </a:cubicBezTo>
                    <a:lnTo>
                      <a:pt x="4681" y="816"/>
                    </a:lnTo>
                    <a:cubicBezTo>
                      <a:pt x="5004" y="854"/>
                      <a:pt x="5290" y="930"/>
                      <a:pt x="5594" y="1006"/>
                    </a:cubicBezTo>
                    <a:cubicBezTo>
                      <a:pt x="5917" y="1082"/>
                      <a:pt x="6279" y="1177"/>
                      <a:pt x="6583" y="1329"/>
                    </a:cubicBezTo>
                    <a:cubicBezTo>
                      <a:pt x="6754" y="1425"/>
                      <a:pt x="6925" y="1558"/>
                      <a:pt x="7059" y="1672"/>
                    </a:cubicBezTo>
                    <a:cubicBezTo>
                      <a:pt x="7211" y="1805"/>
                      <a:pt x="7325" y="1995"/>
                      <a:pt x="7515" y="2071"/>
                    </a:cubicBezTo>
                    <a:cubicBezTo>
                      <a:pt x="7570" y="2091"/>
                      <a:pt x="7628" y="2101"/>
                      <a:pt x="7685" y="2101"/>
                    </a:cubicBezTo>
                    <a:cubicBezTo>
                      <a:pt x="7847" y="2101"/>
                      <a:pt x="8007" y="2026"/>
                      <a:pt x="8105" y="1900"/>
                    </a:cubicBezTo>
                    <a:cubicBezTo>
                      <a:pt x="8181" y="1805"/>
                      <a:pt x="8257" y="1710"/>
                      <a:pt x="8257" y="1577"/>
                    </a:cubicBezTo>
                    <a:cubicBezTo>
                      <a:pt x="8276" y="1482"/>
                      <a:pt x="8257" y="1368"/>
                      <a:pt x="8238" y="1272"/>
                    </a:cubicBezTo>
                    <a:cubicBezTo>
                      <a:pt x="8257" y="1151"/>
                      <a:pt x="8165" y="1089"/>
                      <a:pt x="8068" y="1089"/>
                    </a:cubicBezTo>
                    <a:cubicBezTo>
                      <a:pt x="7966" y="1089"/>
                      <a:pt x="7858" y="1156"/>
                      <a:pt x="7858" y="1291"/>
                    </a:cubicBezTo>
                    <a:cubicBezTo>
                      <a:pt x="7858" y="1406"/>
                      <a:pt x="7915" y="1577"/>
                      <a:pt x="7781" y="1653"/>
                    </a:cubicBezTo>
                    <a:cubicBezTo>
                      <a:pt x="7765" y="1662"/>
                      <a:pt x="7749" y="1667"/>
                      <a:pt x="7733" y="1667"/>
                    </a:cubicBezTo>
                    <a:cubicBezTo>
                      <a:pt x="7655" y="1667"/>
                      <a:pt x="7578" y="1564"/>
                      <a:pt x="7515" y="1501"/>
                    </a:cubicBezTo>
                    <a:cubicBezTo>
                      <a:pt x="7287" y="1234"/>
                      <a:pt x="7002" y="1025"/>
                      <a:pt x="6678" y="892"/>
                    </a:cubicBezTo>
                    <a:cubicBezTo>
                      <a:pt x="6374" y="740"/>
                      <a:pt x="6012" y="645"/>
                      <a:pt x="5689" y="550"/>
                    </a:cubicBezTo>
                    <a:cubicBezTo>
                      <a:pt x="5404" y="474"/>
                      <a:pt x="5119" y="416"/>
                      <a:pt x="4833" y="359"/>
                    </a:cubicBezTo>
                    <a:cubicBezTo>
                      <a:pt x="4377" y="283"/>
                      <a:pt x="3901" y="283"/>
                      <a:pt x="3426" y="283"/>
                    </a:cubicBezTo>
                    <a:cubicBezTo>
                      <a:pt x="2855" y="283"/>
                      <a:pt x="2303" y="283"/>
                      <a:pt x="1733" y="245"/>
                    </a:cubicBezTo>
                    <a:cubicBezTo>
                      <a:pt x="1600" y="245"/>
                      <a:pt x="1447" y="226"/>
                      <a:pt x="1314" y="226"/>
                    </a:cubicBezTo>
                    <a:cubicBezTo>
                      <a:pt x="1162" y="188"/>
                      <a:pt x="1105" y="188"/>
                      <a:pt x="953" y="169"/>
                    </a:cubicBezTo>
                    <a:cubicBezTo>
                      <a:pt x="839" y="150"/>
                      <a:pt x="744" y="131"/>
                      <a:pt x="649" y="93"/>
                    </a:cubicBezTo>
                    <a:cubicBezTo>
                      <a:pt x="592" y="74"/>
                      <a:pt x="554" y="74"/>
                      <a:pt x="497" y="55"/>
                    </a:cubicBezTo>
                    <a:lnTo>
                      <a:pt x="497" y="55"/>
                    </a:lnTo>
                    <a:cubicBezTo>
                      <a:pt x="515" y="61"/>
                      <a:pt x="522" y="64"/>
                      <a:pt x="521" y="64"/>
                    </a:cubicBezTo>
                    <a:cubicBezTo>
                      <a:pt x="520" y="64"/>
                      <a:pt x="490" y="55"/>
                      <a:pt x="477" y="55"/>
                    </a:cubicBezTo>
                    <a:cubicBezTo>
                      <a:pt x="458" y="55"/>
                      <a:pt x="439" y="36"/>
                      <a:pt x="401" y="36"/>
                    </a:cubicBezTo>
                    <a:cubicBezTo>
                      <a:pt x="364" y="12"/>
                      <a:pt x="328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 rot="672166">
                <a:off x="2190346" y="3175300"/>
                <a:ext cx="182886" cy="216917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4310" extrusionOk="0">
                    <a:moveTo>
                      <a:pt x="2445" y="3890"/>
                    </a:moveTo>
                    <a:lnTo>
                      <a:pt x="2454" y="3907"/>
                    </a:lnTo>
                    <a:cubicBezTo>
                      <a:pt x="2447" y="3907"/>
                      <a:pt x="2445" y="3900"/>
                      <a:pt x="2445" y="3890"/>
                    </a:cubicBezTo>
                    <a:close/>
                    <a:moveTo>
                      <a:pt x="1993" y="1"/>
                    </a:moveTo>
                    <a:cubicBezTo>
                      <a:pt x="1800" y="1"/>
                      <a:pt x="1613" y="18"/>
                      <a:pt x="1446" y="46"/>
                    </a:cubicBezTo>
                    <a:cubicBezTo>
                      <a:pt x="1160" y="103"/>
                      <a:pt x="875" y="198"/>
                      <a:pt x="628" y="370"/>
                    </a:cubicBezTo>
                    <a:cubicBezTo>
                      <a:pt x="209" y="674"/>
                      <a:pt x="0" y="1187"/>
                      <a:pt x="0" y="1720"/>
                    </a:cubicBezTo>
                    <a:cubicBezTo>
                      <a:pt x="19" y="2272"/>
                      <a:pt x="304" y="2766"/>
                      <a:pt x="704" y="3089"/>
                    </a:cubicBezTo>
                    <a:cubicBezTo>
                      <a:pt x="1099" y="3414"/>
                      <a:pt x="1567" y="3592"/>
                      <a:pt x="2053" y="3647"/>
                    </a:cubicBezTo>
                    <a:lnTo>
                      <a:pt x="2053" y="3647"/>
                    </a:lnTo>
                    <a:cubicBezTo>
                      <a:pt x="2034" y="3697"/>
                      <a:pt x="2021" y="3752"/>
                      <a:pt x="2016" y="3812"/>
                    </a:cubicBezTo>
                    <a:cubicBezTo>
                      <a:pt x="1997" y="4041"/>
                      <a:pt x="2130" y="4288"/>
                      <a:pt x="2397" y="4307"/>
                    </a:cubicBezTo>
                    <a:cubicBezTo>
                      <a:pt x="2415" y="4308"/>
                      <a:pt x="2433" y="4309"/>
                      <a:pt x="2452" y="4309"/>
                    </a:cubicBezTo>
                    <a:cubicBezTo>
                      <a:pt x="2648" y="4309"/>
                      <a:pt x="2866" y="4222"/>
                      <a:pt x="3005" y="4136"/>
                    </a:cubicBezTo>
                    <a:cubicBezTo>
                      <a:pt x="3196" y="4002"/>
                      <a:pt x="3348" y="3831"/>
                      <a:pt x="3367" y="3565"/>
                    </a:cubicBezTo>
                    <a:cubicBezTo>
                      <a:pt x="3367" y="3451"/>
                      <a:pt x="3253" y="3356"/>
                      <a:pt x="3158" y="3356"/>
                    </a:cubicBezTo>
                    <a:cubicBezTo>
                      <a:pt x="3043" y="3356"/>
                      <a:pt x="2948" y="3451"/>
                      <a:pt x="2948" y="3565"/>
                    </a:cubicBezTo>
                    <a:cubicBezTo>
                      <a:pt x="2910" y="3736"/>
                      <a:pt x="2682" y="3850"/>
                      <a:pt x="2511" y="3869"/>
                    </a:cubicBezTo>
                    <a:lnTo>
                      <a:pt x="2448" y="3869"/>
                    </a:lnTo>
                    <a:cubicBezTo>
                      <a:pt x="2450" y="3855"/>
                      <a:pt x="2454" y="3839"/>
                      <a:pt x="2454" y="3831"/>
                    </a:cubicBezTo>
                    <a:cubicBezTo>
                      <a:pt x="2492" y="3736"/>
                      <a:pt x="2606" y="3679"/>
                      <a:pt x="2682" y="3641"/>
                    </a:cubicBezTo>
                    <a:cubicBezTo>
                      <a:pt x="2834" y="3527"/>
                      <a:pt x="2796" y="3242"/>
                      <a:pt x="2549" y="3242"/>
                    </a:cubicBezTo>
                    <a:cubicBezTo>
                      <a:pt x="2509" y="3243"/>
                      <a:pt x="2469" y="3244"/>
                      <a:pt x="2429" y="3244"/>
                    </a:cubicBezTo>
                    <a:cubicBezTo>
                      <a:pt x="1975" y="3244"/>
                      <a:pt x="1527" y="3142"/>
                      <a:pt x="1160" y="2880"/>
                    </a:cubicBezTo>
                    <a:cubicBezTo>
                      <a:pt x="799" y="2633"/>
                      <a:pt x="514" y="2253"/>
                      <a:pt x="438" y="1853"/>
                    </a:cubicBezTo>
                    <a:cubicBezTo>
                      <a:pt x="362" y="1473"/>
                      <a:pt x="514" y="1054"/>
                      <a:pt x="799" y="788"/>
                    </a:cubicBezTo>
                    <a:cubicBezTo>
                      <a:pt x="1103" y="503"/>
                      <a:pt x="1636" y="427"/>
                      <a:pt x="2054" y="427"/>
                    </a:cubicBezTo>
                    <a:cubicBezTo>
                      <a:pt x="2511" y="427"/>
                      <a:pt x="2967" y="541"/>
                      <a:pt x="3253" y="921"/>
                    </a:cubicBezTo>
                    <a:cubicBezTo>
                      <a:pt x="3289" y="966"/>
                      <a:pt x="3342" y="986"/>
                      <a:pt x="3395" y="986"/>
                    </a:cubicBezTo>
                    <a:cubicBezTo>
                      <a:pt x="3456" y="986"/>
                      <a:pt x="3517" y="961"/>
                      <a:pt x="3557" y="921"/>
                    </a:cubicBezTo>
                    <a:cubicBezTo>
                      <a:pt x="3633" y="845"/>
                      <a:pt x="3595" y="712"/>
                      <a:pt x="3538" y="617"/>
                    </a:cubicBezTo>
                    <a:cubicBezTo>
                      <a:pt x="3196" y="217"/>
                      <a:pt x="2701" y="46"/>
                      <a:pt x="2207" y="8"/>
                    </a:cubicBezTo>
                    <a:cubicBezTo>
                      <a:pt x="2135" y="3"/>
                      <a:pt x="2064" y="1"/>
                      <a:pt x="19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" name="Google Shape;142;p17"/>
          <p:cNvGrpSpPr/>
          <p:nvPr/>
        </p:nvGrpSpPr>
        <p:grpSpPr>
          <a:xfrm>
            <a:off x="4664178" y="1053720"/>
            <a:ext cx="2919006" cy="928282"/>
            <a:chOff x="5121378" y="1160100"/>
            <a:chExt cx="2919006" cy="928282"/>
          </a:xfrm>
        </p:grpSpPr>
        <p:sp>
          <p:nvSpPr>
            <p:cNvPr id="143" name="Google Shape;143;p17"/>
            <p:cNvSpPr txBox="1"/>
            <p:nvPr/>
          </p:nvSpPr>
          <p:spPr>
            <a:xfrm>
              <a:off x="5121378" y="1512982"/>
              <a:ext cx="2919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actually a cold place. It’s the fourth planet and it is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6449484" y="1160100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5" name="Google Shape;145;p17"/>
          <p:cNvGrpSpPr/>
          <p:nvPr/>
        </p:nvGrpSpPr>
        <p:grpSpPr>
          <a:xfrm>
            <a:off x="4664172" y="2333393"/>
            <a:ext cx="2919012" cy="929430"/>
            <a:chOff x="5121372" y="2439772"/>
            <a:chExt cx="2919012" cy="929430"/>
          </a:xfrm>
        </p:grpSpPr>
        <p:sp>
          <p:nvSpPr>
            <p:cNvPr id="146" name="Google Shape;146;p17"/>
            <p:cNvSpPr txBox="1"/>
            <p:nvPr/>
          </p:nvSpPr>
          <p:spPr>
            <a:xfrm>
              <a:off x="6449484" y="2439772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" name="Google Shape;147;p17"/>
            <p:cNvSpPr txBox="1"/>
            <p:nvPr/>
          </p:nvSpPr>
          <p:spPr>
            <a:xfrm>
              <a:off x="5121372" y="2793802"/>
              <a:ext cx="2919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fifth planet from the Sun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" name="Google Shape;148;p17"/>
          <p:cNvGrpSpPr/>
          <p:nvPr/>
        </p:nvGrpSpPr>
        <p:grpSpPr>
          <a:xfrm>
            <a:off x="4664172" y="3614745"/>
            <a:ext cx="2919012" cy="932235"/>
            <a:chOff x="5121372" y="3735990"/>
            <a:chExt cx="2919012" cy="932235"/>
          </a:xfrm>
        </p:grpSpPr>
        <p:sp>
          <p:nvSpPr>
            <p:cNvPr id="149" name="Google Shape;149;p17"/>
            <p:cNvSpPr txBox="1"/>
            <p:nvPr/>
          </p:nvSpPr>
          <p:spPr>
            <a:xfrm>
              <a:off x="6449484" y="3735990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5121372" y="4092825"/>
              <a:ext cx="2919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7655500" y="1194161"/>
            <a:ext cx="575400" cy="575400"/>
            <a:chOff x="8229813" y="1331225"/>
            <a:chExt cx="575400" cy="575400"/>
          </a:xfrm>
        </p:grpSpPr>
        <p:sp>
          <p:nvSpPr>
            <p:cNvPr id="152" name="Google Shape;152;p17"/>
            <p:cNvSpPr/>
            <p:nvPr/>
          </p:nvSpPr>
          <p:spPr>
            <a:xfrm>
              <a:off x="8229813" y="1331225"/>
              <a:ext cx="575400" cy="57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153;p17"/>
            <p:cNvGrpSpPr/>
            <p:nvPr/>
          </p:nvGrpSpPr>
          <p:grpSpPr>
            <a:xfrm>
              <a:off x="8348249" y="1449743"/>
              <a:ext cx="338566" cy="338373"/>
              <a:chOff x="5643000" y="2621375"/>
              <a:chExt cx="480850" cy="480575"/>
            </a:xfrm>
          </p:grpSpPr>
          <p:sp>
            <p:nvSpPr>
              <p:cNvPr id="154" name="Google Shape;154;p17"/>
              <p:cNvSpPr/>
              <p:nvPr/>
            </p:nvSpPr>
            <p:spPr>
              <a:xfrm>
                <a:off x="5837150" y="2812950"/>
                <a:ext cx="926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525" extrusionOk="0">
                    <a:moveTo>
                      <a:pt x="1853" y="1"/>
                    </a:moveTo>
                    <a:lnTo>
                      <a:pt x="1" y="1347"/>
                    </a:lnTo>
                    <a:lnTo>
                      <a:pt x="706" y="3524"/>
                    </a:lnTo>
                    <a:lnTo>
                      <a:pt x="2997" y="3524"/>
                    </a:lnTo>
                    <a:lnTo>
                      <a:pt x="3705" y="1347"/>
                    </a:lnTo>
                    <a:lnTo>
                      <a:pt x="18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5643000" y="2631975"/>
                <a:ext cx="480850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9234" h="18799" extrusionOk="0">
                    <a:moveTo>
                      <a:pt x="9617" y="5978"/>
                    </a:moveTo>
                    <a:cubicBezTo>
                      <a:pt x="9734" y="5978"/>
                      <a:pt x="9851" y="6014"/>
                      <a:pt x="9950" y="6087"/>
                    </a:cubicBezTo>
                    <a:lnTo>
                      <a:pt x="12464" y="7914"/>
                    </a:lnTo>
                    <a:cubicBezTo>
                      <a:pt x="12663" y="8059"/>
                      <a:pt x="12745" y="8312"/>
                      <a:pt x="12669" y="8547"/>
                    </a:cubicBezTo>
                    <a:lnTo>
                      <a:pt x="11709" y="11504"/>
                    </a:lnTo>
                    <a:cubicBezTo>
                      <a:pt x="11633" y="11736"/>
                      <a:pt x="11417" y="11892"/>
                      <a:pt x="11173" y="11892"/>
                    </a:cubicBezTo>
                    <a:lnTo>
                      <a:pt x="8062" y="11892"/>
                    </a:lnTo>
                    <a:cubicBezTo>
                      <a:pt x="7818" y="11892"/>
                      <a:pt x="7601" y="11736"/>
                      <a:pt x="7526" y="11504"/>
                    </a:cubicBezTo>
                    <a:lnTo>
                      <a:pt x="6565" y="8547"/>
                    </a:lnTo>
                    <a:cubicBezTo>
                      <a:pt x="6490" y="8312"/>
                      <a:pt x="6571" y="8059"/>
                      <a:pt x="6770" y="7914"/>
                    </a:cubicBezTo>
                    <a:lnTo>
                      <a:pt x="9285" y="6087"/>
                    </a:lnTo>
                    <a:cubicBezTo>
                      <a:pt x="9384" y="6014"/>
                      <a:pt x="9501" y="5978"/>
                      <a:pt x="9617" y="5978"/>
                    </a:cubicBezTo>
                    <a:close/>
                    <a:moveTo>
                      <a:pt x="6785" y="1"/>
                    </a:moveTo>
                    <a:lnTo>
                      <a:pt x="6785" y="1"/>
                    </a:lnTo>
                    <a:cubicBezTo>
                      <a:pt x="5289" y="462"/>
                      <a:pt x="3928" y="1284"/>
                      <a:pt x="2822" y="2395"/>
                    </a:cubicBezTo>
                    <a:cubicBezTo>
                      <a:pt x="2431" y="2783"/>
                      <a:pt x="2076" y="3208"/>
                      <a:pt x="1756" y="3656"/>
                    </a:cubicBezTo>
                    <a:lnTo>
                      <a:pt x="3072" y="3834"/>
                    </a:lnTo>
                    <a:cubicBezTo>
                      <a:pt x="3289" y="3864"/>
                      <a:pt x="3467" y="4015"/>
                      <a:pt x="3533" y="4220"/>
                    </a:cubicBezTo>
                    <a:lnTo>
                      <a:pt x="4497" y="7177"/>
                    </a:lnTo>
                    <a:cubicBezTo>
                      <a:pt x="4572" y="7408"/>
                      <a:pt x="4488" y="7664"/>
                      <a:pt x="4289" y="7809"/>
                    </a:cubicBezTo>
                    <a:lnTo>
                      <a:pt x="1775" y="9637"/>
                    </a:lnTo>
                    <a:cubicBezTo>
                      <a:pt x="1677" y="9708"/>
                      <a:pt x="1560" y="9743"/>
                      <a:pt x="1444" y="9743"/>
                    </a:cubicBezTo>
                    <a:cubicBezTo>
                      <a:pt x="1351" y="9743"/>
                      <a:pt x="1259" y="9721"/>
                      <a:pt x="1175" y="9676"/>
                    </a:cubicBezTo>
                    <a:lnTo>
                      <a:pt x="7" y="9047"/>
                    </a:lnTo>
                    <a:cubicBezTo>
                      <a:pt x="7" y="9092"/>
                      <a:pt x="7" y="9140"/>
                      <a:pt x="7" y="9188"/>
                    </a:cubicBezTo>
                    <a:cubicBezTo>
                      <a:pt x="1" y="11269"/>
                      <a:pt x="675" y="13292"/>
                      <a:pt x="1925" y="14955"/>
                    </a:cubicBezTo>
                    <a:lnTo>
                      <a:pt x="2500" y="13756"/>
                    </a:lnTo>
                    <a:cubicBezTo>
                      <a:pt x="2594" y="13560"/>
                      <a:pt x="2792" y="13437"/>
                      <a:pt x="3009" y="13437"/>
                    </a:cubicBezTo>
                    <a:lnTo>
                      <a:pt x="6120" y="13437"/>
                    </a:lnTo>
                    <a:cubicBezTo>
                      <a:pt x="6364" y="13437"/>
                      <a:pt x="6580" y="13594"/>
                      <a:pt x="6656" y="13828"/>
                    </a:cubicBezTo>
                    <a:lnTo>
                      <a:pt x="7616" y="16786"/>
                    </a:lnTo>
                    <a:cubicBezTo>
                      <a:pt x="7683" y="16990"/>
                      <a:pt x="7625" y="17216"/>
                      <a:pt x="7469" y="17367"/>
                    </a:cubicBezTo>
                    <a:lnTo>
                      <a:pt x="6508" y="18288"/>
                    </a:lnTo>
                    <a:cubicBezTo>
                      <a:pt x="7515" y="18628"/>
                      <a:pt x="8566" y="18799"/>
                      <a:pt x="9616" y="18799"/>
                    </a:cubicBezTo>
                    <a:cubicBezTo>
                      <a:pt x="10667" y="18799"/>
                      <a:pt x="11718" y="18628"/>
                      <a:pt x="12726" y="18288"/>
                    </a:cubicBezTo>
                    <a:lnTo>
                      <a:pt x="11763" y="17367"/>
                    </a:lnTo>
                    <a:cubicBezTo>
                      <a:pt x="11606" y="17216"/>
                      <a:pt x="11549" y="16990"/>
                      <a:pt x="11615" y="16786"/>
                    </a:cubicBezTo>
                    <a:lnTo>
                      <a:pt x="12576" y="13828"/>
                    </a:lnTo>
                    <a:cubicBezTo>
                      <a:pt x="12651" y="13594"/>
                      <a:pt x="12868" y="13437"/>
                      <a:pt x="13115" y="13437"/>
                    </a:cubicBezTo>
                    <a:lnTo>
                      <a:pt x="16223" y="13437"/>
                    </a:lnTo>
                    <a:cubicBezTo>
                      <a:pt x="16439" y="13437"/>
                      <a:pt x="16638" y="13560"/>
                      <a:pt x="16731" y="13756"/>
                    </a:cubicBezTo>
                    <a:lnTo>
                      <a:pt x="17307" y="14955"/>
                    </a:lnTo>
                    <a:cubicBezTo>
                      <a:pt x="18559" y="13292"/>
                      <a:pt x="19234" y="11269"/>
                      <a:pt x="19228" y="9188"/>
                    </a:cubicBezTo>
                    <a:cubicBezTo>
                      <a:pt x="19228" y="9140"/>
                      <a:pt x="19228" y="9092"/>
                      <a:pt x="19225" y="9044"/>
                    </a:cubicBezTo>
                    <a:lnTo>
                      <a:pt x="18059" y="9673"/>
                    </a:lnTo>
                    <a:cubicBezTo>
                      <a:pt x="17975" y="9719"/>
                      <a:pt x="17883" y="9742"/>
                      <a:pt x="17791" y="9742"/>
                    </a:cubicBezTo>
                    <a:cubicBezTo>
                      <a:pt x="17674" y="9742"/>
                      <a:pt x="17557" y="9705"/>
                      <a:pt x="17457" y="9634"/>
                    </a:cubicBezTo>
                    <a:lnTo>
                      <a:pt x="14943" y="7806"/>
                    </a:lnTo>
                    <a:cubicBezTo>
                      <a:pt x="14744" y="7661"/>
                      <a:pt x="14663" y="7408"/>
                      <a:pt x="14738" y="7174"/>
                    </a:cubicBezTo>
                    <a:lnTo>
                      <a:pt x="15702" y="4220"/>
                    </a:lnTo>
                    <a:cubicBezTo>
                      <a:pt x="15768" y="4012"/>
                      <a:pt x="15945" y="3864"/>
                      <a:pt x="16162" y="3834"/>
                    </a:cubicBezTo>
                    <a:lnTo>
                      <a:pt x="17478" y="3656"/>
                    </a:lnTo>
                    <a:cubicBezTo>
                      <a:pt x="17162" y="3208"/>
                      <a:pt x="16804" y="2783"/>
                      <a:pt x="16415" y="2395"/>
                    </a:cubicBezTo>
                    <a:cubicBezTo>
                      <a:pt x="15307" y="1284"/>
                      <a:pt x="13946" y="462"/>
                      <a:pt x="12449" y="1"/>
                    </a:cubicBezTo>
                    <a:lnTo>
                      <a:pt x="12449" y="1"/>
                    </a:lnTo>
                    <a:lnTo>
                      <a:pt x="12690" y="1311"/>
                    </a:lnTo>
                    <a:cubicBezTo>
                      <a:pt x="12726" y="1524"/>
                      <a:pt x="12642" y="1741"/>
                      <a:pt x="12464" y="1868"/>
                    </a:cubicBezTo>
                    <a:lnTo>
                      <a:pt x="9950" y="3696"/>
                    </a:lnTo>
                    <a:cubicBezTo>
                      <a:pt x="9851" y="3768"/>
                      <a:pt x="9734" y="3804"/>
                      <a:pt x="9618" y="3804"/>
                    </a:cubicBezTo>
                    <a:cubicBezTo>
                      <a:pt x="9501" y="3804"/>
                      <a:pt x="9385" y="3768"/>
                      <a:pt x="9288" y="3696"/>
                    </a:cubicBezTo>
                    <a:lnTo>
                      <a:pt x="6770" y="1868"/>
                    </a:lnTo>
                    <a:cubicBezTo>
                      <a:pt x="6596" y="1741"/>
                      <a:pt x="6508" y="1524"/>
                      <a:pt x="6547" y="1311"/>
                    </a:cubicBezTo>
                    <a:lnTo>
                      <a:pt x="67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6041550" y="2749725"/>
                <a:ext cx="797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801" extrusionOk="0">
                    <a:moveTo>
                      <a:pt x="2184" y="0"/>
                    </a:moveTo>
                    <a:lnTo>
                      <a:pt x="723" y="196"/>
                    </a:lnTo>
                    <a:lnTo>
                      <a:pt x="0" y="2424"/>
                    </a:lnTo>
                    <a:lnTo>
                      <a:pt x="1895" y="3801"/>
                    </a:lnTo>
                    <a:lnTo>
                      <a:pt x="3189" y="3102"/>
                    </a:lnTo>
                    <a:cubicBezTo>
                      <a:pt x="3036" y="2018"/>
                      <a:pt x="2696" y="967"/>
                      <a:pt x="2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5963025" y="2996125"/>
                <a:ext cx="9262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247" extrusionOk="0">
                    <a:moveTo>
                      <a:pt x="723" y="0"/>
                    </a:moveTo>
                    <a:lnTo>
                      <a:pt x="1" y="2229"/>
                    </a:lnTo>
                    <a:lnTo>
                      <a:pt x="1067" y="3246"/>
                    </a:lnTo>
                    <a:cubicBezTo>
                      <a:pt x="2009" y="2780"/>
                      <a:pt x="2870" y="2162"/>
                      <a:pt x="3614" y="1416"/>
                    </a:cubicBezTo>
                    <a:cubicBezTo>
                      <a:pt x="3644" y="1388"/>
                      <a:pt x="3674" y="1355"/>
                      <a:pt x="3705" y="1325"/>
                    </a:cubicBez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5711225" y="2996200"/>
                <a:ext cx="926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244" extrusionOk="0">
                    <a:moveTo>
                      <a:pt x="635" y="0"/>
                    </a:moveTo>
                    <a:lnTo>
                      <a:pt x="0" y="1322"/>
                    </a:lnTo>
                    <a:cubicBezTo>
                      <a:pt x="30" y="1355"/>
                      <a:pt x="60" y="1385"/>
                      <a:pt x="93" y="1416"/>
                    </a:cubicBezTo>
                    <a:cubicBezTo>
                      <a:pt x="834" y="2162"/>
                      <a:pt x="1695" y="2780"/>
                      <a:pt x="2638" y="3243"/>
                    </a:cubicBezTo>
                    <a:lnTo>
                      <a:pt x="3704" y="2229"/>
                    </a:ln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5645575" y="2749725"/>
                <a:ext cx="798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804" extrusionOk="0">
                    <a:moveTo>
                      <a:pt x="1009" y="0"/>
                    </a:moveTo>
                    <a:cubicBezTo>
                      <a:pt x="497" y="967"/>
                      <a:pt x="154" y="2018"/>
                      <a:pt x="0" y="3105"/>
                    </a:cubicBezTo>
                    <a:lnTo>
                      <a:pt x="1295" y="3804"/>
                    </a:lnTo>
                    <a:lnTo>
                      <a:pt x="3192" y="2424"/>
                    </a:lnTo>
                    <a:lnTo>
                      <a:pt x="2467" y="196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5836025" y="2621375"/>
                <a:ext cx="94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964" extrusionOk="0">
                    <a:moveTo>
                      <a:pt x="1897" y="1"/>
                    </a:moveTo>
                    <a:cubicBezTo>
                      <a:pt x="1351" y="1"/>
                      <a:pt x="805" y="47"/>
                      <a:pt x="266" y="139"/>
                    </a:cubicBezTo>
                    <a:lnTo>
                      <a:pt x="1" y="1587"/>
                    </a:lnTo>
                    <a:lnTo>
                      <a:pt x="1898" y="2963"/>
                    </a:lnTo>
                    <a:lnTo>
                      <a:pt x="3792" y="1587"/>
                    </a:lnTo>
                    <a:lnTo>
                      <a:pt x="3530" y="139"/>
                    </a:lnTo>
                    <a:cubicBezTo>
                      <a:pt x="2989" y="47"/>
                      <a:pt x="2443" y="1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61" name="Google Shape;161;p17"/>
          <p:cNvGrpSpPr/>
          <p:nvPr/>
        </p:nvGrpSpPr>
        <p:grpSpPr>
          <a:xfrm>
            <a:off x="7655487" y="2484167"/>
            <a:ext cx="575400" cy="575400"/>
            <a:chOff x="8229800" y="2345938"/>
            <a:chExt cx="575400" cy="575400"/>
          </a:xfrm>
        </p:grpSpPr>
        <p:sp>
          <p:nvSpPr>
            <p:cNvPr id="162" name="Google Shape;162;p17"/>
            <p:cNvSpPr/>
            <p:nvPr/>
          </p:nvSpPr>
          <p:spPr>
            <a:xfrm>
              <a:off x="8229800" y="2345938"/>
              <a:ext cx="575400" cy="57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8345009" y="2473505"/>
              <a:ext cx="345027" cy="320295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7655512" y="3759308"/>
            <a:ext cx="575400" cy="575400"/>
            <a:chOff x="8229825" y="3898463"/>
            <a:chExt cx="575400" cy="575400"/>
          </a:xfrm>
        </p:grpSpPr>
        <p:sp>
          <p:nvSpPr>
            <p:cNvPr id="165" name="Google Shape;165;p17"/>
            <p:cNvSpPr/>
            <p:nvPr/>
          </p:nvSpPr>
          <p:spPr>
            <a:xfrm>
              <a:off x="8229825" y="3898463"/>
              <a:ext cx="575400" cy="57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8347896" y="4036392"/>
              <a:ext cx="339253" cy="299542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38" name="Google Shape;96;p16"/>
          <p:cNvSpPr/>
          <p:nvPr/>
        </p:nvSpPr>
        <p:spPr>
          <a:xfrm rot="727242">
            <a:off x="844984" y="1877219"/>
            <a:ext cx="1718152" cy="1758980"/>
          </a:xfrm>
          <a:custGeom>
            <a:avLst/>
            <a:gdLst/>
            <a:ahLst/>
            <a:cxnLst/>
            <a:rect l="l" t="t" r="r" b="b"/>
            <a:pathLst>
              <a:path w="34143" h="34951" extrusionOk="0">
                <a:moveTo>
                  <a:pt x="14742" y="5526"/>
                </a:moveTo>
                <a:lnTo>
                  <a:pt x="14742" y="5526"/>
                </a:lnTo>
                <a:cubicBezTo>
                  <a:pt x="15502" y="5716"/>
                  <a:pt x="16244" y="6344"/>
                  <a:pt x="16054" y="7219"/>
                </a:cubicBezTo>
                <a:cubicBezTo>
                  <a:pt x="15864" y="8056"/>
                  <a:pt x="14951" y="8569"/>
                  <a:pt x="14247" y="8912"/>
                </a:cubicBezTo>
                <a:cubicBezTo>
                  <a:pt x="15103" y="8246"/>
                  <a:pt x="15693" y="7276"/>
                  <a:pt x="15217" y="6192"/>
                </a:cubicBezTo>
                <a:cubicBezTo>
                  <a:pt x="15103" y="5945"/>
                  <a:pt x="14932" y="5716"/>
                  <a:pt x="14742" y="5526"/>
                </a:cubicBezTo>
                <a:close/>
                <a:moveTo>
                  <a:pt x="13083" y="5524"/>
                </a:moveTo>
                <a:cubicBezTo>
                  <a:pt x="13224" y="5524"/>
                  <a:pt x="13365" y="5542"/>
                  <a:pt x="13505" y="5583"/>
                </a:cubicBezTo>
                <a:cubicBezTo>
                  <a:pt x="14608" y="5888"/>
                  <a:pt x="15179" y="7029"/>
                  <a:pt x="14361" y="7961"/>
                </a:cubicBezTo>
                <a:cubicBezTo>
                  <a:pt x="13657" y="8760"/>
                  <a:pt x="12554" y="9216"/>
                  <a:pt x="11527" y="9482"/>
                </a:cubicBezTo>
                <a:cubicBezTo>
                  <a:pt x="11220" y="9566"/>
                  <a:pt x="10927" y="9618"/>
                  <a:pt x="10634" y="9618"/>
                </a:cubicBezTo>
                <a:cubicBezTo>
                  <a:pt x="10328" y="9618"/>
                  <a:pt x="10022" y="9561"/>
                  <a:pt x="9701" y="9425"/>
                </a:cubicBezTo>
                <a:cubicBezTo>
                  <a:pt x="9283" y="9235"/>
                  <a:pt x="8902" y="8931"/>
                  <a:pt x="8845" y="8474"/>
                </a:cubicBezTo>
                <a:cubicBezTo>
                  <a:pt x="8807" y="7599"/>
                  <a:pt x="9758" y="6896"/>
                  <a:pt x="10424" y="6477"/>
                </a:cubicBezTo>
                <a:cubicBezTo>
                  <a:pt x="10918" y="6173"/>
                  <a:pt x="11432" y="5945"/>
                  <a:pt x="11984" y="5773"/>
                </a:cubicBezTo>
                <a:cubicBezTo>
                  <a:pt x="12330" y="5649"/>
                  <a:pt x="12706" y="5524"/>
                  <a:pt x="13083" y="5524"/>
                </a:cubicBezTo>
                <a:close/>
                <a:moveTo>
                  <a:pt x="17994" y="13895"/>
                </a:moveTo>
                <a:cubicBezTo>
                  <a:pt x="18337" y="14047"/>
                  <a:pt x="18660" y="14219"/>
                  <a:pt x="18983" y="14428"/>
                </a:cubicBezTo>
                <a:cubicBezTo>
                  <a:pt x="19896" y="15094"/>
                  <a:pt x="20543" y="16064"/>
                  <a:pt x="21018" y="17091"/>
                </a:cubicBezTo>
                <a:lnTo>
                  <a:pt x="21018" y="16996"/>
                </a:lnTo>
                <a:cubicBezTo>
                  <a:pt x="21893" y="19031"/>
                  <a:pt x="22255" y="21275"/>
                  <a:pt x="22844" y="23406"/>
                </a:cubicBezTo>
                <a:cubicBezTo>
                  <a:pt x="23396" y="25365"/>
                  <a:pt x="24176" y="27400"/>
                  <a:pt x="25869" y="28636"/>
                </a:cubicBezTo>
                <a:cubicBezTo>
                  <a:pt x="24499" y="28085"/>
                  <a:pt x="23586" y="26886"/>
                  <a:pt x="22997" y="25574"/>
                </a:cubicBezTo>
                <a:lnTo>
                  <a:pt x="22997" y="25669"/>
                </a:lnTo>
                <a:cubicBezTo>
                  <a:pt x="22122" y="23634"/>
                  <a:pt x="21760" y="21408"/>
                  <a:pt x="21171" y="19297"/>
                </a:cubicBezTo>
                <a:cubicBezTo>
                  <a:pt x="20600" y="17300"/>
                  <a:pt x="19763" y="15132"/>
                  <a:pt x="17994" y="13895"/>
                </a:cubicBezTo>
                <a:close/>
                <a:moveTo>
                  <a:pt x="6544" y="2635"/>
                </a:moveTo>
                <a:lnTo>
                  <a:pt x="6544" y="2635"/>
                </a:lnTo>
                <a:cubicBezTo>
                  <a:pt x="4584" y="3985"/>
                  <a:pt x="2949" y="5792"/>
                  <a:pt x="2150" y="8056"/>
                </a:cubicBezTo>
                <a:cubicBezTo>
                  <a:pt x="1769" y="9102"/>
                  <a:pt x="1636" y="10186"/>
                  <a:pt x="1541" y="11289"/>
                </a:cubicBezTo>
                <a:cubicBezTo>
                  <a:pt x="1446" y="12450"/>
                  <a:pt x="1427" y="13610"/>
                  <a:pt x="1446" y="14789"/>
                </a:cubicBezTo>
                <a:cubicBezTo>
                  <a:pt x="1503" y="17262"/>
                  <a:pt x="1769" y="19735"/>
                  <a:pt x="2074" y="22207"/>
                </a:cubicBezTo>
                <a:cubicBezTo>
                  <a:pt x="2264" y="23786"/>
                  <a:pt x="2435" y="25403"/>
                  <a:pt x="2720" y="27001"/>
                </a:cubicBezTo>
                <a:cubicBezTo>
                  <a:pt x="3139" y="29454"/>
                  <a:pt x="3881" y="32326"/>
                  <a:pt x="5897" y="33943"/>
                </a:cubicBezTo>
                <a:cubicBezTo>
                  <a:pt x="4546" y="33430"/>
                  <a:pt x="3786" y="32174"/>
                  <a:pt x="3196" y="30938"/>
                </a:cubicBezTo>
                <a:cubicBezTo>
                  <a:pt x="2549" y="29587"/>
                  <a:pt x="2245" y="28066"/>
                  <a:pt x="1998" y="26639"/>
                </a:cubicBezTo>
                <a:cubicBezTo>
                  <a:pt x="1788" y="25365"/>
                  <a:pt x="1636" y="24052"/>
                  <a:pt x="1484" y="22740"/>
                </a:cubicBezTo>
                <a:cubicBezTo>
                  <a:pt x="1256" y="20971"/>
                  <a:pt x="1047" y="19183"/>
                  <a:pt x="913" y="17395"/>
                </a:cubicBezTo>
                <a:cubicBezTo>
                  <a:pt x="761" y="15569"/>
                  <a:pt x="723" y="13743"/>
                  <a:pt x="837" y="11898"/>
                </a:cubicBezTo>
                <a:cubicBezTo>
                  <a:pt x="951" y="10072"/>
                  <a:pt x="1218" y="8341"/>
                  <a:pt x="2188" y="6743"/>
                </a:cubicBezTo>
                <a:cubicBezTo>
                  <a:pt x="3234" y="5013"/>
                  <a:pt x="4775" y="3662"/>
                  <a:pt x="6544" y="2635"/>
                </a:cubicBezTo>
                <a:close/>
                <a:moveTo>
                  <a:pt x="14686" y="0"/>
                </a:moveTo>
                <a:cubicBezTo>
                  <a:pt x="14314" y="0"/>
                  <a:pt x="13940" y="6"/>
                  <a:pt x="13562" y="10"/>
                </a:cubicBezTo>
                <a:cubicBezTo>
                  <a:pt x="10081" y="67"/>
                  <a:pt x="6563" y="1437"/>
                  <a:pt x="3957" y="3719"/>
                </a:cubicBezTo>
                <a:cubicBezTo>
                  <a:pt x="2720" y="4822"/>
                  <a:pt x="1636" y="6154"/>
                  <a:pt x="1028" y="7675"/>
                </a:cubicBezTo>
                <a:cubicBezTo>
                  <a:pt x="400" y="9178"/>
                  <a:pt x="267" y="10795"/>
                  <a:pt x="172" y="12374"/>
                </a:cubicBezTo>
                <a:cubicBezTo>
                  <a:pt x="0" y="15892"/>
                  <a:pt x="400" y="19411"/>
                  <a:pt x="856" y="22911"/>
                </a:cubicBezTo>
                <a:cubicBezTo>
                  <a:pt x="1199" y="25555"/>
                  <a:pt x="1427" y="28237"/>
                  <a:pt x="2397" y="30729"/>
                </a:cubicBezTo>
                <a:cubicBezTo>
                  <a:pt x="2663" y="31394"/>
                  <a:pt x="3006" y="32117"/>
                  <a:pt x="3443" y="32764"/>
                </a:cubicBezTo>
                <a:cubicBezTo>
                  <a:pt x="4147" y="33734"/>
                  <a:pt x="5041" y="34476"/>
                  <a:pt x="6182" y="34780"/>
                </a:cubicBezTo>
                <a:cubicBezTo>
                  <a:pt x="6606" y="34896"/>
                  <a:pt x="7021" y="34951"/>
                  <a:pt x="7446" y="34951"/>
                </a:cubicBezTo>
                <a:cubicBezTo>
                  <a:pt x="7649" y="34951"/>
                  <a:pt x="7855" y="34938"/>
                  <a:pt x="8065" y="34913"/>
                </a:cubicBezTo>
                <a:cubicBezTo>
                  <a:pt x="8114" y="34910"/>
                  <a:pt x="8163" y="34909"/>
                  <a:pt x="8213" y="34909"/>
                </a:cubicBezTo>
                <a:cubicBezTo>
                  <a:pt x="8406" y="34909"/>
                  <a:pt x="8606" y="34927"/>
                  <a:pt x="8813" y="34927"/>
                </a:cubicBezTo>
                <a:cubicBezTo>
                  <a:pt x="8905" y="34927"/>
                  <a:pt x="8998" y="34923"/>
                  <a:pt x="9092" y="34913"/>
                </a:cubicBezTo>
                <a:cubicBezTo>
                  <a:pt x="9435" y="34894"/>
                  <a:pt x="9815" y="34875"/>
                  <a:pt x="10177" y="34799"/>
                </a:cubicBezTo>
                <a:cubicBezTo>
                  <a:pt x="11527" y="34571"/>
                  <a:pt x="12839" y="33905"/>
                  <a:pt x="13772" y="32897"/>
                </a:cubicBezTo>
                <a:cubicBezTo>
                  <a:pt x="14723" y="31870"/>
                  <a:pt x="15046" y="30596"/>
                  <a:pt x="14913" y="29207"/>
                </a:cubicBezTo>
                <a:cubicBezTo>
                  <a:pt x="14704" y="27020"/>
                  <a:pt x="13562" y="25079"/>
                  <a:pt x="12649" y="23120"/>
                </a:cubicBezTo>
                <a:cubicBezTo>
                  <a:pt x="11527" y="20724"/>
                  <a:pt x="10652" y="17585"/>
                  <a:pt x="12573" y="15360"/>
                </a:cubicBezTo>
                <a:cubicBezTo>
                  <a:pt x="13049" y="14789"/>
                  <a:pt x="13676" y="14333"/>
                  <a:pt x="14361" y="14047"/>
                </a:cubicBezTo>
                <a:cubicBezTo>
                  <a:pt x="14723" y="13895"/>
                  <a:pt x="15122" y="13743"/>
                  <a:pt x="15521" y="13686"/>
                </a:cubicBezTo>
                <a:cubicBezTo>
                  <a:pt x="15542" y="13685"/>
                  <a:pt x="15564" y="13684"/>
                  <a:pt x="15586" y="13684"/>
                </a:cubicBezTo>
                <a:cubicBezTo>
                  <a:pt x="15896" y="13684"/>
                  <a:pt x="16264" y="13806"/>
                  <a:pt x="16549" y="13895"/>
                </a:cubicBezTo>
                <a:cubicBezTo>
                  <a:pt x="18051" y="14428"/>
                  <a:pt x="19078" y="15759"/>
                  <a:pt x="19706" y="17129"/>
                </a:cubicBezTo>
                <a:lnTo>
                  <a:pt x="19706" y="17034"/>
                </a:lnTo>
                <a:cubicBezTo>
                  <a:pt x="20467" y="18746"/>
                  <a:pt x="20828" y="20610"/>
                  <a:pt x="21285" y="22417"/>
                </a:cubicBezTo>
                <a:cubicBezTo>
                  <a:pt x="21703" y="24109"/>
                  <a:pt x="22179" y="25840"/>
                  <a:pt x="23187" y="27286"/>
                </a:cubicBezTo>
                <a:cubicBezTo>
                  <a:pt x="24110" y="28586"/>
                  <a:pt x="25481" y="29550"/>
                  <a:pt x="27133" y="29550"/>
                </a:cubicBezTo>
                <a:cubicBezTo>
                  <a:pt x="27149" y="29550"/>
                  <a:pt x="27165" y="29550"/>
                  <a:pt x="27181" y="29549"/>
                </a:cubicBezTo>
                <a:cubicBezTo>
                  <a:pt x="27390" y="29549"/>
                  <a:pt x="27581" y="29530"/>
                  <a:pt x="27790" y="29492"/>
                </a:cubicBezTo>
                <a:cubicBezTo>
                  <a:pt x="27841" y="29487"/>
                  <a:pt x="27895" y="29485"/>
                  <a:pt x="27949" y="29485"/>
                </a:cubicBezTo>
                <a:cubicBezTo>
                  <a:pt x="28100" y="29485"/>
                  <a:pt x="28259" y="29502"/>
                  <a:pt x="28399" y="29530"/>
                </a:cubicBezTo>
                <a:cubicBezTo>
                  <a:pt x="28817" y="29530"/>
                  <a:pt x="29254" y="29473"/>
                  <a:pt x="29673" y="29359"/>
                </a:cubicBezTo>
                <a:cubicBezTo>
                  <a:pt x="30491" y="29150"/>
                  <a:pt x="31252" y="28693"/>
                  <a:pt x="31841" y="28123"/>
                </a:cubicBezTo>
                <a:cubicBezTo>
                  <a:pt x="34143" y="25859"/>
                  <a:pt x="33477" y="22055"/>
                  <a:pt x="32526" y="19354"/>
                </a:cubicBezTo>
                <a:cubicBezTo>
                  <a:pt x="31499" y="16368"/>
                  <a:pt x="29920" y="13648"/>
                  <a:pt x="28437" y="10890"/>
                </a:cubicBezTo>
                <a:cubicBezTo>
                  <a:pt x="26896" y="7980"/>
                  <a:pt x="25203" y="5051"/>
                  <a:pt x="22711" y="2863"/>
                </a:cubicBezTo>
                <a:cubicBezTo>
                  <a:pt x="21456" y="1779"/>
                  <a:pt x="20048" y="904"/>
                  <a:pt x="18432" y="429"/>
                </a:cubicBezTo>
                <a:cubicBezTo>
                  <a:pt x="17184" y="61"/>
                  <a:pt x="15947" y="0"/>
                  <a:pt x="146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21;p17"/>
          <p:cNvSpPr/>
          <p:nvPr/>
        </p:nvSpPr>
        <p:spPr>
          <a:xfrm rot="21212628">
            <a:off x="3656298" y="1740659"/>
            <a:ext cx="1862283" cy="1859137"/>
          </a:xfrm>
          <a:custGeom>
            <a:avLst/>
            <a:gdLst/>
            <a:ahLst/>
            <a:cxnLst/>
            <a:rect l="l" t="t" r="r" b="b"/>
            <a:pathLst>
              <a:path w="21856" h="21818" extrusionOk="0">
                <a:moveTo>
                  <a:pt x="15635" y="1712"/>
                </a:moveTo>
                <a:lnTo>
                  <a:pt x="15654" y="1731"/>
                </a:lnTo>
                <a:lnTo>
                  <a:pt x="15616" y="1845"/>
                </a:lnTo>
                <a:lnTo>
                  <a:pt x="15483" y="1807"/>
                </a:lnTo>
                <a:lnTo>
                  <a:pt x="15483" y="1731"/>
                </a:lnTo>
                <a:lnTo>
                  <a:pt x="15540" y="1712"/>
                </a:lnTo>
                <a:close/>
                <a:moveTo>
                  <a:pt x="16244" y="2054"/>
                </a:moveTo>
                <a:lnTo>
                  <a:pt x="16263" y="2111"/>
                </a:lnTo>
                <a:lnTo>
                  <a:pt x="16225" y="2131"/>
                </a:lnTo>
                <a:lnTo>
                  <a:pt x="16187" y="2188"/>
                </a:lnTo>
                <a:lnTo>
                  <a:pt x="16187" y="2169"/>
                </a:lnTo>
                <a:lnTo>
                  <a:pt x="16149" y="2131"/>
                </a:lnTo>
                <a:lnTo>
                  <a:pt x="16206" y="2092"/>
                </a:lnTo>
                <a:lnTo>
                  <a:pt x="16244" y="2054"/>
                </a:lnTo>
                <a:close/>
                <a:moveTo>
                  <a:pt x="15445" y="2321"/>
                </a:moveTo>
                <a:lnTo>
                  <a:pt x="15559" y="2454"/>
                </a:lnTo>
                <a:lnTo>
                  <a:pt x="15654" y="2587"/>
                </a:lnTo>
                <a:lnTo>
                  <a:pt x="15483" y="2568"/>
                </a:lnTo>
                <a:lnTo>
                  <a:pt x="15464" y="2511"/>
                </a:lnTo>
                <a:lnTo>
                  <a:pt x="15426" y="2473"/>
                </a:lnTo>
                <a:lnTo>
                  <a:pt x="15407" y="2359"/>
                </a:lnTo>
                <a:lnTo>
                  <a:pt x="15445" y="2321"/>
                </a:lnTo>
                <a:close/>
                <a:moveTo>
                  <a:pt x="15255" y="2492"/>
                </a:moveTo>
                <a:lnTo>
                  <a:pt x="15255" y="2587"/>
                </a:lnTo>
                <a:lnTo>
                  <a:pt x="15236" y="2606"/>
                </a:lnTo>
                <a:lnTo>
                  <a:pt x="15179" y="2568"/>
                </a:lnTo>
                <a:lnTo>
                  <a:pt x="15160" y="2568"/>
                </a:lnTo>
                <a:lnTo>
                  <a:pt x="15160" y="2492"/>
                </a:lnTo>
                <a:close/>
                <a:moveTo>
                  <a:pt x="16510" y="2492"/>
                </a:moveTo>
                <a:lnTo>
                  <a:pt x="16510" y="2644"/>
                </a:lnTo>
                <a:lnTo>
                  <a:pt x="16453" y="2739"/>
                </a:lnTo>
                <a:lnTo>
                  <a:pt x="16415" y="2701"/>
                </a:lnTo>
                <a:lnTo>
                  <a:pt x="16396" y="2701"/>
                </a:lnTo>
                <a:lnTo>
                  <a:pt x="16396" y="2587"/>
                </a:lnTo>
                <a:lnTo>
                  <a:pt x="16510" y="2492"/>
                </a:lnTo>
                <a:close/>
                <a:moveTo>
                  <a:pt x="15864" y="2568"/>
                </a:moveTo>
                <a:lnTo>
                  <a:pt x="15921" y="2587"/>
                </a:lnTo>
                <a:lnTo>
                  <a:pt x="15940" y="2644"/>
                </a:lnTo>
                <a:lnTo>
                  <a:pt x="15959" y="2739"/>
                </a:lnTo>
                <a:lnTo>
                  <a:pt x="15921" y="2834"/>
                </a:lnTo>
                <a:lnTo>
                  <a:pt x="15825" y="2834"/>
                </a:lnTo>
                <a:lnTo>
                  <a:pt x="15787" y="2796"/>
                </a:lnTo>
                <a:lnTo>
                  <a:pt x="15768" y="2796"/>
                </a:lnTo>
                <a:lnTo>
                  <a:pt x="15730" y="2777"/>
                </a:lnTo>
                <a:lnTo>
                  <a:pt x="15711" y="2644"/>
                </a:lnTo>
                <a:lnTo>
                  <a:pt x="15768" y="2568"/>
                </a:lnTo>
                <a:close/>
                <a:moveTo>
                  <a:pt x="15217" y="2758"/>
                </a:moveTo>
                <a:lnTo>
                  <a:pt x="15255" y="2796"/>
                </a:lnTo>
                <a:lnTo>
                  <a:pt x="15217" y="2853"/>
                </a:lnTo>
                <a:lnTo>
                  <a:pt x="15198" y="2853"/>
                </a:lnTo>
                <a:lnTo>
                  <a:pt x="15179" y="2872"/>
                </a:lnTo>
                <a:lnTo>
                  <a:pt x="15141" y="2834"/>
                </a:lnTo>
                <a:lnTo>
                  <a:pt x="15160" y="2777"/>
                </a:lnTo>
                <a:lnTo>
                  <a:pt x="15179" y="2758"/>
                </a:lnTo>
                <a:close/>
                <a:moveTo>
                  <a:pt x="17651" y="2891"/>
                </a:moveTo>
                <a:lnTo>
                  <a:pt x="17747" y="2929"/>
                </a:lnTo>
                <a:lnTo>
                  <a:pt x="17747" y="3024"/>
                </a:lnTo>
                <a:lnTo>
                  <a:pt x="17690" y="3044"/>
                </a:lnTo>
                <a:lnTo>
                  <a:pt x="17670" y="3024"/>
                </a:lnTo>
                <a:lnTo>
                  <a:pt x="17594" y="3024"/>
                </a:lnTo>
                <a:lnTo>
                  <a:pt x="17594" y="2948"/>
                </a:lnTo>
                <a:lnTo>
                  <a:pt x="17651" y="2891"/>
                </a:lnTo>
                <a:close/>
                <a:moveTo>
                  <a:pt x="17043" y="3024"/>
                </a:moveTo>
                <a:lnTo>
                  <a:pt x="17138" y="3044"/>
                </a:lnTo>
                <a:lnTo>
                  <a:pt x="17005" y="3139"/>
                </a:lnTo>
                <a:lnTo>
                  <a:pt x="16872" y="3139"/>
                </a:lnTo>
                <a:lnTo>
                  <a:pt x="16872" y="3120"/>
                </a:lnTo>
                <a:lnTo>
                  <a:pt x="16853" y="3082"/>
                </a:lnTo>
                <a:lnTo>
                  <a:pt x="16929" y="3024"/>
                </a:lnTo>
                <a:close/>
                <a:moveTo>
                  <a:pt x="15616" y="3063"/>
                </a:moveTo>
                <a:lnTo>
                  <a:pt x="15616" y="3082"/>
                </a:lnTo>
                <a:lnTo>
                  <a:pt x="15597" y="3139"/>
                </a:lnTo>
                <a:lnTo>
                  <a:pt x="15559" y="3158"/>
                </a:lnTo>
                <a:lnTo>
                  <a:pt x="15540" y="3158"/>
                </a:lnTo>
                <a:lnTo>
                  <a:pt x="15502" y="3139"/>
                </a:lnTo>
                <a:lnTo>
                  <a:pt x="15483" y="3139"/>
                </a:lnTo>
                <a:lnTo>
                  <a:pt x="15483" y="3082"/>
                </a:lnTo>
                <a:lnTo>
                  <a:pt x="15502" y="3063"/>
                </a:lnTo>
                <a:close/>
                <a:moveTo>
                  <a:pt x="14779" y="2948"/>
                </a:moveTo>
                <a:lnTo>
                  <a:pt x="14817" y="2967"/>
                </a:lnTo>
                <a:lnTo>
                  <a:pt x="14836" y="3024"/>
                </a:lnTo>
                <a:lnTo>
                  <a:pt x="14893" y="3063"/>
                </a:lnTo>
                <a:lnTo>
                  <a:pt x="14912" y="3177"/>
                </a:lnTo>
                <a:lnTo>
                  <a:pt x="14874" y="3234"/>
                </a:lnTo>
                <a:lnTo>
                  <a:pt x="14836" y="3177"/>
                </a:lnTo>
                <a:lnTo>
                  <a:pt x="14798" y="3139"/>
                </a:lnTo>
                <a:lnTo>
                  <a:pt x="14760" y="3120"/>
                </a:lnTo>
                <a:lnTo>
                  <a:pt x="14722" y="2967"/>
                </a:lnTo>
                <a:lnTo>
                  <a:pt x="14779" y="2948"/>
                </a:lnTo>
                <a:close/>
                <a:moveTo>
                  <a:pt x="16948" y="3652"/>
                </a:moveTo>
                <a:lnTo>
                  <a:pt x="16986" y="3690"/>
                </a:lnTo>
                <a:lnTo>
                  <a:pt x="17043" y="3728"/>
                </a:lnTo>
                <a:lnTo>
                  <a:pt x="17062" y="3880"/>
                </a:lnTo>
                <a:lnTo>
                  <a:pt x="16891" y="3823"/>
                </a:lnTo>
                <a:lnTo>
                  <a:pt x="16853" y="3709"/>
                </a:lnTo>
                <a:lnTo>
                  <a:pt x="16891" y="3652"/>
                </a:lnTo>
                <a:close/>
                <a:moveTo>
                  <a:pt x="17290" y="3633"/>
                </a:moveTo>
                <a:lnTo>
                  <a:pt x="17309" y="3652"/>
                </a:lnTo>
                <a:lnTo>
                  <a:pt x="17347" y="3747"/>
                </a:lnTo>
                <a:lnTo>
                  <a:pt x="17442" y="3842"/>
                </a:lnTo>
                <a:lnTo>
                  <a:pt x="17480" y="3937"/>
                </a:lnTo>
                <a:lnTo>
                  <a:pt x="17499" y="4033"/>
                </a:lnTo>
                <a:lnTo>
                  <a:pt x="17499" y="4071"/>
                </a:lnTo>
                <a:lnTo>
                  <a:pt x="17461" y="4090"/>
                </a:lnTo>
                <a:lnTo>
                  <a:pt x="17404" y="4071"/>
                </a:lnTo>
                <a:lnTo>
                  <a:pt x="17385" y="4033"/>
                </a:lnTo>
                <a:lnTo>
                  <a:pt x="17347" y="4014"/>
                </a:lnTo>
                <a:lnTo>
                  <a:pt x="17252" y="3976"/>
                </a:lnTo>
                <a:lnTo>
                  <a:pt x="17271" y="3918"/>
                </a:lnTo>
                <a:lnTo>
                  <a:pt x="17271" y="3785"/>
                </a:lnTo>
                <a:lnTo>
                  <a:pt x="17290" y="3690"/>
                </a:lnTo>
                <a:lnTo>
                  <a:pt x="17290" y="3633"/>
                </a:lnTo>
                <a:close/>
                <a:moveTo>
                  <a:pt x="15921" y="3937"/>
                </a:moveTo>
                <a:lnTo>
                  <a:pt x="16016" y="3976"/>
                </a:lnTo>
                <a:lnTo>
                  <a:pt x="15978" y="3976"/>
                </a:lnTo>
                <a:lnTo>
                  <a:pt x="15978" y="4109"/>
                </a:lnTo>
                <a:lnTo>
                  <a:pt x="15844" y="4166"/>
                </a:lnTo>
                <a:lnTo>
                  <a:pt x="15806" y="4166"/>
                </a:lnTo>
                <a:lnTo>
                  <a:pt x="15711" y="4128"/>
                </a:lnTo>
                <a:lnTo>
                  <a:pt x="15806" y="4033"/>
                </a:lnTo>
                <a:lnTo>
                  <a:pt x="15921" y="3937"/>
                </a:lnTo>
                <a:close/>
                <a:moveTo>
                  <a:pt x="16301" y="4185"/>
                </a:moveTo>
                <a:lnTo>
                  <a:pt x="16301" y="4223"/>
                </a:lnTo>
                <a:lnTo>
                  <a:pt x="16282" y="4261"/>
                </a:lnTo>
                <a:lnTo>
                  <a:pt x="16187" y="4280"/>
                </a:lnTo>
                <a:lnTo>
                  <a:pt x="16149" y="4261"/>
                </a:lnTo>
                <a:lnTo>
                  <a:pt x="16206" y="4185"/>
                </a:lnTo>
                <a:close/>
                <a:moveTo>
                  <a:pt x="17518" y="4299"/>
                </a:moveTo>
                <a:lnTo>
                  <a:pt x="17518" y="4394"/>
                </a:lnTo>
                <a:lnTo>
                  <a:pt x="17461" y="4508"/>
                </a:lnTo>
                <a:lnTo>
                  <a:pt x="17442" y="4451"/>
                </a:lnTo>
                <a:lnTo>
                  <a:pt x="17442" y="4394"/>
                </a:lnTo>
                <a:lnTo>
                  <a:pt x="17461" y="4299"/>
                </a:lnTo>
                <a:close/>
                <a:moveTo>
                  <a:pt x="17632" y="5022"/>
                </a:moveTo>
                <a:lnTo>
                  <a:pt x="17747" y="5041"/>
                </a:lnTo>
                <a:lnTo>
                  <a:pt x="17842" y="5136"/>
                </a:lnTo>
                <a:lnTo>
                  <a:pt x="17804" y="5155"/>
                </a:lnTo>
                <a:lnTo>
                  <a:pt x="17766" y="5174"/>
                </a:lnTo>
                <a:lnTo>
                  <a:pt x="17670" y="5212"/>
                </a:lnTo>
                <a:lnTo>
                  <a:pt x="17575" y="5212"/>
                </a:lnTo>
                <a:lnTo>
                  <a:pt x="17556" y="5174"/>
                </a:lnTo>
                <a:lnTo>
                  <a:pt x="17537" y="5136"/>
                </a:lnTo>
                <a:lnTo>
                  <a:pt x="17556" y="5079"/>
                </a:lnTo>
                <a:lnTo>
                  <a:pt x="17632" y="5022"/>
                </a:lnTo>
                <a:close/>
                <a:moveTo>
                  <a:pt x="16567" y="5212"/>
                </a:moveTo>
                <a:lnTo>
                  <a:pt x="16624" y="5231"/>
                </a:lnTo>
                <a:lnTo>
                  <a:pt x="16624" y="5269"/>
                </a:lnTo>
                <a:lnTo>
                  <a:pt x="16605" y="5307"/>
                </a:lnTo>
                <a:lnTo>
                  <a:pt x="16567" y="5326"/>
                </a:lnTo>
                <a:lnTo>
                  <a:pt x="16529" y="5326"/>
                </a:lnTo>
                <a:lnTo>
                  <a:pt x="16510" y="5269"/>
                </a:lnTo>
                <a:lnTo>
                  <a:pt x="16510" y="5250"/>
                </a:lnTo>
                <a:lnTo>
                  <a:pt x="16567" y="5212"/>
                </a:lnTo>
                <a:close/>
                <a:moveTo>
                  <a:pt x="17290" y="5364"/>
                </a:moveTo>
                <a:lnTo>
                  <a:pt x="17309" y="5421"/>
                </a:lnTo>
                <a:lnTo>
                  <a:pt x="17309" y="5516"/>
                </a:lnTo>
                <a:lnTo>
                  <a:pt x="17347" y="5611"/>
                </a:lnTo>
                <a:lnTo>
                  <a:pt x="17252" y="5706"/>
                </a:lnTo>
                <a:lnTo>
                  <a:pt x="17195" y="5649"/>
                </a:lnTo>
                <a:lnTo>
                  <a:pt x="17195" y="5611"/>
                </a:lnTo>
                <a:lnTo>
                  <a:pt x="17176" y="5459"/>
                </a:lnTo>
                <a:lnTo>
                  <a:pt x="17290" y="5364"/>
                </a:lnTo>
                <a:close/>
                <a:moveTo>
                  <a:pt x="18945" y="5630"/>
                </a:moveTo>
                <a:lnTo>
                  <a:pt x="18983" y="5649"/>
                </a:lnTo>
                <a:lnTo>
                  <a:pt x="18983" y="5706"/>
                </a:lnTo>
                <a:lnTo>
                  <a:pt x="18964" y="5744"/>
                </a:lnTo>
                <a:lnTo>
                  <a:pt x="18945" y="5782"/>
                </a:lnTo>
                <a:lnTo>
                  <a:pt x="18888" y="5782"/>
                </a:lnTo>
                <a:lnTo>
                  <a:pt x="18888" y="5668"/>
                </a:lnTo>
                <a:lnTo>
                  <a:pt x="18945" y="5630"/>
                </a:lnTo>
                <a:close/>
                <a:moveTo>
                  <a:pt x="16586" y="5611"/>
                </a:moveTo>
                <a:lnTo>
                  <a:pt x="16586" y="5706"/>
                </a:lnTo>
                <a:lnTo>
                  <a:pt x="16529" y="5744"/>
                </a:lnTo>
                <a:lnTo>
                  <a:pt x="16529" y="5840"/>
                </a:lnTo>
                <a:lnTo>
                  <a:pt x="16510" y="5821"/>
                </a:lnTo>
                <a:lnTo>
                  <a:pt x="16453" y="5802"/>
                </a:lnTo>
                <a:lnTo>
                  <a:pt x="16415" y="5706"/>
                </a:lnTo>
                <a:lnTo>
                  <a:pt x="16415" y="5687"/>
                </a:lnTo>
                <a:lnTo>
                  <a:pt x="16434" y="5649"/>
                </a:lnTo>
                <a:lnTo>
                  <a:pt x="16453" y="5611"/>
                </a:lnTo>
                <a:close/>
                <a:moveTo>
                  <a:pt x="16529" y="5935"/>
                </a:moveTo>
                <a:lnTo>
                  <a:pt x="16586" y="5954"/>
                </a:lnTo>
                <a:lnTo>
                  <a:pt x="16605" y="5992"/>
                </a:lnTo>
                <a:lnTo>
                  <a:pt x="16586" y="6030"/>
                </a:lnTo>
                <a:lnTo>
                  <a:pt x="16491" y="6030"/>
                </a:lnTo>
                <a:lnTo>
                  <a:pt x="16453" y="6011"/>
                </a:lnTo>
                <a:lnTo>
                  <a:pt x="16510" y="5992"/>
                </a:lnTo>
                <a:lnTo>
                  <a:pt x="16529" y="5935"/>
                </a:lnTo>
                <a:close/>
                <a:moveTo>
                  <a:pt x="17005" y="5878"/>
                </a:moveTo>
                <a:lnTo>
                  <a:pt x="17100" y="5916"/>
                </a:lnTo>
                <a:lnTo>
                  <a:pt x="17138" y="5935"/>
                </a:lnTo>
                <a:lnTo>
                  <a:pt x="17157" y="5992"/>
                </a:lnTo>
                <a:lnTo>
                  <a:pt x="17138" y="6068"/>
                </a:lnTo>
                <a:lnTo>
                  <a:pt x="17100" y="6087"/>
                </a:lnTo>
                <a:lnTo>
                  <a:pt x="17081" y="6087"/>
                </a:lnTo>
                <a:lnTo>
                  <a:pt x="16986" y="6068"/>
                </a:lnTo>
                <a:lnTo>
                  <a:pt x="16967" y="5973"/>
                </a:lnTo>
                <a:lnTo>
                  <a:pt x="16967" y="5935"/>
                </a:lnTo>
                <a:lnTo>
                  <a:pt x="16986" y="5916"/>
                </a:lnTo>
                <a:lnTo>
                  <a:pt x="17005" y="5878"/>
                </a:lnTo>
                <a:close/>
                <a:moveTo>
                  <a:pt x="17005" y="6524"/>
                </a:moveTo>
                <a:lnTo>
                  <a:pt x="17119" y="6562"/>
                </a:lnTo>
                <a:lnTo>
                  <a:pt x="17214" y="6581"/>
                </a:lnTo>
                <a:lnTo>
                  <a:pt x="17214" y="6600"/>
                </a:lnTo>
                <a:lnTo>
                  <a:pt x="17176" y="6638"/>
                </a:lnTo>
                <a:lnTo>
                  <a:pt x="17157" y="6657"/>
                </a:lnTo>
                <a:lnTo>
                  <a:pt x="17005" y="6619"/>
                </a:lnTo>
                <a:lnTo>
                  <a:pt x="17005" y="6524"/>
                </a:lnTo>
                <a:close/>
                <a:moveTo>
                  <a:pt x="16054" y="6600"/>
                </a:moveTo>
                <a:lnTo>
                  <a:pt x="16054" y="6657"/>
                </a:lnTo>
                <a:lnTo>
                  <a:pt x="16206" y="6657"/>
                </a:lnTo>
                <a:lnTo>
                  <a:pt x="16339" y="6676"/>
                </a:lnTo>
                <a:lnTo>
                  <a:pt x="16320" y="6676"/>
                </a:lnTo>
                <a:lnTo>
                  <a:pt x="16301" y="6695"/>
                </a:lnTo>
                <a:lnTo>
                  <a:pt x="16244" y="6715"/>
                </a:lnTo>
                <a:lnTo>
                  <a:pt x="16244" y="6753"/>
                </a:lnTo>
                <a:lnTo>
                  <a:pt x="16225" y="6772"/>
                </a:lnTo>
                <a:lnTo>
                  <a:pt x="16206" y="6829"/>
                </a:lnTo>
                <a:lnTo>
                  <a:pt x="16206" y="6848"/>
                </a:lnTo>
                <a:lnTo>
                  <a:pt x="16054" y="6867"/>
                </a:lnTo>
                <a:lnTo>
                  <a:pt x="15959" y="6753"/>
                </a:lnTo>
                <a:lnTo>
                  <a:pt x="16016" y="6657"/>
                </a:lnTo>
                <a:lnTo>
                  <a:pt x="16054" y="6600"/>
                </a:lnTo>
                <a:close/>
                <a:moveTo>
                  <a:pt x="16415" y="6905"/>
                </a:moveTo>
                <a:lnTo>
                  <a:pt x="16510" y="6962"/>
                </a:lnTo>
                <a:lnTo>
                  <a:pt x="16510" y="7019"/>
                </a:lnTo>
                <a:lnTo>
                  <a:pt x="16453" y="7038"/>
                </a:lnTo>
                <a:lnTo>
                  <a:pt x="16434" y="7057"/>
                </a:lnTo>
                <a:lnTo>
                  <a:pt x="16396" y="6962"/>
                </a:lnTo>
                <a:lnTo>
                  <a:pt x="16377" y="6924"/>
                </a:lnTo>
                <a:lnTo>
                  <a:pt x="16377" y="6943"/>
                </a:lnTo>
                <a:lnTo>
                  <a:pt x="16358" y="6943"/>
                </a:lnTo>
                <a:lnTo>
                  <a:pt x="16358" y="6905"/>
                </a:lnTo>
                <a:close/>
                <a:moveTo>
                  <a:pt x="11945" y="5079"/>
                </a:moveTo>
                <a:lnTo>
                  <a:pt x="11565" y="5117"/>
                </a:lnTo>
                <a:lnTo>
                  <a:pt x="11089" y="5155"/>
                </a:lnTo>
                <a:lnTo>
                  <a:pt x="9796" y="5155"/>
                </a:lnTo>
                <a:lnTo>
                  <a:pt x="9358" y="5136"/>
                </a:lnTo>
                <a:lnTo>
                  <a:pt x="8978" y="5136"/>
                </a:lnTo>
                <a:lnTo>
                  <a:pt x="8598" y="5117"/>
                </a:lnTo>
                <a:lnTo>
                  <a:pt x="8560" y="5687"/>
                </a:lnTo>
                <a:lnTo>
                  <a:pt x="8560" y="6182"/>
                </a:lnTo>
                <a:lnTo>
                  <a:pt x="8540" y="6676"/>
                </a:lnTo>
                <a:lnTo>
                  <a:pt x="8521" y="7114"/>
                </a:lnTo>
                <a:lnTo>
                  <a:pt x="9453" y="7114"/>
                </a:lnTo>
                <a:lnTo>
                  <a:pt x="9358" y="6467"/>
                </a:lnTo>
                <a:lnTo>
                  <a:pt x="9377" y="6296"/>
                </a:lnTo>
                <a:lnTo>
                  <a:pt x="9492" y="6163"/>
                </a:lnTo>
                <a:lnTo>
                  <a:pt x="9644" y="6030"/>
                </a:lnTo>
                <a:lnTo>
                  <a:pt x="9796" y="5992"/>
                </a:lnTo>
                <a:lnTo>
                  <a:pt x="10424" y="6011"/>
                </a:lnTo>
                <a:lnTo>
                  <a:pt x="10842" y="6011"/>
                </a:lnTo>
                <a:lnTo>
                  <a:pt x="11299" y="6030"/>
                </a:lnTo>
                <a:lnTo>
                  <a:pt x="12535" y="6030"/>
                </a:lnTo>
                <a:lnTo>
                  <a:pt x="12991" y="5992"/>
                </a:lnTo>
                <a:lnTo>
                  <a:pt x="13410" y="5973"/>
                </a:lnTo>
                <a:lnTo>
                  <a:pt x="13562" y="5973"/>
                </a:lnTo>
                <a:lnTo>
                  <a:pt x="13543" y="5802"/>
                </a:lnTo>
                <a:lnTo>
                  <a:pt x="13315" y="5459"/>
                </a:lnTo>
                <a:lnTo>
                  <a:pt x="12991" y="5212"/>
                </a:lnTo>
                <a:lnTo>
                  <a:pt x="12459" y="5079"/>
                </a:lnTo>
                <a:close/>
                <a:moveTo>
                  <a:pt x="17937" y="7038"/>
                </a:moveTo>
                <a:lnTo>
                  <a:pt x="17937" y="7114"/>
                </a:lnTo>
                <a:lnTo>
                  <a:pt x="17842" y="7209"/>
                </a:lnTo>
                <a:lnTo>
                  <a:pt x="17709" y="7209"/>
                </a:lnTo>
                <a:lnTo>
                  <a:pt x="17670" y="7152"/>
                </a:lnTo>
                <a:lnTo>
                  <a:pt x="17632" y="7133"/>
                </a:lnTo>
                <a:lnTo>
                  <a:pt x="17728" y="7076"/>
                </a:lnTo>
                <a:lnTo>
                  <a:pt x="17766" y="7038"/>
                </a:lnTo>
                <a:close/>
                <a:moveTo>
                  <a:pt x="16035" y="7095"/>
                </a:moveTo>
                <a:lnTo>
                  <a:pt x="16149" y="7152"/>
                </a:lnTo>
                <a:lnTo>
                  <a:pt x="16187" y="7152"/>
                </a:lnTo>
                <a:lnTo>
                  <a:pt x="16206" y="7171"/>
                </a:lnTo>
                <a:lnTo>
                  <a:pt x="16301" y="7209"/>
                </a:lnTo>
                <a:lnTo>
                  <a:pt x="16320" y="7228"/>
                </a:lnTo>
                <a:lnTo>
                  <a:pt x="16320" y="7266"/>
                </a:lnTo>
                <a:lnTo>
                  <a:pt x="16225" y="7304"/>
                </a:lnTo>
                <a:lnTo>
                  <a:pt x="16130" y="7209"/>
                </a:lnTo>
                <a:lnTo>
                  <a:pt x="16111" y="7209"/>
                </a:lnTo>
                <a:lnTo>
                  <a:pt x="16054" y="7171"/>
                </a:lnTo>
                <a:lnTo>
                  <a:pt x="15959" y="7171"/>
                </a:lnTo>
                <a:lnTo>
                  <a:pt x="15902" y="7152"/>
                </a:lnTo>
                <a:lnTo>
                  <a:pt x="15902" y="7133"/>
                </a:lnTo>
                <a:lnTo>
                  <a:pt x="15921" y="7095"/>
                </a:lnTo>
                <a:close/>
                <a:moveTo>
                  <a:pt x="16757" y="7019"/>
                </a:moveTo>
                <a:lnTo>
                  <a:pt x="16853" y="7076"/>
                </a:lnTo>
                <a:lnTo>
                  <a:pt x="16948" y="7114"/>
                </a:lnTo>
                <a:lnTo>
                  <a:pt x="16986" y="7152"/>
                </a:lnTo>
                <a:lnTo>
                  <a:pt x="17081" y="7133"/>
                </a:lnTo>
                <a:lnTo>
                  <a:pt x="17138" y="7171"/>
                </a:lnTo>
                <a:lnTo>
                  <a:pt x="17138" y="7228"/>
                </a:lnTo>
                <a:lnTo>
                  <a:pt x="17043" y="7247"/>
                </a:lnTo>
                <a:lnTo>
                  <a:pt x="16986" y="7266"/>
                </a:lnTo>
                <a:lnTo>
                  <a:pt x="16815" y="7323"/>
                </a:lnTo>
                <a:lnTo>
                  <a:pt x="16719" y="7323"/>
                </a:lnTo>
                <a:lnTo>
                  <a:pt x="16624" y="7304"/>
                </a:lnTo>
                <a:lnTo>
                  <a:pt x="16624" y="7209"/>
                </a:lnTo>
                <a:lnTo>
                  <a:pt x="16605" y="7152"/>
                </a:lnTo>
                <a:lnTo>
                  <a:pt x="16586" y="7133"/>
                </a:lnTo>
                <a:lnTo>
                  <a:pt x="16605" y="7076"/>
                </a:lnTo>
                <a:lnTo>
                  <a:pt x="16624" y="7057"/>
                </a:lnTo>
                <a:lnTo>
                  <a:pt x="16757" y="7019"/>
                </a:lnTo>
                <a:close/>
                <a:moveTo>
                  <a:pt x="17271" y="7323"/>
                </a:moveTo>
                <a:lnTo>
                  <a:pt x="17366" y="7418"/>
                </a:lnTo>
                <a:lnTo>
                  <a:pt x="17385" y="7456"/>
                </a:lnTo>
                <a:lnTo>
                  <a:pt x="17366" y="7513"/>
                </a:lnTo>
                <a:lnTo>
                  <a:pt x="17309" y="7513"/>
                </a:lnTo>
                <a:lnTo>
                  <a:pt x="17271" y="7551"/>
                </a:lnTo>
                <a:lnTo>
                  <a:pt x="17233" y="7589"/>
                </a:lnTo>
                <a:lnTo>
                  <a:pt x="17138" y="7628"/>
                </a:lnTo>
                <a:lnTo>
                  <a:pt x="17081" y="7685"/>
                </a:lnTo>
                <a:lnTo>
                  <a:pt x="17081" y="7589"/>
                </a:lnTo>
                <a:lnTo>
                  <a:pt x="17100" y="7456"/>
                </a:lnTo>
                <a:lnTo>
                  <a:pt x="17157" y="7418"/>
                </a:lnTo>
                <a:lnTo>
                  <a:pt x="17176" y="7361"/>
                </a:lnTo>
                <a:lnTo>
                  <a:pt x="17214" y="7323"/>
                </a:lnTo>
                <a:close/>
                <a:moveTo>
                  <a:pt x="18412" y="7266"/>
                </a:moveTo>
                <a:lnTo>
                  <a:pt x="18507" y="7361"/>
                </a:lnTo>
                <a:lnTo>
                  <a:pt x="18488" y="7399"/>
                </a:lnTo>
                <a:lnTo>
                  <a:pt x="18450" y="7494"/>
                </a:lnTo>
                <a:lnTo>
                  <a:pt x="18431" y="7608"/>
                </a:lnTo>
                <a:lnTo>
                  <a:pt x="18412" y="7608"/>
                </a:lnTo>
                <a:lnTo>
                  <a:pt x="18241" y="7723"/>
                </a:lnTo>
                <a:lnTo>
                  <a:pt x="18127" y="7704"/>
                </a:lnTo>
                <a:lnTo>
                  <a:pt x="18089" y="7551"/>
                </a:lnTo>
                <a:lnTo>
                  <a:pt x="18089" y="7418"/>
                </a:lnTo>
                <a:lnTo>
                  <a:pt x="18051" y="7304"/>
                </a:lnTo>
                <a:lnTo>
                  <a:pt x="18127" y="7323"/>
                </a:lnTo>
                <a:lnTo>
                  <a:pt x="18260" y="7304"/>
                </a:lnTo>
                <a:lnTo>
                  <a:pt x="18317" y="7304"/>
                </a:lnTo>
                <a:lnTo>
                  <a:pt x="18412" y="7266"/>
                </a:lnTo>
                <a:close/>
                <a:moveTo>
                  <a:pt x="19192" y="7628"/>
                </a:moveTo>
                <a:lnTo>
                  <a:pt x="19192" y="7666"/>
                </a:lnTo>
                <a:lnTo>
                  <a:pt x="19211" y="7704"/>
                </a:lnTo>
                <a:lnTo>
                  <a:pt x="19192" y="7799"/>
                </a:lnTo>
                <a:lnTo>
                  <a:pt x="19097" y="7799"/>
                </a:lnTo>
                <a:lnTo>
                  <a:pt x="19097" y="7761"/>
                </a:lnTo>
                <a:lnTo>
                  <a:pt x="19078" y="7742"/>
                </a:lnTo>
                <a:lnTo>
                  <a:pt x="19192" y="7628"/>
                </a:lnTo>
                <a:close/>
                <a:moveTo>
                  <a:pt x="12554" y="4413"/>
                </a:moveTo>
                <a:lnTo>
                  <a:pt x="13315" y="4565"/>
                </a:lnTo>
                <a:lnTo>
                  <a:pt x="13885" y="4984"/>
                </a:lnTo>
                <a:lnTo>
                  <a:pt x="14247" y="5554"/>
                </a:lnTo>
                <a:lnTo>
                  <a:pt x="14361" y="6201"/>
                </a:lnTo>
                <a:lnTo>
                  <a:pt x="14209" y="6886"/>
                </a:lnTo>
                <a:lnTo>
                  <a:pt x="13771" y="7361"/>
                </a:lnTo>
                <a:lnTo>
                  <a:pt x="13163" y="7647"/>
                </a:lnTo>
                <a:lnTo>
                  <a:pt x="12459" y="7742"/>
                </a:lnTo>
                <a:lnTo>
                  <a:pt x="11850" y="7780"/>
                </a:lnTo>
                <a:lnTo>
                  <a:pt x="11032" y="7799"/>
                </a:lnTo>
                <a:lnTo>
                  <a:pt x="10424" y="7818"/>
                </a:lnTo>
                <a:lnTo>
                  <a:pt x="9796" y="7818"/>
                </a:lnTo>
                <a:lnTo>
                  <a:pt x="8997" y="7799"/>
                </a:lnTo>
                <a:lnTo>
                  <a:pt x="8369" y="7799"/>
                </a:lnTo>
                <a:lnTo>
                  <a:pt x="8179" y="7780"/>
                </a:lnTo>
                <a:lnTo>
                  <a:pt x="8027" y="7685"/>
                </a:lnTo>
                <a:lnTo>
                  <a:pt x="7894" y="7551"/>
                </a:lnTo>
                <a:lnTo>
                  <a:pt x="7856" y="7399"/>
                </a:lnTo>
                <a:lnTo>
                  <a:pt x="7837" y="6657"/>
                </a:lnTo>
                <a:lnTo>
                  <a:pt x="7856" y="6163"/>
                </a:lnTo>
                <a:lnTo>
                  <a:pt x="7856" y="5649"/>
                </a:lnTo>
                <a:lnTo>
                  <a:pt x="7875" y="4927"/>
                </a:lnTo>
                <a:lnTo>
                  <a:pt x="7913" y="4755"/>
                </a:lnTo>
                <a:lnTo>
                  <a:pt x="8027" y="4603"/>
                </a:lnTo>
                <a:lnTo>
                  <a:pt x="8160" y="4489"/>
                </a:lnTo>
                <a:lnTo>
                  <a:pt x="8331" y="4451"/>
                </a:lnTo>
                <a:lnTo>
                  <a:pt x="8959" y="4470"/>
                </a:lnTo>
                <a:lnTo>
                  <a:pt x="9834" y="4489"/>
                </a:lnTo>
                <a:lnTo>
                  <a:pt x="11070" y="4489"/>
                </a:lnTo>
                <a:lnTo>
                  <a:pt x="11508" y="4451"/>
                </a:lnTo>
                <a:lnTo>
                  <a:pt x="11945" y="4413"/>
                </a:lnTo>
                <a:close/>
                <a:moveTo>
                  <a:pt x="18051" y="7970"/>
                </a:moveTo>
                <a:lnTo>
                  <a:pt x="18146" y="7989"/>
                </a:lnTo>
                <a:lnTo>
                  <a:pt x="18241" y="8084"/>
                </a:lnTo>
                <a:lnTo>
                  <a:pt x="18203" y="8103"/>
                </a:lnTo>
                <a:lnTo>
                  <a:pt x="18146" y="8103"/>
                </a:lnTo>
                <a:lnTo>
                  <a:pt x="18051" y="8065"/>
                </a:lnTo>
                <a:lnTo>
                  <a:pt x="18032" y="8065"/>
                </a:lnTo>
                <a:lnTo>
                  <a:pt x="18032" y="7989"/>
                </a:lnTo>
                <a:lnTo>
                  <a:pt x="18051" y="7970"/>
                </a:lnTo>
                <a:close/>
                <a:moveTo>
                  <a:pt x="16035" y="7894"/>
                </a:moveTo>
                <a:lnTo>
                  <a:pt x="16149" y="7913"/>
                </a:lnTo>
                <a:lnTo>
                  <a:pt x="16282" y="7951"/>
                </a:lnTo>
                <a:lnTo>
                  <a:pt x="16320" y="8084"/>
                </a:lnTo>
                <a:lnTo>
                  <a:pt x="16206" y="8122"/>
                </a:lnTo>
                <a:lnTo>
                  <a:pt x="16111" y="8141"/>
                </a:lnTo>
                <a:lnTo>
                  <a:pt x="15940" y="8141"/>
                </a:lnTo>
                <a:lnTo>
                  <a:pt x="15844" y="8122"/>
                </a:lnTo>
                <a:lnTo>
                  <a:pt x="15844" y="7989"/>
                </a:lnTo>
                <a:lnTo>
                  <a:pt x="16035" y="7894"/>
                </a:lnTo>
                <a:close/>
                <a:moveTo>
                  <a:pt x="15578" y="7913"/>
                </a:moveTo>
                <a:lnTo>
                  <a:pt x="15711" y="8027"/>
                </a:lnTo>
                <a:lnTo>
                  <a:pt x="15730" y="8122"/>
                </a:lnTo>
                <a:lnTo>
                  <a:pt x="15730" y="8179"/>
                </a:lnTo>
                <a:lnTo>
                  <a:pt x="15711" y="8274"/>
                </a:lnTo>
                <a:lnTo>
                  <a:pt x="15578" y="8217"/>
                </a:lnTo>
                <a:lnTo>
                  <a:pt x="15464" y="8122"/>
                </a:lnTo>
                <a:lnTo>
                  <a:pt x="15426" y="8008"/>
                </a:lnTo>
                <a:lnTo>
                  <a:pt x="15445" y="7932"/>
                </a:lnTo>
                <a:lnTo>
                  <a:pt x="15483" y="7913"/>
                </a:lnTo>
                <a:close/>
                <a:moveTo>
                  <a:pt x="18374" y="8065"/>
                </a:moveTo>
                <a:lnTo>
                  <a:pt x="18507" y="8084"/>
                </a:lnTo>
                <a:lnTo>
                  <a:pt x="18488" y="8084"/>
                </a:lnTo>
                <a:lnTo>
                  <a:pt x="18488" y="8274"/>
                </a:lnTo>
                <a:lnTo>
                  <a:pt x="18431" y="8312"/>
                </a:lnTo>
                <a:lnTo>
                  <a:pt x="18393" y="8198"/>
                </a:lnTo>
                <a:lnTo>
                  <a:pt x="18374" y="8103"/>
                </a:lnTo>
                <a:lnTo>
                  <a:pt x="18374" y="8065"/>
                </a:lnTo>
                <a:close/>
                <a:moveTo>
                  <a:pt x="12497" y="8407"/>
                </a:moveTo>
                <a:lnTo>
                  <a:pt x="12516" y="8464"/>
                </a:lnTo>
                <a:lnTo>
                  <a:pt x="12497" y="8502"/>
                </a:lnTo>
                <a:lnTo>
                  <a:pt x="12440" y="8502"/>
                </a:lnTo>
                <a:lnTo>
                  <a:pt x="12383" y="8464"/>
                </a:lnTo>
                <a:lnTo>
                  <a:pt x="12383" y="8407"/>
                </a:lnTo>
                <a:close/>
                <a:moveTo>
                  <a:pt x="18393" y="8445"/>
                </a:moveTo>
                <a:lnTo>
                  <a:pt x="18412" y="8541"/>
                </a:lnTo>
                <a:lnTo>
                  <a:pt x="18412" y="8598"/>
                </a:lnTo>
                <a:lnTo>
                  <a:pt x="18393" y="8598"/>
                </a:lnTo>
                <a:lnTo>
                  <a:pt x="18393" y="8636"/>
                </a:lnTo>
                <a:lnTo>
                  <a:pt x="18336" y="8598"/>
                </a:lnTo>
                <a:lnTo>
                  <a:pt x="18317" y="8560"/>
                </a:lnTo>
                <a:lnTo>
                  <a:pt x="18317" y="8464"/>
                </a:lnTo>
                <a:lnTo>
                  <a:pt x="18374" y="8445"/>
                </a:lnTo>
                <a:close/>
                <a:moveTo>
                  <a:pt x="6638" y="8655"/>
                </a:moveTo>
                <a:lnTo>
                  <a:pt x="6638" y="8674"/>
                </a:lnTo>
                <a:lnTo>
                  <a:pt x="6695" y="8674"/>
                </a:lnTo>
                <a:lnTo>
                  <a:pt x="6791" y="8693"/>
                </a:lnTo>
                <a:lnTo>
                  <a:pt x="6734" y="8788"/>
                </a:lnTo>
                <a:lnTo>
                  <a:pt x="6695" y="8807"/>
                </a:lnTo>
                <a:lnTo>
                  <a:pt x="6676" y="8845"/>
                </a:lnTo>
                <a:lnTo>
                  <a:pt x="6353" y="8864"/>
                </a:lnTo>
                <a:lnTo>
                  <a:pt x="6315" y="8845"/>
                </a:lnTo>
                <a:lnTo>
                  <a:pt x="6220" y="8807"/>
                </a:lnTo>
                <a:lnTo>
                  <a:pt x="6220" y="8693"/>
                </a:lnTo>
                <a:lnTo>
                  <a:pt x="6543" y="8655"/>
                </a:lnTo>
                <a:close/>
                <a:moveTo>
                  <a:pt x="16016" y="8978"/>
                </a:moveTo>
                <a:lnTo>
                  <a:pt x="16016" y="9073"/>
                </a:lnTo>
                <a:lnTo>
                  <a:pt x="15959" y="9111"/>
                </a:lnTo>
                <a:lnTo>
                  <a:pt x="15940" y="9073"/>
                </a:lnTo>
                <a:lnTo>
                  <a:pt x="15921" y="9035"/>
                </a:lnTo>
                <a:lnTo>
                  <a:pt x="15940" y="9016"/>
                </a:lnTo>
                <a:lnTo>
                  <a:pt x="15940" y="8978"/>
                </a:lnTo>
                <a:close/>
                <a:moveTo>
                  <a:pt x="10424" y="8636"/>
                </a:moveTo>
                <a:lnTo>
                  <a:pt x="10557" y="8655"/>
                </a:lnTo>
                <a:lnTo>
                  <a:pt x="10557" y="8788"/>
                </a:lnTo>
                <a:lnTo>
                  <a:pt x="10519" y="8997"/>
                </a:lnTo>
                <a:lnTo>
                  <a:pt x="10386" y="9130"/>
                </a:lnTo>
                <a:lnTo>
                  <a:pt x="10347" y="8978"/>
                </a:lnTo>
                <a:lnTo>
                  <a:pt x="10405" y="8788"/>
                </a:lnTo>
                <a:lnTo>
                  <a:pt x="10386" y="8674"/>
                </a:lnTo>
                <a:lnTo>
                  <a:pt x="10424" y="8636"/>
                </a:lnTo>
                <a:close/>
                <a:moveTo>
                  <a:pt x="8217" y="8845"/>
                </a:moveTo>
                <a:lnTo>
                  <a:pt x="8236" y="8864"/>
                </a:lnTo>
                <a:lnTo>
                  <a:pt x="8217" y="8959"/>
                </a:lnTo>
                <a:lnTo>
                  <a:pt x="8293" y="9054"/>
                </a:lnTo>
                <a:lnTo>
                  <a:pt x="8255" y="9149"/>
                </a:lnTo>
                <a:lnTo>
                  <a:pt x="8141" y="9130"/>
                </a:lnTo>
                <a:lnTo>
                  <a:pt x="8046" y="9035"/>
                </a:lnTo>
                <a:lnTo>
                  <a:pt x="8065" y="8883"/>
                </a:lnTo>
                <a:lnTo>
                  <a:pt x="8217" y="8845"/>
                </a:lnTo>
                <a:close/>
                <a:moveTo>
                  <a:pt x="16377" y="8864"/>
                </a:moveTo>
                <a:lnTo>
                  <a:pt x="16605" y="9035"/>
                </a:lnTo>
                <a:lnTo>
                  <a:pt x="16605" y="9073"/>
                </a:lnTo>
                <a:lnTo>
                  <a:pt x="16624" y="9168"/>
                </a:lnTo>
                <a:lnTo>
                  <a:pt x="16472" y="9130"/>
                </a:lnTo>
                <a:lnTo>
                  <a:pt x="16415" y="9130"/>
                </a:lnTo>
                <a:lnTo>
                  <a:pt x="16320" y="9149"/>
                </a:lnTo>
                <a:lnTo>
                  <a:pt x="16225" y="9111"/>
                </a:lnTo>
                <a:lnTo>
                  <a:pt x="16225" y="8997"/>
                </a:lnTo>
                <a:lnTo>
                  <a:pt x="16244" y="8978"/>
                </a:lnTo>
                <a:lnTo>
                  <a:pt x="16244" y="8959"/>
                </a:lnTo>
                <a:lnTo>
                  <a:pt x="16282" y="8921"/>
                </a:lnTo>
                <a:lnTo>
                  <a:pt x="16320" y="8864"/>
                </a:lnTo>
                <a:close/>
                <a:moveTo>
                  <a:pt x="8921" y="8959"/>
                </a:moveTo>
                <a:lnTo>
                  <a:pt x="9054" y="8978"/>
                </a:lnTo>
                <a:lnTo>
                  <a:pt x="9168" y="9073"/>
                </a:lnTo>
                <a:lnTo>
                  <a:pt x="9301" y="9168"/>
                </a:lnTo>
                <a:lnTo>
                  <a:pt x="9111" y="9320"/>
                </a:lnTo>
                <a:lnTo>
                  <a:pt x="8902" y="9225"/>
                </a:lnTo>
                <a:lnTo>
                  <a:pt x="8807" y="9111"/>
                </a:lnTo>
                <a:lnTo>
                  <a:pt x="8826" y="9016"/>
                </a:lnTo>
                <a:lnTo>
                  <a:pt x="8921" y="8959"/>
                </a:lnTo>
                <a:close/>
                <a:moveTo>
                  <a:pt x="12649" y="9225"/>
                </a:moveTo>
                <a:lnTo>
                  <a:pt x="12744" y="9244"/>
                </a:lnTo>
                <a:lnTo>
                  <a:pt x="12782" y="9301"/>
                </a:lnTo>
                <a:lnTo>
                  <a:pt x="12744" y="9320"/>
                </a:lnTo>
                <a:lnTo>
                  <a:pt x="12706" y="9339"/>
                </a:lnTo>
                <a:lnTo>
                  <a:pt x="12649" y="9320"/>
                </a:lnTo>
                <a:lnTo>
                  <a:pt x="12611" y="9301"/>
                </a:lnTo>
                <a:lnTo>
                  <a:pt x="12611" y="9244"/>
                </a:lnTo>
                <a:lnTo>
                  <a:pt x="12649" y="9225"/>
                </a:lnTo>
                <a:close/>
                <a:moveTo>
                  <a:pt x="17594" y="8598"/>
                </a:moveTo>
                <a:lnTo>
                  <a:pt x="17632" y="8750"/>
                </a:lnTo>
                <a:lnTo>
                  <a:pt x="17594" y="8864"/>
                </a:lnTo>
                <a:lnTo>
                  <a:pt x="17556" y="8978"/>
                </a:lnTo>
                <a:lnTo>
                  <a:pt x="17556" y="8997"/>
                </a:lnTo>
                <a:lnTo>
                  <a:pt x="17461" y="9130"/>
                </a:lnTo>
                <a:lnTo>
                  <a:pt x="17290" y="9282"/>
                </a:lnTo>
                <a:lnTo>
                  <a:pt x="17195" y="9320"/>
                </a:lnTo>
                <a:lnTo>
                  <a:pt x="17195" y="9339"/>
                </a:lnTo>
                <a:lnTo>
                  <a:pt x="17062" y="9225"/>
                </a:lnTo>
                <a:lnTo>
                  <a:pt x="17005" y="9092"/>
                </a:lnTo>
                <a:lnTo>
                  <a:pt x="17043" y="8845"/>
                </a:lnTo>
                <a:lnTo>
                  <a:pt x="17062" y="8807"/>
                </a:lnTo>
                <a:lnTo>
                  <a:pt x="17062" y="8693"/>
                </a:lnTo>
                <a:lnTo>
                  <a:pt x="17081" y="8674"/>
                </a:lnTo>
                <a:lnTo>
                  <a:pt x="17176" y="8731"/>
                </a:lnTo>
                <a:lnTo>
                  <a:pt x="17195" y="8826"/>
                </a:lnTo>
                <a:lnTo>
                  <a:pt x="17309" y="8864"/>
                </a:lnTo>
                <a:lnTo>
                  <a:pt x="17404" y="8769"/>
                </a:lnTo>
                <a:lnTo>
                  <a:pt x="17442" y="8674"/>
                </a:lnTo>
                <a:lnTo>
                  <a:pt x="17461" y="8674"/>
                </a:lnTo>
                <a:lnTo>
                  <a:pt x="17499" y="8655"/>
                </a:lnTo>
                <a:lnTo>
                  <a:pt x="17594" y="8598"/>
                </a:lnTo>
                <a:close/>
                <a:moveTo>
                  <a:pt x="6144" y="8978"/>
                </a:moveTo>
                <a:lnTo>
                  <a:pt x="6239" y="8997"/>
                </a:lnTo>
                <a:lnTo>
                  <a:pt x="6334" y="9054"/>
                </a:lnTo>
                <a:lnTo>
                  <a:pt x="6448" y="9168"/>
                </a:lnTo>
                <a:lnTo>
                  <a:pt x="6505" y="9187"/>
                </a:lnTo>
                <a:lnTo>
                  <a:pt x="6543" y="9244"/>
                </a:lnTo>
                <a:lnTo>
                  <a:pt x="6334" y="9244"/>
                </a:lnTo>
                <a:lnTo>
                  <a:pt x="6144" y="9282"/>
                </a:lnTo>
                <a:lnTo>
                  <a:pt x="5954" y="9377"/>
                </a:lnTo>
                <a:lnTo>
                  <a:pt x="5763" y="9358"/>
                </a:lnTo>
                <a:lnTo>
                  <a:pt x="5725" y="9168"/>
                </a:lnTo>
                <a:lnTo>
                  <a:pt x="5878" y="8997"/>
                </a:lnTo>
                <a:lnTo>
                  <a:pt x="6144" y="8978"/>
                </a:lnTo>
                <a:close/>
                <a:moveTo>
                  <a:pt x="12307" y="9263"/>
                </a:moveTo>
                <a:lnTo>
                  <a:pt x="12326" y="9320"/>
                </a:lnTo>
                <a:lnTo>
                  <a:pt x="12307" y="9358"/>
                </a:lnTo>
                <a:lnTo>
                  <a:pt x="12288" y="9396"/>
                </a:lnTo>
                <a:lnTo>
                  <a:pt x="12231" y="9396"/>
                </a:lnTo>
                <a:lnTo>
                  <a:pt x="12212" y="9339"/>
                </a:lnTo>
                <a:lnTo>
                  <a:pt x="12212" y="9282"/>
                </a:lnTo>
                <a:lnTo>
                  <a:pt x="12250" y="9263"/>
                </a:lnTo>
                <a:close/>
                <a:moveTo>
                  <a:pt x="9777" y="9130"/>
                </a:moveTo>
                <a:lnTo>
                  <a:pt x="9967" y="9282"/>
                </a:lnTo>
                <a:lnTo>
                  <a:pt x="10176" y="9282"/>
                </a:lnTo>
                <a:lnTo>
                  <a:pt x="10309" y="9396"/>
                </a:lnTo>
                <a:lnTo>
                  <a:pt x="10309" y="9434"/>
                </a:lnTo>
                <a:lnTo>
                  <a:pt x="10271" y="9454"/>
                </a:lnTo>
                <a:lnTo>
                  <a:pt x="10119" y="9454"/>
                </a:lnTo>
                <a:lnTo>
                  <a:pt x="10005" y="9358"/>
                </a:lnTo>
                <a:lnTo>
                  <a:pt x="9777" y="9492"/>
                </a:lnTo>
                <a:lnTo>
                  <a:pt x="9587" y="9473"/>
                </a:lnTo>
                <a:lnTo>
                  <a:pt x="9473" y="9358"/>
                </a:lnTo>
                <a:lnTo>
                  <a:pt x="9511" y="9225"/>
                </a:lnTo>
                <a:lnTo>
                  <a:pt x="9777" y="9130"/>
                </a:lnTo>
                <a:close/>
                <a:moveTo>
                  <a:pt x="16853" y="9320"/>
                </a:moveTo>
                <a:lnTo>
                  <a:pt x="16853" y="9434"/>
                </a:lnTo>
                <a:lnTo>
                  <a:pt x="16757" y="9492"/>
                </a:lnTo>
                <a:lnTo>
                  <a:pt x="16700" y="9434"/>
                </a:lnTo>
                <a:lnTo>
                  <a:pt x="16796" y="9339"/>
                </a:lnTo>
                <a:lnTo>
                  <a:pt x="16853" y="9320"/>
                </a:lnTo>
                <a:close/>
                <a:moveTo>
                  <a:pt x="11165" y="9339"/>
                </a:moveTo>
                <a:lnTo>
                  <a:pt x="11203" y="9396"/>
                </a:lnTo>
                <a:lnTo>
                  <a:pt x="11165" y="9530"/>
                </a:lnTo>
                <a:lnTo>
                  <a:pt x="11051" y="9549"/>
                </a:lnTo>
                <a:lnTo>
                  <a:pt x="11070" y="9434"/>
                </a:lnTo>
                <a:lnTo>
                  <a:pt x="11165" y="9339"/>
                </a:lnTo>
                <a:close/>
                <a:moveTo>
                  <a:pt x="15578" y="9263"/>
                </a:moveTo>
                <a:lnTo>
                  <a:pt x="15673" y="9320"/>
                </a:lnTo>
                <a:lnTo>
                  <a:pt x="15730" y="9339"/>
                </a:lnTo>
                <a:lnTo>
                  <a:pt x="15749" y="9339"/>
                </a:lnTo>
                <a:lnTo>
                  <a:pt x="15749" y="9434"/>
                </a:lnTo>
                <a:lnTo>
                  <a:pt x="15768" y="9530"/>
                </a:lnTo>
                <a:lnTo>
                  <a:pt x="15768" y="9644"/>
                </a:lnTo>
                <a:lnTo>
                  <a:pt x="15749" y="9739"/>
                </a:lnTo>
                <a:lnTo>
                  <a:pt x="15654" y="9758"/>
                </a:lnTo>
                <a:lnTo>
                  <a:pt x="15540" y="9758"/>
                </a:lnTo>
                <a:lnTo>
                  <a:pt x="15559" y="9739"/>
                </a:lnTo>
                <a:lnTo>
                  <a:pt x="15578" y="9701"/>
                </a:lnTo>
                <a:lnTo>
                  <a:pt x="15635" y="9644"/>
                </a:lnTo>
                <a:lnTo>
                  <a:pt x="15635" y="9530"/>
                </a:lnTo>
                <a:lnTo>
                  <a:pt x="15616" y="9473"/>
                </a:lnTo>
                <a:lnTo>
                  <a:pt x="15578" y="9358"/>
                </a:lnTo>
                <a:lnTo>
                  <a:pt x="15578" y="9263"/>
                </a:lnTo>
                <a:close/>
                <a:moveTo>
                  <a:pt x="17005" y="9701"/>
                </a:moveTo>
                <a:lnTo>
                  <a:pt x="17005" y="9758"/>
                </a:lnTo>
                <a:lnTo>
                  <a:pt x="16967" y="9815"/>
                </a:lnTo>
                <a:lnTo>
                  <a:pt x="16910" y="9834"/>
                </a:lnTo>
                <a:lnTo>
                  <a:pt x="16815" y="9834"/>
                </a:lnTo>
                <a:lnTo>
                  <a:pt x="16815" y="9739"/>
                </a:lnTo>
                <a:lnTo>
                  <a:pt x="16853" y="9720"/>
                </a:lnTo>
                <a:lnTo>
                  <a:pt x="16891" y="9701"/>
                </a:lnTo>
                <a:close/>
                <a:moveTo>
                  <a:pt x="17785" y="9263"/>
                </a:moveTo>
                <a:lnTo>
                  <a:pt x="17785" y="9434"/>
                </a:lnTo>
                <a:lnTo>
                  <a:pt x="17766" y="9587"/>
                </a:lnTo>
                <a:lnTo>
                  <a:pt x="17728" y="9606"/>
                </a:lnTo>
                <a:lnTo>
                  <a:pt x="17632" y="9625"/>
                </a:lnTo>
                <a:lnTo>
                  <a:pt x="17575" y="9682"/>
                </a:lnTo>
                <a:lnTo>
                  <a:pt x="17537" y="9701"/>
                </a:lnTo>
                <a:lnTo>
                  <a:pt x="17537" y="9720"/>
                </a:lnTo>
                <a:lnTo>
                  <a:pt x="17518" y="9777"/>
                </a:lnTo>
                <a:lnTo>
                  <a:pt x="17385" y="9815"/>
                </a:lnTo>
                <a:lnTo>
                  <a:pt x="17290" y="9834"/>
                </a:lnTo>
                <a:lnTo>
                  <a:pt x="17252" y="9834"/>
                </a:lnTo>
                <a:lnTo>
                  <a:pt x="17271" y="9796"/>
                </a:lnTo>
                <a:lnTo>
                  <a:pt x="17366" y="9701"/>
                </a:lnTo>
                <a:lnTo>
                  <a:pt x="17518" y="9606"/>
                </a:lnTo>
                <a:lnTo>
                  <a:pt x="17537" y="9587"/>
                </a:lnTo>
                <a:lnTo>
                  <a:pt x="17556" y="9492"/>
                </a:lnTo>
                <a:lnTo>
                  <a:pt x="17690" y="9396"/>
                </a:lnTo>
                <a:lnTo>
                  <a:pt x="17785" y="9263"/>
                </a:lnTo>
                <a:close/>
                <a:moveTo>
                  <a:pt x="11260" y="9796"/>
                </a:moveTo>
                <a:lnTo>
                  <a:pt x="11356" y="9929"/>
                </a:lnTo>
                <a:lnTo>
                  <a:pt x="11222" y="9967"/>
                </a:lnTo>
                <a:lnTo>
                  <a:pt x="11108" y="9910"/>
                </a:lnTo>
                <a:lnTo>
                  <a:pt x="11089" y="9815"/>
                </a:lnTo>
                <a:lnTo>
                  <a:pt x="11127" y="9796"/>
                </a:lnTo>
                <a:close/>
                <a:moveTo>
                  <a:pt x="9739" y="9758"/>
                </a:moveTo>
                <a:lnTo>
                  <a:pt x="9644" y="9986"/>
                </a:lnTo>
                <a:lnTo>
                  <a:pt x="9492" y="9815"/>
                </a:lnTo>
                <a:lnTo>
                  <a:pt x="9739" y="9758"/>
                </a:lnTo>
                <a:close/>
                <a:moveTo>
                  <a:pt x="8255" y="9758"/>
                </a:moveTo>
                <a:lnTo>
                  <a:pt x="8274" y="9910"/>
                </a:lnTo>
                <a:lnTo>
                  <a:pt x="8274" y="10024"/>
                </a:lnTo>
                <a:lnTo>
                  <a:pt x="8141" y="9929"/>
                </a:lnTo>
                <a:lnTo>
                  <a:pt x="8255" y="9758"/>
                </a:lnTo>
                <a:close/>
                <a:moveTo>
                  <a:pt x="15616" y="9834"/>
                </a:moveTo>
                <a:lnTo>
                  <a:pt x="15749" y="9929"/>
                </a:lnTo>
                <a:lnTo>
                  <a:pt x="15749" y="9948"/>
                </a:lnTo>
                <a:lnTo>
                  <a:pt x="15768" y="10043"/>
                </a:lnTo>
                <a:lnTo>
                  <a:pt x="15825" y="10138"/>
                </a:lnTo>
                <a:lnTo>
                  <a:pt x="15711" y="10100"/>
                </a:lnTo>
                <a:lnTo>
                  <a:pt x="15616" y="10081"/>
                </a:lnTo>
                <a:lnTo>
                  <a:pt x="15578" y="10081"/>
                </a:lnTo>
                <a:lnTo>
                  <a:pt x="15464" y="9929"/>
                </a:lnTo>
                <a:lnTo>
                  <a:pt x="15483" y="9910"/>
                </a:lnTo>
                <a:lnTo>
                  <a:pt x="15616" y="9834"/>
                </a:lnTo>
                <a:close/>
                <a:moveTo>
                  <a:pt x="7837" y="9910"/>
                </a:moveTo>
                <a:lnTo>
                  <a:pt x="7856" y="10081"/>
                </a:lnTo>
                <a:lnTo>
                  <a:pt x="7685" y="10176"/>
                </a:lnTo>
                <a:lnTo>
                  <a:pt x="7551" y="10157"/>
                </a:lnTo>
                <a:lnTo>
                  <a:pt x="7342" y="10100"/>
                </a:lnTo>
                <a:lnTo>
                  <a:pt x="7627" y="9910"/>
                </a:lnTo>
                <a:close/>
                <a:moveTo>
                  <a:pt x="10500" y="10176"/>
                </a:moveTo>
                <a:lnTo>
                  <a:pt x="10633" y="10214"/>
                </a:lnTo>
                <a:lnTo>
                  <a:pt x="10519" y="10271"/>
                </a:lnTo>
                <a:lnTo>
                  <a:pt x="10405" y="10290"/>
                </a:lnTo>
                <a:lnTo>
                  <a:pt x="10386" y="10271"/>
                </a:lnTo>
                <a:lnTo>
                  <a:pt x="10405" y="10214"/>
                </a:lnTo>
                <a:lnTo>
                  <a:pt x="10500" y="10176"/>
                </a:lnTo>
                <a:close/>
                <a:moveTo>
                  <a:pt x="5383" y="10119"/>
                </a:moveTo>
                <a:lnTo>
                  <a:pt x="5497" y="10214"/>
                </a:lnTo>
                <a:lnTo>
                  <a:pt x="5554" y="10309"/>
                </a:lnTo>
                <a:lnTo>
                  <a:pt x="5497" y="10347"/>
                </a:lnTo>
                <a:lnTo>
                  <a:pt x="5383" y="10347"/>
                </a:lnTo>
                <a:lnTo>
                  <a:pt x="5383" y="10367"/>
                </a:lnTo>
                <a:lnTo>
                  <a:pt x="5288" y="10367"/>
                </a:lnTo>
                <a:lnTo>
                  <a:pt x="5193" y="10214"/>
                </a:lnTo>
                <a:lnTo>
                  <a:pt x="5212" y="10214"/>
                </a:lnTo>
                <a:lnTo>
                  <a:pt x="5212" y="10119"/>
                </a:lnTo>
                <a:close/>
                <a:moveTo>
                  <a:pt x="20562" y="3899"/>
                </a:moveTo>
                <a:lnTo>
                  <a:pt x="20676" y="4394"/>
                </a:lnTo>
                <a:lnTo>
                  <a:pt x="20714" y="5041"/>
                </a:lnTo>
                <a:lnTo>
                  <a:pt x="20752" y="5649"/>
                </a:lnTo>
                <a:lnTo>
                  <a:pt x="20714" y="6239"/>
                </a:lnTo>
                <a:lnTo>
                  <a:pt x="20619" y="6772"/>
                </a:lnTo>
                <a:lnTo>
                  <a:pt x="20467" y="7361"/>
                </a:lnTo>
                <a:lnTo>
                  <a:pt x="20276" y="7932"/>
                </a:lnTo>
                <a:lnTo>
                  <a:pt x="20086" y="8388"/>
                </a:lnTo>
                <a:lnTo>
                  <a:pt x="19763" y="8864"/>
                </a:lnTo>
                <a:lnTo>
                  <a:pt x="19344" y="9339"/>
                </a:lnTo>
                <a:lnTo>
                  <a:pt x="19078" y="9549"/>
                </a:lnTo>
                <a:lnTo>
                  <a:pt x="19344" y="9758"/>
                </a:lnTo>
                <a:lnTo>
                  <a:pt x="19439" y="9853"/>
                </a:lnTo>
                <a:lnTo>
                  <a:pt x="19820" y="10328"/>
                </a:lnTo>
                <a:lnTo>
                  <a:pt x="19858" y="10386"/>
                </a:lnTo>
                <a:lnTo>
                  <a:pt x="19991" y="10271"/>
                </a:lnTo>
                <a:lnTo>
                  <a:pt x="20409" y="9796"/>
                </a:lnTo>
                <a:lnTo>
                  <a:pt x="20714" y="9320"/>
                </a:lnTo>
                <a:lnTo>
                  <a:pt x="20942" y="8845"/>
                </a:lnTo>
                <a:lnTo>
                  <a:pt x="21132" y="8236"/>
                </a:lnTo>
                <a:lnTo>
                  <a:pt x="21265" y="7723"/>
                </a:lnTo>
                <a:lnTo>
                  <a:pt x="21361" y="7190"/>
                </a:lnTo>
                <a:lnTo>
                  <a:pt x="21380" y="6600"/>
                </a:lnTo>
                <a:lnTo>
                  <a:pt x="21361" y="5954"/>
                </a:lnTo>
                <a:lnTo>
                  <a:pt x="21322" y="5383"/>
                </a:lnTo>
                <a:lnTo>
                  <a:pt x="21227" y="5003"/>
                </a:lnTo>
                <a:lnTo>
                  <a:pt x="21037" y="4622"/>
                </a:lnTo>
                <a:lnTo>
                  <a:pt x="20752" y="4185"/>
                </a:lnTo>
                <a:lnTo>
                  <a:pt x="20562" y="3899"/>
                </a:lnTo>
                <a:close/>
                <a:moveTo>
                  <a:pt x="16700" y="10214"/>
                </a:moveTo>
                <a:lnTo>
                  <a:pt x="16700" y="10271"/>
                </a:lnTo>
                <a:lnTo>
                  <a:pt x="16719" y="10290"/>
                </a:lnTo>
                <a:lnTo>
                  <a:pt x="16700" y="10386"/>
                </a:lnTo>
                <a:lnTo>
                  <a:pt x="16605" y="10481"/>
                </a:lnTo>
                <a:lnTo>
                  <a:pt x="16567" y="10481"/>
                </a:lnTo>
                <a:lnTo>
                  <a:pt x="16529" y="10443"/>
                </a:lnTo>
                <a:lnTo>
                  <a:pt x="16529" y="10309"/>
                </a:lnTo>
                <a:lnTo>
                  <a:pt x="16586" y="10214"/>
                </a:lnTo>
                <a:close/>
                <a:moveTo>
                  <a:pt x="4812" y="9891"/>
                </a:moveTo>
                <a:lnTo>
                  <a:pt x="4908" y="9986"/>
                </a:lnTo>
                <a:lnTo>
                  <a:pt x="5003" y="10195"/>
                </a:lnTo>
                <a:lnTo>
                  <a:pt x="5003" y="10386"/>
                </a:lnTo>
                <a:lnTo>
                  <a:pt x="4984" y="10443"/>
                </a:lnTo>
                <a:lnTo>
                  <a:pt x="5003" y="10576"/>
                </a:lnTo>
                <a:lnTo>
                  <a:pt x="4946" y="10595"/>
                </a:lnTo>
                <a:lnTo>
                  <a:pt x="4927" y="10595"/>
                </a:lnTo>
                <a:lnTo>
                  <a:pt x="4831" y="10462"/>
                </a:lnTo>
                <a:lnTo>
                  <a:pt x="4888" y="10309"/>
                </a:lnTo>
                <a:lnTo>
                  <a:pt x="4850" y="10271"/>
                </a:lnTo>
                <a:lnTo>
                  <a:pt x="4850" y="10214"/>
                </a:lnTo>
                <a:lnTo>
                  <a:pt x="4812" y="10024"/>
                </a:lnTo>
                <a:lnTo>
                  <a:pt x="4812" y="9891"/>
                </a:lnTo>
                <a:close/>
                <a:moveTo>
                  <a:pt x="14970" y="10405"/>
                </a:moveTo>
                <a:lnTo>
                  <a:pt x="15008" y="10443"/>
                </a:lnTo>
                <a:lnTo>
                  <a:pt x="15008" y="10462"/>
                </a:lnTo>
                <a:lnTo>
                  <a:pt x="15160" y="10462"/>
                </a:lnTo>
                <a:lnTo>
                  <a:pt x="15198" y="10481"/>
                </a:lnTo>
                <a:lnTo>
                  <a:pt x="15255" y="10481"/>
                </a:lnTo>
                <a:lnTo>
                  <a:pt x="15274" y="10576"/>
                </a:lnTo>
                <a:lnTo>
                  <a:pt x="15179" y="10633"/>
                </a:lnTo>
                <a:lnTo>
                  <a:pt x="15160" y="10633"/>
                </a:lnTo>
                <a:lnTo>
                  <a:pt x="15065" y="10595"/>
                </a:lnTo>
                <a:lnTo>
                  <a:pt x="14970" y="10595"/>
                </a:lnTo>
                <a:lnTo>
                  <a:pt x="14989" y="10500"/>
                </a:lnTo>
                <a:lnTo>
                  <a:pt x="14970" y="10405"/>
                </a:lnTo>
                <a:close/>
                <a:moveTo>
                  <a:pt x="17861" y="10481"/>
                </a:moveTo>
                <a:lnTo>
                  <a:pt x="17956" y="10538"/>
                </a:lnTo>
                <a:lnTo>
                  <a:pt x="17937" y="10538"/>
                </a:lnTo>
                <a:lnTo>
                  <a:pt x="17937" y="10633"/>
                </a:lnTo>
                <a:lnTo>
                  <a:pt x="17880" y="10671"/>
                </a:lnTo>
                <a:lnTo>
                  <a:pt x="17785" y="10690"/>
                </a:lnTo>
                <a:lnTo>
                  <a:pt x="17747" y="10652"/>
                </a:lnTo>
                <a:lnTo>
                  <a:pt x="17747" y="10557"/>
                </a:lnTo>
                <a:lnTo>
                  <a:pt x="17766" y="10500"/>
                </a:lnTo>
                <a:lnTo>
                  <a:pt x="17861" y="10481"/>
                </a:lnTo>
                <a:close/>
                <a:moveTo>
                  <a:pt x="8959" y="10462"/>
                </a:moveTo>
                <a:lnTo>
                  <a:pt x="9073" y="10500"/>
                </a:lnTo>
                <a:lnTo>
                  <a:pt x="9054" y="10595"/>
                </a:lnTo>
                <a:lnTo>
                  <a:pt x="8921" y="10633"/>
                </a:lnTo>
                <a:lnTo>
                  <a:pt x="8826" y="10728"/>
                </a:lnTo>
                <a:lnTo>
                  <a:pt x="8712" y="10671"/>
                </a:lnTo>
                <a:lnTo>
                  <a:pt x="8712" y="10576"/>
                </a:lnTo>
                <a:lnTo>
                  <a:pt x="8769" y="10538"/>
                </a:lnTo>
                <a:lnTo>
                  <a:pt x="8959" y="10462"/>
                </a:lnTo>
                <a:close/>
                <a:moveTo>
                  <a:pt x="15445" y="10633"/>
                </a:moveTo>
                <a:lnTo>
                  <a:pt x="15388" y="10728"/>
                </a:lnTo>
                <a:lnTo>
                  <a:pt x="15369" y="10766"/>
                </a:lnTo>
                <a:lnTo>
                  <a:pt x="15369" y="10785"/>
                </a:lnTo>
                <a:lnTo>
                  <a:pt x="15331" y="10823"/>
                </a:lnTo>
                <a:lnTo>
                  <a:pt x="15274" y="10861"/>
                </a:lnTo>
                <a:lnTo>
                  <a:pt x="15274" y="10766"/>
                </a:lnTo>
                <a:lnTo>
                  <a:pt x="15255" y="10766"/>
                </a:lnTo>
                <a:lnTo>
                  <a:pt x="15255" y="10747"/>
                </a:lnTo>
                <a:lnTo>
                  <a:pt x="15274" y="10728"/>
                </a:lnTo>
                <a:lnTo>
                  <a:pt x="15293" y="10671"/>
                </a:lnTo>
                <a:lnTo>
                  <a:pt x="15331" y="10652"/>
                </a:lnTo>
                <a:lnTo>
                  <a:pt x="15350" y="10652"/>
                </a:lnTo>
                <a:lnTo>
                  <a:pt x="15388" y="10633"/>
                </a:lnTo>
                <a:close/>
                <a:moveTo>
                  <a:pt x="11470" y="10652"/>
                </a:moveTo>
                <a:lnTo>
                  <a:pt x="11584" y="10747"/>
                </a:lnTo>
                <a:lnTo>
                  <a:pt x="11489" y="10880"/>
                </a:lnTo>
                <a:lnTo>
                  <a:pt x="11337" y="10937"/>
                </a:lnTo>
                <a:lnTo>
                  <a:pt x="11279" y="10842"/>
                </a:lnTo>
                <a:lnTo>
                  <a:pt x="11337" y="10690"/>
                </a:lnTo>
                <a:lnTo>
                  <a:pt x="11470" y="10652"/>
                </a:lnTo>
                <a:close/>
                <a:moveTo>
                  <a:pt x="6791" y="10823"/>
                </a:moveTo>
                <a:lnTo>
                  <a:pt x="6829" y="10842"/>
                </a:lnTo>
                <a:lnTo>
                  <a:pt x="6905" y="10918"/>
                </a:lnTo>
                <a:lnTo>
                  <a:pt x="6905" y="10956"/>
                </a:lnTo>
                <a:lnTo>
                  <a:pt x="6886" y="10975"/>
                </a:lnTo>
                <a:lnTo>
                  <a:pt x="6772" y="10937"/>
                </a:lnTo>
                <a:lnTo>
                  <a:pt x="6734" y="10842"/>
                </a:lnTo>
                <a:lnTo>
                  <a:pt x="6791" y="10823"/>
                </a:lnTo>
                <a:close/>
                <a:moveTo>
                  <a:pt x="6714" y="11108"/>
                </a:moveTo>
                <a:lnTo>
                  <a:pt x="6772" y="11222"/>
                </a:lnTo>
                <a:lnTo>
                  <a:pt x="6791" y="11222"/>
                </a:lnTo>
                <a:lnTo>
                  <a:pt x="6791" y="11241"/>
                </a:lnTo>
                <a:lnTo>
                  <a:pt x="6676" y="11146"/>
                </a:lnTo>
                <a:lnTo>
                  <a:pt x="6676" y="11108"/>
                </a:lnTo>
                <a:close/>
                <a:moveTo>
                  <a:pt x="17005" y="10918"/>
                </a:moveTo>
                <a:lnTo>
                  <a:pt x="17119" y="11051"/>
                </a:lnTo>
                <a:lnTo>
                  <a:pt x="17176" y="11165"/>
                </a:lnTo>
                <a:lnTo>
                  <a:pt x="17271" y="11299"/>
                </a:lnTo>
                <a:lnTo>
                  <a:pt x="17290" y="11318"/>
                </a:lnTo>
                <a:lnTo>
                  <a:pt x="17157" y="11489"/>
                </a:lnTo>
                <a:lnTo>
                  <a:pt x="16986" y="11641"/>
                </a:lnTo>
                <a:lnTo>
                  <a:pt x="16986" y="11489"/>
                </a:lnTo>
                <a:lnTo>
                  <a:pt x="17024" y="11318"/>
                </a:lnTo>
                <a:lnTo>
                  <a:pt x="16986" y="11222"/>
                </a:lnTo>
                <a:lnTo>
                  <a:pt x="16929" y="11165"/>
                </a:lnTo>
                <a:lnTo>
                  <a:pt x="16929" y="11146"/>
                </a:lnTo>
                <a:lnTo>
                  <a:pt x="16910" y="11032"/>
                </a:lnTo>
                <a:lnTo>
                  <a:pt x="16891" y="10937"/>
                </a:lnTo>
                <a:lnTo>
                  <a:pt x="17005" y="10918"/>
                </a:lnTo>
                <a:close/>
                <a:moveTo>
                  <a:pt x="16187" y="11584"/>
                </a:moveTo>
                <a:lnTo>
                  <a:pt x="16225" y="11603"/>
                </a:lnTo>
                <a:lnTo>
                  <a:pt x="16244" y="11603"/>
                </a:lnTo>
                <a:lnTo>
                  <a:pt x="16301" y="11641"/>
                </a:lnTo>
                <a:lnTo>
                  <a:pt x="16282" y="11698"/>
                </a:lnTo>
                <a:lnTo>
                  <a:pt x="16111" y="11698"/>
                </a:lnTo>
                <a:lnTo>
                  <a:pt x="16092" y="11679"/>
                </a:lnTo>
                <a:lnTo>
                  <a:pt x="16092" y="11622"/>
                </a:lnTo>
                <a:lnTo>
                  <a:pt x="16187" y="11584"/>
                </a:lnTo>
                <a:close/>
                <a:moveTo>
                  <a:pt x="15293" y="11983"/>
                </a:moveTo>
                <a:lnTo>
                  <a:pt x="15331" y="12021"/>
                </a:lnTo>
                <a:lnTo>
                  <a:pt x="15293" y="12021"/>
                </a:lnTo>
                <a:lnTo>
                  <a:pt x="15293" y="12116"/>
                </a:lnTo>
                <a:lnTo>
                  <a:pt x="15255" y="12212"/>
                </a:lnTo>
                <a:lnTo>
                  <a:pt x="15160" y="12250"/>
                </a:lnTo>
                <a:lnTo>
                  <a:pt x="15141" y="12250"/>
                </a:lnTo>
                <a:lnTo>
                  <a:pt x="15103" y="12212"/>
                </a:lnTo>
                <a:lnTo>
                  <a:pt x="15141" y="12097"/>
                </a:lnTo>
                <a:lnTo>
                  <a:pt x="15236" y="12002"/>
                </a:lnTo>
                <a:lnTo>
                  <a:pt x="15293" y="11983"/>
                </a:lnTo>
                <a:close/>
                <a:moveTo>
                  <a:pt x="18165" y="11546"/>
                </a:moveTo>
                <a:lnTo>
                  <a:pt x="18222" y="11603"/>
                </a:lnTo>
                <a:lnTo>
                  <a:pt x="18241" y="11641"/>
                </a:lnTo>
                <a:lnTo>
                  <a:pt x="18222" y="11774"/>
                </a:lnTo>
                <a:lnTo>
                  <a:pt x="18222" y="11888"/>
                </a:lnTo>
                <a:lnTo>
                  <a:pt x="18203" y="11907"/>
                </a:lnTo>
                <a:lnTo>
                  <a:pt x="18032" y="12002"/>
                </a:lnTo>
                <a:lnTo>
                  <a:pt x="17918" y="12002"/>
                </a:lnTo>
                <a:lnTo>
                  <a:pt x="17823" y="12021"/>
                </a:lnTo>
                <a:lnTo>
                  <a:pt x="17690" y="12021"/>
                </a:lnTo>
                <a:lnTo>
                  <a:pt x="17594" y="12059"/>
                </a:lnTo>
                <a:lnTo>
                  <a:pt x="17499" y="12154"/>
                </a:lnTo>
                <a:lnTo>
                  <a:pt x="17385" y="12192"/>
                </a:lnTo>
                <a:lnTo>
                  <a:pt x="17214" y="12364"/>
                </a:lnTo>
                <a:lnTo>
                  <a:pt x="17081" y="12345"/>
                </a:lnTo>
                <a:lnTo>
                  <a:pt x="16967" y="12345"/>
                </a:lnTo>
                <a:lnTo>
                  <a:pt x="16967" y="12288"/>
                </a:lnTo>
                <a:lnTo>
                  <a:pt x="16929" y="12192"/>
                </a:lnTo>
                <a:lnTo>
                  <a:pt x="16891" y="12078"/>
                </a:lnTo>
                <a:lnTo>
                  <a:pt x="16986" y="12078"/>
                </a:lnTo>
                <a:lnTo>
                  <a:pt x="17081" y="12059"/>
                </a:lnTo>
                <a:lnTo>
                  <a:pt x="17176" y="12097"/>
                </a:lnTo>
                <a:lnTo>
                  <a:pt x="17271" y="12116"/>
                </a:lnTo>
                <a:lnTo>
                  <a:pt x="17328" y="12021"/>
                </a:lnTo>
                <a:lnTo>
                  <a:pt x="17423" y="11926"/>
                </a:lnTo>
                <a:lnTo>
                  <a:pt x="18032" y="11603"/>
                </a:lnTo>
                <a:lnTo>
                  <a:pt x="18165" y="11546"/>
                </a:lnTo>
                <a:close/>
                <a:moveTo>
                  <a:pt x="18317" y="12269"/>
                </a:moveTo>
                <a:lnTo>
                  <a:pt x="18412" y="12288"/>
                </a:lnTo>
                <a:lnTo>
                  <a:pt x="18469" y="12345"/>
                </a:lnTo>
                <a:lnTo>
                  <a:pt x="18488" y="12383"/>
                </a:lnTo>
                <a:lnTo>
                  <a:pt x="18488" y="12497"/>
                </a:lnTo>
                <a:lnTo>
                  <a:pt x="18393" y="12516"/>
                </a:lnTo>
                <a:lnTo>
                  <a:pt x="18336" y="12516"/>
                </a:lnTo>
                <a:lnTo>
                  <a:pt x="18241" y="12497"/>
                </a:lnTo>
                <a:lnTo>
                  <a:pt x="18222" y="12459"/>
                </a:lnTo>
                <a:lnTo>
                  <a:pt x="18184" y="12402"/>
                </a:lnTo>
                <a:lnTo>
                  <a:pt x="18203" y="12307"/>
                </a:lnTo>
                <a:lnTo>
                  <a:pt x="18203" y="12288"/>
                </a:lnTo>
                <a:lnTo>
                  <a:pt x="18222" y="12269"/>
                </a:lnTo>
                <a:close/>
                <a:moveTo>
                  <a:pt x="16415" y="12402"/>
                </a:moveTo>
                <a:lnTo>
                  <a:pt x="16434" y="12440"/>
                </a:lnTo>
                <a:lnTo>
                  <a:pt x="16491" y="12459"/>
                </a:lnTo>
                <a:lnTo>
                  <a:pt x="16491" y="12554"/>
                </a:lnTo>
                <a:lnTo>
                  <a:pt x="16529" y="12573"/>
                </a:lnTo>
                <a:lnTo>
                  <a:pt x="16415" y="12687"/>
                </a:lnTo>
                <a:lnTo>
                  <a:pt x="16301" y="12687"/>
                </a:lnTo>
                <a:lnTo>
                  <a:pt x="16244" y="12649"/>
                </a:lnTo>
                <a:lnTo>
                  <a:pt x="16244" y="12630"/>
                </a:lnTo>
                <a:lnTo>
                  <a:pt x="16225" y="12573"/>
                </a:lnTo>
                <a:lnTo>
                  <a:pt x="16225" y="12554"/>
                </a:lnTo>
                <a:lnTo>
                  <a:pt x="16282" y="12440"/>
                </a:lnTo>
                <a:lnTo>
                  <a:pt x="16320" y="12402"/>
                </a:lnTo>
                <a:close/>
                <a:moveTo>
                  <a:pt x="5402" y="12059"/>
                </a:moveTo>
                <a:lnTo>
                  <a:pt x="5421" y="12212"/>
                </a:lnTo>
                <a:lnTo>
                  <a:pt x="5459" y="12364"/>
                </a:lnTo>
                <a:lnTo>
                  <a:pt x="5497" y="12383"/>
                </a:lnTo>
                <a:lnTo>
                  <a:pt x="5554" y="12440"/>
                </a:lnTo>
                <a:lnTo>
                  <a:pt x="5592" y="12725"/>
                </a:lnTo>
                <a:lnTo>
                  <a:pt x="5592" y="12877"/>
                </a:lnTo>
                <a:lnTo>
                  <a:pt x="5649" y="12934"/>
                </a:lnTo>
                <a:lnTo>
                  <a:pt x="5744" y="12934"/>
                </a:lnTo>
                <a:lnTo>
                  <a:pt x="5782" y="12839"/>
                </a:lnTo>
                <a:lnTo>
                  <a:pt x="5878" y="12839"/>
                </a:lnTo>
                <a:lnTo>
                  <a:pt x="5897" y="12953"/>
                </a:lnTo>
                <a:lnTo>
                  <a:pt x="5859" y="13067"/>
                </a:lnTo>
                <a:lnTo>
                  <a:pt x="5744" y="13201"/>
                </a:lnTo>
                <a:lnTo>
                  <a:pt x="5592" y="13163"/>
                </a:lnTo>
                <a:lnTo>
                  <a:pt x="5459" y="13163"/>
                </a:lnTo>
                <a:lnTo>
                  <a:pt x="5402" y="13315"/>
                </a:lnTo>
                <a:lnTo>
                  <a:pt x="5516" y="13410"/>
                </a:lnTo>
                <a:lnTo>
                  <a:pt x="5421" y="13524"/>
                </a:lnTo>
                <a:lnTo>
                  <a:pt x="5307" y="13676"/>
                </a:lnTo>
                <a:lnTo>
                  <a:pt x="5136" y="13581"/>
                </a:lnTo>
                <a:lnTo>
                  <a:pt x="5041" y="13448"/>
                </a:lnTo>
                <a:lnTo>
                  <a:pt x="5269" y="13315"/>
                </a:lnTo>
                <a:lnTo>
                  <a:pt x="5288" y="13105"/>
                </a:lnTo>
                <a:lnTo>
                  <a:pt x="5459" y="12915"/>
                </a:lnTo>
                <a:lnTo>
                  <a:pt x="5459" y="12744"/>
                </a:lnTo>
                <a:lnTo>
                  <a:pt x="5307" y="12478"/>
                </a:lnTo>
                <a:lnTo>
                  <a:pt x="5269" y="12440"/>
                </a:lnTo>
                <a:lnTo>
                  <a:pt x="5212" y="12402"/>
                </a:lnTo>
                <a:lnTo>
                  <a:pt x="5174" y="12364"/>
                </a:lnTo>
                <a:lnTo>
                  <a:pt x="5022" y="12345"/>
                </a:lnTo>
                <a:lnTo>
                  <a:pt x="4869" y="12173"/>
                </a:lnTo>
                <a:lnTo>
                  <a:pt x="4984" y="12116"/>
                </a:lnTo>
                <a:lnTo>
                  <a:pt x="5117" y="12097"/>
                </a:lnTo>
                <a:lnTo>
                  <a:pt x="5117" y="12059"/>
                </a:lnTo>
                <a:close/>
                <a:moveTo>
                  <a:pt x="3956" y="12934"/>
                </a:moveTo>
                <a:lnTo>
                  <a:pt x="4147" y="12953"/>
                </a:lnTo>
                <a:lnTo>
                  <a:pt x="4318" y="13086"/>
                </a:lnTo>
                <a:lnTo>
                  <a:pt x="4432" y="13144"/>
                </a:lnTo>
                <a:lnTo>
                  <a:pt x="4432" y="13239"/>
                </a:lnTo>
                <a:lnTo>
                  <a:pt x="4318" y="13448"/>
                </a:lnTo>
                <a:lnTo>
                  <a:pt x="4527" y="13543"/>
                </a:lnTo>
                <a:lnTo>
                  <a:pt x="4527" y="13600"/>
                </a:lnTo>
                <a:lnTo>
                  <a:pt x="4508" y="13638"/>
                </a:lnTo>
                <a:lnTo>
                  <a:pt x="4451" y="13676"/>
                </a:lnTo>
                <a:lnTo>
                  <a:pt x="4413" y="13638"/>
                </a:lnTo>
                <a:lnTo>
                  <a:pt x="4204" y="13600"/>
                </a:lnTo>
                <a:lnTo>
                  <a:pt x="4014" y="13695"/>
                </a:lnTo>
                <a:lnTo>
                  <a:pt x="4052" y="13524"/>
                </a:lnTo>
                <a:lnTo>
                  <a:pt x="4204" y="13353"/>
                </a:lnTo>
                <a:lnTo>
                  <a:pt x="4223" y="13239"/>
                </a:lnTo>
                <a:lnTo>
                  <a:pt x="4128" y="13105"/>
                </a:lnTo>
                <a:lnTo>
                  <a:pt x="3995" y="13048"/>
                </a:lnTo>
                <a:lnTo>
                  <a:pt x="3956" y="12934"/>
                </a:lnTo>
                <a:close/>
                <a:moveTo>
                  <a:pt x="19002" y="12402"/>
                </a:moveTo>
                <a:lnTo>
                  <a:pt x="19097" y="12497"/>
                </a:lnTo>
                <a:lnTo>
                  <a:pt x="19192" y="12554"/>
                </a:lnTo>
                <a:lnTo>
                  <a:pt x="19230" y="12592"/>
                </a:lnTo>
                <a:lnTo>
                  <a:pt x="19249" y="12687"/>
                </a:lnTo>
                <a:lnTo>
                  <a:pt x="19287" y="12820"/>
                </a:lnTo>
                <a:lnTo>
                  <a:pt x="19268" y="12934"/>
                </a:lnTo>
                <a:lnTo>
                  <a:pt x="19268" y="13048"/>
                </a:lnTo>
                <a:lnTo>
                  <a:pt x="19173" y="13105"/>
                </a:lnTo>
                <a:lnTo>
                  <a:pt x="19135" y="13144"/>
                </a:lnTo>
                <a:lnTo>
                  <a:pt x="19135" y="13334"/>
                </a:lnTo>
                <a:lnTo>
                  <a:pt x="19097" y="13448"/>
                </a:lnTo>
                <a:lnTo>
                  <a:pt x="19078" y="13543"/>
                </a:lnTo>
                <a:lnTo>
                  <a:pt x="19097" y="13581"/>
                </a:lnTo>
                <a:lnTo>
                  <a:pt x="19097" y="13619"/>
                </a:lnTo>
                <a:lnTo>
                  <a:pt x="19135" y="13714"/>
                </a:lnTo>
                <a:lnTo>
                  <a:pt x="19078" y="13733"/>
                </a:lnTo>
                <a:lnTo>
                  <a:pt x="19040" y="13790"/>
                </a:lnTo>
                <a:lnTo>
                  <a:pt x="18907" y="13676"/>
                </a:lnTo>
                <a:lnTo>
                  <a:pt x="18945" y="13619"/>
                </a:lnTo>
                <a:lnTo>
                  <a:pt x="18964" y="13524"/>
                </a:lnTo>
                <a:lnTo>
                  <a:pt x="18812" y="13391"/>
                </a:lnTo>
                <a:lnTo>
                  <a:pt x="18698" y="13239"/>
                </a:lnTo>
                <a:lnTo>
                  <a:pt x="18374" y="13067"/>
                </a:lnTo>
                <a:lnTo>
                  <a:pt x="18412" y="13029"/>
                </a:lnTo>
                <a:lnTo>
                  <a:pt x="18679" y="12858"/>
                </a:lnTo>
                <a:lnTo>
                  <a:pt x="18774" y="12820"/>
                </a:lnTo>
                <a:lnTo>
                  <a:pt x="18812" y="12763"/>
                </a:lnTo>
                <a:lnTo>
                  <a:pt x="18907" y="12744"/>
                </a:lnTo>
                <a:lnTo>
                  <a:pt x="18888" y="12725"/>
                </a:lnTo>
                <a:lnTo>
                  <a:pt x="18888" y="12611"/>
                </a:lnTo>
                <a:lnTo>
                  <a:pt x="18869" y="12497"/>
                </a:lnTo>
                <a:lnTo>
                  <a:pt x="18964" y="12459"/>
                </a:lnTo>
                <a:lnTo>
                  <a:pt x="19002" y="12402"/>
                </a:lnTo>
                <a:close/>
                <a:moveTo>
                  <a:pt x="18660" y="13581"/>
                </a:moveTo>
                <a:lnTo>
                  <a:pt x="18679" y="13619"/>
                </a:lnTo>
                <a:lnTo>
                  <a:pt x="18698" y="13638"/>
                </a:lnTo>
                <a:lnTo>
                  <a:pt x="18698" y="13714"/>
                </a:lnTo>
                <a:lnTo>
                  <a:pt x="18679" y="13809"/>
                </a:lnTo>
                <a:lnTo>
                  <a:pt x="18564" y="13866"/>
                </a:lnTo>
                <a:lnTo>
                  <a:pt x="18431" y="13809"/>
                </a:lnTo>
                <a:lnTo>
                  <a:pt x="18412" y="13790"/>
                </a:lnTo>
                <a:lnTo>
                  <a:pt x="18412" y="13771"/>
                </a:lnTo>
                <a:lnTo>
                  <a:pt x="18393" y="13676"/>
                </a:lnTo>
                <a:lnTo>
                  <a:pt x="18412" y="13638"/>
                </a:lnTo>
                <a:lnTo>
                  <a:pt x="18431" y="13600"/>
                </a:lnTo>
                <a:lnTo>
                  <a:pt x="18564" y="13600"/>
                </a:lnTo>
                <a:lnTo>
                  <a:pt x="18660" y="13581"/>
                </a:lnTo>
                <a:close/>
                <a:moveTo>
                  <a:pt x="16891" y="13676"/>
                </a:moveTo>
                <a:lnTo>
                  <a:pt x="16967" y="13695"/>
                </a:lnTo>
                <a:lnTo>
                  <a:pt x="16967" y="13714"/>
                </a:lnTo>
                <a:lnTo>
                  <a:pt x="17062" y="13828"/>
                </a:lnTo>
                <a:lnTo>
                  <a:pt x="17043" y="13866"/>
                </a:lnTo>
                <a:lnTo>
                  <a:pt x="17005" y="13904"/>
                </a:lnTo>
                <a:lnTo>
                  <a:pt x="16853" y="13904"/>
                </a:lnTo>
                <a:lnTo>
                  <a:pt x="16757" y="13885"/>
                </a:lnTo>
                <a:lnTo>
                  <a:pt x="16719" y="13790"/>
                </a:lnTo>
                <a:lnTo>
                  <a:pt x="16719" y="13695"/>
                </a:lnTo>
                <a:lnTo>
                  <a:pt x="16853" y="13676"/>
                </a:lnTo>
                <a:close/>
                <a:moveTo>
                  <a:pt x="16681" y="13961"/>
                </a:moveTo>
                <a:lnTo>
                  <a:pt x="16700" y="13980"/>
                </a:lnTo>
                <a:lnTo>
                  <a:pt x="16700" y="14114"/>
                </a:lnTo>
                <a:lnTo>
                  <a:pt x="16586" y="14114"/>
                </a:lnTo>
                <a:lnTo>
                  <a:pt x="16529" y="14076"/>
                </a:lnTo>
                <a:lnTo>
                  <a:pt x="16624" y="13999"/>
                </a:lnTo>
                <a:lnTo>
                  <a:pt x="16681" y="13961"/>
                </a:lnTo>
                <a:close/>
                <a:moveTo>
                  <a:pt x="18622" y="14285"/>
                </a:moveTo>
                <a:lnTo>
                  <a:pt x="18622" y="14304"/>
                </a:lnTo>
                <a:lnTo>
                  <a:pt x="18869" y="14304"/>
                </a:lnTo>
                <a:lnTo>
                  <a:pt x="18907" y="14342"/>
                </a:lnTo>
                <a:lnTo>
                  <a:pt x="18945" y="14361"/>
                </a:lnTo>
                <a:lnTo>
                  <a:pt x="19097" y="14304"/>
                </a:lnTo>
                <a:lnTo>
                  <a:pt x="19154" y="14437"/>
                </a:lnTo>
                <a:lnTo>
                  <a:pt x="19192" y="14532"/>
                </a:lnTo>
                <a:lnTo>
                  <a:pt x="19097" y="14570"/>
                </a:lnTo>
                <a:lnTo>
                  <a:pt x="19078" y="14627"/>
                </a:lnTo>
                <a:lnTo>
                  <a:pt x="19059" y="14646"/>
                </a:lnTo>
                <a:lnTo>
                  <a:pt x="18888" y="14532"/>
                </a:lnTo>
                <a:lnTo>
                  <a:pt x="18850" y="14551"/>
                </a:lnTo>
                <a:lnTo>
                  <a:pt x="18755" y="14551"/>
                </a:lnTo>
                <a:lnTo>
                  <a:pt x="18698" y="14589"/>
                </a:lnTo>
                <a:lnTo>
                  <a:pt x="18603" y="14646"/>
                </a:lnTo>
                <a:lnTo>
                  <a:pt x="18507" y="14627"/>
                </a:lnTo>
                <a:lnTo>
                  <a:pt x="18412" y="14570"/>
                </a:lnTo>
                <a:lnTo>
                  <a:pt x="18412" y="14532"/>
                </a:lnTo>
                <a:lnTo>
                  <a:pt x="18431" y="14437"/>
                </a:lnTo>
                <a:lnTo>
                  <a:pt x="18526" y="14342"/>
                </a:lnTo>
                <a:lnTo>
                  <a:pt x="18622" y="14285"/>
                </a:lnTo>
                <a:close/>
                <a:moveTo>
                  <a:pt x="6619" y="14627"/>
                </a:moveTo>
                <a:lnTo>
                  <a:pt x="6543" y="14855"/>
                </a:lnTo>
                <a:lnTo>
                  <a:pt x="6391" y="14951"/>
                </a:lnTo>
                <a:lnTo>
                  <a:pt x="6239" y="14951"/>
                </a:lnTo>
                <a:lnTo>
                  <a:pt x="6258" y="14836"/>
                </a:lnTo>
                <a:lnTo>
                  <a:pt x="6296" y="14836"/>
                </a:lnTo>
                <a:lnTo>
                  <a:pt x="6391" y="14874"/>
                </a:lnTo>
                <a:lnTo>
                  <a:pt x="6486" y="14760"/>
                </a:lnTo>
                <a:lnTo>
                  <a:pt x="6619" y="14627"/>
                </a:lnTo>
                <a:close/>
                <a:moveTo>
                  <a:pt x="8579" y="12478"/>
                </a:moveTo>
                <a:lnTo>
                  <a:pt x="8579" y="15217"/>
                </a:lnTo>
                <a:lnTo>
                  <a:pt x="9453" y="15217"/>
                </a:lnTo>
                <a:lnTo>
                  <a:pt x="9453" y="13790"/>
                </a:lnTo>
                <a:lnTo>
                  <a:pt x="9492" y="13619"/>
                </a:lnTo>
                <a:lnTo>
                  <a:pt x="9587" y="13486"/>
                </a:lnTo>
                <a:lnTo>
                  <a:pt x="9739" y="13391"/>
                </a:lnTo>
                <a:lnTo>
                  <a:pt x="9910" y="13353"/>
                </a:lnTo>
                <a:lnTo>
                  <a:pt x="14133" y="13353"/>
                </a:lnTo>
                <a:lnTo>
                  <a:pt x="14114" y="13239"/>
                </a:lnTo>
                <a:lnTo>
                  <a:pt x="13809" y="12858"/>
                </a:lnTo>
                <a:lnTo>
                  <a:pt x="13353" y="12573"/>
                </a:lnTo>
                <a:lnTo>
                  <a:pt x="12687" y="12478"/>
                </a:lnTo>
                <a:close/>
                <a:moveTo>
                  <a:pt x="16796" y="14855"/>
                </a:moveTo>
                <a:lnTo>
                  <a:pt x="16834" y="14951"/>
                </a:lnTo>
                <a:lnTo>
                  <a:pt x="16929" y="14970"/>
                </a:lnTo>
                <a:lnTo>
                  <a:pt x="16929" y="15008"/>
                </a:lnTo>
                <a:lnTo>
                  <a:pt x="16891" y="15103"/>
                </a:lnTo>
                <a:lnTo>
                  <a:pt x="16796" y="15198"/>
                </a:lnTo>
                <a:lnTo>
                  <a:pt x="16757" y="15217"/>
                </a:lnTo>
                <a:lnTo>
                  <a:pt x="16624" y="15217"/>
                </a:lnTo>
                <a:lnTo>
                  <a:pt x="16586" y="15255"/>
                </a:lnTo>
                <a:lnTo>
                  <a:pt x="16491" y="15293"/>
                </a:lnTo>
                <a:lnTo>
                  <a:pt x="16263" y="15293"/>
                </a:lnTo>
                <a:lnTo>
                  <a:pt x="16225" y="15122"/>
                </a:lnTo>
                <a:lnTo>
                  <a:pt x="16206" y="15103"/>
                </a:lnTo>
                <a:lnTo>
                  <a:pt x="16225" y="15065"/>
                </a:lnTo>
                <a:lnTo>
                  <a:pt x="16244" y="15027"/>
                </a:lnTo>
                <a:lnTo>
                  <a:pt x="16339" y="14931"/>
                </a:lnTo>
                <a:lnTo>
                  <a:pt x="16339" y="14912"/>
                </a:lnTo>
                <a:lnTo>
                  <a:pt x="16358" y="14855"/>
                </a:lnTo>
                <a:close/>
                <a:moveTo>
                  <a:pt x="17005" y="13999"/>
                </a:moveTo>
                <a:lnTo>
                  <a:pt x="17176" y="14114"/>
                </a:lnTo>
                <a:lnTo>
                  <a:pt x="17195" y="14152"/>
                </a:lnTo>
                <a:lnTo>
                  <a:pt x="17252" y="14171"/>
                </a:lnTo>
                <a:lnTo>
                  <a:pt x="17347" y="14266"/>
                </a:lnTo>
                <a:lnTo>
                  <a:pt x="17347" y="14285"/>
                </a:lnTo>
                <a:lnTo>
                  <a:pt x="17309" y="14380"/>
                </a:lnTo>
                <a:lnTo>
                  <a:pt x="17271" y="14475"/>
                </a:lnTo>
                <a:lnTo>
                  <a:pt x="17271" y="14589"/>
                </a:lnTo>
                <a:lnTo>
                  <a:pt x="17252" y="14722"/>
                </a:lnTo>
                <a:lnTo>
                  <a:pt x="17366" y="14760"/>
                </a:lnTo>
                <a:lnTo>
                  <a:pt x="17480" y="14779"/>
                </a:lnTo>
                <a:lnTo>
                  <a:pt x="17575" y="14741"/>
                </a:lnTo>
                <a:lnTo>
                  <a:pt x="17670" y="14646"/>
                </a:lnTo>
                <a:lnTo>
                  <a:pt x="17728" y="14741"/>
                </a:lnTo>
                <a:lnTo>
                  <a:pt x="17975" y="15008"/>
                </a:lnTo>
                <a:lnTo>
                  <a:pt x="18013" y="15046"/>
                </a:lnTo>
                <a:lnTo>
                  <a:pt x="17918" y="15160"/>
                </a:lnTo>
                <a:lnTo>
                  <a:pt x="17766" y="15312"/>
                </a:lnTo>
                <a:lnTo>
                  <a:pt x="17728" y="15331"/>
                </a:lnTo>
                <a:lnTo>
                  <a:pt x="17594" y="15350"/>
                </a:lnTo>
                <a:lnTo>
                  <a:pt x="17556" y="15236"/>
                </a:lnTo>
                <a:lnTo>
                  <a:pt x="17537" y="15141"/>
                </a:lnTo>
                <a:lnTo>
                  <a:pt x="17499" y="15027"/>
                </a:lnTo>
                <a:lnTo>
                  <a:pt x="17480" y="14970"/>
                </a:lnTo>
                <a:lnTo>
                  <a:pt x="17309" y="14874"/>
                </a:lnTo>
                <a:lnTo>
                  <a:pt x="17157" y="14836"/>
                </a:lnTo>
                <a:lnTo>
                  <a:pt x="17005" y="14684"/>
                </a:lnTo>
                <a:lnTo>
                  <a:pt x="16872" y="14570"/>
                </a:lnTo>
                <a:lnTo>
                  <a:pt x="16643" y="14551"/>
                </a:lnTo>
                <a:lnTo>
                  <a:pt x="16263" y="14646"/>
                </a:lnTo>
                <a:lnTo>
                  <a:pt x="16225" y="14684"/>
                </a:lnTo>
                <a:lnTo>
                  <a:pt x="16206" y="14684"/>
                </a:lnTo>
                <a:lnTo>
                  <a:pt x="16149" y="14722"/>
                </a:lnTo>
                <a:lnTo>
                  <a:pt x="16111" y="14760"/>
                </a:lnTo>
                <a:lnTo>
                  <a:pt x="16111" y="14779"/>
                </a:lnTo>
                <a:lnTo>
                  <a:pt x="16073" y="14836"/>
                </a:lnTo>
                <a:lnTo>
                  <a:pt x="16073" y="14855"/>
                </a:lnTo>
                <a:lnTo>
                  <a:pt x="16035" y="14912"/>
                </a:lnTo>
                <a:lnTo>
                  <a:pt x="15864" y="15008"/>
                </a:lnTo>
                <a:lnTo>
                  <a:pt x="15864" y="14951"/>
                </a:lnTo>
                <a:lnTo>
                  <a:pt x="15844" y="14855"/>
                </a:lnTo>
                <a:lnTo>
                  <a:pt x="15825" y="14741"/>
                </a:lnTo>
                <a:lnTo>
                  <a:pt x="15806" y="14722"/>
                </a:lnTo>
                <a:lnTo>
                  <a:pt x="15806" y="14494"/>
                </a:lnTo>
                <a:lnTo>
                  <a:pt x="15806" y="14456"/>
                </a:lnTo>
                <a:lnTo>
                  <a:pt x="16054" y="14456"/>
                </a:lnTo>
                <a:lnTo>
                  <a:pt x="16111" y="14437"/>
                </a:lnTo>
                <a:lnTo>
                  <a:pt x="16149" y="14380"/>
                </a:lnTo>
                <a:lnTo>
                  <a:pt x="16339" y="14399"/>
                </a:lnTo>
                <a:lnTo>
                  <a:pt x="16453" y="14380"/>
                </a:lnTo>
                <a:lnTo>
                  <a:pt x="16815" y="14380"/>
                </a:lnTo>
                <a:lnTo>
                  <a:pt x="16929" y="14342"/>
                </a:lnTo>
                <a:lnTo>
                  <a:pt x="16910" y="14209"/>
                </a:lnTo>
                <a:lnTo>
                  <a:pt x="16872" y="14190"/>
                </a:lnTo>
                <a:lnTo>
                  <a:pt x="16815" y="14152"/>
                </a:lnTo>
                <a:lnTo>
                  <a:pt x="16815" y="14095"/>
                </a:lnTo>
                <a:lnTo>
                  <a:pt x="16834" y="14057"/>
                </a:lnTo>
                <a:lnTo>
                  <a:pt x="17005" y="13999"/>
                </a:lnTo>
                <a:close/>
                <a:moveTo>
                  <a:pt x="17994" y="14475"/>
                </a:moveTo>
                <a:lnTo>
                  <a:pt x="18260" y="14646"/>
                </a:lnTo>
                <a:lnTo>
                  <a:pt x="18355" y="14817"/>
                </a:lnTo>
                <a:lnTo>
                  <a:pt x="18393" y="14912"/>
                </a:lnTo>
                <a:lnTo>
                  <a:pt x="18412" y="14951"/>
                </a:lnTo>
                <a:lnTo>
                  <a:pt x="18412" y="15141"/>
                </a:lnTo>
                <a:lnTo>
                  <a:pt x="18450" y="15160"/>
                </a:lnTo>
                <a:lnTo>
                  <a:pt x="18545" y="15217"/>
                </a:lnTo>
                <a:lnTo>
                  <a:pt x="18679" y="15217"/>
                </a:lnTo>
                <a:lnTo>
                  <a:pt x="18717" y="15312"/>
                </a:lnTo>
                <a:lnTo>
                  <a:pt x="18717" y="15331"/>
                </a:lnTo>
                <a:lnTo>
                  <a:pt x="18736" y="15350"/>
                </a:lnTo>
                <a:lnTo>
                  <a:pt x="18698" y="15502"/>
                </a:lnTo>
                <a:lnTo>
                  <a:pt x="18583" y="15540"/>
                </a:lnTo>
                <a:lnTo>
                  <a:pt x="18412" y="15521"/>
                </a:lnTo>
                <a:lnTo>
                  <a:pt x="18393" y="15426"/>
                </a:lnTo>
                <a:lnTo>
                  <a:pt x="18336" y="15331"/>
                </a:lnTo>
                <a:lnTo>
                  <a:pt x="18336" y="15217"/>
                </a:lnTo>
                <a:lnTo>
                  <a:pt x="18317" y="15103"/>
                </a:lnTo>
                <a:lnTo>
                  <a:pt x="18317" y="15065"/>
                </a:lnTo>
                <a:lnTo>
                  <a:pt x="18298" y="14970"/>
                </a:lnTo>
                <a:lnTo>
                  <a:pt x="18279" y="14855"/>
                </a:lnTo>
                <a:lnTo>
                  <a:pt x="18184" y="14874"/>
                </a:lnTo>
                <a:lnTo>
                  <a:pt x="18051" y="14779"/>
                </a:lnTo>
                <a:lnTo>
                  <a:pt x="18013" y="14684"/>
                </a:lnTo>
                <a:lnTo>
                  <a:pt x="17918" y="14570"/>
                </a:lnTo>
                <a:lnTo>
                  <a:pt x="17937" y="14532"/>
                </a:lnTo>
                <a:lnTo>
                  <a:pt x="17994" y="14475"/>
                </a:lnTo>
                <a:close/>
                <a:moveTo>
                  <a:pt x="17861" y="15407"/>
                </a:moveTo>
                <a:lnTo>
                  <a:pt x="18051" y="15426"/>
                </a:lnTo>
                <a:lnTo>
                  <a:pt x="18032" y="15445"/>
                </a:lnTo>
                <a:lnTo>
                  <a:pt x="18013" y="15502"/>
                </a:lnTo>
                <a:lnTo>
                  <a:pt x="17994" y="15597"/>
                </a:lnTo>
                <a:lnTo>
                  <a:pt x="17880" y="15597"/>
                </a:lnTo>
                <a:lnTo>
                  <a:pt x="17766" y="15616"/>
                </a:lnTo>
                <a:lnTo>
                  <a:pt x="17747" y="15578"/>
                </a:lnTo>
                <a:lnTo>
                  <a:pt x="17747" y="15540"/>
                </a:lnTo>
                <a:lnTo>
                  <a:pt x="17728" y="15502"/>
                </a:lnTo>
                <a:lnTo>
                  <a:pt x="17823" y="15445"/>
                </a:lnTo>
                <a:lnTo>
                  <a:pt x="17861" y="15407"/>
                </a:lnTo>
                <a:close/>
                <a:moveTo>
                  <a:pt x="19192" y="14741"/>
                </a:moveTo>
                <a:lnTo>
                  <a:pt x="19382" y="14779"/>
                </a:lnTo>
                <a:lnTo>
                  <a:pt x="19420" y="14817"/>
                </a:lnTo>
                <a:lnTo>
                  <a:pt x="19458" y="14912"/>
                </a:lnTo>
                <a:lnTo>
                  <a:pt x="19573" y="15046"/>
                </a:lnTo>
                <a:lnTo>
                  <a:pt x="19573" y="15103"/>
                </a:lnTo>
                <a:lnTo>
                  <a:pt x="19630" y="15217"/>
                </a:lnTo>
                <a:lnTo>
                  <a:pt x="19649" y="15331"/>
                </a:lnTo>
                <a:lnTo>
                  <a:pt x="19668" y="15388"/>
                </a:lnTo>
                <a:lnTo>
                  <a:pt x="19725" y="15521"/>
                </a:lnTo>
                <a:lnTo>
                  <a:pt x="19687" y="15616"/>
                </a:lnTo>
                <a:lnTo>
                  <a:pt x="19687" y="15673"/>
                </a:lnTo>
                <a:lnTo>
                  <a:pt x="19554" y="15692"/>
                </a:lnTo>
                <a:lnTo>
                  <a:pt x="19496" y="15635"/>
                </a:lnTo>
                <a:lnTo>
                  <a:pt x="19477" y="15540"/>
                </a:lnTo>
                <a:lnTo>
                  <a:pt x="19192" y="15502"/>
                </a:lnTo>
                <a:lnTo>
                  <a:pt x="19097" y="15521"/>
                </a:lnTo>
                <a:lnTo>
                  <a:pt x="19002" y="15521"/>
                </a:lnTo>
                <a:lnTo>
                  <a:pt x="18964" y="15426"/>
                </a:lnTo>
                <a:lnTo>
                  <a:pt x="18945" y="15331"/>
                </a:lnTo>
                <a:lnTo>
                  <a:pt x="18945" y="15065"/>
                </a:lnTo>
                <a:lnTo>
                  <a:pt x="19040" y="14970"/>
                </a:lnTo>
                <a:lnTo>
                  <a:pt x="19135" y="14931"/>
                </a:lnTo>
                <a:lnTo>
                  <a:pt x="19154" y="14912"/>
                </a:lnTo>
                <a:lnTo>
                  <a:pt x="19173" y="14817"/>
                </a:lnTo>
                <a:lnTo>
                  <a:pt x="19192" y="14760"/>
                </a:lnTo>
                <a:lnTo>
                  <a:pt x="19192" y="14741"/>
                </a:lnTo>
                <a:close/>
                <a:moveTo>
                  <a:pt x="5307" y="14684"/>
                </a:moveTo>
                <a:lnTo>
                  <a:pt x="5364" y="14741"/>
                </a:lnTo>
                <a:lnTo>
                  <a:pt x="5326" y="14836"/>
                </a:lnTo>
                <a:lnTo>
                  <a:pt x="5136" y="15027"/>
                </a:lnTo>
                <a:lnTo>
                  <a:pt x="5022" y="15160"/>
                </a:lnTo>
                <a:lnTo>
                  <a:pt x="5022" y="15198"/>
                </a:lnTo>
                <a:lnTo>
                  <a:pt x="5041" y="15236"/>
                </a:lnTo>
                <a:lnTo>
                  <a:pt x="4927" y="15388"/>
                </a:lnTo>
                <a:lnTo>
                  <a:pt x="4888" y="15578"/>
                </a:lnTo>
                <a:lnTo>
                  <a:pt x="4984" y="15673"/>
                </a:lnTo>
                <a:lnTo>
                  <a:pt x="5003" y="15787"/>
                </a:lnTo>
                <a:lnTo>
                  <a:pt x="4888" y="15768"/>
                </a:lnTo>
                <a:lnTo>
                  <a:pt x="4736" y="15730"/>
                </a:lnTo>
                <a:lnTo>
                  <a:pt x="4641" y="15730"/>
                </a:lnTo>
                <a:lnTo>
                  <a:pt x="4603" y="15692"/>
                </a:lnTo>
                <a:lnTo>
                  <a:pt x="4622" y="15635"/>
                </a:lnTo>
                <a:lnTo>
                  <a:pt x="4660" y="15635"/>
                </a:lnTo>
                <a:lnTo>
                  <a:pt x="4755" y="15540"/>
                </a:lnTo>
                <a:lnTo>
                  <a:pt x="4736" y="15350"/>
                </a:lnTo>
                <a:lnTo>
                  <a:pt x="4736" y="15331"/>
                </a:lnTo>
                <a:lnTo>
                  <a:pt x="4698" y="15293"/>
                </a:lnTo>
                <a:lnTo>
                  <a:pt x="4679" y="15312"/>
                </a:lnTo>
                <a:lnTo>
                  <a:pt x="4470" y="15255"/>
                </a:lnTo>
                <a:lnTo>
                  <a:pt x="4565" y="15103"/>
                </a:lnTo>
                <a:lnTo>
                  <a:pt x="4565" y="15046"/>
                </a:lnTo>
                <a:lnTo>
                  <a:pt x="4679" y="15046"/>
                </a:lnTo>
                <a:lnTo>
                  <a:pt x="4717" y="15065"/>
                </a:lnTo>
                <a:lnTo>
                  <a:pt x="4736" y="15027"/>
                </a:lnTo>
                <a:lnTo>
                  <a:pt x="4793" y="15008"/>
                </a:lnTo>
                <a:lnTo>
                  <a:pt x="5003" y="14836"/>
                </a:lnTo>
                <a:lnTo>
                  <a:pt x="5269" y="14722"/>
                </a:lnTo>
                <a:lnTo>
                  <a:pt x="5307" y="14684"/>
                </a:lnTo>
                <a:close/>
                <a:moveTo>
                  <a:pt x="12763" y="11812"/>
                </a:moveTo>
                <a:lnTo>
                  <a:pt x="13600" y="11926"/>
                </a:lnTo>
                <a:lnTo>
                  <a:pt x="14285" y="12307"/>
                </a:lnTo>
                <a:lnTo>
                  <a:pt x="14760" y="12953"/>
                </a:lnTo>
                <a:lnTo>
                  <a:pt x="14951" y="13866"/>
                </a:lnTo>
                <a:lnTo>
                  <a:pt x="14779" y="14589"/>
                </a:lnTo>
                <a:lnTo>
                  <a:pt x="14399" y="15236"/>
                </a:lnTo>
                <a:lnTo>
                  <a:pt x="13733" y="15711"/>
                </a:lnTo>
                <a:lnTo>
                  <a:pt x="12763" y="15883"/>
                </a:lnTo>
                <a:lnTo>
                  <a:pt x="8369" y="15883"/>
                </a:lnTo>
                <a:lnTo>
                  <a:pt x="8217" y="15864"/>
                </a:lnTo>
                <a:lnTo>
                  <a:pt x="8065" y="15730"/>
                </a:lnTo>
                <a:lnTo>
                  <a:pt x="7970" y="15597"/>
                </a:lnTo>
                <a:lnTo>
                  <a:pt x="7932" y="15426"/>
                </a:lnTo>
                <a:lnTo>
                  <a:pt x="7932" y="12250"/>
                </a:lnTo>
                <a:lnTo>
                  <a:pt x="7970" y="12078"/>
                </a:lnTo>
                <a:lnTo>
                  <a:pt x="8065" y="11926"/>
                </a:lnTo>
                <a:lnTo>
                  <a:pt x="8217" y="11831"/>
                </a:lnTo>
                <a:lnTo>
                  <a:pt x="8369" y="11812"/>
                </a:lnTo>
                <a:close/>
                <a:moveTo>
                  <a:pt x="16529" y="15483"/>
                </a:moveTo>
                <a:lnTo>
                  <a:pt x="16529" y="15502"/>
                </a:lnTo>
                <a:lnTo>
                  <a:pt x="16586" y="15597"/>
                </a:lnTo>
                <a:lnTo>
                  <a:pt x="16605" y="15711"/>
                </a:lnTo>
                <a:lnTo>
                  <a:pt x="16662" y="15806"/>
                </a:lnTo>
                <a:lnTo>
                  <a:pt x="16662" y="15902"/>
                </a:lnTo>
                <a:lnTo>
                  <a:pt x="16681" y="15921"/>
                </a:lnTo>
                <a:lnTo>
                  <a:pt x="16700" y="16054"/>
                </a:lnTo>
                <a:lnTo>
                  <a:pt x="16662" y="16092"/>
                </a:lnTo>
                <a:lnTo>
                  <a:pt x="16491" y="16092"/>
                </a:lnTo>
                <a:lnTo>
                  <a:pt x="16396" y="15997"/>
                </a:lnTo>
                <a:lnTo>
                  <a:pt x="16396" y="15883"/>
                </a:lnTo>
                <a:lnTo>
                  <a:pt x="16415" y="15787"/>
                </a:lnTo>
                <a:lnTo>
                  <a:pt x="16415" y="15692"/>
                </a:lnTo>
                <a:lnTo>
                  <a:pt x="16434" y="15597"/>
                </a:lnTo>
                <a:lnTo>
                  <a:pt x="16434" y="15483"/>
                </a:lnTo>
                <a:close/>
                <a:moveTo>
                  <a:pt x="17005" y="15502"/>
                </a:moveTo>
                <a:lnTo>
                  <a:pt x="17233" y="15521"/>
                </a:lnTo>
                <a:lnTo>
                  <a:pt x="17366" y="15540"/>
                </a:lnTo>
                <a:lnTo>
                  <a:pt x="17404" y="15540"/>
                </a:lnTo>
                <a:lnTo>
                  <a:pt x="17309" y="15635"/>
                </a:lnTo>
                <a:lnTo>
                  <a:pt x="17195" y="15730"/>
                </a:lnTo>
                <a:lnTo>
                  <a:pt x="17176" y="15768"/>
                </a:lnTo>
                <a:lnTo>
                  <a:pt x="17157" y="15864"/>
                </a:lnTo>
                <a:lnTo>
                  <a:pt x="17100" y="15902"/>
                </a:lnTo>
                <a:lnTo>
                  <a:pt x="17005" y="16073"/>
                </a:lnTo>
                <a:lnTo>
                  <a:pt x="17005" y="16092"/>
                </a:lnTo>
                <a:lnTo>
                  <a:pt x="16796" y="16054"/>
                </a:lnTo>
                <a:lnTo>
                  <a:pt x="16777" y="15921"/>
                </a:lnTo>
                <a:lnTo>
                  <a:pt x="16757" y="15883"/>
                </a:lnTo>
                <a:lnTo>
                  <a:pt x="16757" y="15768"/>
                </a:lnTo>
                <a:lnTo>
                  <a:pt x="16777" y="15768"/>
                </a:lnTo>
                <a:lnTo>
                  <a:pt x="16891" y="15635"/>
                </a:lnTo>
                <a:lnTo>
                  <a:pt x="16986" y="15521"/>
                </a:lnTo>
                <a:lnTo>
                  <a:pt x="17005" y="15502"/>
                </a:lnTo>
                <a:close/>
                <a:moveTo>
                  <a:pt x="18469" y="15921"/>
                </a:moveTo>
                <a:lnTo>
                  <a:pt x="18507" y="16016"/>
                </a:lnTo>
                <a:lnTo>
                  <a:pt x="18469" y="16168"/>
                </a:lnTo>
                <a:lnTo>
                  <a:pt x="18431" y="16187"/>
                </a:lnTo>
                <a:lnTo>
                  <a:pt x="18412" y="16244"/>
                </a:lnTo>
                <a:lnTo>
                  <a:pt x="18317" y="16244"/>
                </a:lnTo>
                <a:lnTo>
                  <a:pt x="18298" y="16149"/>
                </a:lnTo>
                <a:lnTo>
                  <a:pt x="18298" y="16092"/>
                </a:lnTo>
                <a:lnTo>
                  <a:pt x="18336" y="15978"/>
                </a:lnTo>
                <a:lnTo>
                  <a:pt x="18355" y="15959"/>
                </a:lnTo>
                <a:lnTo>
                  <a:pt x="18469" y="15921"/>
                </a:lnTo>
                <a:close/>
                <a:moveTo>
                  <a:pt x="3956" y="16225"/>
                </a:moveTo>
                <a:lnTo>
                  <a:pt x="4090" y="16320"/>
                </a:lnTo>
                <a:lnTo>
                  <a:pt x="3995" y="16434"/>
                </a:lnTo>
                <a:lnTo>
                  <a:pt x="3956" y="16396"/>
                </a:lnTo>
                <a:lnTo>
                  <a:pt x="3956" y="16225"/>
                </a:lnTo>
                <a:close/>
                <a:moveTo>
                  <a:pt x="15654" y="16187"/>
                </a:moveTo>
                <a:lnTo>
                  <a:pt x="15749" y="16206"/>
                </a:lnTo>
                <a:lnTo>
                  <a:pt x="15844" y="16339"/>
                </a:lnTo>
                <a:lnTo>
                  <a:pt x="15806" y="16434"/>
                </a:lnTo>
                <a:lnTo>
                  <a:pt x="15768" y="16434"/>
                </a:lnTo>
                <a:lnTo>
                  <a:pt x="15749" y="16453"/>
                </a:lnTo>
                <a:lnTo>
                  <a:pt x="15654" y="16453"/>
                </a:lnTo>
                <a:lnTo>
                  <a:pt x="15654" y="16339"/>
                </a:lnTo>
                <a:lnTo>
                  <a:pt x="15616" y="16263"/>
                </a:lnTo>
                <a:lnTo>
                  <a:pt x="15616" y="16206"/>
                </a:lnTo>
                <a:lnTo>
                  <a:pt x="15654" y="16187"/>
                </a:lnTo>
                <a:close/>
                <a:moveTo>
                  <a:pt x="5478" y="16377"/>
                </a:moveTo>
                <a:lnTo>
                  <a:pt x="5668" y="16472"/>
                </a:lnTo>
                <a:lnTo>
                  <a:pt x="5725" y="16510"/>
                </a:lnTo>
                <a:lnTo>
                  <a:pt x="5687" y="16567"/>
                </a:lnTo>
                <a:lnTo>
                  <a:pt x="5497" y="16567"/>
                </a:lnTo>
                <a:lnTo>
                  <a:pt x="5383" y="16548"/>
                </a:lnTo>
                <a:lnTo>
                  <a:pt x="5269" y="16548"/>
                </a:lnTo>
                <a:lnTo>
                  <a:pt x="5307" y="16510"/>
                </a:lnTo>
                <a:lnTo>
                  <a:pt x="5364" y="16472"/>
                </a:lnTo>
                <a:lnTo>
                  <a:pt x="5478" y="16377"/>
                </a:lnTo>
                <a:close/>
                <a:moveTo>
                  <a:pt x="19382" y="15692"/>
                </a:moveTo>
                <a:lnTo>
                  <a:pt x="19420" y="15864"/>
                </a:lnTo>
                <a:lnTo>
                  <a:pt x="19439" y="15978"/>
                </a:lnTo>
                <a:lnTo>
                  <a:pt x="19477" y="15978"/>
                </a:lnTo>
                <a:lnTo>
                  <a:pt x="19477" y="16016"/>
                </a:lnTo>
                <a:lnTo>
                  <a:pt x="19458" y="16035"/>
                </a:lnTo>
                <a:lnTo>
                  <a:pt x="19420" y="16130"/>
                </a:lnTo>
                <a:lnTo>
                  <a:pt x="19287" y="16263"/>
                </a:lnTo>
                <a:lnTo>
                  <a:pt x="19287" y="16301"/>
                </a:lnTo>
                <a:lnTo>
                  <a:pt x="19268" y="16358"/>
                </a:lnTo>
                <a:lnTo>
                  <a:pt x="19249" y="16453"/>
                </a:lnTo>
                <a:lnTo>
                  <a:pt x="19154" y="16548"/>
                </a:lnTo>
                <a:lnTo>
                  <a:pt x="19059" y="16586"/>
                </a:lnTo>
                <a:lnTo>
                  <a:pt x="19002" y="16415"/>
                </a:lnTo>
                <a:lnTo>
                  <a:pt x="18964" y="16301"/>
                </a:lnTo>
                <a:lnTo>
                  <a:pt x="18945" y="16282"/>
                </a:lnTo>
                <a:lnTo>
                  <a:pt x="18850" y="16111"/>
                </a:lnTo>
                <a:lnTo>
                  <a:pt x="18755" y="15978"/>
                </a:lnTo>
                <a:lnTo>
                  <a:pt x="18793" y="15959"/>
                </a:lnTo>
                <a:lnTo>
                  <a:pt x="18888" y="15959"/>
                </a:lnTo>
                <a:lnTo>
                  <a:pt x="18945" y="15921"/>
                </a:lnTo>
                <a:lnTo>
                  <a:pt x="18983" y="15921"/>
                </a:lnTo>
                <a:lnTo>
                  <a:pt x="19173" y="15959"/>
                </a:lnTo>
                <a:lnTo>
                  <a:pt x="19325" y="15997"/>
                </a:lnTo>
                <a:lnTo>
                  <a:pt x="19344" y="15902"/>
                </a:lnTo>
                <a:lnTo>
                  <a:pt x="19363" y="15844"/>
                </a:lnTo>
                <a:lnTo>
                  <a:pt x="19363" y="15825"/>
                </a:lnTo>
                <a:lnTo>
                  <a:pt x="19382" y="15692"/>
                </a:lnTo>
                <a:close/>
                <a:moveTo>
                  <a:pt x="3861" y="16567"/>
                </a:moveTo>
                <a:lnTo>
                  <a:pt x="3899" y="16586"/>
                </a:lnTo>
                <a:lnTo>
                  <a:pt x="3995" y="16624"/>
                </a:lnTo>
                <a:lnTo>
                  <a:pt x="4033" y="16643"/>
                </a:lnTo>
                <a:lnTo>
                  <a:pt x="3995" y="16643"/>
                </a:lnTo>
                <a:lnTo>
                  <a:pt x="3956" y="16624"/>
                </a:lnTo>
                <a:lnTo>
                  <a:pt x="3785" y="16567"/>
                </a:lnTo>
                <a:close/>
                <a:moveTo>
                  <a:pt x="16244" y="16396"/>
                </a:moveTo>
                <a:lnTo>
                  <a:pt x="16301" y="16434"/>
                </a:lnTo>
                <a:lnTo>
                  <a:pt x="16396" y="16453"/>
                </a:lnTo>
                <a:lnTo>
                  <a:pt x="16396" y="16491"/>
                </a:lnTo>
                <a:lnTo>
                  <a:pt x="16415" y="16548"/>
                </a:lnTo>
                <a:lnTo>
                  <a:pt x="16434" y="16548"/>
                </a:lnTo>
                <a:lnTo>
                  <a:pt x="16434" y="16624"/>
                </a:lnTo>
                <a:lnTo>
                  <a:pt x="16415" y="16643"/>
                </a:lnTo>
                <a:lnTo>
                  <a:pt x="16415" y="16662"/>
                </a:lnTo>
                <a:lnTo>
                  <a:pt x="16301" y="16700"/>
                </a:lnTo>
                <a:lnTo>
                  <a:pt x="16282" y="16700"/>
                </a:lnTo>
                <a:lnTo>
                  <a:pt x="16187" y="16681"/>
                </a:lnTo>
                <a:lnTo>
                  <a:pt x="16092" y="16681"/>
                </a:lnTo>
                <a:lnTo>
                  <a:pt x="16092" y="16548"/>
                </a:lnTo>
                <a:lnTo>
                  <a:pt x="16111" y="16491"/>
                </a:lnTo>
                <a:lnTo>
                  <a:pt x="16111" y="16472"/>
                </a:lnTo>
                <a:lnTo>
                  <a:pt x="16206" y="16453"/>
                </a:lnTo>
                <a:lnTo>
                  <a:pt x="16244" y="16396"/>
                </a:lnTo>
                <a:close/>
                <a:moveTo>
                  <a:pt x="17290" y="16168"/>
                </a:moveTo>
                <a:lnTo>
                  <a:pt x="17461" y="16206"/>
                </a:lnTo>
                <a:lnTo>
                  <a:pt x="17632" y="16244"/>
                </a:lnTo>
                <a:lnTo>
                  <a:pt x="17290" y="16358"/>
                </a:lnTo>
                <a:lnTo>
                  <a:pt x="17347" y="16643"/>
                </a:lnTo>
                <a:lnTo>
                  <a:pt x="17195" y="16681"/>
                </a:lnTo>
                <a:lnTo>
                  <a:pt x="17100" y="16738"/>
                </a:lnTo>
                <a:lnTo>
                  <a:pt x="17138" y="16643"/>
                </a:lnTo>
                <a:lnTo>
                  <a:pt x="17233" y="16453"/>
                </a:lnTo>
                <a:lnTo>
                  <a:pt x="17252" y="16339"/>
                </a:lnTo>
                <a:lnTo>
                  <a:pt x="17271" y="16244"/>
                </a:lnTo>
                <a:lnTo>
                  <a:pt x="17290" y="16187"/>
                </a:lnTo>
                <a:lnTo>
                  <a:pt x="17290" y="16168"/>
                </a:lnTo>
                <a:close/>
                <a:moveTo>
                  <a:pt x="18755" y="16434"/>
                </a:moveTo>
                <a:lnTo>
                  <a:pt x="18717" y="16472"/>
                </a:lnTo>
                <a:lnTo>
                  <a:pt x="18698" y="16567"/>
                </a:lnTo>
                <a:lnTo>
                  <a:pt x="18679" y="16681"/>
                </a:lnTo>
                <a:lnTo>
                  <a:pt x="18679" y="16700"/>
                </a:lnTo>
                <a:lnTo>
                  <a:pt x="18583" y="16872"/>
                </a:lnTo>
                <a:lnTo>
                  <a:pt x="18583" y="16929"/>
                </a:lnTo>
                <a:lnTo>
                  <a:pt x="18488" y="16910"/>
                </a:lnTo>
                <a:lnTo>
                  <a:pt x="18431" y="16796"/>
                </a:lnTo>
                <a:lnTo>
                  <a:pt x="18469" y="16777"/>
                </a:lnTo>
                <a:lnTo>
                  <a:pt x="18507" y="16624"/>
                </a:lnTo>
                <a:lnTo>
                  <a:pt x="18507" y="16586"/>
                </a:lnTo>
                <a:lnTo>
                  <a:pt x="18622" y="16491"/>
                </a:lnTo>
                <a:lnTo>
                  <a:pt x="18717" y="16453"/>
                </a:lnTo>
                <a:lnTo>
                  <a:pt x="18755" y="16434"/>
                </a:lnTo>
                <a:close/>
                <a:moveTo>
                  <a:pt x="4318" y="17138"/>
                </a:moveTo>
                <a:lnTo>
                  <a:pt x="4356" y="17157"/>
                </a:lnTo>
                <a:lnTo>
                  <a:pt x="4375" y="17195"/>
                </a:lnTo>
                <a:lnTo>
                  <a:pt x="4470" y="17233"/>
                </a:lnTo>
                <a:lnTo>
                  <a:pt x="4432" y="17233"/>
                </a:lnTo>
                <a:lnTo>
                  <a:pt x="4375" y="17214"/>
                </a:lnTo>
                <a:lnTo>
                  <a:pt x="4337" y="17195"/>
                </a:lnTo>
                <a:lnTo>
                  <a:pt x="4318" y="17157"/>
                </a:lnTo>
                <a:lnTo>
                  <a:pt x="4318" y="17138"/>
                </a:lnTo>
                <a:close/>
                <a:moveTo>
                  <a:pt x="16206" y="17290"/>
                </a:moveTo>
                <a:lnTo>
                  <a:pt x="16244" y="17309"/>
                </a:lnTo>
                <a:lnTo>
                  <a:pt x="16282" y="17328"/>
                </a:lnTo>
                <a:lnTo>
                  <a:pt x="16301" y="17385"/>
                </a:lnTo>
                <a:lnTo>
                  <a:pt x="16282" y="17442"/>
                </a:lnTo>
                <a:lnTo>
                  <a:pt x="16225" y="17404"/>
                </a:lnTo>
                <a:lnTo>
                  <a:pt x="16187" y="17385"/>
                </a:lnTo>
                <a:lnTo>
                  <a:pt x="16187" y="17328"/>
                </a:lnTo>
                <a:lnTo>
                  <a:pt x="16206" y="17290"/>
                </a:lnTo>
                <a:close/>
                <a:moveTo>
                  <a:pt x="18051" y="16567"/>
                </a:moveTo>
                <a:lnTo>
                  <a:pt x="18051" y="17043"/>
                </a:lnTo>
                <a:lnTo>
                  <a:pt x="18013" y="17100"/>
                </a:lnTo>
                <a:lnTo>
                  <a:pt x="17880" y="17195"/>
                </a:lnTo>
                <a:lnTo>
                  <a:pt x="17747" y="17233"/>
                </a:lnTo>
                <a:lnTo>
                  <a:pt x="17651" y="17290"/>
                </a:lnTo>
                <a:lnTo>
                  <a:pt x="17651" y="17385"/>
                </a:lnTo>
                <a:lnTo>
                  <a:pt x="17632" y="17404"/>
                </a:lnTo>
                <a:lnTo>
                  <a:pt x="17632" y="17423"/>
                </a:lnTo>
                <a:lnTo>
                  <a:pt x="17537" y="17480"/>
                </a:lnTo>
                <a:lnTo>
                  <a:pt x="17480" y="17499"/>
                </a:lnTo>
                <a:lnTo>
                  <a:pt x="17461" y="17499"/>
                </a:lnTo>
                <a:lnTo>
                  <a:pt x="17252" y="17613"/>
                </a:lnTo>
                <a:lnTo>
                  <a:pt x="17252" y="17575"/>
                </a:lnTo>
                <a:lnTo>
                  <a:pt x="17290" y="17461"/>
                </a:lnTo>
                <a:lnTo>
                  <a:pt x="17385" y="17328"/>
                </a:lnTo>
                <a:lnTo>
                  <a:pt x="17404" y="17309"/>
                </a:lnTo>
                <a:lnTo>
                  <a:pt x="17518" y="17290"/>
                </a:lnTo>
                <a:lnTo>
                  <a:pt x="17632" y="17195"/>
                </a:lnTo>
                <a:lnTo>
                  <a:pt x="17728" y="17024"/>
                </a:lnTo>
                <a:lnTo>
                  <a:pt x="17823" y="16910"/>
                </a:lnTo>
                <a:lnTo>
                  <a:pt x="17842" y="16872"/>
                </a:lnTo>
                <a:lnTo>
                  <a:pt x="17861" y="16834"/>
                </a:lnTo>
                <a:lnTo>
                  <a:pt x="18032" y="16624"/>
                </a:lnTo>
                <a:lnTo>
                  <a:pt x="18051" y="16567"/>
                </a:lnTo>
                <a:close/>
                <a:moveTo>
                  <a:pt x="3386" y="16948"/>
                </a:moveTo>
                <a:lnTo>
                  <a:pt x="3557" y="17043"/>
                </a:lnTo>
                <a:lnTo>
                  <a:pt x="3595" y="17043"/>
                </a:lnTo>
                <a:lnTo>
                  <a:pt x="3595" y="17005"/>
                </a:lnTo>
                <a:lnTo>
                  <a:pt x="3633" y="17043"/>
                </a:lnTo>
                <a:lnTo>
                  <a:pt x="3633" y="17100"/>
                </a:lnTo>
                <a:lnTo>
                  <a:pt x="3652" y="17233"/>
                </a:lnTo>
                <a:lnTo>
                  <a:pt x="3652" y="17252"/>
                </a:lnTo>
                <a:lnTo>
                  <a:pt x="3633" y="17252"/>
                </a:lnTo>
                <a:lnTo>
                  <a:pt x="3652" y="17404"/>
                </a:lnTo>
                <a:lnTo>
                  <a:pt x="3690" y="17518"/>
                </a:lnTo>
                <a:lnTo>
                  <a:pt x="3823" y="17537"/>
                </a:lnTo>
                <a:lnTo>
                  <a:pt x="3937" y="17518"/>
                </a:lnTo>
                <a:lnTo>
                  <a:pt x="3956" y="17499"/>
                </a:lnTo>
                <a:lnTo>
                  <a:pt x="4090" y="17499"/>
                </a:lnTo>
                <a:lnTo>
                  <a:pt x="4090" y="17594"/>
                </a:lnTo>
                <a:lnTo>
                  <a:pt x="4071" y="17632"/>
                </a:lnTo>
                <a:lnTo>
                  <a:pt x="3861" y="17632"/>
                </a:lnTo>
                <a:lnTo>
                  <a:pt x="3823" y="17613"/>
                </a:lnTo>
                <a:lnTo>
                  <a:pt x="3728" y="17575"/>
                </a:lnTo>
                <a:lnTo>
                  <a:pt x="3690" y="17594"/>
                </a:lnTo>
                <a:lnTo>
                  <a:pt x="3652" y="17594"/>
                </a:lnTo>
                <a:lnTo>
                  <a:pt x="3462" y="17575"/>
                </a:lnTo>
                <a:lnTo>
                  <a:pt x="3481" y="17290"/>
                </a:lnTo>
                <a:lnTo>
                  <a:pt x="3386" y="17195"/>
                </a:lnTo>
                <a:lnTo>
                  <a:pt x="3386" y="16948"/>
                </a:lnTo>
                <a:close/>
                <a:moveTo>
                  <a:pt x="16586" y="16472"/>
                </a:moveTo>
                <a:lnTo>
                  <a:pt x="16700" y="16662"/>
                </a:lnTo>
                <a:lnTo>
                  <a:pt x="16796" y="16796"/>
                </a:lnTo>
                <a:lnTo>
                  <a:pt x="16815" y="16853"/>
                </a:lnTo>
                <a:lnTo>
                  <a:pt x="16910" y="17043"/>
                </a:lnTo>
                <a:lnTo>
                  <a:pt x="17062" y="17328"/>
                </a:lnTo>
                <a:lnTo>
                  <a:pt x="17081" y="17423"/>
                </a:lnTo>
                <a:lnTo>
                  <a:pt x="17043" y="17537"/>
                </a:lnTo>
                <a:lnTo>
                  <a:pt x="16948" y="17632"/>
                </a:lnTo>
                <a:lnTo>
                  <a:pt x="16796" y="17632"/>
                </a:lnTo>
                <a:lnTo>
                  <a:pt x="16662" y="17613"/>
                </a:lnTo>
                <a:lnTo>
                  <a:pt x="16567" y="17518"/>
                </a:lnTo>
                <a:lnTo>
                  <a:pt x="16510" y="17404"/>
                </a:lnTo>
                <a:lnTo>
                  <a:pt x="16510" y="16910"/>
                </a:lnTo>
                <a:lnTo>
                  <a:pt x="16567" y="16738"/>
                </a:lnTo>
                <a:lnTo>
                  <a:pt x="16586" y="16567"/>
                </a:lnTo>
                <a:lnTo>
                  <a:pt x="16586" y="16472"/>
                </a:lnTo>
                <a:close/>
                <a:moveTo>
                  <a:pt x="18013" y="17499"/>
                </a:moveTo>
                <a:lnTo>
                  <a:pt x="18146" y="17613"/>
                </a:lnTo>
                <a:lnTo>
                  <a:pt x="18279" y="17709"/>
                </a:lnTo>
                <a:lnTo>
                  <a:pt x="18222" y="17861"/>
                </a:lnTo>
                <a:lnTo>
                  <a:pt x="18108" y="17899"/>
                </a:lnTo>
                <a:lnTo>
                  <a:pt x="17994" y="17918"/>
                </a:lnTo>
                <a:lnTo>
                  <a:pt x="17937" y="17804"/>
                </a:lnTo>
                <a:lnTo>
                  <a:pt x="17918" y="17709"/>
                </a:lnTo>
                <a:lnTo>
                  <a:pt x="17956" y="17613"/>
                </a:lnTo>
                <a:lnTo>
                  <a:pt x="18013" y="17499"/>
                </a:lnTo>
                <a:close/>
                <a:moveTo>
                  <a:pt x="2149" y="17861"/>
                </a:moveTo>
                <a:lnTo>
                  <a:pt x="2130" y="17899"/>
                </a:lnTo>
                <a:lnTo>
                  <a:pt x="2092" y="17918"/>
                </a:lnTo>
                <a:lnTo>
                  <a:pt x="2054" y="17956"/>
                </a:lnTo>
                <a:lnTo>
                  <a:pt x="2035" y="17918"/>
                </a:lnTo>
                <a:lnTo>
                  <a:pt x="1997" y="17918"/>
                </a:lnTo>
                <a:lnTo>
                  <a:pt x="1997" y="17880"/>
                </a:lnTo>
                <a:lnTo>
                  <a:pt x="2054" y="17861"/>
                </a:lnTo>
                <a:close/>
                <a:moveTo>
                  <a:pt x="2986" y="17842"/>
                </a:moveTo>
                <a:lnTo>
                  <a:pt x="3005" y="17899"/>
                </a:lnTo>
                <a:lnTo>
                  <a:pt x="3005" y="17937"/>
                </a:lnTo>
                <a:lnTo>
                  <a:pt x="2986" y="17994"/>
                </a:lnTo>
                <a:lnTo>
                  <a:pt x="2929" y="17994"/>
                </a:lnTo>
                <a:lnTo>
                  <a:pt x="2891" y="17975"/>
                </a:lnTo>
                <a:lnTo>
                  <a:pt x="2891" y="17918"/>
                </a:lnTo>
                <a:lnTo>
                  <a:pt x="2929" y="17880"/>
                </a:lnTo>
                <a:lnTo>
                  <a:pt x="2986" y="17842"/>
                </a:lnTo>
                <a:close/>
                <a:moveTo>
                  <a:pt x="16567" y="17880"/>
                </a:moveTo>
                <a:lnTo>
                  <a:pt x="16662" y="17899"/>
                </a:lnTo>
                <a:lnTo>
                  <a:pt x="16681" y="17956"/>
                </a:lnTo>
                <a:lnTo>
                  <a:pt x="16605" y="18070"/>
                </a:lnTo>
                <a:lnTo>
                  <a:pt x="16586" y="18070"/>
                </a:lnTo>
                <a:lnTo>
                  <a:pt x="16567" y="18089"/>
                </a:lnTo>
                <a:lnTo>
                  <a:pt x="16510" y="18089"/>
                </a:lnTo>
                <a:lnTo>
                  <a:pt x="16491" y="17975"/>
                </a:lnTo>
                <a:lnTo>
                  <a:pt x="16491" y="17918"/>
                </a:lnTo>
                <a:lnTo>
                  <a:pt x="16510" y="17880"/>
                </a:lnTo>
                <a:close/>
                <a:moveTo>
                  <a:pt x="3728" y="17861"/>
                </a:moveTo>
                <a:lnTo>
                  <a:pt x="3728" y="17880"/>
                </a:lnTo>
                <a:lnTo>
                  <a:pt x="3747" y="17899"/>
                </a:lnTo>
                <a:lnTo>
                  <a:pt x="3766" y="18013"/>
                </a:lnTo>
                <a:lnTo>
                  <a:pt x="3785" y="18070"/>
                </a:lnTo>
                <a:lnTo>
                  <a:pt x="3785" y="18146"/>
                </a:lnTo>
                <a:lnTo>
                  <a:pt x="3766" y="18165"/>
                </a:lnTo>
                <a:lnTo>
                  <a:pt x="3747" y="18203"/>
                </a:lnTo>
                <a:lnTo>
                  <a:pt x="3690" y="18184"/>
                </a:lnTo>
                <a:lnTo>
                  <a:pt x="3671" y="18089"/>
                </a:lnTo>
                <a:lnTo>
                  <a:pt x="3671" y="17918"/>
                </a:lnTo>
                <a:lnTo>
                  <a:pt x="3690" y="17899"/>
                </a:lnTo>
                <a:lnTo>
                  <a:pt x="3728" y="17861"/>
                </a:lnTo>
                <a:close/>
                <a:moveTo>
                  <a:pt x="17347" y="17994"/>
                </a:moveTo>
                <a:lnTo>
                  <a:pt x="17480" y="18013"/>
                </a:lnTo>
                <a:lnTo>
                  <a:pt x="17613" y="18051"/>
                </a:lnTo>
                <a:lnTo>
                  <a:pt x="17632" y="18089"/>
                </a:lnTo>
                <a:lnTo>
                  <a:pt x="17632" y="18184"/>
                </a:lnTo>
                <a:lnTo>
                  <a:pt x="17651" y="18336"/>
                </a:lnTo>
                <a:lnTo>
                  <a:pt x="17423" y="18336"/>
                </a:lnTo>
                <a:lnTo>
                  <a:pt x="17271" y="18184"/>
                </a:lnTo>
                <a:lnTo>
                  <a:pt x="17290" y="18070"/>
                </a:lnTo>
                <a:lnTo>
                  <a:pt x="17328" y="18013"/>
                </a:lnTo>
                <a:lnTo>
                  <a:pt x="17347" y="17994"/>
                </a:lnTo>
                <a:close/>
                <a:moveTo>
                  <a:pt x="5345" y="17975"/>
                </a:moveTo>
                <a:lnTo>
                  <a:pt x="5554" y="18165"/>
                </a:lnTo>
                <a:lnTo>
                  <a:pt x="5459" y="18165"/>
                </a:lnTo>
                <a:lnTo>
                  <a:pt x="5440" y="18203"/>
                </a:lnTo>
                <a:lnTo>
                  <a:pt x="5440" y="18355"/>
                </a:lnTo>
                <a:lnTo>
                  <a:pt x="5345" y="18298"/>
                </a:lnTo>
                <a:lnTo>
                  <a:pt x="5307" y="18279"/>
                </a:lnTo>
                <a:lnTo>
                  <a:pt x="5307" y="18260"/>
                </a:lnTo>
                <a:lnTo>
                  <a:pt x="5288" y="18165"/>
                </a:lnTo>
                <a:lnTo>
                  <a:pt x="5307" y="18108"/>
                </a:lnTo>
                <a:lnTo>
                  <a:pt x="5345" y="17975"/>
                </a:lnTo>
                <a:close/>
                <a:moveTo>
                  <a:pt x="2834" y="18298"/>
                </a:moveTo>
                <a:lnTo>
                  <a:pt x="2853" y="18336"/>
                </a:lnTo>
                <a:lnTo>
                  <a:pt x="2853" y="18355"/>
                </a:lnTo>
                <a:lnTo>
                  <a:pt x="2834" y="18393"/>
                </a:lnTo>
                <a:lnTo>
                  <a:pt x="2796" y="18431"/>
                </a:lnTo>
                <a:lnTo>
                  <a:pt x="2739" y="18374"/>
                </a:lnTo>
                <a:lnTo>
                  <a:pt x="2720" y="18374"/>
                </a:lnTo>
                <a:lnTo>
                  <a:pt x="2720" y="18336"/>
                </a:lnTo>
                <a:lnTo>
                  <a:pt x="2739" y="18298"/>
                </a:lnTo>
                <a:close/>
                <a:moveTo>
                  <a:pt x="15806" y="18260"/>
                </a:moveTo>
                <a:lnTo>
                  <a:pt x="15940" y="18355"/>
                </a:lnTo>
                <a:lnTo>
                  <a:pt x="16054" y="18374"/>
                </a:lnTo>
                <a:lnTo>
                  <a:pt x="16111" y="18393"/>
                </a:lnTo>
                <a:lnTo>
                  <a:pt x="15921" y="18431"/>
                </a:lnTo>
                <a:lnTo>
                  <a:pt x="15806" y="18450"/>
                </a:lnTo>
                <a:lnTo>
                  <a:pt x="15749" y="18450"/>
                </a:lnTo>
                <a:lnTo>
                  <a:pt x="15730" y="18469"/>
                </a:lnTo>
                <a:lnTo>
                  <a:pt x="15540" y="18469"/>
                </a:lnTo>
                <a:lnTo>
                  <a:pt x="15483" y="18431"/>
                </a:lnTo>
                <a:lnTo>
                  <a:pt x="15540" y="18298"/>
                </a:lnTo>
                <a:lnTo>
                  <a:pt x="15654" y="18279"/>
                </a:lnTo>
                <a:lnTo>
                  <a:pt x="15749" y="18279"/>
                </a:lnTo>
                <a:lnTo>
                  <a:pt x="15806" y="18260"/>
                </a:lnTo>
                <a:close/>
                <a:moveTo>
                  <a:pt x="5041" y="18488"/>
                </a:moveTo>
                <a:lnTo>
                  <a:pt x="5041" y="18641"/>
                </a:lnTo>
                <a:lnTo>
                  <a:pt x="4888" y="18622"/>
                </a:lnTo>
                <a:lnTo>
                  <a:pt x="4774" y="18583"/>
                </a:lnTo>
                <a:lnTo>
                  <a:pt x="4717" y="18488"/>
                </a:lnTo>
                <a:lnTo>
                  <a:pt x="4774" y="18488"/>
                </a:lnTo>
                <a:lnTo>
                  <a:pt x="4869" y="18526"/>
                </a:lnTo>
                <a:lnTo>
                  <a:pt x="4908" y="18545"/>
                </a:lnTo>
                <a:lnTo>
                  <a:pt x="4946" y="18526"/>
                </a:lnTo>
                <a:lnTo>
                  <a:pt x="5041" y="18488"/>
                </a:lnTo>
                <a:close/>
                <a:moveTo>
                  <a:pt x="5763" y="18545"/>
                </a:moveTo>
                <a:lnTo>
                  <a:pt x="5821" y="18564"/>
                </a:lnTo>
                <a:lnTo>
                  <a:pt x="5840" y="18583"/>
                </a:lnTo>
                <a:lnTo>
                  <a:pt x="5859" y="18641"/>
                </a:lnTo>
                <a:lnTo>
                  <a:pt x="5840" y="18736"/>
                </a:lnTo>
                <a:lnTo>
                  <a:pt x="5725" y="18641"/>
                </a:lnTo>
                <a:lnTo>
                  <a:pt x="5744" y="18545"/>
                </a:lnTo>
                <a:close/>
                <a:moveTo>
                  <a:pt x="15160" y="18564"/>
                </a:moveTo>
                <a:lnTo>
                  <a:pt x="15179" y="18583"/>
                </a:lnTo>
                <a:lnTo>
                  <a:pt x="15198" y="18583"/>
                </a:lnTo>
                <a:lnTo>
                  <a:pt x="15198" y="18679"/>
                </a:lnTo>
                <a:lnTo>
                  <a:pt x="15084" y="18736"/>
                </a:lnTo>
                <a:lnTo>
                  <a:pt x="15046" y="18717"/>
                </a:lnTo>
                <a:lnTo>
                  <a:pt x="14989" y="18660"/>
                </a:lnTo>
                <a:lnTo>
                  <a:pt x="15046" y="18622"/>
                </a:lnTo>
                <a:lnTo>
                  <a:pt x="15084" y="18583"/>
                </a:lnTo>
                <a:lnTo>
                  <a:pt x="15103" y="18564"/>
                </a:lnTo>
                <a:close/>
                <a:moveTo>
                  <a:pt x="1179" y="0"/>
                </a:moveTo>
                <a:lnTo>
                  <a:pt x="571" y="38"/>
                </a:lnTo>
                <a:lnTo>
                  <a:pt x="381" y="95"/>
                </a:lnTo>
                <a:lnTo>
                  <a:pt x="247" y="190"/>
                </a:lnTo>
                <a:lnTo>
                  <a:pt x="152" y="305"/>
                </a:lnTo>
                <a:lnTo>
                  <a:pt x="95" y="495"/>
                </a:lnTo>
                <a:lnTo>
                  <a:pt x="57" y="989"/>
                </a:lnTo>
                <a:lnTo>
                  <a:pt x="190" y="1750"/>
                </a:lnTo>
                <a:lnTo>
                  <a:pt x="228" y="2283"/>
                </a:lnTo>
                <a:lnTo>
                  <a:pt x="228" y="2796"/>
                </a:lnTo>
                <a:lnTo>
                  <a:pt x="190" y="3538"/>
                </a:lnTo>
                <a:lnTo>
                  <a:pt x="228" y="4052"/>
                </a:lnTo>
                <a:lnTo>
                  <a:pt x="247" y="4223"/>
                </a:lnTo>
                <a:lnTo>
                  <a:pt x="285" y="4356"/>
                </a:lnTo>
                <a:lnTo>
                  <a:pt x="419" y="4394"/>
                </a:lnTo>
                <a:lnTo>
                  <a:pt x="571" y="4413"/>
                </a:lnTo>
                <a:lnTo>
                  <a:pt x="1103" y="4470"/>
                </a:lnTo>
                <a:lnTo>
                  <a:pt x="1788" y="4413"/>
                </a:lnTo>
                <a:lnTo>
                  <a:pt x="2321" y="4470"/>
                </a:lnTo>
                <a:lnTo>
                  <a:pt x="2416" y="4508"/>
                </a:lnTo>
                <a:lnTo>
                  <a:pt x="2416" y="4641"/>
                </a:lnTo>
                <a:lnTo>
                  <a:pt x="2378" y="4774"/>
                </a:lnTo>
                <a:lnTo>
                  <a:pt x="2359" y="5535"/>
                </a:lnTo>
                <a:lnTo>
                  <a:pt x="2340" y="5973"/>
                </a:lnTo>
                <a:lnTo>
                  <a:pt x="2340" y="6391"/>
                </a:lnTo>
                <a:lnTo>
                  <a:pt x="2321" y="7019"/>
                </a:lnTo>
                <a:lnTo>
                  <a:pt x="2340" y="7628"/>
                </a:lnTo>
                <a:lnTo>
                  <a:pt x="2378" y="8464"/>
                </a:lnTo>
                <a:lnTo>
                  <a:pt x="2416" y="9073"/>
                </a:lnTo>
                <a:lnTo>
                  <a:pt x="2378" y="9701"/>
                </a:lnTo>
                <a:lnTo>
                  <a:pt x="2359" y="10538"/>
                </a:lnTo>
                <a:lnTo>
                  <a:pt x="2340" y="11146"/>
                </a:lnTo>
                <a:lnTo>
                  <a:pt x="2340" y="11755"/>
                </a:lnTo>
                <a:lnTo>
                  <a:pt x="2283" y="12192"/>
                </a:lnTo>
                <a:lnTo>
                  <a:pt x="2245" y="13239"/>
                </a:lnTo>
                <a:lnTo>
                  <a:pt x="2264" y="13847"/>
                </a:lnTo>
                <a:lnTo>
                  <a:pt x="2321" y="14684"/>
                </a:lnTo>
                <a:lnTo>
                  <a:pt x="2321" y="15312"/>
                </a:lnTo>
                <a:lnTo>
                  <a:pt x="2340" y="15445"/>
                </a:lnTo>
                <a:lnTo>
                  <a:pt x="2378" y="15559"/>
                </a:lnTo>
                <a:lnTo>
                  <a:pt x="2378" y="15654"/>
                </a:lnTo>
                <a:lnTo>
                  <a:pt x="2283" y="15711"/>
                </a:lnTo>
                <a:lnTo>
                  <a:pt x="1788" y="15806"/>
                </a:lnTo>
                <a:lnTo>
                  <a:pt x="1046" y="15692"/>
                </a:lnTo>
                <a:lnTo>
                  <a:pt x="552" y="15730"/>
                </a:lnTo>
                <a:lnTo>
                  <a:pt x="362" y="15787"/>
                </a:lnTo>
                <a:lnTo>
                  <a:pt x="247" y="15883"/>
                </a:lnTo>
                <a:lnTo>
                  <a:pt x="190" y="15997"/>
                </a:lnTo>
                <a:lnTo>
                  <a:pt x="152" y="16187"/>
                </a:lnTo>
                <a:lnTo>
                  <a:pt x="57" y="16719"/>
                </a:lnTo>
                <a:lnTo>
                  <a:pt x="57" y="17480"/>
                </a:lnTo>
                <a:lnTo>
                  <a:pt x="76" y="17994"/>
                </a:lnTo>
                <a:lnTo>
                  <a:pt x="57" y="18526"/>
                </a:lnTo>
                <a:lnTo>
                  <a:pt x="0" y="18907"/>
                </a:lnTo>
                <a:lnTo>
                  <a:pt x="0" y="19249"/>
                </a:lnTo>
                <a:lnTo>
                  <a:pt x="95" y="19782"/>
                </a:lnTo>
                <a:lnTo>
                  <a:pt x="152" y="19972"/>
                </a:lnTo>
                <a:lnTo>
                  <a:pt x="247" y="20067"/>
                </a:lnTo>
                <a:lnTo>
                  <a:pt x="381" y="20162"/>
                </a:lnTo>
                <a:lnTo>
                  <a:pt x="571" y="20181"/>
                </a:lnTo>
                <a:lnTo>
                  <a:pt x="1179" y="20238"/>
                </a:lnTo>
                <a:lnTo>
                  <a:pt x="1598" y="20200"/>
                </a:lnTo>
                <a:lnTo>
                  <a:pt x="2054" y="20200"/>
                </a:lnTo>
                <a:lnTo>
                  <a:pt x="3272" y="20181"/>
                </a:lnTo>
                <a:lnTo>
                  <a:pt x="4071" y="20219"/>
                </a:lnTo>
                <a:lnTo>
                  <a:pt x="5288" y="20219"/>
                </a:lnTo>
                <a:lnTo>
                  <a:pt x="6106" y="20200"/>
                </a:lnTo>
                <a:lnTo>
                  <a:pt x="7304" y="20219"/>
                </a:lnTo>
                <a:lnTo>
                  <a:pt x="8122" y="20219"/>
                </a:lnTo>
                <a:lnTo>
                  <a:pt x="9739" y="20276"/>
                </a:lnTo>
                <a:lnTo>
                  <a:pt x="10728" y="20314"/>
                </a:lnTo>
                <a:lnTo>
                  <a:pt x="12763" y="20314"/>
                </a:lnTo>
                <a:lnTo>
                  <a:pt x="13334" y="20295"/>
                </a:lnTo>
                <a:lnTo>
                  <a:pt x="13904" y="20257"/>
                </a:lnTo>
                <a:lnTo>
                  <a:pt x="15008" y="20086"/>
                </a:lnTo>
                <a:lnTo>
                  <a:pt x="15578" y="19972"/>
                </a:lnTo>
                <a:lnTo>
                  <a:pt x="16111" y="19839"/>
                </a:lnTo>
                <a:lnTo>
                  <a:pt x="16681" y="19706"/>
                </a:lnTo>
                <a:lnTo>
                  <a:pt x="17176" y="19535"/>
                </a:lnTo>
                <a:lnTo>
                  <a:pt x="17670" y="19268"/>
                </a:lnTo>
                <a:lnTo>
                  <a:pt x="18146" y="18964"/>
                </a:lnTo>
                <a:lnTo>
                  <a:pt x="18603" y="18641"/>
                </a:lnTo>
                <a:lnTo>
                  <a:pt x="19040" y="18279"/>
                </a:lnTo>
                <a:lnTo>
                  <a:pt x="19382" y="17899"/>
                </a:lnTo>
                <a:lnTo>
                  <a:pt x="19744" y="17461"/>
                </a:lnTo>
                <a:lnTo>
                  <a:pt x="20029" y="16986"/>
                </a:lnTo>
                <a:lnTo>
                  <a:pt x="20295" y="16491"/>
                </a:lnTo>
                <a:lnTo>
                  <a:pt x="20467" y="15997"/>
                </a:lnTo>
                <a:lnTo>
                  <a:pt x="20581" y="15502"/>
                </a:lnTo>
                <a:lnTo>
                  <a:pt x="20619" y="14931"/>
                </a:lnTo>
                <a:lnTo>
                  <a:pt x="20657" y="14304"/>
                </a:lnTo>
                <a:lnTo>
                  <a:pt x="20619" y="13695"/>
                </a:lnTo>
                <a:lnTo>
                  <a:pt x="20314" y="12478"/>
                </a:lnTo>
                <a:lnTo>
                  <a:pt x="19744" y="11337"/>
                </a:lnTo>
                <a:lnTo>
                  <a:pt x="19382" y="10842"/>
                </a:lnTo>
                <a:lnTo>
                  <a:pt x="18964" y="10367"/>
                </a:lnTo>
                <a:lnTo>
                  <a:pt x="18488" y="9910"/>
                </a:lnTo>
                <a:lnTo>
                  <a:pt x="18336" y="9758"/>
                </a:lnTo>
                <a:lnTo>
                  <a:pt x="18298" y="9606"/>
                </a:lnTo>
                <a:lnTo>
                  <a:pt x="18336" y="9434"/>
                </a:lnTo>
                <a:lnTo>
                  <a:pt x="18488" y="9263"/>
                </a:lnTo>
                <a:lnTo>
                  <a:pt x="18907" y="8940"/>
                </a:lnTo>
                <a:lnTo>
                  <a:pt x="19249" y="8560"/>
                </a:lnTo>
                <a:lnTo>
                  <a:pt x="19535" y="8122"/>
                </a:lnTo>
                <a:lnTo>
                  <a:pt x="19915" y="7190"/>
                </a:lnTo>
                <a:lnTo>
                  <a:pt x="20105" y="6201"/>
                </a:lnTo>
                <a:lnTo>
                  <a:pt x="20124" y="5706"/>
                </a:lnTo>
                <a:lnTo>
                  <a:pt x="20029" y="4603"/>
                </a:lnTo>
                <a:lnTo>
                  <a:pt x="19763" y="3633"/>
                </a:lnTo>
                <a:lnTo>
                  <a:pt x="19249" y="2701"/>
                </a:lnTo>
                <a:lnTo>
                  <a:pt x="18583" y="1921"/>
                </a:lnTo>
                <a:lnTo>
                  <a:pt x="17766" y="1275"/>
                </a:lnTo>
                <a:lnTo>
                  <a:pt x="16815" y="780"/>
                </a:lnTo>
                <a:lnTo>
                  <a:pt x="15864" y="438"/>
                </a:lnTo>
                <a:lnTo>
                  <a:pt x="15350" y="324"/>
                </a:lnTo>
                <a:lnTo>
                  <a:pt x="14304" y="152"/>
                </a:lnTo>
                <a:lnTo>
                  <a:pt x="13258" y="57"/>
                </a:lnTo>
                <a:lnTo>
                  <a:pt x="12687" y="57"/>
                </a:lnTo>
                <a:lnTo>
                  <a:pt x="11279" y="95"/>
                </a:lnTo>
                <a:lnTo>
                  <a:pt x="10062" y="57"/>
                </a:lnTo>
                <a:lnTo>
                  <a:pt x="9644" y="95"/>
                </a:lnTo>
                <a:lnTo>
                  <a:pt x="8655" y="114"/>
                </a:lnTo>
                <a:lnTo>
                  <a:pt x="8046" y="133"/>
                </a:lnTo>
                <a:lnTo>
                  <a:pt x="7228" y="133"/>
                </a:lnTo>
                <a:lnTo>
                  <a:pt x="6638" y="152"/>
                </a:lnTo>
                <a:lnTo>
                  <a:pt x="6030" y="133"/>
                </a:lnTo>
                <a:lnTo>
                  <a:pt x="5212" y="19"/>
                </a:lnTo>
                <a:lnTo>
                  <a:pt x="4622" y="0"/>
                </a:lnTo>
                <a:lnTo>
                  <a:pt x="3995" y="19"/>
                </a:lnTo>
                <a:lnTo>
                  <a:pt x="3196" y="133"/>
                </a:lnTo>
                <a:lnTo>
                  <a:pt x="1978" y="114"/>
                </a:lnTo>
                <a:lnTo>
                  <a:pt x="1179" y="0"/>
                </a:lnTo>
                <a:close/>
                <a:moveTo>
                  <a:pt x="20999" y="12364"/>
                </a:moveTo>
                <a:lnTo>
                  <a:pt x="21151" y="12801"/>
                </a:lnTo>
                <a:lnTo>
                  <a:pt x="21265" y="13448"/>
                </a:lnTo>
                <a:lnTo>
                  <a:pt x="21322" y="14209"/>
                </a:lnTo>
                <a:lnTo>
                  <a:pt x="21284" y="14893"/>
                </a:lnTo>
                <a:lnTo>
                  <a:pt x="21189" y="15521"/>
                </a:lnTo>
                <a:lnTo>
                  <a:pt x="21075" y="16092"/>
                </a:lnTo>
                <a:lnTo>
                  <a:pt x="20885" y="16681"/>
                </a:lnTo>
                <a:lnTo>
                  <a:pt x="20600" y="17252"/>
                </a:lnTo>
                <a:lnTo>
                  <a:pt x="20238" y="17823"/>
                </a:lnTo>
                <a:lnTo>
                  <a:pt x="19858" y="18298"/>
                </a:lnTo>
                <a:lnTo>
                  <a:pt x="19477" y="18736"/>
                </a:lnTo>
                <a:lnTo>
                  <a:pt x="19002" y="19116"/>
                </a:lnTo>
                <a:lnTo>
                  <a:pt x="18583" y="19439"/>
                </a:lnTo>
                <a:lnTo>
                  <a:pt x="18051" y="19782"/>
                </a:lnTo>
                <a:lnTo>
                  <a:pt x="17480" y="20086"/>
                </a:lnTo>
                <a:lnTo>
                  <a:pt x="16853" y="20295"/>
                </a:lnTo>
                <a:lnTo>
                  <a:pt x="16282" y="20448"/>
                </a:lnTo>
                <a:lnTo>
                  <a:pt x="15673" y="20562"/>
                </a:lnTo>
                <a:lnTo>
                  <a:pt x="15103" y="20657"/>
                </a:lnTo>
                <a:lnTo>
                  <a:pt x="14532" y="20771"/>
                </a:lnTo>
                <a:lnTo>
                  <a:pt x="13942" y="20866"/>
                </a:lnTo>
                <a:lnTo>
                  <a:pt x="13334" y="20923"/>
                </a:lnTo>
                <a:lnTo>
                  <a:pt x="12763" y="20942"/>
                </a:lnTo>
                <a:lnTo>
                  <a:pt x="10709" y="20942"/>
                </a:lnTo>
                <a:lnTo>
                  <a:pt x="10100" y="20923"/>
                </a:lnTo>
                <a:lnTo>
                  <a:pt x="9263" y="20866"/>
                </a:lnTo>
                <a:lnTo>
                  <a:pt x="8693" y="20847"/>
                </a:lnTo>
                <a:lnTo>
                  <a:pt x="4014" y="20847"/>
                </a:lnTo>
                <a:lnTo>
                  <a:pt x="3196" y="20809"/>
                </a:lnTo>
                <a:lnTo>
                  <a:pt x="2625" y="20809"/>
                </a:lnTo>
                <a:lnTo>
                  <a:pt x="2054" y="20828"/>
                </a:lnTo>
                <a:lnTo>
                  <a:pt x="1636" y="20866"/>
                </a:lnTo>
                <a:lnTo>
                  <a:pt x="1541" y="20866"/>
                </a:lnTo>
                <a:lnTo>
                  <a:pt x="1636" y="21322"/>
                </a:lnTo>
                <a:lnTo>
                  <a:pt x="1674" y="21513"/>
                </a:lnTo>
                <a:lnTo>
                  <a:pt x="1769" y="21608"/>
                </a:lnTo>
                <a:lnTo>
                  <a:pt x="1921" y="21703"/>
                </a:lnTo>
                <a:lnTo>
                  <a:pt x="2111" y="21722"/>
                </a:lnTo>
                <a:lnTo>
                  <a:pt x="2701" y="21779"/>
                </a:lnTo>
                <a:lnTo>
                  <a:pt x="3120" y="21760"/>
                </a:lnTo>
                <a:lnTo>
                  <a:pt x="3557" y="21703"/>
                </a:lnTo>
                <a:lnTo>
                  <a:pt x="4147" y="21684"/>
                </a:lnTo>
                <a:lnTo>
                  <a:pt x="4774" y="21684"/>
                </a:lnTo>
                <a:lnTo>
                  <a:pt x="5573" y="21722"/>
                </a:lnTo>
                <a:lnTo>
                  <a:pt x="10214" y="21722"/>
                </a:lnTo>
                <a:lnTo>
                  <a:pt x="10804" y="21760"/>
                </a:lnTo>
                <a:lnTo>
                  <a:pt x="11641" y="21798"/>
                </a:lnTo>
                <a:lnTo>
                  <a:pt x="12231" y="21817"/>
                </a:lnTo>
                <a:lnTo>
                  <a:pt x="13391" y="21817"/>
                </a:lnTo>
                <a:lnTo>
                  <a:pt x="13866" y="21798"/>
                </a:lnTo>
                <a:lnTo>
                  <a:pt x="14475" y="21760"/>
                </a:lnTo>
                <a:lnTo>
                  <a:pt x="15065" y="21665"/>
                </a:lnTo>
                <a:lnTo>
                  <a:pt x="15635" y="21532"/>
                </a:lnTo>
                <a:lnTo>
                  <a:pt x="16206" y="21437"/>
                </a:lnTo>
                <a:lnTo>
                  <a:pt x="16796" y="21322"/>
                </a:lnTo>
                <a:lnTo>
                  <a:pt x="17385" y="21151"/>
                </a:lnTo>
                <a:lnTo>
                  <a:pt x="17918" y="20999"/>
                </a:lnTo>
                <a:lnTo>
                  <a:pt x="18564" y="20657"/>
                </a:lnTo>
                <a:lnTo>
                  <a:pt x="19078" y="20333"/>
                </a:lnTo>
                <a:lnTo>
                  <a:pt x="19554" y="19972"/>
                </a:lnTo>
                <a:lnTo>
                  <a:pt x="20010" y="19592"/>
                </a:lnTo>
                <a:lnTo>
                  <a:pt x="20371" y="19211"/>
                </a:lnTo>
                <a:lnTo>
                  <a:pt x="20752" y="18736"/>
                </a:lnTo>
                <a:lnTo>
                  <a:pt x="21132" y="18146"/>
                </a:lnTo>
                <a:lnTo>
                  <a:pt x="21418" y="17518"/>
                </a:lnTo>
                <a:lnTo>
                  <a:pt x="21570" y="17005"/>
                </a:lnTo>
                <a:lnTo>
                  <a:pt x="21684" y="16434"/>
                </a:lnTo>
                <a:lnTo>
                  <a:pt x="21798" y="15825"/>
                </a:lnTo>
                <a:lnTo>
                  <a:pt x="21817" y="15141"/>
                </a:lnTo>
                <a:lnTo>
                  <a:pt x="21855" y="14418"/>
                </a:lnTo>
                <a:lnTo>
                  <a:pt x="21703" y="13657"/>
                </a:lnTo>
                <a:lnTo>
                  <a:pt x="21570" y="13353"/>
                </a:lnTo>
                <a:lnTo>
                  <a:pt x="21284" y="12782"/>
                </a:lnTo>
                <a:lnTo>
                  <a:pt x="20999" y="123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91;p18"/>
          <p:cNvSpPr/>
          <p:nvPr/>
        </p:nvSpPr>
        <p:spPr>
          <a:xfrm rot="-150280">
            <a:off x="6477038" y="1831713"/>
            <a:ext cx="1698863" cy="1744261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037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5" name="Google Shape;214;p19"/>
          <p:cNvSpPr/>
          <p:nvPr/>
        </p:nvSpPr>
        <p:spPr>
          <a:xfrm rot="21070609">
            <a:off x="980435" y="1675611"/>
            <a:ext cx="1436772" cy="1938585"/>
          </a:xfrm>
          <a:custGeom>
            <a:avLst/>
            <a:gdLst/>
            <a:ahLst/>
            <a:cxnLst/>
            <a:rect l="l" t="t" r="r" b="b"/>
            <a:pathLst>
              <a:path w="13562" h="18299" extrusionOk="0">
                <a:moveTo>
                  <a:pt x="4337" y="3786"/>
                </a:moveTo>
                <a:cubicBezTo>
                  <a:pt x="6848" y="3805"/>
                  <a:pt x="8426" y="4280"/>
                  <a:pt x="9016" y="5231"/>
                </a:cubicBezTo>
                <a:cubicBezTo>
                  <a:pt x="9606" y="6182"/>
                  <a:pt x="9853" y="7533"/>
                  <a:pt x="9739" y="9378"/>
                </a:cubicBezTo>
                <a:cubicBezTo>
                  <a:pt x="9606" y="11204"/>
                  <a:pt x="9130" y="12535"/>
                  <a:pt x="8274" y="13391"/>
                </a:cubicBezTo>
                <a:cubicBezTo>
                  <a:pt x="7545" y="14120"/>
                  <a:pt x="6375" y="14490"/>
                  <a:pt x="4752" y="14490"/>
                </a:cubicBezTo>
                <a:cubicBezTo>
                  <a:pt x="4469" y="14490"/>
                  <a:pt x="4172" y="14479"/>
                  <a:pt x="3861" y="14456"/>
                </a:cubicBezTo>
                <a:lnTo>
                  <a:pt x="4337" y="3786"/>
                </a:lnTo>
                <a:close/>
                <a:moveTo>
                  <a:pt x="1978" y="0"/>
                </a:moveTo>
                <a:lnTo>
                  <a:pt x="761" y="286"/>
                </a:lnTo>
                <a:lnTo>
                  <a:pt x="571" y="1750"/>
                </a:lnTo>
                <a:lnTo>
                  <a:pt x="0" y="16244"/>
                </a:lnTo>
                <a:lnTo>
                  <a:pt x="266" y="17918"/>
                </a:lnTo>
                <a:lnTo>
                  <a:pt x="1655" y="18298"/>
                </a:lnTo>
                <a:cubicBezTo>
                  <a:pt x="7076" y="18298"/>
                  <a:pt x="10424" y="17157"/>
                  <a:pt x="11755" y="14894"/>
                </a:cubicBezTo>
                <a:cubicBezTo>
                  <a:pt x="12820" y="13182"/>
                  <a:pt x="13410" y="11109"/>
                  <a:pt x="13505" y="8636"/>
                </a:cubicBezTo>
                <a:cubicBezTo>
                  <a:pt x="13562" y="3805"/>
                  <a:pt x="11260" y="990"/>
                  <a:pt x="6638" y="153"/>
                </a:cubicBezTo>
                <a:lnTo>
                  <a:pt x="197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3625882" y="1341544"/>
            <a:ext cx="1642147" cy="2371372"/>
            <a:chOff x="3625882" y="1341544"/>
            <a:chExt cx="1642147" cy="2371372"/>
          </a:xfrm>
        </p:grpSpPr>
        <p:sp>
          <p:nvSpPr>
            <p:cNvPr id="17" name="Google Shape;238;p20"/>
            <p:cNvSpPr/>
            <p:nvPr/>
          </p:nvSpPr>
          <p:spPr>
            <a:xfrm>
              <a:off x="3780981" y="1368552"/>
              <a:ext cx="623575" cy="2191846"/>
            </a:xfrm>
            <a:custGeom>
              <a:avLst/>
              <a:gdLst/>
              <a:ahLst/>
              <a:cxnLst/>
              <a:rect l="l" t="t" r="r" b="b"/>
              <a:pathLst>
                <a:path w="3140" h="11037" extrusionOk="0">
                  <a:moveTo>
                    <a:pt x="1784" y="1"/>
                  </a:moveTo>
                  <a:cubicBezTo>
                    <a:pt x="1406" y="1"/>
                    <a:pt x="1036" y="67"/>
                    <a:pt x="658" y="132"/>
                  </a:cubicBezTo>
                  <a:cubicBezTo>
                    <a:pt x="658" y="675"/>
                    <a:pt x="625" y="1234"/>
                    <a:pt x="666" y="1776"/>
                  </a:cubicBezTo>
                  <a:cubicBezTo>
                    <a:pt x="740" y="2598"/>
                    <a:pt x="748" y="3428"/>
                    <a:pt x="716" y="4250"/>
                  </a:cubicBezTo>
                  <a:cubicBezTo>
                    <a:pt x="683" y="4825"/>
                    <a:pt x="658" y="5392"/>
                    <a:pt x="601" y="5959"/>
                  </a:cubicBezTo>
                  <a:cubicBezTo>
                    <a:pt x="568" y="6518"/>
                    <a:pt x="485" y="7085"/>
                    <a:pt x="444" y="7652"/>
                  </a:cubicBezTo>
                  <a:cubicBezTo>
                    <a:pt x="411" y="8071"/>
                    <a:pt x="338" y="8482"/>
                    <a:pt x="288" y="8893"/>
                  </a:cubicBezTo>
                  <a:cubicBezTo>
                    <a:pt x="222" y="9345"/>
                    <a:pt x="165" y="9788"/>
                    <a:pt x="99" y="10240"/>
                  </a:cubicBezTo>
                  <a:cubicBezTo>
                    <a:pt x="75" y="10487"/>
                    <a:pt x="1" y="10717"/>
                    <a:pt x="33" y="10972"/>
                  </a:cubicBezTo>
                  <a:lnTo>
                    <a:pt x="905" y="10972"/>
                  </a:lnTo>
                  <a:cubicBezTo>
                    <a:pt x="949" y="10971"/>
                    <a:pt x="994" y="10970"/>
                    <a:pt x="1039" y="10970"/>
                  </a:cubicBezTo>
                  <a:cubicBezTo>
                    <a:pt x="1566" y="10970"/>
                    <a:pt x="2092" y="11036"/>
                    <a:pt x="2623" y="11036"/>
                  </a:cubicBezTo>
                  <a:cubicBezTo>
                    <a:pt x="2759" y="11036"/>
                    <a:pt x="2896" y="11032"/>
                    <a:pt x="3033" y="11021"/>
                  </a:cubicBezTo>
                  <a:cubicBezTo>
                    <a:pt x="3140" y="10084"/>
                    <a:pt x="3123" y="9164"/>
                    <a:pt x="3099" y="8227"/>
                  </a:cubicBezTo>
                  <a:cubicBezTo>
                    <a:pt x="3091" y="7734"/>
                    <a:pt x="3033" y="7233"/>
                    <a:pt x="2992" y="6740"/>
                  </a:cubicBezTo>
                  <a:cubicBezTo>
                    <a:pt x="2926" y="6016"/>
                    <a:pt x="2803" y="5310"/>
                    <a:pt x="2688" y="4595"/>
                  </a:cubicBezTo>
                  <a:cubicBezTo>
                    <a:pt x="2606" y="4069"/>
                    <a:pt x="2482" y="3535"/>
                    <a:pt x="2425" y="2984"/>
                  </a:cubicBezTo>
                  <a:cubicBezTo>
                    <a:pt x="2351" y="2351"/>
                    <a:pt x="2211" y="1727"/>
                    <a:pt x="2055" y="1110"/>
                  </a:cubicBezTo>
                  <a:cubicBezTo>
                    <a:pt x="1989" y="847"/>
                    <a:pt x="1907" y="593"/>
                    <a:pt x="1825" y="338"/>
                  </a:cubicBezTo>
                  <a:cubicBezTo>
                    <a:pt x="1784" y="223"/>
                    <a:pt x="1767" y="108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;p20"/>
            <p:cNvSpPr/>
            <p:nvPr/>
          </p:nvSpPr>
          <p:spPr>
            <a:xfrm>
              <a:off x="4131891" y="1341941"/>
              <a:ext cx="572934" cy="2216074"/>
            </a:xfrm>
            <a:custGeom>
              <a:avLst/>
              <a:gdLst/>
              <a:ahLst/>
              <a:cxnLst/>
              <a:rect l="l" t="t" r="r" b="b"/>
              <a:pathLst>
                <a:path w="2885" h="11159" extrusionOk="0">
                  <a:moveTo>
                    <a:pt x="2346" y="0"/>
                  </a:moveTo>
                  <a:cubicBezTo>
                    <a:pt x="2003" y="0"/>
                    <a:pt x="1661" y="20"/>
                    <a:pt x="1315" y="36"/>
                  </a:cubicBezTo>
                  <a:cubicBezTo>
                    <a:pt x="880" y="69"/>
                    <a:pt x="444" y="53"/>
                    <a:pt x="17" y="135"/>
                  </a:cubicBezTo>
                  <a:cubicBezTo>
                    <a:pt x="0" y="242"/>
                    <a:pt x="17" y="357"/>
                    <a:pt x="58" y="472"/>
                  </a:cubicBezTo>
                  <a:cubicBezTo>
                    <a:pt x="140" y="727"/>
                    <a:pt x="222" y="981"/>
                    <a:pt x="288" y="1244"/>
                  </a:cubicBezTo>
                  <a:cubicBezTo>
                    <a:pt x="444" y="1869"/>
                    <a:pt x="584" y="2485"/>
                    <a:pt x="658" y="3118"/>
                  </a:cubicBezTo>
                  <a:cubicBezTo>
                    <a:pt x="715" y="3669"/>
                    <a:pt x="830" y="4203"/>
                    <a:pt x="921" y="4737"/>
                  </a:cubicBezTo>
                  <a:cubicBezTo>
                    <a:pt x="1036" y="5444"/>
                    <a:pt x="1159" y="6150"/>
                    <a:pt x="1225" y="6874"/>
                  </a:cubicBezTo>
                  <a:cubicBezTo>
                    <a:pt x="1266" y="7367"/>
                    <a:pt x="1324" y="7868"/>
                    <a:pt x="1332" y="8361"/>
                  </a:cubicBezTo>
                  <a:cubicBezTo>
                    <a:pt x="1356" y="9298"/>
                    <a:pt x="1373" y="10226"/>
                    <a:pt x="1266" y="11155"/>
                  </a:cubicBezTo>
                  <a:cubicBezTo>
                    <a:pt x="1518" y="11155"/>
                    <a:pt x="1770" y="11159"/>
                    <a:pt x="2020" y="11159"/>
                  </a:cubicBezTo>
                  <a:cubicBezTo>
                    <a:pt x="2144" y="11159"/>
                    <a:pt x="2269" y="11158"/>
                    <a:pt x="2392" y="11155"/>
                  </a:cubicBezTo>
                  <a:cubicBezTo>
                    <a:pt x="2400" y="10711"/>
                    <a:pt x="2556" y="10292"/>
                    <a:pt x="2622" y="9857"/>
                  </a:cubicBezTo>
                  <a:cubicBezTo>
                    <a:pt x="2671" y="9487"/>
                    <a:pt x="2762" y="9125"/>
                    <a:pt x="2753" y="8755"/>
                  </a:cubicBezTo>
                  <a:cubicBezTo>
                    <a:pt x="2753" y="8649"/>
                    <a:pt x="2794" y="8534"/>
                    <a:pt x="2811" y="8418"/>
                  </a:cubicBezTo>
                  <a:cubicBezTo>
                    <a:pt x="2597" y="8418"/>
                    <a:pt x="2375" y="8418"/>
                    <a:pt x="2154" y="8410"/>
                  </a:cubicBezTo>
                  <a:cubicBezTo>
                    <a:pt x="2014" y="8410"/>
                    <a:pt x="1866" y="8377"/>
                    <a:pt x="1849" y="8205"/>
                  </a:cubicBezTo>
                  <a:cubicBezTo>
                    <a:pt x="1817" y="7975"/>
                    <a:pt x="1775" y="7753"/>
                    <a:pt x="1907" y="7539"/>
                  </a:cubicBezTo>
                  <a:cubicBezTo>
                    <a:pt x="1981" y="7112"/>
                    <a:pt x="1981" y="7112"/>
                    <a:pt x="2532" y="7013"/>
                  </a:cubicBezTo>
                  <a:cubicBezTo>
                    <a:pt x="2532" y="6224"/>
                    <a:pt x="2523" y="5427"/>
                    <a:pt x="2523" y="4638"/>
                  </a:cubicBezTo>
                  <a:cubicBezTo>
                    <a:pt x="2458" y="4630"/>
                    <a:pt x="2392" y="4622"/>
                    <a:pt x="2318" y="4622"/>
                  </a:cubicBezTo>
                  <a:cubicBezTo>
                    <a:pt x="1611" y="4614"/>
                    <a:pt x="1677" y="4531"/>
                    <a:pt x="1677" y="3899"/>
                  </a:cubicBezTo>
                  <a:cubicBezTo>
                    <a:pt x="1677" y="3759"/>
                    <a:pt x="1710" y="3669"/>
                    <a:pt x="1891" y="3669"/>
                  </a:cubicBezTo>
                  <a:cubicBezTo>
                    <a:pt x="2030" y="3669"/>
                    <a:pt x="2162" y="3644"/>
                    <a:pt x="2310" y="3636"/>
                  </a:cubicBezTo>
                  <a:cubicBezTo>
                    <a:pt x="2425" y="3036"/>
                    <a:pt x="2532" y="2436"/>
                    <a:pt x="2638" y="1836"/>
                  </a:cubicBezTo>
                  <a:cubicBezTo>
                    <a:pt x="2753" y="1228"/>
                    <a:pt x="2836" y="628"/>
                    <a:pt x="2885" y="20"/>
                  </a:cubicBezTo>
                  <a:cubicBezTo>
                    <a:pt x="2704" y="6"/>
                    <a:pt x="2525" y="0"/>
                    <a:pt x="234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0;p20"/>
            <p:cNvSpPr/>
            <p:nvPr/>
          </p:nvSpPr>
          <p:spPr>
            <a:xfrm>
              <a:off x="3625882" y="1394766"/>
              <a:ext cx="303844" cy="2154312"/>
            </a:xfrm>
            <a:custGeom>
              <a:avLst/>
              <a:gdLst/>
              <a:ahLst/>
              <a:cxnLst/>
              <a:rect l="l" t="t" r="r" b="b"/>
              <a:pathLst>
                <a:path w="1530" h="10848" extrusionOk="0">
                  <a:moveTo>
                    <a:pt x="1439" y="0"/>
                  </a:moveTo>
                  <a:cubicBezTo>
                    <a:pt x="1332" y="9"/>
                    <a:pt x="1225" y="9"/>
                    <a:pt x="1119" y="42"/>
                  </a:cubicBezTo>
                  <a:cubicBezTo>
                    <a:pt x="486" y="173"/>
                    <a:pt x="264" y="436"/>
                    <a:pt x="223" y="945"/>
                  </a:cubicBezTo>
                  <a:cubicBezTo>
                    <a:pt x="215" y="1069"/>
                    <a:pt x="182" y="1200"/>
                    <a:pt x="173" y="1323"/>
                  </a:cubicBezTo>
                  <a:cubicBezTo>
                    <a:pt x="75" y="2400"/>
                    <a:pt x="9" y="3477"/>
                    <a:pt x="17" y="4570"/>
                  </a:cubicBezTo>
                  <a:cubicBezTo>
                    <a:pt x="34" y="6131"/>
                    <a:pt x="1" y="7692"/>
                    <a:pt x="124" y="9254"/>
                  </a:cubicBezTo>
                  <a:cubicBezTo>
                    <a:pt x="165" y="9788"/>
                    <a:pt x="198" y="10322"/>
                    <a:pt x="338" y="10848"/>
                  </a:cubicBezTo>
                  <a:cubicBezTo>
                    <a:pt x="494" y="10840"/>
                    <a:pt x="658" y="10840"/>
                    <a:pt x="814" y="10840"/>
                  </a:cubicBezTo>
                  <a:cubicBezTo>
                    <a:pt x="782" y="10585"/>
                    <a:pt x="856" y="10347"/>
                    <a:pt x="880" y="10108"/>
                  </a:cubicBezTo>
                  <a:cubicBezTo>
                    <a:pt x="938" y="9656"/>
                    <a:pt x="1003" y="9213"/>
                    <a:pt x="1069" y="8761"/>
                  </a:cubicBezTo>
                  <a:cubicBezTo>
                    <a:pt x="1119" y="8350"/>
                    <a:pt x="1192" y="7931"/>
                    <a:pt x="1225" y="7520"/>
                  </a:cubicBezTo>
                  <a:cubicBezTo>
                    <a:pt x="1266" y="6953"/>
                    <a:pt x="1332" y="6386"/>
                    <a:pt x="1390" y="5827"/>
                  </a:cubicBezTo>
                  <a:cubicBezTo>
                    <a:pt x="1439" y="5252"/>
                    <a:pt x="1480" y="4685"/>
                    <a:pt x="1497" y="4118"/>
                  </a:cubicBezTo>
                  <a:cubicBezTo>
                    <a:pt x="1529" y="3296"/>
                    <a:pt x="1513" y="2466"/>
                    <a:pt x="1447" y="1644"/>
                  </a:cubicBezTo>
                  <a:cubicBezTo>
                    <a:pt x="1406" y="1102"/>
                    <a:pt x="1439" y="543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1;p20"/>
            <p:cNvSpPr/>
            <p:nvPr/>
          </p:nvSpPr>
          <p:spPr>
            <a:xfrm>
              <a:off x="3692807" y="2994018"/>
              <a:ext cx="1575222" cy="718898"/>
            </a:xfrm>
            <a:custGeom>
              <a:avLst/>
              <a:gdLst/>
              <a:ahLst/>
              <a:cxnLst/>
              <a:rect l="l" t="t" r="r" b="b"/>
              <a:pathLst>
                <a:path w="7932" h="3620" extrusionOk="0">
                  <a:moveTo>
                    <a:pt x="7333" y="0"/>
                  </a:moveTo>
                  <a:cubicBezTo>
                    <a:pt x="7311" y="0"/>
                    <a:pt x="7289" y="0"/>
                    <a:pt x="7265" y="1"/>
                  </a:cubicBezTo>
                  <a:lnTo>
                    <a:pt x="7265" y="2310"/>
                  </a:lnTo>
                  <a:cubicBezTo>
                    <a:pt x="7265" y="2729"/>
                    <a:pt x="7167" y="2836"/>
                    <a:pt x="6748" y="2836"/>
                  </a:cubicBezTo>
                  <a:cubicBezTo>
                    <a:pt x="6739" y="2836"/>
                    <a:pt x="6731" y="2836"/>
                    <a:pt x="6723" y="2836"/>
                  </a:cubicBezTo>
                  <a:cubicBezTo>
                    <a:pt x="6520" y="2836"/>
                    <a:pt x="6317" y="2908"/>
                    <a:pt x="6106" y="2908"/>
                  </a:cubicBezTo>
                  <a:cubicBezTo>
                    <a:pt x="6044" y="2908"/>
                    <a:pt x="5981" y="2902"/>
                    <a:pt x="5918" y="2885"/>
                  </a:cubicBezTo>
                  <a:cubicBezTo>
                    <a:pt x="5672" y="2843"/>
                    <a:pt x="5421" y="2836"/>
                    <a:pt x="5167" y="2836"/>
                  </a:cubicBezTo>
                  <a:cubicBezTo>
                    <a:pt x="5037" y="2836"/>
                    <a:pt x="4907" y="2837"/>
                    <a:pt x="4777" y="2837"/>
                  </a:cubicBezTo>
                  <a:cubicBezTo>
                    <a:pt x="4719" y="2837"/>
                    <a:pt x="4661" y="2837"/>
                    <a:pt x="4603" y="2836"/>
                  </a:cubicBezTo>
                  <a:cubicBezTo>
                    <a:pt x="4225" y="2836"/>
                    <a:pt x="3855" y="2828"/>
                    <a:pt x="3477" y="2828"/>
                  </a:cubicBezTo>
                  <a:cubicBezTo>
                    <a:pt x="3341" y="2839"/>
                    <a:pt x="3205" y="2843"/>
                    <a:pt x="3069" y="2843"/>
                  </a:cubicBezTo>
                  <a:cubicBezTo>
                    <a:pt x="2516" y="2843"/>
                    <a:pt x="1967" y="2770"/>
                    <a:pt x="1417" y="2770"/>
                  </a:cubicBezTo>
                  <a:cubicBezTo>
                    <a:pt x="1395" y="2770"/>
                    <a:pt x="1372" y="2770"/>
                    <a:pt x="1349" y="2770"/>
                  </a:cubicBezTo>
                  <a:cubicBezTo>
                    <a:pt x="1253" y="2776"/>
                    <a:pt x="1156" y="2778"/>
                    <a:pt x="1059" y="2778"/>
                  </a:cubicBezTo>
                  <a:cubicBezTo>
                    <a:pt x="865" y="2778"/>
                    <a:pt x="669" y="2770"/>
                    <a:pt x="477" y="2770"/>
                  </a:cubicBezTo>
                  <a:cubicBezTo>
                    <a:pt x="321" y="2787"/>
                    <a:pt x="157" y="2787"/>
                    <a:pt x="1" y="2787"/>
                  </a:cubicBezTo>
                  <a:cubicBezTo>
                    <a:pt x="83" y="3214"/>
                    <a:pt x="338" y="3444"/>
                    <a:pt x="765" y="3493"/>
                  </a:cubicBezTo>
                  <a:cubicBezTo>
                    <a:pt x="1143" y="3534"/>
                    <a:pt x="1529" y="3584"/>
                    <a:pt x="1916" y="3592"/>
                  </a:cubicBezTo>
                  <a:cubicBezTo>
                    <a:pt x="2510" y="3611"/>
                    <a:pt x="3104" y="3620"/>
                    <a:pt x="3699" y="3620"/>
                  </a:cubicBezTo>
                  <a:cubicBezTo>
                    <a:pt x="4363" y="3620"/>
                    <a:pt x="5028" y="3609"/>
                    <a:pt x="5696" y="3592"/>
                  </a:cubicBezTo>
                  <a:cubicBezTo>
                    <a:pt x="6214" y="3584"/>
                    <a:pt x="6739" y="3551"/>
                    <a:pt x="7265" y="3469"/>
                  </a:cubicBezTo>
                  <a:cubicBezTo>
                    <a:pt x="7775" y="3403"/>
                    <a:pt x="7882" y="3288"/>
                    <a:pt x="7898" y="2787"/>
                  </a:cubicBezTo>
                  <a:cubicBezTo>
                    <a:pt x="7931" y="2006"/>
                    <a:pt x="7898" y="1225"/>
                    <a:pt x="7816" y="445"/>
                  </a:cubicBezTo>
                  <a:cubicBezTo>
                    <a:pt x="7777" y="72"/>
                    <a:pt x="7694" y="0"/>
                    <a:pt x="73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2;p20"/>
            <p:cNvSpPr/>
            <p:nvPr/>
          </p:nvSpPr>
          <p:spPr>
            <a:xfrm>
              <a:off x="4592026" y="1341544"/>
              <a:ext cx="370769" cy="727438"/>
            </a:xfrm>
            <a:custGeom>
              <a:avLst/>
              <a:gdLst/>
              <a:ahLst/>
              <a:cxnLst/>
              <a:rect l="l" t="t" r="r" b="b"/>
              <a:pathLst>
                <a:path w="1867" h="3663" extrusionOk="0">
                  <a:moveTo>
                    <a:pt x="938" y="0"/>
                  </a:moveTo>
                  <a:cubicBezTo>
                    <a:pt x="819" y="0"/>
                    <a:pt x="698" y="7"/>
                    <a:pt x="576" y="22"/>
                  </a:cubicBezTo>
                  <a:cubicBezTo>
                    <a:pt x="527" y="638"/>
                    <a:pt x="436" y="1246"/>
                    <a:pt x="330" y="1838"/>
                  </a:cubicBezTo>
                  <a:cubicBezTo>
                    <a:pt x="215" y="2438"/>
                    <a:pt x="116" y="3038"/>
                    <a:pt x="1" y="3638"/>
                  </a:cubicBezTo>
                  <a:cubicBezTo>
                    <a:pt x="309" y="3654"/>
                    <a:pt x="615" y="3662"/>
                    <a:pt x="921" y="3662"/>
                  </a:cubicBezTo>
                  <a:cubicBezTo>
                    <a:pt x="1227" y="3662"/>
                    <a:pt x="1533" y="3654"/>
                    <a:pt x="1842" y="3638"/>
                  </a:cubicBezTo>
                  <a:cubicBezTo>
                    <a:pt x="1842" y="3358"/>
                    <a:pt x="1833" y="3079"/>
                    <a:pt x="1842" y="2800"/>
                  </a:cubicBezTo>
                  <a:cubicBezTo>
                    <a:pt x="1866" y="2306"/>
                    <a:pt x="1768" y="1822"/>
                    <a:pt x="1661" y="1337"/>
                  </a:cubicBezTo>
                  <a:cubicBezTo>
                    <a:pt x="1554" y="893"/>
                    <a:pt x="1455" y="457"/>
                    <a:pt x="1349" y="22"/>
                  </a:cubicBezTo>
                  <a:cubicBezTo>
                    <a:pt x="1212" y="9"/>
                    <a:pt x="1076" y="0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;p20"/>
            <p:cNvSpPr/>
            <p:nvPr/>
          </p:nvSpPr>
          <p:spPr>
            <a:xfrm>
              <a:off x="4869457" y="2995805"/>
              <a:ext cx="267899" cy="579289"/>
            </a:xfrm>
            <a:custGeom>
              <a:avLst/>
              <a:gdLst/>
              <a:ahLst/>
              <a:cxnLst/>
              <a:rect l="l" t="t" r="r" b="b"/>
              <a:pathLst>
                <a:path w="1349" h="2917" extrusionOk="0">
                  <a:moveTo>
                    <a:pt x="1349" y="0"/>
                  </a:moveTo>
                  <a:cubicBezTo>
                    <a:pt x="905" y="8"/>
                    <a:pt x="469" y="33"/>
                    <a:pt x="26" y="49"/>
                  </a:cubicBezTo>
                  <a:cubicBezTo>
                    <a:pt x="17" y="871"/>
                    <a:pt x="17" y="1693"/>
                    <a:pt x="17" y="2515"/>
                  </a:cubicBezTo>
                  <a:cubicBezTo>
                    <a:pt x="17" y="2638"/>
                    <a:pt x="1" y="2778"/>
                    <a:pt x="1" y="2901"/>
                  </a:cubicBezTo>
                  <a:cubicBezTo>
                    <a:pt x="55" y="2912"/>
                    <a:pt x="109" y="2916"/>
                    <a:pt x="163" y="2916"/>
                  </a:cubicBezTo>
                  <a:cubicBezTo>
                    <a:pt x="391" y="2916"/>
                    <a:pt x="613" y="2835"/>
                    <a:pt x="839" y="2835"/>
                  </a:cubicBezTo>
                  <a:cubicBezTo>
                    <a:pt x="1258" y="2835"/>
                    <a:pt x="1349" y="2737"/>
                    <a:pt x="1349" y="2309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4;p20"/>
            <p:cNvSpPr/>
            <p:nvPr/>
          </p:nvSpPr>
          <p:spPr>
            <a:xfrm>
              <a:off x="4859726" y="1345714"/>
              <a:ext cx="266310" cy="723665"/>
            </a:xfrm>
            <a:custGeom>
              <a:avLst/>
              <a:gdLst/>
              <a:ahLst/>
              <a:cxnLst/>
              <a:rect l="l" t="t" r="r" b="b"/>
              <a:pathLst>
                <a:path w="1341" h="3644" extrusionOk="0">
                  <a:moveTo>
                    <a:pt x="502" y="1"/>
                  </a:moveTo>
                  <a:cubicBezTo>
                    <a:pt x="335" y="1"/>
                    <a:pt x="169" y="6"/>
                    <a:pt x="1" y="9"/>
                  </a:cubicBezTo>
                  <a:cubicBezTo>
                    <a:pt x="107" y="453"/>
                    <a:pt x="206" y="880"/>
                    <a:pt x="313" y="1324"/>
                  </a:cubicBezTo>
                  <a:cubicBezTo>
                    <a:pt x="411" y="1809"/>
                    <a:pt x="518" y="2294"/>
                    <a:pt x="494" y="2795"/>
                  </a:cubicBezTo>
                  <a:cubicBezTo>
                    <a:pt x="485" y="3074"/>
                    <a:pt x="494" y="3346"/>
                    <a:pt x="494" y="3625"/>
                  </a:cubicBezTo>
                  <a:cubicBezTo>
                    <a:pt x="659" y="3630"/>
                    <a:pt x="824" y="3643"/>
                    <a:pt x="991" y="3643"/>
                  </a:cubicBezTo>
                  <a:cubicBezTo>
                    <a:pt x="1107" y="3643"/>
                    <a:pt x="1223" y="3637"/>
                    <a:pt x="1340" y="3617"/>
                  </a:cubicBezTo>
                  <a:cubicBezTo>
                    <a:pt x="1225" y="3132"/>
                    <a:pt x="1241" y="2647"/>
                    <a:pt x="1307" y="2170"/>
                  </a:cubicBezTo>
                  <a:cubicBezTo>
                    <a:pt x="1315" y="2047"/>
                    <a:pt x="1324" y="1907"/>
                    <a:pt x="1324" y="1784"/>
                  </a:cubicBezTo>
                  <a:cubicBezTo>
                    <a:pt x="1324" y="1209"/>
                    <a:pt x="1340" y="650"/>
                    <a:pt x="1340" y="83"/>
                  </a:cubicBezTo>
                  <a:cubicBezTo>
                    <a:pt x="1061" y="16"/>
                    <a:pt x="78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5;p20"/>
            <p:cNvSpPr/>
            <p:nvPr/>
          </p:nvSpPr>
          <p:spPr>
            <a:xfrm>
              <a:off x="4787837" y="2260622"/>
              <a:ext cx="321717" cy="474036"/>
            </a:xfrm>
            <a:custGeom>
              <a:avLst/>
              <a:gdLst/>
              <a:ahLst/>
              <a:cxnLst/>
              <a:rect l="l" t="t" r="r" b="b"/>
              <a:pathLst>
                <a:path w="1620" h="2387" extrusionOk="0">
                  <a:moveTo>
                    <a:pt x="519" y="1"/>
                  </a:moveTo>
                  <a:cubicBezTo>
                    <a:pt x="345" y="1"/>
                    <a:pt x="172" y="4"/>
                    <a:pt x="1" y="12"/>
                  </a:cubicBezTo>
                  <a:cubicBezTo>
                    <a:pt x="17" y="423"/>
                    <a:pt x="141" y="826"/>
                    <a:pt x="182" y="1245"/>
                  </a:cubicBezTo>
                  <a:cubicBezTo>
                    <a:pt x="206" y="1607"/>
                    <a:pt x="198" y="1968"/>
                    <a:pt x="272" y="2313"/>
                  </a:cubicBezTo>
                  <a:cubicBezTo>
                    <a:pt x="277" y="2313"/>
                    <a:pt x="281" y="2313"/>
                    <a:pt x="286" y="2313"/>
                  </a:cubicBezTo>
                  <a:cubicBezTo>
                    <a:pt x="408" y="2313"/>
                    <a:pt x="530" y="2386"/>
                    <a:pt x="652" y="2386"/>
                  </a:cubicBezTo>
                  <a:cubicBezTo>
                    <a:pt x="706" y="2386"/>
                    <a:pt x="760" y="2372"/>
                    <a:pt x="815" y="2330"/>
                  </a:cubicBezTo>
                  <a:cubicBezTo>
                    <a:pt x="836" y="2340"/>
                    <a:pt x="863" y="2343"/>
                    <a:pt x="893" y="2343"/>
                  </a:cubicBezTo>
                  <a:cubicBezTo>
                    <a:pt x="933" y="2343"/>
                    <a:pt x="978" y="2338"/>
                    <a:pt x="1020" y="2338"/>
                  </a:cubicBezTo>
                  <a:cubicBezTo>
                    <a:pt x="1587" y="2338"/>
                    <a:pt x="1620" y="2313"/>
                    <a:pt x="1620" y="1763"/>
                  </a:cubicBezTo>
                  <a:lnTo>
                    <a:pt x="1620" y="45"/>
                  </a:lnTo>
                  <a:cubicBezTo>
                    <a:pt x="1257" y="17"/>
                    <a:pt x="88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;p20"/>
            <p:cNvSpPr/>
            <p:nvPr/>
          </p:nvSpPr>
          <p:spPr>
            <a:xfrm>
              <a:off x="4608509" y="3003748"/>
              <a:ext cx="266112" cy="564991"/>
            </a:xfrm>
            <a:custGeom>
              <a:avLst/>
              <a:gdLst/>
              <a:ahLst/>
              <a:cxnLst/>
              <a:rect l="l" t="t" r="r" b="b"/>
              <a:pathLst>
                <a:path w="1340" h="2845" extrusionOk="0">
                  <a:moveTo>
                    <a:pt x="858" y="0"/>
                  </a:moveTo>
                  <a:cubicBezTo>
                    <a:pt x="712" y="0"/>
                    <a:pt x="569" y="12"/>
                    <a:pt x="427" y="67"/>
                  </a:cubicBezTo>
                  <a:cubicBezTo>
                    <a:pt x="403" y="174"/>
                    <a:pt x="362" y="289"/>
                    <a:pt x="362" y="404"/>
                  </a:cubicBezTo>
                  <a:cubicBezTo>
                    <a:pt x="370" y="774"/>
                    <a:pt x="279" y="1135"/>
                    <a:pt x="230" y="1505"/>
                  </a:cubicBezTo>
                  <a:cubicBezTo>
                    <a:pt x="156" y="1932"/>
                    <a:pt x="0" y="2351"/>
                    <a:pt x="0" y="2795"/>
                  </a:cubicBezTo>
                  <a:cubicBezTo>
                    <a:pt x="436" y="2803"/>
                    <a:pt x="879" y="2787"/>
                    <a:pt x="1315" y="2845"/>
                  </a:cubicBezTo>
                  <a:cubicBezTo>
                    <a:pt x="1315" y="2721"/>
                    <a:pt x="1331" y="2590"/>
                    <a:pt x="1331" y="2466"/>
                  </a:cubicBezTo>
                  <a:cubicBezTo>
                    <a:pt x="1340" y="1645"/>
                    <a:pt x="1340" y="823"/>
                    <a:pt x="1340" y="1"/>
                  </a:cubicBezTo>
                  <a:lnTo>
                    <a:pt x="1340" y="1"/>
                  </a:lnTo>
                  <a:cubicBezTo>
                    <a:pt x="1288" y="5"/>
                    <a:pt x="1237" y="7"/>
                    <a:pt x="1186" y="7"/>
                  </a:cubicBezTo>
                  <a:cubicBezTo>
                    <a:pt x="1076" y="7"/>
                    <a:pt x="966" y="0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7;p20"/>
            <p:cNvSpPr/>
            <p:nvPr/>
          </p:nvSpPr>
          <p:spPr>
            <a:xfrm>
              <a:off x="5103000" y="1357828"/>
              <a:ext cx="163242" cy="704600"/>
            </a:xfrm>
            <a:custGeom>
              <a:avLst/>
              <a:gdLst/>
              <a:ahLst/>
              <a:cxnLst/>
              <a:rect l="l" t="t" r="r" b="b"/>
              <a:pathLst>
                <a:path w="822" h="3548" extrusionOk="0">
                  <a:moveTo>
                    <a:pt x="165" y="0"/>
                  </a:moveTo>
                  <a:cubicBezTo>
                    <a:pt x="149" y="0"/>
                    <a:pt x="133" y="4"/>
                    <a:pt x="115" y="14"/>
                  </a:cubicBezTo>
                  <a:cubicBezTo>
                    <a:pt x="115" y="589"/>
                    <a:pt x="99" y="1148"/>
                    <a:pt x="99" y="1715"/>
                  </a:cubicBezTo>
                  <a:cubicBezTo>
                    <a:pt x="99" y="1838"/>
                    <a:pt x="99" y="1970"/>
                    <a:pt x="82" y="2093"/>
                  </a:cubicBezTo>
                  <a:cubicBezTo>
                    <a:pt x="16" y="2578"/>
                    <a:pt x="0" y="3063"/>
                    <a:pt x="115" y="3547"/>
                  </a:cubicBezTo>
                  <a:cubicBezTo>
                    <a:pt x="583" y="3547"/>
                    <a:pt x="666" y="3432"/>
                    <a:pt x="715" y="3038"/>
                  </a:cubicBezTo>
                  <a:cubicBezTo>
                    <a:pt x="822" y="2241"/>
                    <a:pt x="822" y="1419"/>
                    <a:pt x="814" y="606"/>
                  </a:cubicBezTo>
                  <a:cubicBezTo>
                    <a:pt x="814" y="219"/>
                    <a:pt x="731" y="129"/>
                    <a:pt x="337" y="71"/>
                  </a:cubicBezTo>
                  <a:cubicBezTo>
                    <a:pt x="271" y="65"/>
                    <a:pt x="226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8;p20"/>
            <p:cNvSpPr/>
            <p:nvPr/>
          </p:nvSpPr>
          <p:spPr>
            <a:xfrm>
              <a:off x="4510405" y="2269360"/>
              <a:ext cx="669449" cy="571544"/>
            </a:xfrm>
            <a:custGeom>
              <a:avLst/>
              <a:gdLst/>
              <a:ahLst/>
              <a:cxnLst/>
              <a:rect l="l" t="t" r="r" b="b"/>
              <a:pathLst>
                <a:path w="3371" h="2878" extrusionOk="0">
                  <a:moveTo>
                    <a:pt x="3036" y="1"/>
                  </a:moveTo>
                  <a:cubicBezTo>
                    <a:pt x="3030" y="1"/>
                    <a:pt x="3023" y="1"/>
                    <a:pt x="3017" y="1"/>
                  </a:cubicBezTo>
                  <a:lnTo>
                    <a:pt x="3017" y="1719"/>
                  </a:lnTo>
                  <a:cubicBezTo>
                    <a:pt x="3017" y="2269"/>
                    <a:pt x="2984" y="2294"/>
                    <a:pt x="2417" y="2294"/>
                  </a:cubicBezTo>
                  <a:cubicBezTo>
                    <a:pt x="2366" y="2294"/>
                    <a:pt x="1958" y="2268"/>
                    <a:pt x="1741" y="2268"/>
                  </a:cubicBezTo>
                  <a:cubicBezTo>
                    <a:pt x="1713" y="2268"/>
                    <a:pt x="1689" y="2268"/>
                    <a:pt x="1669" y="2269"/>
                  </a:cubicBezTo>
                  <a:cubicBezTo>
                    <a:pt x="1332" y="2294"/>
                    <a:pt x="979" y="2327"/>
                    <a:pt x="634" y="2351"/>
                  </a:cubicBezTo>
                  <a:cubicBezTo>
                    <a:pt x="83" y="2458"/>
                    <a:pt x="83" y="2458"/>
                    <a:pt x="1" y="2877"/>
                  </a:cubicBezTo>
                  <a:cubicBezTo>
                    <a:pt x="568" y="2836"/>
                    <a:pt x="1127" y="2803"/>
                    <a:pt x="1677" y="2762"/>
                  </a:cubicBezTo>
                  <a:cubicBezTo>
                    <a:pt x="2121" y="2738"/>
                    <a:pt x="2565" y="2721"/>
                    <a:pt x="3000" y="2672"/>
                  </a:cubicBezTo>
                  <a:cubicBezTo>
                    <a:pt x="3329" y="2639"/>
                    <a:pt x="3370" y="2590"/>
                    <a:pt x="3370" y="2253"/>
                  </a:cubicBezTo>
                  <a:cubicBezTo>
                    <a:pt x="3370" y="1653"/>
                    <a:pt x="3362" y="1069"/>
                    <a:pt x="3354" y="478"/>
                  </a:cubicBezTo>
                  <a:cubicBezTo>
                    <a:pt x="3354" y="396"/>
                    <a:pt x="3329" y="322"/>
                    <a:pt x="3313" y="239"/>
                  </a:cubicBezTo>
                  <a:cubicBezTo>
                    <a:pt x="3273" y="90"/>
                    <a:pt x="3181" y="1"/>
                    <a:pt x="30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9;p20"/>
            <p:cNvSpPr/>
            <p:nvPr/>
          </p:nvSpPr>
          <p:spPr>
            <a:xfrm>
              <a:off x="4636113" y="2261019"/>
              <a:ext cx="205939" cy="475426"/>
            </a:xfrm>
            <a:custGeom>
              <a:avLst/>
              <a:gdLst/>
              <a:ahLst/>
              <a:cxnLst/>
              <a:rect l="l" t="t" r="r" b="b"/>
              <a:pathLst>
                <a:path w="1037" h="2394" extrusionOk="0">
                  <a:moveTo>
                    <a:pt x="383" y="0"/>
                  </a:moveTo>
                  <a:cubicBezTo>
                    <a:pt x="255" y="0"/>
                    <a:pt x="128" y="6"/>
                    <a:pt x="1" y="27"/>
                  </a:cubicBezTo>
                  <a:cubicBezTo>
                    <a:pt x="1" y="816"/>
                    <a:pt x="9" y="1605"/>
                    <a:pt x="9" y="2393"/>
                  </a:cubicBezTo>
                  <a:cubicBezTo>
                    <a:pt x="346" y="2369"/>
                    <a:pt x="699" y="2344"/>
                    <a:pt x="1036" y="2311"/>
                  </a:cubicBezTo>
                  <a:cubicBezTo>
                    <a:pt x="970" y="1966"/>
                    <a:pt x="987" y="1605"/>
                    <a:pt x="946" y="1243"/>
                  </a:cubicBezTo>
                  <a:cubicBezTo>
                    <a:pt x="905" y="832"/>
                    <a:pt x="781" y="438"/>
                    <a:pt x="765" y="10"/>
                  </a:cubicBezTo>
                  <a:cubicBezTo>
                    <a:pt x="638" y="6"/>
                    <a:pt x="510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73;p21"/>
          <p:cNvSpPr/>
          <p:nvPr/>
        </p:nvSpPr>
        <p:spPr>
          <a:xfrm rot="21253832">
            <a:off x="6233639" y="1859493"/>
            <a:ext cx="1762427" cy="1962821"/>
          </a:xfrm>
          <a:custGeom>
            <a:avLst/>
            <a:gdLst/>
            <a:ahLst/>
            <a:cxnLst/>
            <a:rect l="l" t="t" r="r" b="b"/>
            <a:pathLst>
              <a:path w="10158" h="11313" extrusionOk="0">
                <a:moveTo>
                  <a:pt x="4547" y="0"/>
                </a:moveTo>
                <a:cubicBezTo>
                  <a:pt x="3425" y="0"/>
                  <a:pt x="2550" y="38"/>
                  <a:pt x="1884" y="172"/>
                </a:cubicBezTo>
                <a:cubicBezTo>
                  <a:pt x="1484" y="229"/>
                  <a:pt x="1180" y="305"/>
                  <a:pt x="1009" y="381"/>
                </a:cubicBezTo>
                <a:cubicBezTo>
                  <a:pt x="705" y="495"/>
                  <a:pt x="457" y="666"/>
                  <a:pt x="343" y="932"/>
                </a:cubicBezTo>
                <a:cubicBezTo>
                  <a:pt x="96" y="1351"/>
                  <a:pt x="1" y="2949"/>
                  <a:pt x="1" y="5707"/>
                </a:cubicBezTo>
                <a:cubicBezTo>
                  <a:pt x="1" y="8579"/>
                  <a:pt x="172" y="10215"/>
                  <a:pt x="476" y="10595"/>
                </a:cubicBezTo>
                <a:cubicBezTo>
                  <a:pt x="724" y="10918"/>
                  <a:pt x="1104" y="11109"/>
                  <a:pt x="1580" y="11204"/>
                </a:cubicBezTo>
                <a:cubicBezTo>
                  <a:pt x="1789" y="11261"/>
                  <a:pt x="2245" y="11261"/>
                  <a:pt x="2854" y="11299"/>
                </a:cubicBezTo>
                <a:cubicBezTo>
                  <a:pt x="3158" y="11308"/>
                  <a:pt x="3406" y="11313"/>
                  <a:pt x="3596" y="11313"/>
                </a:cubicBezTo>
                <a:cubicBezTo>
                  <a:pt x="3786" y="11313"/>
                  <a:pt x="3919" y="11308"/>
                  <a:pt x="3995" y="11299"/>
                </a:cubicBezTo>
                <a:cubicBezTo>
                  <a:pt x="5117" y="11223"/>
                  <a:pt x="5802" y="10918"/>
                  <a:pt x="6068" y="10405"/>
                </a:cubicBezTo>
                <a:cubicBezTo>
                  <a:pt x="6240" y="10119"/>
                  <a:pt x="6316" y="9701"/>
                  <a:pt x="6278" y="9111"/>
                </a:cubicBezTo>
                <a:cubicBezTo>
                  <a:pt x="6259" y="8693"/>
                  <a:pt x="6259" y="8350"/>
                  <a:pt x="6240" y="8027"/>
                </a:cubicBezTo>
                <a:cubicBezTo>
                  <a:pt x="6240" y="7704"/>
                  <a:pt x="6316" y="7457"/>
                  <a:pt x="6468" y="7285"/>
                </a:cubicBezTo>
                <a:cubicBezTo>
                  <a:pt x="6639" y="7133"/>
                  <a:pt x="7039" y="7057"/>
                  <a:pt x="7742" y="7038"/>
                </a:cubicBezTo>
                <a:cubicBezTo>
                  <a:pt x="8427" y="7000"/>
                  <a:pt x="8807" y="6981"/>
                  <a:pt x="8903" y="6905"/>
                </a:cubicBezTo>
                <a:cubicBezTo>
                  <a:pt x="9131" y="6753"/>
                  <a:pt x="9226" y="6391"/>
                  <a:pt x="9226" y="5764"/>
                </a:cubicBezTo>
                <a:cubicBezTo>
                  <a:pt x="9226" y="5060"/>
                  <a:pt x="9036" y="4737"/>
                  <a:pt x="8636" y="4699"/>
                </a:cubicBezTo>
                <a:cubicBezTo>
                  <a:pt x="8085" y="4699"/>
                  <a:pt x="7571" y="4660"/>
                  <a:pt x="7134" y="4603"/>
                </a:cubicBezTo>
                <a:cubicBezTo>
                  <a:pt x="6544" y="4546"/>
                  <a:pt x="6259" y="4280"/>
                  <a:pt x="6259" y="3805"/>
                </a:cubicBezTo>
                <a:cubicBezTo>
                  <a:pt x="6259" y="3405"/>
                  <a:pt x="6354" y="3120"/>
                  <a:pt x="6601" y="2987"/>
                </a:cubicBezTo>
                <a:cubicBezTo>
                  <a:pt x="6728" y="2907"/>
                  <a:pt x="7000" y="2868"/>
                  <a:pt x="7428" y="2868"/>
                </a:cubicBezTo>
                <a:cubicBezTo>
                  <a:pt x="7514" y="2868"/>
                  <a:pt x="7606" y="2869"/>
                  <a:pt x="7704" y="2873"/>
                </a:cubicBezTo>
                <a:cubicBezTo>
                  <a:pt x="7894" y="2873"/>
                  <a:pt x="8180" y="2892"/>
                  <a:pt x="8541" y="2968"/>
                </a:cubicBezTo>
                <a:cubicBezTo>
                  <a:pt x="8922" y="3044"/>
                  <a:pt x="9207" y="3063"/>
                  <a:pt x="9397" y="3063"/>
                </a:cubicBezTo>
                <a:cubicBezTo>
                  <a:pt x="9892" y="3063"/>
                  <a:pt x="10158" y="2606"/>
                  <a:pt x="10158" y="1693"/>
                </a:cubicBezTo>
                <a:cubicBezTo>
                  <a:pt x="10158" y="970"/>
                  <a:pt x="9644" y="495"/>
                  <a:pt x="8560" y="305"/>
                </a:cubicBezTo>
                <a:cubicBezTo>
                  <a:pt x="7457" y="95"/>
                  <a:pt x="6088" y="0"/>
                  <a:pt x="45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7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4" name="Google Shape;325;p22"/>
          <p:cNvSpPr/>
          <p:nvPr/>
        </p:nvSpPr>
        <p:spPr>
          <a:xfrm rot="21393342">
            <a:off x="1125275" y="1798492"/>
            <a:ext cx="1714157" cy="1788632"/>
          </a:xfrm>
          <a:custGeom>
            <a:avLst/>
            <a:gdLst/>
            <a:ahLst/>
            <a:cxnLst/>
            <a:rect l="l" t="t" r="r" b="b"/>
            <a:pathLst>
              <a:path w="21438" h="22369" extrusionOk="0">
                <a:moveTo>
                  <a:pt x="10596" y="1161"/>
                </a:moveTo>
                <a:lnTo>
                  <a:pt x="10634" y="1199"/>
                </a:lnTo>
                <a:lnTo>
                  <a:pt x="10596" y="1237"/>
                </a:lnTo>
                <a:lnTo>
                  <a:pt x="10653" y="1351"/>
                </a:lnTo>
                <a:lnTo>
                  <a:pt x="10634" y="1389"/>
                </a:lnTo>
                <a:lnTo>
                  <a:pt x="10596" y="1427"/>
                </a:lnTo>
                <a:lnTo>
                  <a:pt x="10443" y="1389"/>
                </a:lnTo>
                <a:lnTo>
                  <a:pt x="10443" y="1351"/>
                </a:lnTo>
                <a:lnTo>
                  <a:pt x="10329" y="1313"/>
                </a:lnTo>
                <a:lnTo>
                  <a:pt x="10386" y="1199"/>
                </a:lnTo>
                <a:lnTo>
                  <a:pt x="10405" y="1161"/>
                </a:lnTo>
                <a:close/>
                <a:moveTo>
                  <a:pt x="9492" y="1046"/>
                </a:moveTo>
                <a:lnTo>
                  <a:pt x="9626" y="1066"/>
                </a:lnTo>
                <a:lnTo>
                  <a:pt x="9607" y="1161"/>
                </a:lnTo>
                <a:lnTo>
                  <a:pt x="9645" y="1218"/>
                </a:lnTo>
                <a:lnTo>
                  <a:pt x="9778" y="1389"/>
                </a:lnTo>
                <a:lnTo>
                  <a:pt x="9645" y="1389"/>
                </a:lnTo>
                <a:lnTo>
                  <a:pt x="9549" y="1427"/>
                </a:lnTo>
                <a:lnTo>
                  <a:pt x="9435" y="1522"/>
                </a:lnTo>
                <a:lnTo>
                  <a:pt x="9340" y="1503"/>
                </a:lnTo>
                <a:lnTo>
                  <a:pt x="9321" y="1332"/>
                </a:lnTo>
                <a:lnTo>
                  <a:pt x="9359" y="1237"/>
                </a:lnTo>
                <a:lnTo>
                  <a:pt x="9321" y="1199"/>
                </a:lnTo>
                <a:lnTo>
                  <a:pt x="9302" y="1104"/>
                </a:lnTo>
                <a:lnTo>
                  <a:pt x="9492" y="1046"/>
                </a:lnTo>
                <a:close/>
                <a:moveTo>
                  <a:pt x="11261" y="1351"/>
                </a:moveTo>
                <a:lnTo>
                  <a:pt x="11356" y="1408"/>
                </a:lnTo>
                <a:lnTo>
                  <a:pt x="11490" y="1503"/>
                </a:lnTo>
                <a:lnTo>
                  <a:pt x="11585" y="1598"/>
                </a:lnTo>
                <a:lnTo>
                  <a:pt x="11413" y="1693"/>
                </a:lnTo>
                <a:lnTo>
                  <a:pt x="11223" y="1598"/>
                </a:lnTo>
                <a:lnTo>
                  <a:pt x="11204" y="1484"/>
                </a:lnTo>
                <a:lnTo>
                  <a:pt x="11166" y="1389"/>
                </a:lnTo>
                <a:lnTo>
                  <a:pt x="11261" y="1351"/>
                </a:lnTo>
                <a:close/>
                <a:moveTo>
                  <a:pt x="12631" y="1256"/>
                </a:moveTo>
                <a:lnTo>
                  <a:pt x="12669" y="1294"/>
                </a:lnTo>
                <a:lnTo>
                  <a:pt x="12764" y="1294"/>
                </a:lnTo>
                <a:lnTo>
                  <a:pt x="12764" y="1427"/>
                </a:lnTo>
                <a:lnTo>
                  <a:pt x="12669" y="1522"/>
                </a:lnTo>
                <a:lnTo>
                  <a:pt x="12650" y="1636"/>
                </a:lnTo>
                <a:lnTo>
                  <a:pt x="12498" y="1693"/>
                </a:lnTo>
                <a:lnTo>
                  <a:pt x="12498" y="1579"/>
                </a:lnTo>
                <a:lnTo>
                  <a:pt x="12612" y="1408"/>
                </a:lnTo>
                <a:lnTo>
                  <a:pt x="12612" y="1313"/>
                </a:lnTo>
                <a:lnTo>
                  <a:pt x="12631" y="1256"/>
                </a:lnTo>
                <a:close/>
                <a:moveTo>
                  <a:pt x="14628" y="1636"/>
                </a:moveTo>
                <a:lnTo>
                  <a:pt x="14666" y="1693"/>
                </a:lnTo>
                <a:lnTo>
                  <a:pt x="14666" y="1712"/>
                </a:lnTo>
                <a:lnTo>
                  <a:pt x="14647" y="1731"/>
                </a:lnTo>
                <a:lnTo>
                  <a:pt x="14609" y="1731"/>
                </a:lnTo>
                <a:lnTo>
                  <a:pt x="14609" y="1712"/>
                </a:lnTo>
                <a:lnTo>
                  <a:pt x="14571" y="1693"/>
                </a:lnTo>
                <a:lnTo>
                  <a:pt x="14609" y="1636"/>
                </a:lnTo>
                <a:close/>
                <a:moveTo>
                  <a:pt x="9207" y="1427"/>
                </a:moveTo>
                <a:lnTo>
                  <a:pt x="9245" y="1465"/>
                </a:lnTo>
                <a:lnTo>
                  <a:pt x="9264" y="1598"/>
                </a:lnTo>
                <a:lnTo>
                  <a:pt x="9150" y="1693"/>
                </a:lnTo>
                <a:lnTo>
                  <a:pt x="9169" y="1807"/>
                </a:lnTo>
                <a:lnTo>
                  <a:pt x="9264" y="1902"/>
                </a:lnTo>
                <a:lnTo>
                  <a:pt x="9454" y="1883"/>
                </a:lnTo>
                <a:lnTo>
                  <a:pt x="9645" y="1826"/>
                </a:lnTo>
                <a:lnTo>
                  <a:pt x="9797" y="1788"/>
                </a:lnTo>
                <a:lnTo>
                  <a:pt x="9987" y="1788"/>
                </a:lnTo>
                <a:lnTo>
                  <a:pt x="9835" y="1921"/>
                </a:lnTo>
                <a:lnTo>
                  <a:pt x="9454" y="1979"/>
                </a:lnTo>
                <a:lnTo>
                  <a:pt x="9302" y="1959"/>
                </a:lnTo>
                <a:lnTo>
                  <a:pt x="9169" y="1979"/>
                </a:lnTo>
                <a:lnTo>
                  <a:pt x="9074" y="1979"/>
                </a:lnTo>
                <a:lnTo>
                  <a:pt x="8827" y="1998"/>
                </a:lnTo>
                <a:lnTo>
                  <a:pt x="8808" y="1731"/>
                </a:lnTo>
                <a:lnTo>
                  <a:pt x="8694" y="1712"/>
                </a:lnTo>
                <a:lnTo>
                  <a:pt x="8694" y="1598"/>
                </a:lnTo>
                <a:lnTo>
                  <a:pt x="8674" y="1484"/>
                </a:lnTo>
                <a:lnTo>
                  <a:pt x="8674" y="1446"/>
                </a:lnTo>
                <a:lnTo>
                  <a:pt x="8827" y="1446"/>
                </a:lnTo>
                <a:lnTo>
                  <a:pt x="8960" y="1465"/>
                </a:lnTo>
                <a:lnTo>
                  <a:pt x="9112" y="1446"/>
                </a:lnTo>
                <a:lnTo>
                  <a:pt x="9207" y="1427"/>
                </a:lnTo>
                <a:close/>
                <a:moveTo>
                  <a:pt x="13316" y="2055"/>
                </a:moveTo>
                <a:lnTo>
                  <a:pt x="13335" y="2074"/>
                </a:lnTo>
                <a:lnTo>
                  <a:pt x="13335" y="2093"/>
                </a:lnTo>
                <a:lnTo>
                  <a:pt x="13297" y="2188"/>
                </a:lnTo>
                <a:lnTo>
                  <a:pt x="13182" y="2188"/>
                </a:lnTo>
                <a:lnTo>
                  <a:pt x="13220" y="2074"/>
                </a:lnTo>
                <a:lnTo>
                  <a:pt x="13316" y="2055"/>
                </a:lnTo>
                <a:close/>
                <a:moveTo>
                  <a:pt x="10558" y="1998"/>
                </a:moveTo>
                <a:lnTo>
                  <a:pt x="10577" y="2055"/>
                </a:lnTo>
                <a:lnTo>
                  <a:pt x="10577" y="2169"/>
                </a:lnTo>
                <a:lnTo>
                  <a:pt x="10558" y="2207"/>
                </a:lnTo>
                <a:lnTo>
                  <a:pt x="10443" y="2112"/>
                </a:lnTo>
                <a:lnTo>
                  <a:pt x="10424" y="2093"/>
                </a:lnTo>
                <a:lnTo>
                  <a:pt x="10443" y="2055"/>
                </a:lnTo>
                <a:lnTo>
                  <a:pt x="10558" y="1998"/>
                </a:lnTo>
                <a:close/>
                <a:moveTo>
                  <a:pt x="10082" y="2112"/>
                </a:moveTo>
                <a:lnTo>
                  <a:pt x="10158" y="2264"/>
                </a:lnTo>
                <a:lnTo>
                  <a:pt x="10006" y="2359"/>
                </a:lnTo>
                <a:lnTo>
                  <a:pt x="9892" y="2321"/>
                </a:lnTo>
                <a:lnTo>
                  <a:pt x="9721" y="2302"/>
                </a:lnTo>
                <a:lnTo>
                  <a:pt x="9911" y="2150"/>
                </a:lnTo>
                <a:lnTo>
                  <a:pt x="10082" y="2112"/>
                </a:lnTo>
                <a:close/>
                <a:moveTo>
                  <a:pt x="11984" y="1636"/>
                </a:moveTo>
                <a:lnTo>
                  <a:pt x="12155" y="1807"/>
                </a:lnTo>
                <a:lnTo>
                  <a:pt x="12193" y="1807"/>
                </a:lnTo>
                <a:lnTo>
                  <a:pt x="12326" y="1826"/>
                </a:lnTo>
                <a:lnTo>
                  <a:pt x="12441" y="1921"/>
                </a:lnTo>
                <a:lnTo>
                  <a:pt x="12384" y="1979"/>
                </a:lnTo>
                <a:lnTo>
                  <a:pt x="12250" y="1979"/>
                </a:lnTo>
                <a:lnTo>
                  <a:pt x="12155" y="1864"/>
                </a:lnTo>
                <a:lnTo>
                  <a:pt x="11965" y="1959"/>
                </a:lnTo>
                <a:lnTo>
                  <a:pt x="11775" y="1998"/>
                </a:lnTo>
                <a:lnTo>
                  <a:pt x="11870" y="2188"/>
                </a:lnTo>
                <a:lnTo>
                  <a:pt x="11775" y="2359"/>
                </a:lnTo>
                <a:lnTo>
                  <a:pt x="11680" y="2188"/>
                </a:lnTo>
                <a:lnTo>
                  <a:pt x="11775" y="1998"/>
                </a:lnTo>
                <a:lnTo>
                  <a:pt x="11775" y="1883"/>
                </a:lnTo>
                <a:lnTo>
                  <a:pt x="11718" y="1788"/>
                </a:lnTo>
                <a:lnTo>
                  <a:pt x="11775" y="1674"/>
                </a:lnTo>
                <a:lnTo>
                  <a:pt x="11984" y="1636"/>
                </a:lnTo>
                <a:close/>
                <a:moveTo>
                  <a:pt x="12612" y="2245"/>
                </a:moveTo>
                <a:lnTo>
                  <a:pt x="12650" y="2283"/>
                </a:lnTo>
                <a:lnTo>
                  <a:pt x="12669" y="2283"/>
                </a:lnTo>
                <a:lnTo>
                  <a:pt x="12707" y="2302"/>
                </a:lnTo>
                <a:lnTo>
                  <a:pt x="12707" y="2359"/>
                </a:lnTo>
                <a:lnTo>
                  <a:pt x="12650" y="2359"/>
                </a:lnTo>
                <a:lnTo>
                  <a:pt x="12612" y="2378"/>
                </a:lnTo>
                <a:lnTo>
                  <a:pt x="12517" y="2397"/>
                </a:lnTo>
                <a:lnTo>
                  <a:pt x="12422" y="2359"/>
                </a:lnTo>
                <a:lnTo>
                  <a:pt x="12422" y="2302"/>
                </a:lnTo>
                <a:lnTo>
                  <a:pt x="12460" y="2283"/>
                </a:lnTo>
                <a:lnTo>
                  <a:pt x="12612" y="2245"/>
                </a:lnTo>
                <a:close/>
                <a:moveTo>
                  <a:pt x="14248" y="2283"/>
                </a:moveTo>
                <a:lnTo>
                  <a:pt x="14267" y="2340"/>
                </a:lnTo>
                <a:lnTo>
                  <a:pt x="14267" y="2359"/>
                </a:lnTo>
                <a:lnTo>
                  <a:pt x="14210" y="2397"/>
                </a:lnTo>
                <a:lnTo>
                  <a:pt x="14191" y="2378"/>
                </a:lnTo>
                <a:lnTo>
                  <a:pt x="14172" y="2340"/>
                </a:lnTo>
                <a:lnTo>
                  <a:pt x="14191" y="2302"/>
                </a:lnTo>
                <a:lnTo>
                  <a:pt x="14248" y="2283"/>
                </a:lnTo>
                <a:close/>
                <a:moveTo>
                  <a:pt x="14628" y="2397"/>
                </a:moveTo>
                <a:lnTo>
                  <a:pt x="14666" y="2435"/>
                </a:lnTo>
                <a:lnTo>
                  <a:pt x="14666" y="2492"/>
                </a:lnTo>
                <a:lnTo>
                  <a:pt x="14647" y="2530"/>
                </a:lnTo>
                <a:lnTo>
                  <a:pt x="14609" y="2492"/>
                </a:lnTo>
                <a:lnTo>
                  <a:pt x="14552" y="2492"/>
                </a:lnTo>
                <a:lnTo>
                  <a:pt x="14552" y="2435"/>
                </a:lnTo>
                <a:lnTo>
                  <a:pt x="14571" y="2397"/>
                </a:lnTo>
                <a:close/>
                <a:moveTo>
                  <a:pt x="13182" y="2454"/>
                </a:moveTo>
                <a:lnTo>
                  <a:pt x="13297" y="2473"/>
                </a:lnTo>
                <a:lnTo>
                  <a:pt x="13316" y="2625"/>
                </a:lnTo>
                <a:lnTo>
                  <a:pt x="13201" y="2625"/>
                </a:lnTo>
                <a:lnTo>
                  <a:pt x="13106" y="2530"/>
                </a:lnTo>
                <a:lnTo>
                  <a:pt x="13144" y="2473"/>
                </a:lnTo>
                <a:lnTo>
                  <a:pt x="13182" y="2454"/>
                </a:lnTo>
                <a:close/>
                <a:moveTo>
                  <a:pt x="7971" y="2207"/>
                </a:moveTo>
                <a:lnTo>
                  <a:pt x="7971" y="2245"/>
                </a:lnTo>
                <a:lnTo>
                  <a:pt x="7990" y="2283"/>
                </a:lnTo>
                <a:lnTo>
                  <a:pt x="7952" y="2454"/>
                </a:lnTo>
                <a:lnTo>
                  <a:pt x="7800" y="2549"/>
                </a:lnTo>
                <a:lnTo>
                  <a:pt x="7666" y="2682"/>
                </a:lnTo>
                <a:lnTo>
                  <a:pt x="7533" y="2682"/>
                </a:lnTo>
                <a:lnTo>
                  <a:pt x="7533" y="2644"/>
                </a:lnTo>
                <a:lnTo>
                  <a:pt x="7571" y="2587"/>
                </a:lnTo>
                <a:lnTo>
                  <a:pt x="7685" y="2549"/>
                </a:lnTo>
                <a:lnTo>
                  <a:pt x="7781" y="2454"/>
                </a:lnTo>
                <a:lnTo>
                  <a:pt x="7819" y="2302"/>
                </a:lnTo>
                <a:lnTo>
                  <a:pt x="7971" y="2207"/>
                </a:lnTo>
                <a:close/>
                <a:moveTo>
                  <a:pt x="6088" y="2454"/>
                </a:moveTo>
                <a:lnTo>
                  <a:pt x="6183" y="2473"/>
                </a:lnTo>
                <a:lnTo>
                  <a:pt x="6354" y="2473"/>
                </a:lnTo>
                <a:lnTo>
                  <a:pt x="6392" y="2625"/>
                </a:lnTo>
                <a:lnTo>
                  <a:pt x="6278" y="2663"/>
                </a:lnTo>
                <a:lnTo>
                  <a:pt x="6259" y="2682"/>
                </a:lnTo>
                <a:lnTo>
                  <a:pt x="6164" y="2720"/>
                </a:lnTo>
                <a:lnTo>
                  <a:pt x="6069" y="2682"/>
                </a:lnTo>
                <a:lnTo>
                  <a:pt x="5955" y="2663"/>
                </a:lnTo>
                <a:lnTo>
                  <a:pt x="6088" y="2454"/>
                </a:lnTo>
                <a:close/>
                <a:moveTo>
                  <a:pt x="12479" y="2625"/>
                </a:moveTo>
                <a:lnTo>
                  <a:pt x="12612" y="2663"/>
                </a:lnTo>
                <a:lnTo>
                  <a:pt x="12479" y="2720"/>
                </a:lnTo>
                <a:lnTo>
                  <a:pt x="12384" y="2682"/>
                </a:lnTo>
                <a:lnTo>
                  <a:pt x="12365" y="2663"/>
                </a:lnTo>
                <a:lnTo>
                  <a:pt x="12384" y="2644"/>
                </a:lnTo>
                <a:lnTo>
                  <a:pt x="12479" y="2625"/>
                </a:lnTo>
                <a:close/>
                <a:moveTo>
                  <a:pt x="8294" y="2454"/>
                </a:moveTo>
                <a:lnTo>
                  <a:pt x="8351" y="2492"/>
                </a:lnTo>
                <a:lnTo>
                  <a:pt x="8351" y="2587"/>
                </a:lnTo>
                <a:lnTo>
                  <a:pt x="8256" y="2644"/>
                </a:lnTo>
                <a:lnTo>
                  <a:pt x="8161" y="2625"/>
                </a:lnTo>
                <a:lnTo>
                  <a:pt x="8123" y="2644"/>
                </a:lnTo>
                <a:lnTo>
                  <a:pt x="8161" y="2644"/>
                </a:lnTo>
                <a:lnTo>
                  <a:pt x="8028" y="2758"/>
                </a:lnTo>
                <a:lnTo>
                  <a:pt x="7990" y="2739"/>
                </a:lnTo>
                <a:lnTo>
                  <a:pt x="7971" y="2720"/>
                </a:lnTo>
                <a:lnTo>
                  <a:pt x="7990" y="2663"/>
                </a:lnTo>
                <a:lnTo>
                  <a:pt x="8104" y="2625"/>
                </a:lnTo>
                <a:lnTo>
                  <a:pt x="8104" y="2492"/>
                </a:lnTo>
                <a:lnTo>
                  <a:pt x="8142" y="2473"/>
                </a:lnTo>
                <a:lnTo>
                  <a:pt x="8180" y="2454"/>
                </a:lnTo>
                <a:close/>
                <a:moveTo>
                  <a:pt x="7229" y="2739"/>
                </a:moveTo>
                <a:lnTo>
                  <a:pt x="7476" y="2777"/>
                </a:lnTo>
                <a:lnTo>
                  <a:pt x="7666" y="2777"/>
                </a:lnTo>
                <a:lnTo>
                  <a:pt x="7666" y="2834"/>
                </a:lnTo>
                <a:lnTo>
                  <a:pt x="7609" y="2872"/>
                </a:lnTo>
                <a:lnTo>
                  <a:pt x="7419" y="2872"/>
                </a:lnTo>
                <a:lnTo>
                  <a:pt x="7229" y="2739"/>
                </a:lnTo>
                <a:close/>
                <a:moveTo>
                  <a:pt x="5498" y="2644"/>
                </a:moveTo>
                <a:lnTo>
                  <a:pt x="5650" y="2663"/>
                </a:lnTo>
                <a:lnTo>
                  <a:pt x="5650" y="2815"/>
                </a:lnTo>
                <a:lnTo>
                  <a:pt x="5517" y="2911"/>
                </a:lnTo>
                <a:lnTo>
                  <a:pt x="5479" y="2777"/>
                </a:lnTo>
                <a:lnTo>
                  <a:pt x="5441" y="2682"/>
                </a:lnTo>
                <a:lnTo>
                  <a:pt x="5498" y="2644"/>
                </a:lnTo>
                <a:close/>
                <a:moveTo>
                  <a:pt x="6829" y="2834"/>
                </a:moveTo>
                <a:lnTo>
                  <a:pt x="6829" y="2930"/>
                </a:lnTo>
                <a:lnTo>
                  <a:pt x="6772" y="2968"/>
                </a:lnTo>
                <a:lnTo>
                  <a:pt x="6734" y="2968"/>
                </a:lnTo>
                <a:lnTo>
                  <a:pt x="6696" y="2949"/>
                </a:lnTo>
                <a:lnTo>
                  <a:pt x="6677" y="2911"/>
                </a:lnTo>
                <a:lnTo>
                  <a:pt x="6734" y="2834"/>
                </a:lnTo>
                <a:close/>
                <a:moveTo>
                  <a:pt x="9188" y="3006"/>
                </a:moveTo>
                <a:lnTo>
                  <a:pt x="9226" y="3025"/>
                </a:lnTo>
                <a:lnTo>
                  <a:pt x="9226" y="3101"/>
                </a:lnTo>
                <a:lnTo>
                  <a:pt x="9207" y="3120"/>
                </a:lnTo>
                <a:lnTo>
                  <a:pt x="9150" y="3120"/>
                </a:lnTo>
                <a:lnTo>
                  <a:pt x="9131" y="3063"/>
                </a:lnTo>
                <a:lnTo>
                  <a:pt x="9131" y="3025"/>
                </a:lnTo>
                <a:lnTo>
                  <a:pt x="9188" y="3006"/>
                </a:lnTo>
                <a:close/>
                <a:moveTo>
                  <a:pt x="9283" y="2207"/>
                </a:moveTo>
                <a:lnTo>
                  <a:pt x="9321" y="2245"/>
                </a:lnTo>
                <a:lnTo>
                  <a:pt x="9340" y="2264"/>
                </a:lnTo>
                <a:lnTo>
                  <a:pt x="9321" y="2283"/>
                </a:lnTo>
                <a:lnTo>
                  <a:pt x="9321" y="2397"/>
                </a:lnTo>
                <a:lnTo>
                  <a:pt x="9416" y="2492"/>
                </a:lnTo>
                <a:lnTo>
                  <a:pt x="9416" y="2530"/>
                </a:lnTo>
                <a:lnTo>
                  <a:pt x="9454" y="2530"/>
                </a:lnTo>
                <a:lnTo>
                  <a:pt x="9454" y="2549"/>
                </a:lnTo>
                <a:lnTo>
                  <a:pt x="9549" y="2549"/>
                </a:lnTo>
                <a:lnTo>
                  <a:pt x="9645" y="2568"/>
                </a:lnTo>
                <a:lnTo>
                  <a:pt x="9645" y="2549"/>
                </a:lnTo>
                <a:lnTo>
                  <a:pt x="9549" y="2530"/>
                </a:lnTo>
                <a:lnTo>
                  <a:pt x="9511" y="2435"/>
                </a:lnTo>
                <a:lnTo>
                  <a:pt x="9702" y="2397"/>
                </a:lnTo>
                <a:lnTo>
                  <a:pt x="9759" y="2568"/>
                </a:lnTo>
                <a:lnTo>
                  <a:pt x="9721" y="2644"/>
                </a:lnTo>
                <a:lnTo>
                  <a:pt x="9683" y="2663"/>
                </a:lnTo>
                <a:lnTo>
                  <a:pt x="9683" y="2777"/>
                </a:lnTo>
                <a:lnTo>
                  <a:pt x="9626" y="2987"/>
                </a:lnTo>
                <a:lnTo>
                  <a:pt x="9530" y="3215"/>
                </a:lnTo>
                <a:lnTo>
                  <a:pt x="9511" y="3253"/>
                </a:lnTo>
                <a:lnTo>
                  <a:pt x="9473" y="3253"/>
                </a:lnTo>
                <a:lnTo>
                  <a:pt x="9435" y="3215"/>
                </a:lnTo>
                <a:lnTo>
                  <a:pt x="9435" y="2949"/>
                </a:lnTo>
                <a:lnTo>
                  <a:pt x="9416" y="2815"/>
                </a:lnTo>
                <a:lnTo>
                  <a:pt x="9378" y="2758"/>
                </a:lnTo>
                <a:lnTo>
                  <a:pt x="9340" y="2625"/>
                </a:lnTo>
                <a:lnTo>
                  <a:pt x="9245" y="2454"/>
                </a:lnTo>
                <a:lnTo>
                  <a:pt x="9150" y="2473"/>
                </a:lnTo>
                <a:lnTo>
                  <a:pt x="9055" y="2378"/>
                </a:lnTo>
                <a:lnTo>
                  <a:pt x="9226" y="2264"/>
                </a:lnTo>
                <a:lnTo>
                  <a:pt x="9283" y="2207"/>
                </a:lnTo>
                <a:close/>
                <a:moveTo>
                  <a:pt x="8941" y="3310"/>
                </a:moveTo>
                <a:lnTo>
                  <a:pt x="8941" y="3348"/>
                </a:lnTo>
                <a:lnTo>
                  <a:pt x="8922" y="3386"/>
                </a:lnTo>
                <a:lnTo>
                  <a:pt x="8922" y="3424"/>
                </a:lnTo>
                <a:lnTo>
                  <a:pt x="8865" y="3348"/>
                </a:lnTo>
                <a:lnTo>
                  <a:pt x="8865" y="3329"/>
                </a:lnTo>
                <a:lnTo>
                  <a:pt x="8903" y="3310"/>
                </a:lnTo>
                <a:close/>
                <a:moveTo>
                  <a:pt x="13201" y="3215"/>
                </a:moveTo>
                <a:lnTo>
                  <a:pt x="13297" y="3310"/>
                </a:lnTo>
                <a:lnTo>
                  <a:pt x="13144" y="3424"/>
                </a:lnTo>
                <a:lnTo>
                  <a:pt x="12973" y="3424"/>
                </a:lnTo>
                <a:lnTo>
                  <a:pt x="12973" y="3310"/>
                </a:lnTo>
                <a:lnTo>
                  <a:pt x="13087" y="3215"/>
                </a:lnTo>
                <a:close/>
                <a:moveTo>
                  <a:pt x="4889" y="3215"/>
                </a:moveTo>
                <a:lnTo>
                  <a:pt x="4927" y="3234"/>
                </a:lnTo>
                <a:lnTo>
                  <a:pt x="4946" y="3329"/>
                </a:lnTo>
                <a:lnTo>
                  <a:pt x="4794" y="3443"/>
                </a:lnTo>
                <a:lnTo>
                  <a:pt x="4642" y="3481"/>
                </a:lnTo>
                <a:lnTo>
                  <a:pt x="4889" y="3215"/>
                </a:lnTo>
                <a:close/>
                <a:moveTo>
                  <a:pt x="6810" y="3348"/>
                </a:moveTo>
                <a:lnTo>
                  <a:pt x="6829" y="3386"/>
                </a:lnTo>
                <a:lnTo>
                  <a:pt x="6848" y="3424"/>
                </a:lnTo>
                <a:lnTo>
                  <a:pt x="6791" y="3481"/>
                </a:lnTo>
                <a:lnTo>
                  <a:pt x="6753" y="3500"/>
                </a:lnTo>
                <a:lnTo>
                  <a:pt x="6715" y="3443"/>
                </a:lnTo>
                <a:lnTo>
                  <a:pt x="6810" y="3348"/>
                </a:lnTo>
                <a:close/>
                <a:moveTo>
                  <a:pt x="6069" y="3025"/>
                </a:moveTo>
                <a:lnTo>
                  <a:pt x="5878" y="3158"/>
                </a:lnTo>
                <a:lnTo>
                  <a:pt x="5688" y="3196"/>
                </a:lnTo>
                <a:lnTo>
                  <a:pt x="5650" y="3215"/>
                </a:lnTo>
                <a:lnTo>
                  <a:pt x="5631" y="3215"/>
                </a:lnTo>
                <a:lnTo>
                  <a:pt x="5612" y="3234"/>
                </a:lnTo>
                <a:lnTo>
                  <a:pt x="5479" y="3329"/>
                </a:lnTo>
                <a:lnTo>
                  <a:pt x="5365" y="3424"/>
                </a:lnTo>
                <a:lnTo>
                  <a:pt x="5327" y="3443"/>
                </a:lnTo>
                <a:lnTo>
                  <a:pt x="5232" y="3500"/>
                </a:lnTo>
                <a:lnTo>
                  <a:pt x="5099" y="3595"/>
                </a:lnTo>
                <a:lnTo>
                  <a:pt x="5194" y="3348"/>
                </a:lnTo>
                <a:lnTo>
                  <a:pt x="5194" y="3329"/>
                </a:lnTo>
                <a:lnTo>
                  <a:pt x="5213" y="3310"/>
                </a:lnTo>
                <a:lnTo>
                  <a:pt x="5232" y="3253"/>
                </a:lnTo>
                <a:lnTo>
                  <a:pt x="5365" y="3234"/>
                </a:lnTo>
                <a:lnTo>
                  <a:pt x="5517" y="3139"/>
                </a:lnTo>
                <a:lnTo>
                  <a:pt x="5631" y="3139"/>
                </a:lnTo>
                <a:lnTo>
                  <a:pt x="5726" y="3044"/>
                </a:lnTo>
                <a:lnTo>
                  <a:pt x="5878" y="3025"/>
                </a:lnTo>
                <a:close/>
                <a:moveTo>
                  <a:pt x="11604" y="3196"/>
                </a:moveTo>
                <a:lnTo>
                  <a:pt x="11585" y="3386"/>
                </a:lnTo>
                <a:lnTo>
                  <a:pt x="11394" y="3576"/>
                </a:lnTo>
                <a:lnTo>
                  <a:pt x="11337" y="3595"/>
                </a:lnTo>
                <a:lnTo>
                  <a:pt x="11147" y="3481"/>
                </a:lnTo>
                <a:lnTo>
                  <a:pt x="11052" y="3633"/>
                </a:lnTo>
                <a:lnTo>
                  <a:pt x="10938" y="3633"/>
                </a:lnTo>
                <a:lnTo>
                  <a:pt x="10938" y="3595"/>
                </a:lnTo>
                <a:lnTo>
                  <a:pt x="10957" y="3538"/>
                </a:lnTo>
                <a:lnTo>
                  <a:pt x="11014" y="3348"/>
                </a:lnTo>
                <a:lnTo>
                  <a:pt x="10919" y="3196"/>
                </a:lnTo>
                <a:lnTo>
                  <a:pt x="11090" y="3234"/>
                </a:lnTo>
                <a:lnTo>
                  <a:pt x="11223" y="3348"/>
                </a:lnTo>
                <a:lnTo>
                  <a:pt x="11337" y="3405"/>
                </a:lnTo>
                <a:lnTo>
                  <a:pt x="11471" y="3348"/>
                </a:lnTo>
                <a:lnTo>
                  <a:pt x="11509" y="3234"/>
                </a:lnTo>
                <a:lnTo>
                  <a:pt x="11604" y="3196"/>
                </a:lnTo>
                <a:close/>
                <a:moveTo>
                  <a:pt x="10291" y="3633"/>
                </a:moveTo>
                <a:lnTo>
                  <a:pt x="10443" y="3728"/>
                </a:lnTo>
                <a:lnTo>
                  <a:pt x="10443" y="3881"/>
                </a:lnTo>
                <a:lnTo>
                  <a:pt x="10386" y="3900"/>
                </a:lnTo>
                <a:lnTo>
                  <a:pt x="10367" y="3900"/>
                </a:lnTo>
                <a:lnTo>
                  <a:pt x="10329" y="3766"/>
                </a:lnTo>
                <a:lnTo>
                  <a:pt x="10291" y="3766"/>
                </a:lnTo>
                <a:lnTo>
                  <a:pt x="10291" y="3633"/>
                </a:lnTo>
                <a:close/>
                <a:moveTo>
                  <a:pt x="10862" y="3785"/>
                </a:moveTo>
                <a:lnTo>
                  <a:pt x="10957" y="3804"/>
                </a:lnTo>
                <a:lnTo>
                  <a:pt x="10957" y="3900"/>
                </a:lnTo>
                <a:lnTo>
                  <a:pt x="10862" y="3900"/>
                </a:lnTo>
                <a:lnTo>
                  <a:pt x="10767" y="3862"/>
                </a:lnTo>
                <a:lnTo>
                  <a:pt x="10824" y="3785"/>
                </a:lnTo>
                <a:close/>
                <a:moveTo>
                  <a:pt x="4471" y="3329"/>
                </a:moveTo>
                <a:lnTo>
                  <a:pt x="4471" y="3500"/>
                </a:lnTo>
                <a:lnTo>
                  <a:pt x="4452" y="3519"/>
                </a:lnTo>
                <a:lnTo>
                  <a:pt x="4452" y="3576"/>
                </a:lnTo>
                <a:lnTo>
                  <a:pt x="4395" y="3824"/>
                </a:lnTo>
                <a:lnTo>
                  <a:pt x="4395" y="3862"/>
                </a:lnTo>
                <a:lnTo>
                  <a:pt x="4357" y="3862"/>
                </a:lnTo>
                <a:lnTo>
                  <a:pt x="4300" y="3881"/>
                </a:lnTo>
                <a:lnTo>
                  <a:pt x="4186" y="3881"/>
                </a:lnTo>
                <a:lnTo>
                  <a:pt x="3976" y="3766"/>
                </a:lnTo>
                <a:lnTo>
                  <a:pt x="3862" y="3919"/>
                </a:lnTo>
                <a:lnTo>
                  <a:pt x="3824" y="3919"/>
                </a:lnTo>
                <a:lnTo>
                  <a:pt x="3824" y="3804"/>
                </a:lnTo>
                <a:lnTo>
                  <a:pt x="3843" y="3766"/>
                </a:lnTo>
                <a:lnTo>
                  <a:pt x="3843" y="3728"/>
                </a:lnTo>
                <a:lnTo>
                  <a:pt x="3881" y="3709"/>
                </a:lnTo>
                <a:lnTo>
                  <a:pt x="4071" y="3538"/>
                </a:lnTo>
                <a:lnTo>
                  <a:pt x="4167" y="3500"/>
                </a:lnTo>
                <a:lnTo>
                  <a:pt x="4357" y="3348"/>
                </a:lnTo>
                <a:lnTo>
                  <a:pt x="4471" y="3329"/>
                </a:lnTo>
                <a:close/>
                <a:moveTo>
                  <a:pt x="4756" y="3690"/>
                </a:moveTo>
                <a:lnTo>
                  <a:pt x="4794" y="3709"/>
                </a:lnTo>
                <a:lnTo>
                  <a:pt x="4794" y="3804"/>
                </a:lnTo>
                <a:lnTo>
                  <a:pt x="4775" y="3824"/>
                </a:lnTo>
                <a:lnTo>
                  <a:pt x="4737" y="3862"/>
                </a:lnTo>
                <a:lnTo>
                  <a:pt x="4642" y="3957"/>
                </a:lnTo>
                <a:lnTo>
                  <a:pt x="4566" y="3957"/>
                </a:lnTo>
                <a:lnTo>
                  <a:pt x="4566" y="3881"/>
                </a:lnTo>
                <a:lnTo>
                  <a:pt x="4756" y="3690"/>
                </a:lnTo>
                <a:close/>
                <a:moveTo>
                  <a:pt x="8903" y="3728"/>
                </a:moveTo>
                <a:lnTo>
                  <a:pt x="8941" y="3766"/>
                </a:lnTo>
                <a:lnTo>
                  <a:pt x="9074" y="3766"/>
                </a:lnTo>
                <a:lnTo>
                  <a:pt x="9074" y="3957"/>
                </a:lnTo>
                <a:lnTo>
                  <a:pt x="8979" y="3862"/>
                </a:lnTo>
                <a:lnTo>
                  <a:pt x="8960" y="3862"/>
                </a:lnTo>
                <a:lnTo>
                  <a:pt x="8941" y="3824"/>
                </a:lnTo>
                <a:lnTo>
                  <a:pt x="8903" y="3824"/>
                </a:lnTo>
                <a:lnTo>
                  <a:pt x="8865" y="3785"/>
                </a:lnTo>
                <a:lnTo>
                  <a:pt x="8865" y="3766"/>
                </a:lnTo>
                <a:lnTo>
                  <a:pt x="8903" y="3728"/>
                </a:lnTo>
                <a:close/>
                <a:moveTo>
                  <a:pt x="6278" y="3101"/>
                </a:moveTo>
                <a:lnTo>
                  <a:pt x="6392" y="3120"/>
                </a:lnTo>
                <a:lnTo>
                  <a:pt x="6563" y="3139"/>
                </a:lnTo>
                <a:lnTo>
                  <a:pt x="6563" y="3234"/>
                </a:lnTo>
                <a:lnTo>
                  <a:pt x="6582" y="3329"/>
                </a:lnTo>
                <a:lnTo>
                  <a:pt x="6563" y="3481"/>
                </a:lnTo>
                <a:lnTo>
                  <a:pt x="6468" y="3519"/>
                </a:lnTo>
                <a:lnTo>
                  <a:pt x="6373" y="3671"/>
                </a:lnTo>
                <a:lnTo>
                  <a:pt x="6088" y="3976"/>
                </a:lnTo>
                <a:lnTo>
                  <a:pt x="6088" y="3671"/>
                </a:lnTo>
                <a:lnTo>
                  <a:pt x="6107" y="3348"/>
                </a:lnTo>
                <a:lnTo>
                  <a:pt x="6107" y="3215"/>
                </a:lnTo>
                <a:lnTo>
                  <a:pt x="6278" y="3101"/>
                </a:lnTo>
                <a:close/>
                <a:moveTo>
                  <a:pt x="5878" y="3671"/>
                </a:moveTo>
                <a:lnTo>
                  <a:pt x="5498" y="4071"/>
                </a:lnTo>
                <a:lnTo>
                  <a:pt x="5308" y="3919"/>
                </a:lnTo>
                <a:lnTo>
                  <a:pt x="5593" y="3919"/>
                </a:lnTo>
                <a:lnTo>
                  <a:pt x="5612" y="3804"/>
                </a:lnTo>
                <a:lnTo>
                  <a:pt x="5669" y="3690"/>
                </a:lnTo>
                <a:lnTo>
                  <a:pt x="5707" y="3690"/>
                </a:lnTo>
                <a:lnTo>
                  <a:pt x="5878" y="3671"/>
                </a:lnTo>
                <a:close/>
                <a:moveTo>
                  <a:pt x="6525" y="3862"/>
                </a:moveTo>
                <a:lnTo>
                  <a:pt x="6563" y="3881"/>
                </a:lnTo>
                <a:lnTo>
                  <a:pt x="6582" y="3900"/>
                </a:lnTo>
                <a:lnTo>
                  <a:pt x="6582" y="3919"/>
                </a:lnTo>
                <a:lnTo>
                  <a:pt x="6658" y="3919"/>
                </a:lnTo>
                <a:lnTo>
                  <a:pt x="6639" y="3957"/>
                </a:lnTo>
                <a:lnTo>
                  <a:pt x="6639" y="3976"/>
                </a:lnTo>
                <a:lnTo>
                  <a:pt x="6525" y="4090"/>
                </a:lnTo>
                <a:lnTo>
                  <a:pt x="6373" y="4109"/>
                </a:lnTo>
                <a:lnTo>
                  <a:pt x="6278" y="4071"/>
                </a:lnTo>
                <a:lnTo>
                  <a:pt x="6297" y="3976"/>
                </a:lnTo>
                <a:lnTo>
                  <a:pt x="6354" y="3881"/>
                </a:lnTo>
                <a:lnTo>
                  <a:pt x="6525" y="3862"/>
                </a:lnTo>
                <a:close/>
                <a:moveTo>
                  <a:pt x="7742" y="2949"/>
                </a:moveTo>
                <a:lnTo>
                  <a:pt x="7876" y="2987"/>
                </a:lnTo>
                <a:lnTo>
                  <a:pt x="7990" y="3025"/>
                </a:lnTo>
                <a:lnTo>
                  <a:pt x="8085" y="3120"/>
                </a:lnTo>
                <a:lnTo>
                  <a:pt x="8123" y="3215"/>
                </a:lnTo>
                <a:lnTo>
                  <a:pt x="8085" y="3310"/>
                </a:lnTo>
                <a:lnTo>
                  <a:pt x="8028" y="3424"/>
                </a:lnTo>
                <a:lnTo>
                  <a:pt x="8066" y="3519"/>
                </a:lnTo>
                <a:lnTo>
                  <a:pt x="7971" y="3614"/>
                </a:lnTo>
                <a:lnTo>
                  <a:pt x="7914" y="3728"/>
                </a:lnTo>
                <a:lnTo>
                  <a:pt x="7800" y="3862"/>
                </a:lnTo>
                <a:lnTo>
                  <a:pt x="7800" y="3957"/>
                </a:lnTo>
                <a:lnTo>
                  <a:pt x="7838" y="3976"/>
                </a:lnTo>
                <a:lnTo>
                  <a:pt x="7933" y="3976"/>
                </a:lnTo>
                <a:lnTo>
                  <a:pt x="7971" y="4014"/>
                </a:lnTo>
                <a:lnTo>
                  <a:pt x="7933" y="4109"/>
                </a:lnTo>
                <a:lnTo>
                  <a:pt x="7819" y="4147"/>
                </a:lnTo>
                <a:lnTo>
                  <a:pt x="7685" y="4147"/>
                </a:lnTo>
                <a:lnTo>
                  <a:pt x="7628" y="4014"/>
                </a:lnTo>
                <a:lnTo>
                  <a:pt x="7533" y="3900"/>
                </a:lnTo>
                <a:lnTo>
                  <a:pt x="7400" y="3995"/>
                </a:lnTo>
                <a:lnTo>
                  <a:pt x="7419" y="4109"/>
                </a:lnTo>
                <a:lnTo>
                  <a:pt x="7267" y="4109"/>
                </a:lnTo>
                <a:lnTo>
                  <a:pt x="7134" y="4147"/>
                </a:lnTo>
                <a:lnTo>
                  <a:pt x="7096" y="3976"/>
                </a:lnTo>
                <a:lnTo>
                  <a:pt x="7115" y="3824"/>
                </a:lnTo>
                <a:lnTo>
                  <a:pt x="7324" y="3881"/>
                </a:lnTo>
                <a:lnTo>
                  <a:pt x="7495" y="3766"/>
                </a:lnTo>
                <a:lnTo>
                  <a:pt x="7704" y="3728"/>
                </a:lnTo>
                <a:lnTo>
                  <a:pt x="7800" y="3633"/>
                </a:lnTo>
                <a:lnTo>
                  <a:pt x="7914" y="3538"/>
                </a:lnTo>
                <a:lnTo>
                  <a:pt x="7914" y="3443"/>
                </a:lnTo>
                <a:lnTo>
                  <a:pt x="7876" y="3234"/>
                </a:lnTo>
                <a:lnTo>
                  <a:pt x="7781" y="3120"/>
                </a:lnTo>
                <a:lnTo>
                  <a:pt x="7781" y="3101"/>
                </a:lnTo>
                <a:lnTo>
                  <a:pt x="7742" y="3044"/>
                </a:lnTo>
                <a:lnTo>
                  <a:pt x="7742" y="2949"/>
                </a:lnTo>
                <a:close/>
                <a:moveTo>
                  <a:pt x="8751" y="4014"/>
                </a:moveTo>
                <a:lnTo>
                  <a:pt x="8751" y="4109"/>
                </a:lnTo>
                <a:lnTo>
                  <a:pt x="8770" y="4166"/>
                </a:lnTo>
                <a:lnTo>
                  <a:pt x="8674" y="4166"/>
                </a:lnTo>
                <a:lnTo>
                  <a:pt x="8636" y="4109"/>
                </a:lnTo>
                <a:lnTo>
                  <a:pt x="8674" y="4071"/>
                </a:lnTo>
                <a:lnTo>
                  <a:pt x="8713" y="4090"/>
                </a:lnTo>
                <a:lnTo>
                  <a:pt x="8732" y="4090"/>
                </a:lnTo>
                <a:lnTo>
                  <a:pt x="8732" y="4071"/>
                </a:lnTo>
                <a:lnTo>
                  <a:pt x="8751" y="4014"/>
                </a:lnTo>
                <a:close/>
                <a:moveTo>
                  <a:pt x="9321" y="3785"/>
                </a:moveTo>
                <a:lnTo>
                  <a:pt x="9492" y="3957"/>
                </a:lnTo>
                <a:lnTo>
                  <a:pt x="9435" y="4109"/>
                </a:lnTo>
                <a:lnTo>
                  <a:pt x="9397" y="4166"/>
                </a:lnTo>
                <a:lnTo>
                  <a:pt x="9340" y="4166"/>
                </a:lnTo>
                <a:lnTo>
                  <a:pt x="9321" y="3995"/>
                </a:lnTo>
                <a:lnTo>
                  <a:pt x="9321" y="3785"/>
                </a:lnTo>
                <a:close/>
                <a:moveTo>
                  <a:pt x="9036" y="4090"/>
                </a:moveTo>
                <a:lnTo>
                  <a:pt x="9036" y="4147"/>
                </a:lnTo>
                <a:lnTo>
                  <a:pt x="9055" y="4185"/>
                </a:lnTo>
                <a:lnTo>
                  <a:pt x="9055" y="4242"/>
                </a:lnTo>
                <a:lnTo>
                  <a:pt x="9017" y="4185"/>
                </a:lnTo>
                <a:lnTo>
                  <a:pt x="8998" y="4090"/>
                </a:lnTo>
                <a:close/>
                <a:moveTo>
                  <a:pt x="6734" y="4147"/>
                </a:moveTo>
                <a:lnTo>
                  <a:pt x="6753" y="4166"/>
                </a:lnTo>
                <a:lnTo>
                  <a:pt x="6791" y="4166"/>
                </a:lnTo>
                <a:lnTo>
                  <a:pt x="6791" y="4261"/>
                </a:lnTo>
                <a:lnTo>
                  <a:pt x="6772" y="4280"/>
                </a:lnTo>
                <a:lnTo>
                  <a:pt x="6772" y="4299"/>
                </a:lnTo>
                <a:lnTo>
                  <a:pt x="6677" y="4337"/>
                </a:lnTo>
                <a:lnTo>
                  <a:pt x="6658" y="4299"/>
                </a:lnTo>
                <a:lnTo>
                  <a:pt x="6639" y="4204"/>
                </a:lnTo>
                <a:lnTo>
                  <a:pt x="6715" y="4166"/>
                </a:lnTo>
                <a:lnTo>
                  <a:pt x="6734" y="4166"/>
                </a:lnTo>
                <a:lnTo>
                  <a:pt x="6734" y="4147"/>
                </a:lnTo>
                <a:close/>
                <a:moveTo>
                  <a:pt x="9568" y="4299"/>
                </a:moveTo>
                <a:lnTo>
                  <a:pt x="9607" y="4356"/>
                </a:lnTo>
                <a:lnTo>
                  <a:pt x="9626" y="4451"/>
                </a:lnTo>
                <a:lnTo>
                  <a:pt x="9530" y="4394"/>
                </a:lnTo>
                <a:lnTo>
                  <a:pt x="9511" y="4299"/>
                </a:lnTo>
                <a:close/>
                <a:moveTo>
                  <a:pt x="4756" y="4337"/>
                </a:moveTo>
                <a:lnTo>
                  <a:pt x="4813" y="4356"/>
                </a:lnTo>
                <a:lnTo>
                  <a:pt x="4870" y="4356"/>
                </a:lnTo>
                <a:lnTo>
                  <a:pt x="4870" y="4451"/>
                </a:lnTo>
                <a:lnTo>
                  <a:pt x="4832" y="4489"/>
                </a:lnTo>
                <a:lnTo>
                  <a:pt x="4737" y="4527"/>
                </a:lnTo>
                <a:lnTo>
                  <a:pt x="4623" y="4470"/>
                </a:lnTo>
                <a:lnTo>
                  <a:pt x="4756" y="4337"/>
                </a:lnTo>
                <a:close/>
                <a:moveTo>
                  <a:pt x="3729" y="3900"/>
                </a:moveTo>
                <a:lnTo>
                  <a:pt x="3748" y="4014"/>
                </a:lnTo>
                <a:lnTo>
                  <a:pt x="3805" y="4071"/>
                </a:lnTo>
                <a:lnTo>
                  <a:pt x="3900" y="4109"/>
                </a:lnTo>
                <a:lnTo>
                  <a:pt x="4014" y="4147"/>
                </a:lnTo>
                <a:lnTo>
                  <a:pt x="4014" y="4280"/>
                </a:lnTo>
                <a:lnTo>
                  <a:pt x="3919" y="4451"/>
                </a:lnTo>
                <a:lnTo>
                  <a:pt x="3748" y="4489"/>
                </a:lnTo>
                <a:lnTo>
                  <a:pt x="3634" y="4584"/>
                </a:lnTo>
                <a:lnTo>
                  <a:pt x="3596" y="4489"/>
                </a:lnTo>
                <a:lnTo>
                  <a:pt x="3577" y="4280"/>
                </a:lnTo>
                <a:lnTo>
                  <a:pt x="3596" y="4071"/>
                </a:lnTo>
                <a:lnTo>
                  <a:pt x="3596" y="3957"/>
                </a:lnTo>
                <a:lnTo>
                  <a:pt x="3634" y="3900"/>
                </a:lnTo>
                <a:close/>
                <a:moveTo>
                  <a:pt x="8998" y="4356"/>
                </a:moveTo>
                <a:lnTo>
                  <a:pt x="9017" y="4375"/>
                </a:lnTo>
                <a:lnTo>
                  <a:pt x="9017" y="4432"/>
                </a:lnTo>
                <a:lnTo>
                  <a:pt x="9055" y="4470"/>
                </a:lnTo>
                <a:lnTo>
                  <a:pt x="9055" y="4489"/>
                </a:lnTo>
                <a:lnTo>
                  <a:pt x="9112" y="4622"/>
                </a:lnTo>
                <a:lnTo>
                  <a:pt x="9093" y="4622"/>
                </a:lnTo>
                <a:lnTo>
                  <a:pt x="9055" y="4527"/>
                </a:lnTo>
                <a:lnTo>
                  <a:pt x="9017" y="4470"/>
                </a:lnTo>
                <a:lnTo>
                  <a:pt x="8960" y="4356"/>
                </a:lnTo>
                <a:close/>
                <a:moveTo>
                  <a:pt x="5669" y="4166"/>
                </a:moveTo>
                <a:lnTo>
                  <a:pt x="5802" y="4261"/>
                </a:lnTo>
                <a:lnTo>
                  <a:pt x="5707" y="4432"/>
                </a:lnTo>
                <a:lnTo>
                  <a:pt x="5707" y="4451"/>
                </a:lnTo>
                <a:lnTo>
                  <a:pt x="5688" y="4470"/>
                </a:lnTo>
                <a:lnTo>
                  <a:pt x="5346" y="4641"/>
                </a:lnTo>
                <a:lnTo>
                  <a:pt x="5232" y="4546"/>
                </a:lnTo>
                <a:lnTo>
                  <a:pt x="5099" y="4451"/>
                </a:lnTo>
                <a:lnTo>
                  <a:pt x="5232" y="4432"/>
                </a:lnTo>
                <a:lnTo>
                  <a:pt x="5289" y="4432"/>
                </a:lnTo>
                <a:lnTo>
                  <a:pt x="5308" y="4394"/>
                </a:lnTo>
                <a:lnTo>
                  <a:pt x="5327" y="4394"/>
                </a:lnTo>
                <a:lnTo>
                  <a:pt x="5517" y="4261"/>
                </a:lnTo>
                <a:lnTo>
                  <a:pt x="5612" y="4204"/>
                </a:lnTo>
                <a:lnTo>
                  <a:pt x="5669" y="4166"/>
                </a:lnTo>
                <a:close/>
                <a:moveTo>
                  <a:pt x="5993" y="4280"/>
                </a:moveTo>
                <a:lnTo>
                  <a:pt x="6012" y="4299"/>
                </a:lnTo>
                <a:lnTo>
                  <a:pt x="6050" y="4299"/>
                </a:lnTo>
                <a:lnTo>
                  <a:pt x="6050" y="4356"/>
                </a:lnTo>
                <a:lnTo>
                  <a:pt x="6069" y="4375"/>
                </a:lnTo>
                <a:lnTo>
                  <a:pt x="6012" y="4451"/>
                </a:lnTo>
                <a:lnTo>
                  <a:pt x="5878" y="4622"/>
                </a:lnTo>
                <a:lnTo>
                  <a:pt x="5764" y="4775"/>
                </a:lnTo>
                <a:lnTo>
                  <a:pt x="5669" y="4775"/>
                </a:lnTo>
                <a:lnTo>
                  <a:pt x="5707" y="4584"/>
                </a:lnTo>
                <a:lnTo>
                  <a:pt x="5802" y="4432"/>
                </a:lnTo>
                <a:lnTo>
                  <a:pt x="5802" y="4337"/>
                </a:lnTo>
                <a:lnTo>
                  <a:pt x="5897" y="4280"/>
                </a:lnTo>
                <a:close/>
                <a:moveTo>
                  <a:pt x="3710" y="4660"/>
                </a:moveTo>
                <a:lnTo>
                  <a:pt x="3748" y="4775"/>
                </a:lnTo>
                <a:lnTo>
                  <a:pt x="3786" y="4794"/>
                </a:lnTo>
                <a:lnTo>
                  <a:pt x="3824" y="4832"/>
                </a:lnTo>
                <a:lnTo>
                  <a:pt x="3976" y="4794"/>
                </a:lnTo>
                <a:lnTo>
                  <a:pt x="4014" y="4927"/>
                </a:lnTo>
                <a:lnTo>
                  <a:pt x="3919" y="5022"/>
                </a:lnTo>
                <a:lnTo>
                  <a:pt x="3881" y="5041"/>
                </a:lnTo>
                <a:lnTo>
                  <a:pt x="3786" y="5041"/>
                </a:lnTo>
                <a:lnTo>
                  <a:pt x="3729" y="5003"/>
                </a:lnTo>
                <a:lnTo>
                  <a:pt x="3691" y="4965"/>
                </a:lnTo>
                <a:lnTo>
                  <a:pt x="3653" y="4946"/>
                </a:lnTo>
                <a:lnTo>
                  <a:pt x="3653" y="4908"/>
                </a:lnTo>
                <a:lnTo>
                  <a:pt x="3615" y="4908"/>
                </a:lnTo>
                <a:lnTo>
                  <a:pt x="3577" y="4870"/>
                </a:lnTo>
                <a:lnTo>
                  <a:pt x="3577" y="4775"/>
                </a:lnTo>
                <a:lnTo>
                  <a:pt x="3596" y="4679"/>
                </a:lnTo>
                <a:lnTo>
                  <a:pt x="3710" y="4660"/>
                </a:lnTo>
                <a:close/>
                <a:moveTo>
                  <a:pt x="4281" y="4280"/>
                </a:moveTo>
                <a:lnTo>
                  <a:pt x="4376" y="4337"/>
                </a:lnTo>
                <a:lnTo>
                  <a:pt x="4376" y="4470"/>
                </a:lnTo>
                <a:lnTo>
                  <a:pt x="4262" y="4813"/>
                </a:lnTo>
                <a:lnTo>
                  <a:pt x="4357" y="4965"/>
                </a:lnTo>
                <a:lnTo>
                  <a:pt x="4338" y="5155"/>
                </a:lnTo>
                <a:lnTo>
                  <a:pt x="4281" y="5193"/>
                </a:lnTo>
                <a:lnTo>
                  <a:pt x="4262" y="5193"/>
                </a:lnTo>
                <a:lnTo>
                  <a:pt x="4148" y="5003"/>
                </a:lnTo>
                <a:lnTo>
                  <a:pt x="4186" y="4737"/>
                </a:lnTo>
                <a:lnTo>
                  <a:pt x="4243" y="4584"/>
                </a:lnTo>
                <a:lnTo>
                  <a:pt x="4186" y="4489"/>
                </a:lnTo>
                <a:lnTo>
                  <a:pt x="4090" y="4470"/>
                </a:lnTo>
                <a:lnTo>
                  <a:pt x="4090" y="4356"/>
                </a:lnTo>
                <a:lnTo>
                  <a:pt x="4186" y="4299"/>
                </a:lnTo>
                <a:lnTo>
                  <a:pt x="4281" y="4280"/>
                </a:lnTo>
                <a:close/>
                <a:moveTo>
                  <a:pt x="5574" y="4870"/>
                </a:moveTo>
                <a:lnTo>
                  <a:pt x="5593" y="4908"/>
                </a:lnTo>
                <a:lnTo>
                  <a:pt x="5612" y="4908"/>
                </a:lnTo>
                <a:lnTo>
                  <a:pt x="5612" y="4927"/>
                </a:lnTo>
                <a:lnTo>
                  <a:pt x="5612" y="4946"/>
                </a:lnTo>
                <a:lnTo>
                  <a:pt x="5726" y="4946"/>
                </a:lnTo>
                <a:lnTo>
                  <a:pt x="5726" y="5003"/>
                </a:lnTo>
                <a:lnTo>
                  <a:pt x="5707" y="5022"/>
                </a:lnTo>
                <a:lnTo>
                  <a:pt x="5707" y="5060"/>
                </a:lnTo>
                <a:lnTo>
                  <a:pt x="5688" y="5060"/>
                </a:lnTo>
                <a:lnTo>
                  <a:pt x="5669" y="5117"/>
                </a:lnTo>
                <a:lnTo>
                  <a:pt x="5517" y="5231"/>
                </a:lnTo>
                <a:lnTo>
                  <a:pt x="5232" y="5193"/>
                </a:lnTo>
                <a:lnTo>
                  <a:pt x="5213" y="5022"/>
                </a:lnTo>
                <a:lnTo>
                  <a:pt x="5308" y="4927"/>
                </a:lnTo>
                <a:lnTo>
                  <a:pt x="5403" y="4908"/>
                </a:lnTo>
                <a:lnTo>
                  <a:pt x="5441" y="4870"/>
                </a:lnTo>
                <a:lnTo>
                  <a:pt x="5498" y="4870"/>
                </a:lnTo>
                <a:lnTo>
                  <a:pt x="5517" y="4908"/>
                </a:lnTo>
                <a:lnTo>
                  <a:pt x="5574" y="4870"/>
                </a:lnTo>
                <a:close/>
                <a:moveTo>
                  <a:pt x="3596" y="5402"/>
                </a:moveTo>
                <a:lnTo>
                  <a:pt x="3634" y="5516"/>
                </a:lnTo>
                <a:lnTo>
                  <a:pt x="3615" y="5669"/>
                </a:lnTo>
                <a:lnTo>
                  <a:pt x="3577" y="5764"/>
                </a:lnTo>
                <a:lnTo>
                  <a:pt x="3520" y="5726"/>
                </a:lnTo>
                <a:lnTo>
                  <a:pt x="3425" y="5707"/>
                </a:lnTo>
                <a:lnTo>
                  <a:pt x="3425" y="5592"/>
                </a:lnTo>
                <a:lnTo>
                  <a:pt x="3520" y="5421"/>
                </a:lnTo>
                <a:lnTo>
                  <a:pt x="3539" y="5402"/>
                </a:lnTo>
                <a:close/>
                <a:moveTo>
                  <a:pt x="4775" y="4584"/>
                </a:moveTo>
                <a:lnTo>
                  <a:pt x="4737" y="4927"/>
                </a:lnTo>
                <a:lnTo>
                  <a:pt x="4889" y="5136"/>
                </a:lnTo>
                <a:lnTo>
                  <a:pt x="4927" y="5421"/>
                </a:lnTo>
                <a:lnTo>
                  <a:pt x="5061" y="5516"/>
                </a:lnTo>
                <a:lnTo>
                  <a:pt x="5175" y="5630"/>
                </a:lnTo>
                <a:lnTo>
                  <a:pt x="5631" y="5421"/>
                </a:lnTo>
                <a:lnTo>
                  <a:pt x="5745" y="5250"/>
                </a:lnTo>
                <a:lnTo>
                  <a:pt x="5802" y="5250"/>
                </a:lnTo>
                <a:lnTo>
                  <a:pt x="5916" y="5307"/>
                </a:lnTo>
                <a:lnTo>
                  <a:pt x="5916" y="5345"/>
                </a:lnTo>
                <a:lnTo>
                  <a:pt x="5897" y="5345"/>
                </a:lnTo>
                <a:lnTo>
                  <a:pt x="5897" y="5402"/>
                </a:lnTo>
                <a:lnTo>
                  <a:pt x="5878" y="5440"/>
                </a:lnTo>
                <a:lnTo>
                  <a:pt x="5688" y="5745"/>
                </a:lnTo>
                <a:lnTo>
                  <a:pt x="5536" y="5707"/>
                </a:lnTo>
                <a:lnTo>
                  <a:pt x="5422" y="5688"/>
                </a:lnTo>
                <a:lnTo>
                  <a:pt x="5270" y="5783"/>
                </a:lnTo>
                <a:lnTo>
                  <a:pt x="5156" y="5688"/>
                </a:lnTo>
                <a:lnTo>
                  <a:pt x="5003" y="5669"/>
                </a:lnTo>
                <a:lnTo>
                  <a:pt x="4794" y="5554"/>
                </a:lnTo>
                <a:lnTo>
                  <a:pt x="4699" y="5554"/>
                </a:lnTo>
                <a:lnTo>
                  <a:pt x="4661" y="5688"/>
                </a:lnTo>
                <a:lnTo>
                  <a:pt x="4661" y="5783"/>
                </a:lnTo>
                <a:lnTo>
                  <a:pt x="4680" y="5802"/>
                </a:lnTo>
                <a:lnTo>
                  <a:pt x="4642" y="5840"/>
                </a:lnTo>
                <a:lnTo>
                  <a:pt x="4547" y="5821"/>
                </a:lnTo>
                <a:lnTo>
                  <a:pt x="4490" y="5802"/>
                </a:lnTo>
                <a:lnTo>
                  <a:pt x="4452" y="5688"/>
                </a:lnTo>
                <a:lnTo>
                  <a:pt x="4452" y="5592"/>
                </a:lnTo>
                <a:lnTo>
                  <a:pt x="4414" y="5535"/>
                </a:lnTo>
                <a:lnTo>
                  <a:pt x="4414" y="5516"/>
                </a:lnTo>
                <a:lnTo>
                  <a:pt x="4585" y="5364"/>
                </a:lnTo>
                <a:lnTo>
                  <a:pt x="4737" y="5212"/>
                </a:lnTo>
                <a:lnTo>
                  <a:pt x="4604" y="5060"/>
                </a:lnTo>
                <a:lnTo>
                  <a:pt x="4471" y="5117"/>
                </a:lnTo>
                <a:lnTo>
                  <a:pt x="4452" y="4965"/>
                </a:lnTo>
                <a:lnTo>
                  <a:pt x="4414" y="4756"/>
                </a:lnTo>
                <a:lnTo>
                  <a:pt x="4642" y="4622"/>
                </a:lnTo>
                <a:lnTo>
                  <a:pt x="4775" y="4584"/>
                </a:lnTo>
                <a:close/>
                <a:moveTo>
                  <a:pt x="4832" y="5916"/>
                </a:moveTo>
                <a:lnTo>
                  <a:pt x="4851" y="5954"/>
                </a:lnTo>
                <a:lnTo>
                  <a:pt x="4870" y="5954"/>
                </a:lnTo>
                <a:lnTo>
                  <a:pt x="4889" y="5973"/>
                </a:lnTo>
                <a:lnTo>
                  <a:pt x="4927" y="5973"/>
                </a:lnTo>
                <a:lnTo>
                  <a:pt x="4927" y="5992"/>
                </a:lnTo>
                <a:lnTo>
                  <a:pt x="4775" y="5992"/>
                </a:lnTo>
                <a:lnTo>
                  <a:pt x="4813" y="5973"/>
                </a:lnTo>
                <a:lnTo>
                  <a:pt x="4813" y="5954"/>
                </a:lnTo>
                <a:lnTo>
                  <a:pt x="4832" y="5916"/>
                </a:lnTo>
                <a:close/>
                <a:moveTo>
                  <a:pt x="4585" y="5954"/>
                </a:moveTo>
                <a:lnTo>
                  <a:pt x="4642" y="5973"/>
                </a:lnTo>
                <a:lnTo>
                  <a:pt x="4661" y="5992"/>
                </a:lnTo>
                <a:lnTo>
                  <a:pt x="4718" y="6011"/>
                </a:lnTo>
                <a:lnTo>
                  <a:pt x="4756" y="6011"/>
                </a:lnTo>
                <a:lnTo>
                  <a:pt x="4756" y="6144"/>
                </a:lnTo>
                <a:lnTo>
                  <a:pt x="4737" y="6182"/>
                </a:lnTo>
                <a:lnTo>
                  <a:pt x="4642" y="6182"/>
                </a:lnTo>
                <a:lnTo>
                  <a:pt x="4547" y="6087"/>
                </a:lnTo>
                <a:lnTo>
                  <a:pt x="4547" y="5973"/>
                </a:lnTo>
                <a:lnTo>
                  <a:pt x="4566" y="5973"/>
                </a:lnTo>
                <a:lnTo>
                  <a:pt x="4585" y="5954"/>
                </a:lnTo>
                <a:close/>
                <a:moveTo>
                  <a:pt x="3330" y="5383"/>
                </a:moveTo>
                <a:lnTo>
                  <a:pt x="3330" y="5478"/>
                </a:lnTo>
                <a:lnTo>
                  <a:pt x="3349" y="5516"/>
                </a:lnTo>
                <a:lnTo>
                  <a:pt x="3254" y="5669"/>
                </a:lnTo>
                <a:lnTo>
                  <a:pt x="3254" y="5707"/>
                </a:lnTo>
                <a:lnTo>
                  <a:pt x="3292" y="5802"/>
                </a:lnTo>
                <a:lnTo>
                  <a:pt x="3330" y="5954"/>
                </a:lnTo>
                <a:lnTo>
                  <a:pt x="3463" y="6144"/>
                </a:lnTo>
                <a:lnTo>
                  <a:pt x="3349" y="6163"/>
                </a:lnTo>
                <a:lnTo>
                  <a:pt x="3216" y="6182"/>
                </a:lnTo>
                <a:lnTo>
                  <a:pt x="3120" y="6163"/>
                </a:lnTo>
                <a:lnTo>
                  <a:pt x="2987" y="6182"/>
                </a:lnTo>
                <a:lnTo>
                  <a:pt x="2949" y="6334"/>
                </a:lnTo>
                <a:lnTo>
                  <a:pt x="2835" y="6334"/>
                </a:lnTo>
                <a:lnTo>
                  <a:pt x="2835" y="6182"/>
                </a:lnTo>
                <a:lnTo>
                  <a:pt x="2854" y="6011"/>
                </a:lnTo>
                <a:lnTo>
                  <a:pt x="2949" y="5878"/>
                </a:lnTo>
                <a:lnTo>
                  <a:pt x="3101" y="5878"/>
                </a:lnTo>
                <a:lnTo>
                  <a:pt x="3120" y="5726"/>
                </a:lnTo>
                <a:lnTo>
                  <a:pt x="3216" y="5630"/>
                </a:lnTo>
                <a:lnTo>
                  <a:pt x="3216" y="5611"/>
                </a:lnTo>
                <a:lnTo>
                  <a:pt x="3254" y="5421"/>
                </a:lnTo>
                <a:lnTo>
                  <a:pt x="3292" y="5402"/>
                </a:lnTo>
                <a:lnTo>
                  <a:pt x="3330" y="5383"/>
                </a:lnTo>
                <a:close/>
                <a:moveTo>
                  <a:pt x="3196" y="6467"/>
                </a:moveTo>
                <a:lnTo>
                  <a:pt x="3235" y="6486"/>
                </a:lnTo>
                <a:lnTo>
                  <a:pt x="3311" y="6563"/>
                </a:lnTo>
                <a:lnTo>
                  <a:pt x="3311" y="6677"/>
                </a:lnTo>
                <a:lnTo>
                  <a:pt x="3254" y="6734"/>
                </a:lnTo>
                <a:lnTo>
                  <a:pt x="3216" y="6753"/>
                </a:lnTo>
                <a:lnTo>
                  <a:pt x="3158" y="6639"/>
                </a:lnTo>
                <a:lnTo>
                  <a:pt x="3158" y="6524"/>
                </a:lnTo>
                <a:lnTo>
                  <a:pt x="3196" y="6467"/>
                </a:lnTo>
                <a:close/>
                <a:moveTo>
                  <a:pt x="2987" y="7057"/>
                </a:moveTo>
                <a:lnTo>
                  <a:pt x="3139" y="7095"/>
                </a:lnTo>
                <a:lnTo>
                  <a:pt x="3254" y="7133"/>
                </a:lnTo>
                <a:lnTo>
                  <a:pt x="3406" y="7228"/>
                </a:lnTo>
                <a:lnTo>
                  <a:pt x="3558" y="7209"/>
                </a:lnTo>
                <a:lnTo>
                  <a:pt x="3710" y="7209"/>
                </a:lnTo>
                <a:lnTo>
                  <a:pt x="3824" y="7342"/>
                </a:lnTo>
                <a:lnTo>
                  <a:pt x="3786" y="7609"/>
                </a:lnTo>
                <a:lnTo>
                  <a:pt x="3691" y="7495"/>
                </a:lnTo>
                <a:lnTo>
                  <a:pt x="3634" y="7342"/>
                </a:lnTo>
                <a:lnTo>
                  <a:pt x="3539" y="7380"/>
                </a:lnTo>
                <a:lnTo>
                  <a:pt x="3501" y="7399"/>
                </a:lnTo>
                <a:lnTo>
                  <a:pt x="2987" y="7285"/>
                </a:lnTo>
                <a:lnTo>
                  <a:pt x="2873" y="7285"/>
                </a:lnTo>
                <a:lnTo>
                  <a:pt x="2873" y="7152"/>
                </a:lnTo>
                <a:lnTo>
                  <a:pt x="2987" y="7057"/>
                </a:lnTo>
                <a:close/>
                <a:moveTo>
                  <a:pt x="4376" y="7285"/>
                </a:moveTo>
                <a:lnTo>
                  <a:pt x="4414" y="7380"/>
                </a:lnTo>
                <a:lnTo>
                  <a:pt x="4414" y="7495"/>
                </a:lnTo>
                <a:lnTo>
                  <a:pt x="4376" y="7628"/>
                </a:lnTo>
                <a:lnTo>
                  <a:pt x="4300" y="7685"/>
                </a:lnTo>
                <a:lnTo>
                  <a:pt x="4205" y="7590"/>
                </a:lnTo>
                <a:lnTo>
                  <a:pt x="4205" y="7476"/>
                </a:lnTo>
                <a:lnTo>
                  <a:pt x="4262" y="7323"/>
                </a:lnTo>
                <a:lnTo>
                  <a:pt x="4376" y="7285"/>
                </a:lnTo>
                <a:close/>
                <a:moveTo>
                  <a:pt x="2569" y="7856"/>
                </a:moveTo>
                <a:lnTo>
                  <a:pt x="2683" y="7894"/>
                </a:lnTo>
                <a:lnTo>
                  <a:pt x="2664" y="7894"/>
                </a:lnTo>
                <a:lnTo>
                  <a:pt x="2664" y="7970"/>
                </a:lnTo>
                <a:lnTo>
                  <a:pt x="2645" y="7989"/>
                </a:lnTo>
                <a:lnTo>
                  <a:pt x="2588" y="8008"/>
                </a:lnTo>
                <a:lnTo>
                  <a:pt x="2550" y="7989"/>
                </a:lnTo>
                <a:lnTo>
                  <a:pt x="2531" y="7894"/>
                </a:lnTo>
                <a:lnTo>
                  <a:pt x="2569" y="7856"/>
                </a:lnTo>
                <a:close/>
                <a:moveTo>
                  <a:pt x="3577" y="7818"/>
                </a:moveTo>
                <a:lnTo>
                  <a:pt x="3463" y="7951"/>
                </a:lnTo>
                <a:lnTo>
                  <a:pt x="3349" y="7989"/>
                </a:lnTo>
                <a:lnTo>
                  <a:pt x="3311" y="8179"/>
                </a:lnTo>
                <a:lnTo>
                  <a:pt x="3311" y="8198"/>
                </a:lnTo>
                <a:lnTo>
                  <a:pt x="3177" y="8331"/>
                </a:lnTo>
                <a:lnTo>
                  <a:pt x="3158" y="8331"/>
                </a:lnTo>
                <a:lnTo>
                  <a:pt x="3139" y="8293"/>
                </a:lnTo>
                <a:lnTo>
                  <a:pt x="3158" y="8160"/>
                </a:lnTo>
                <a:lnTo>
                  <a:pt x="3254" y="7856"/>
                </a:lnTo>
                <a:lnTo>
                  <a:pt x="3577" y="7818"/>
                </a:lnTo>
                <a:close/>
                <a:moveTo>
                  <a:pt x="3900" y="8293"/>
                </a:moveTo>
                <a:lnTo>
                  <a:pt x="3976" y="8369"/>
                </a:lnTo>
                <a:lnTo>
                  <a:pt x="3919" y="8408"/>
                </a:lnTo>
                <a:lnTo>
                  <a:pt x="3900" y="8389"/>
                </a:lnTo>
                <a:lnTo>
                  <a:pt x="3881" y="8389"/>
                </a:lnTo>
                <a:lnTo>
                  <a:pt x="3862" y="8350"/>
                </a:lnTo>
                <a:lnTo>
                  <a:pt x="3881" y="8293"/>
                </a:lnTo>
                <a:close/>
                <a:moveTo>
                  <a:pt x="4661" y="8484"/>
                </a:moveTo>
                <a:lnTo>
                  <a:pt x="4661" y="8560"/>
                </a:lnTo>
                <a:lnTo>
                  <a:pt x="4623" y="8598"/>
                </a:lnTo>
                <a:lnTo>
                  <a:pt x="4566" y="8636"/>
                </a:lnTo>
                <a:lnTo>
                  <a:pt x="4528" y="8598"/>
                </a:lnTo>
                <a:lnTo>
                  <a:pt x="4528" y="8560"/>
                </a:lnTo>
                <a:lnTo>
                  <a:pt x="4547" y="8522"/>
                </a:lnTo>
                <a:lnTo>
                  <a:pt x="4547" y="8484"/>
                </a:lnTo>
                <a:close/>
                <a:moveTo>
                  <a:pt x="3139" y="8864"/>
                </a:moveTo>
                <a:lnTo>
                  <a:pt x="3177" y="8902"/>
                </a:lnTo>
                <a:lnTo>
                  <a:pt x="3158" y="8940"/>
                </a:lnTo>
                <a:lnTo>
                  <a:pt x="3120" y="8997"/>
                </a:lnTo>
                <a:lnTo>
                  <a:pt x="3063" y="9016"/>
                </a:lnTo>
                <a:lnTo>
                  <a:pt x="3025" y="8997"/>
                </a:lnTo>
                <a:lnTo>
                  <a:pt x="3044" y="8902"/>
                </a:lnTo>
                <a:lnTo>
                  <a:pt x="3101" y="8864"/>
                </a:lnTo>
                <a:close/>
                <a:moveTo>
                  <a:pt x="20087" y="4166"/>
                </a:moveTo>
                <a:lnTo>
                  <a:pt x="20068" y="4489"/>
                </a:lnTo>
                <a:lnTo>
                  <a:pt x="20068" y="4851"/>
                </a:lnTo>
                <a:lnTo>
                  <a:pt x="20049" y="5383"/>
                </a:lnTo>
                <a:lnTo>
                  <a:pt x="20068" y="5878"/>
                </a:lnTo>
                <a:lnTo>
                  <a:pt x="20087" y="6201"/>
                </a:lnTo>
                <a:lnTo>
                  <a:pt x="20087" y="6258"/>
                </a:lnTo>
                <a:lnTo>
                  <a:pt x="20106" y="6677"/>
                </a:lnTo>
                <a:lnTo>
                  <a:pt x="20106" y="6810"/>
                </a:lnTo>
                <a:lnTo>
                  <a:pt x="20068" y="7323"/>
                </a:lnTo>
                <a:lnTo>
                  <a:pt x="20068" y="7418"/>
                </a:lnTo>
                <a:lnTo>
                  <a:pt x="20011" y="7609"/>
                </a:lnTo>
                <a:lnTo>
                  <a:pt x="19992" y="7761"/>
                </a:lnTo>
                <a:lnTo>
                  <a:pt x="19954" y="7856"/>
                </a:lnTo>
                <a:lnTo>
                  <a:pt x="19897" y="7970"/>
                </a:lnTo>
                <a:lnTo>
                  <a:pt x="19802" y="8103"/>
                </a:lnTo>
                <a:lnTo>
                  <a:pt x="19669" y="8198"/>
                </a:lnTo>
                <a:lnTo>
                  <a:pt x="19554" y="8255"/>
                </a:lnTo>
                <a:lnTo>
                  <a:pt x="19459" y="8293"/>
                </a:lnTo>
                <a:lnTo>
                  <a:pt x="19288" y="8331"/>
                </a:lnTo>
                <a:lnTo>
                  <a:pt x="19098" y="8369"/>
                </a:lnTo>
                <a:lnTo>
                  <a:pt x="18432" y="8465"/>
                </a:lnTo>
                <a:lnTo>
                  <a:pt x="17900" y="8465"/>
                </a:lnTo>
                <a:lnTo>
                  <a:pt x="17519" y="8446"/>
                </a:lnTo>
                <a:lnTo>
                  <a:pt x="16416" y="8446"/>
                </a:lnTo>
                <a:lnTo>
                  <a:pt x="16055" y="8465"/>
                </a:lnTo>
                <a:lnTo>
                  <a:pt x="16093" y="8807"/>
                </a:lnTo>
                <a:lnTo>
                  <a:pt x="16473" y="8826"/>
                </a:lnTo>
                <a:lnTo>
                  <a:pt x="17785" y="8826"/>
                </a:lnTo>
                <a:lnTo>
                  <a:pt x="18794" y="8845"/>
                </a:lnTo>
                <a:lnTo>
                  <a:pt x="19516" y="8940"/>
                </a:lnTo>
                <a:lnTo>
                  <a:pt x="19745" y="8997"/>
                </a:lnTo>
                <a:lnTo>
                  <a:pt x="19783" y="8997"/>
                </a:lnTo>
                <a:lnTo>
                  <a:pt x="19878" y="9016"/>
                </a:lnTo>
                <a:lnTo>
                  <a:pt x="19992" y="9054"/>
                </a:lnTo>
                <a:lnTo>
                  <a:pt x="20144" y="9187"/>
                </a:lnTo>
                <a:lnTo>
                  <a:pt x="20258" y="9321"/>
                </a:lnTo>
                <a:lnTo>
                  <a:pt x="20391" y="9302"/>
                </a:lnTo>
                <a:lnTo>
                  <a:pt x="20563" y="9244"/>
                </a:lnTo>
                <a:lnTo>
                  <a:pt x="20677" y="9149"/>
                </a:lnTo>
                <a:lnTo>
                  <a:pt x="20810" y="9016"/>
                </a:lnTo>
                <a:lnTo>
                  <a:pt x="20848" y="8826"/>
                </a:lnTo>
                <a:lnTo>
                  <a:pt x="20905" y="8293"/>
                </a:lnTo>
                <a:lnTo>
                  <a:pt x="20867" y="7913"/>
                </a:lnTo>
                <a:lnTo>
                  <a:pt x="20829" y="7495"/>
                </a:lnTo>
                <a:lnTo>
                  <a:pt x="20810" y="6962"/>
                </a:lnTo>
                <a:lnTo>
                  <a:pt x="20829" y="6391"/>
                </a:lnTo>
                <a:lnTo>
                  <a:pt x="20848" y="5973"/>
                </a:lnTo>
                <a:lnTo>
                  <a:pt x="20867" y="5611"/>
                </a:lnTo>
                <a:lnTo>
                  <a:pt x="20867" y="5003"/>
                </a:lnTo>
                <a:lnTo>
                  <a:pt x="20848" y="4851"/>
                </a:lnTo>
                <a:lnTo>
                  <a:pt x="20829" y="4813"/>
                </a:lnTo>
                <a:lnTo>
                  <a:pt x="20734" y="4775"/>
                </a:lnTo>
                <a:lnTo>
                  <a:pt x="20677" y="4679"/>
                </a:lnTo>
                <a:lnTo>
                  <a:pt x="20372" y="4356"/>
                </a:lnTo>
                <a:lnTo>
                  <a:pt x="20087" y="4166"/>
                </a:lnTo>
                <a:close/>
                <a:moveTo>
                  <a:pt x="3425" y="9568"/>
                </a:moveTo>
                <a:lnTo>
                  <a:pt x="3463" y="9758"/>
                </a:lnTo>
                <a:lnTo>
                  <a:pt x="3463" y="9891"/>
                </a:lnTo>
                <a:lnTo>
                  <a:pt x="3425" y="9891"/>
                </a:lnTo>
                <a:lnTo>
                  <a:pt x="3406" y="9853"/>
                </a:lnTo>
                <a:lnTo>
                  <a:pt x="3387" y="9701"/>
                </a:lnTo>
                <a:lnTo>
                  <a:pt x="3425" y="9568"/>
                </a:lnTo>
                <a:close/>
                <a:moveTo>
                  <a:pt x="16568" y="11945"/>
                </a:moveTo>
                <a:lnTo>
                  <a:pt x="16568" y="12060"/>
                </a:lnTo>
                <a:lnTo>
                  <a:pt x="16549" y="12079"/>
                </a:lnTo>
                <a:lnTo>
                  <a:pt x="16511" y="12060"/>
                </a:lnTo>
                <a:lnTo>
                  <a:pt x="16511" y="11964"/>
                </a:lnTo>
                <a:lnTo>
                  <a:pt x="16549" y="11945"/>
                </a:lnTo>
                <a:close/>
                <a:moveTo>
                  <a:pt x="15940" y="12174"/>
                </a:moveTo>
                <a:lnTo>
                  <a:pt x="15940" y="12250"/>
                </a:lnTo>
                <a:lnTo>
                  <a:pt x="15883" y="12269"/>
                </a:lnTo>
                <a:lnTo>
                  <a:pt x="15826" y="12269"/>
                </a:lnTo>
                <a:lnTo>
                  <a:pt x="15826" y="12174"/>
                </a:lnTo>
                <a:close/>
                <a:moveTo>
                  <a:pt x="3196" y="12040"/>
                </a:moveTo>
                <a:lnTo>
                  <a:pt x="3311" y="12060"/>
                </a:lnTo>
                <a:lnTo>
                  <a:pt x="3273" y="12060"/>
                </a:lnTo>
                <a:lnTo>
                  <a:pt x="3273" y="12269"/>
                </a:lnTo>
                <a:lnTo>
                  <a:pt x="3254" y="12288"/>
                </a:lnTo>
                <a:lnTo>
                  <a:pt x="3216" y="12383"/>
                </a:lnTo>
                <a:lnTo>
                  <a:pt x="3120" y="12288"/>
                </a:lnTo>
                <a:lnTo>
                  <a:pt x="3101" y="12155"/>
                </a:lnTo>
                <a:lnTo>
                  <a:pt x="3196" y="12040"/>
                </a:lnTo>
                <a:close/>
                <a:moveTo>
                  <a:pt x="16549" y="12288"/>
                </a:moveTo>
                <a:lnTo>
                  <a:pt x="16587" y="12345"/>
                </a:lnTo>
                <a:lnTo>
                  <a:pt x="16587" y="12364"/>
                </a:lnTo>
                <a:lnTo>
                  <a:pt x="16549" y="12383"/>
                </a:lnTo>
                <a:lnTo>
                  <a:pt x="16530" y="12383"/>
                </a:lnTo>
                <a:lnTo>
                  <a:pt x="16511" y="12345"/>
                </a:lnTo>
                <a:lnTo>
                  <a:pt x="16549" y="12288"/>
                </a:lnTo>
                <a:close/>
                <a:moveTo>
                  <a:pt x="4205" y="12326"/>
                </a:moveTo>
                <a:lnTo>
                  <a:pt x="4224" y="12364"/>
                </a:lnTo>
                <a:lnTo>
                  <a:pt x="4205" y="12478"/>
                </a:lnTo>
                <a:lnTo>
                  <a:pt x="4319" y="12649"/>
                </a:lnTo>
                <a:lnTo>
                  <a:pt x="4167" y="12611"/>
                </a:lnTo>
                <a:lnTo>
                  <a:pt x="4148" y="12459"/>
                </a:lnTo>
                <a:lnTo>
                  <a:pt x="4148" y="12345"/>
                </a:lnTo>
                <a:lnTo>
                  <a:pt x="4205" y="12326"/>
                </a:lnTo>
                <a:close/>
                <a:moveTo>
                  <a:pt x="17633" y="12896"/>
                </a:moveTo>
                <a:lnTo>
                  <a:pt x="17766" y="12992"/>
                </a:lnTo>
                <a:lnTo>
                  <a:pt x="17785" y="13106"/>
                </a:lnTo>
                <a:lnTo>
                  <a:pt x="17728" y="13125"/>
                </a:lnTo>
                <a:lnTo>
                  <a:pt x="17614" y="13106"/>
                </a:lnTo>
                <a:lnTo>
                  <a:pt x="17595" y="12992"/>
                </a:lnTo>
                <a:lnTo>
                  <a:pt x="17633" y="12896"/>
                </a:lnTo>
                <a:close/>
                <a:moveTo>
                  <a:pt x="17025" y="13049"/>
                </a:moveTo>
                <a:lnTo>
                  <a:pt x="17044" y="13144"/>
                </a:lnTo>
                <a:lnTo>
                  <a:pt x="17006" y="13239"/>
                </a:lnTo>
                <a:lnTo>
                  <a:pt x="16949" y="13277"/>
                </a:lnTo>
                <a:lnTo>
                  <a:pt x="16930" y="13239"/>
                </a:lnTo>
                <a:lnTo>
                  <a:pt x="16930" y="13106"/>
                </a:lnTo>
                <a:lnTo>
                  <a:pt x="17025" y="13049"/>
                </a:lnTo>
                <a:close/>
                <a:moveTo>
                  <a:pt x="16606" y="13201"/>
                </a:moveTo>
                <a:lnTo>
                  <a:pt x="16701" y="13220"/>
                </a:lnTo>
                <a:lnTo>
                  <a:pt x="16720" y="13296"/>
                </a:lnTo>
                <a:lnTo>
                  <a:pt x="16606" y="13277"/>
                </a:lnTo>
                <a:lnTo>
                  <a:pt x="16549" y="13220"/>
                </a:lnTo>
                <a:lnTo>
                  <a:pt x="16568" y="13201"/>
                </a:lnTo>
                <a:close/>
                <a:moveTo>
                  <a:pt x="16150" y="13657"/>
                </a:moveTo>
                <a:lnTo>
                  <a:pt x="16340" y="13695"/>
                </a:lnTo>
                <a:lnTo>
                  <a:pt x="16435" y="13809"/>
                </a:lnTo>
                <a:lnTo>
                  <a:pt x="16302" y="13809"/>
                </a:lnTo>
                <a:lnTo>
                  <a:pt x="16150" y="13790"/>
                </a:lnTo>
                <a:lnTo>
                  <a:pt x="16055" y="13790"/>
                </a:lnTo>
                <a:lnTo>
                  <a:pt x="16036" y="13771"/>
                </a:lnTo>
                <a:lnTo>
                  <a:pt x="16017" y="13771"/>
                </a:lnTo>
                <a:lnTo>
                  <a:pt x="16017" y="13657"/>
                </a:lnTo>
                <a:close/>
                <a:moveTo>
                  <a:pt x="17272" y="13657"/>
                </a:moveTo>
                <a:lnTo>
                  <a:pt x="17291" y="13695"/>
                </a:lnTo>
                <a:lnTo>
                  <a:pt x="17310" y="13790"/>
                </a:lnTo>
                <a:lnTo>
                  <a:pt x="17291" y="13809"/>
                </a:lnTo>
                <a:lnTo>
                  <a:pt x="17196" y="13714"/>
                </a:lnTo>
                <a:lnTo>
                  <a:pt x="17272" y="13657"/>
                </a:lnTo>
                <a:close/>
                <a:moveTo>
                  <a:pt x="4547" y="13600"/>
                </a:moveTo>
                <a:lnTo>
                  <a:pt x="4528" y="13619"/>
                </a:lnTo>
                <a:lnTo>
                  <a:pt x="4471" y="13657"/>
                </a:lnTo>
                <a:lnTo>
                  <a:pt x="4433" y="13695"/>
                </a:lnTo>
                <a:lnTo>
                  <a:pt x="4281" y="13790"/>
                </a:lnTo>
                <a:lnTo>
                  <a:pt x="4243" y="13828"/>
                </a:lnTo>
                <a:lnTo>
                  <a:pt x="4148" y="13886"/>
                </a:lnTo>
                <a:lnTo>
                  <a:pt x="4148" y="13828"/>
                </a:lnTo>
                <a:lnTo>
                  <a:pt x="4167" y="13733"/>
                </a:lnTo>
                <a:lnTo>
                  <a:pt x="4281" y="13695"/>
                </a:lnTo>
                <a:lnTo>
                  <a:pt x="4376" y="13676"/>
                </a:lnTo>
                <a:lnTo>
                  <a:pt x="4395" y="13657"/>
                </a:lnTo>
                <a:lnTo>
                  <a:pt x="4433" y="13657"/>
                </a:lnTo>
                <a:lnTo>
                  <a:pt x="4452" y="13619"/>
                </a:lnTo>
                <a:lnTo>
                  <a:pt x="4490" y="13619"/>
                </a:lnTo>
                <a:lnTo>
                  <a:pt x="4547" y="13600"/>
                </a:lnTo>
                <a:close/>
                <a:moveTo>
                  <a:pt x="10710" y="5535"/>
                </a:moveTo>
                <a:lnTo>
                  <a:pt x="10177" y="5592"/>
                </a:lnTo>
                <a:lnTo>
                  <a:pt x="9683" y="5707"/>
                </a:lnTo>
                <a:lnTo>
                  <a:pt x="9207" y="5821"/>
                </a:lnTo>
                <a:lnTo>
                  <a:pt x="8770" y="6011"/>
                </a:lnTo>
                <a:lnTo>
                  <a:pt x="8389" y="6220"/>
                </a:lnTo>
                <a:lnTo>
                  <a:pt x="7971" y="6563"/>
                </a:lnTo>
                <a:lnTo>
                  <a:pt x="7609" y="6905"/>
                </a:lnTo>
                <a:lnTo>
                  <a:pt x="7305" y="7209"/>
                </a:lnTo>
                <a:lnTo>
                  <a:pt x="7039" y="7590"/>
                </a:lnTo>
                <a:lnTo>
                  <a:pt x="6829" y="8046"/>
                </a:lnTo>
                <a:lnTo>
                  <a:pt x="6639" y="8541"/>
                </a:lnTo>
                <a:lnTo>
                  <a:pt x="6487" y="8997"/>
                </a:lnTo>
                <a:lnTo>
                  <a:pt x="6373" y="9492"/>
                </a:lnTo>
                <a:lnTo>
                  <a:pt x="6335" y="9986"/>
                </a:lnTo>
                <a:lnTo>
                  <a:pt x="6297" y="10576"/>
                </a:lnTo>
                <a:lnTo>
                  <a:pt x="6335" y="11147"/>
                </a:lnTo>
                <a:lnTo>
                  <a:pt x="6373" y="11660"/>
                </a:lnTo>
                <a:lnTo>
                  <a:pt x="6468" y="12155"/>
                </a:lnTo>
                <a:lnTo>
                  <a:pt x="6582" y="12573"/>
                </a:lnTo>
                <a:lnTo>
                  <a:pt x="6848" y="13030"/>
                </a:lnTo>
                <a:lnTo>
                  <a:pt x="7058" y="13486"/>
                </a:lnTo>
                <a:lnTo>
                  <a:pt x="7343" y="13866"/>
                </a:lnTo>
                <a:lnTo>
                  <a:pt x="7438" y="13962"/>
                </a:lnTo>
                <a:lnTo>
                  <a:pt x="7419" y="13866"/>
                </a:lnTo>
                <a:lnTo>
                  <a:pt x="7324" y="13714"/>
                </a:lnTo>
                <a:lnTo>
                  <a:pt x="7134" y="13220"/>
                </a:lnTo>
                <a:lnTo>
                  <a:pt x="7001" y="12801"/>
                </a:lnTo>
                <a:lnTo>
                  <a:pt x="6906" y="12345"/>
                </a:lnTo>
                <a:lnTo>
                  <a:pt x="6848" y="11812"/>
                </a:lnTo>
                <a:lnTo>
                  <a:pt x="6848" y="10709"/>
                </a:lnTo>
                <a:lnTo>
                  <a:pt x="6906" y="10119"/>
                </a:lnTo>
                <a:lnTo>
                  <a:pt x="7115" y="9225"/>
                </a:lnTo>
                <a:lnTo>
                  <a:pt x="7305" y="8693"/>
                </a:lnTo>
                <a:lnTo>
                  <a:pt x="7514" y="8274"/>
                </a:lnTo>
                <a:lnTo>
                  <a:pt x="7781" y="7894"/>
                </a:lnTo>
                <a:lnTo>
                  <a:pt x="8104" y="7533"/>
                </a:lnTo>
                <a:lnTo>
                  <a:pt x="8465" y="7209"/>
                </a:lnTo>
                <a:lnTo>
                  <a:pt x="8808" y="6924"/>
                </a:lnTo>
                <a:lnTo>
                  <a:pt x="9226" y="6696"/>
                </a:lnTo>
                <a:lnTo>
                  <a:pt x="9702" y="6505"/>
                </a:lnTo>
                <a:lnTo>
                  <a:pt x="10158" y="6391"/>
                </a:lnTo>
                <a:lnTo>
                  <a:pt x="10653" y="6258"/>
                </a:lnTo>
                <a:lnTo>
                  <a:pt x="11185" y="6201"/>
                </a:lnTo>
                <a:lnTo>
                  <a:pt x="12346" y="6201"/>
                </a:lnTo>
                <a:lnTo>
                  <a:pt x="12992" y="6296"/>
                </a:lnTo>
                <a:lnTo>
                  <a:pt x="13582" y="6467"/>
                </a:lnTo>
                <a:lnTo>
                  <a:pt x="13715" y="6486"/>
                </a:lnTo>
                <a:lnTo>
                  <a:pt x="13715" y="6277"/>
                </a:lnTo>
                <a:lnTo>
                  <a:pt x="13696" y="5973"/>
                </a:lnTo>
                <a:lnTo>
                  <a:pt x="13182" y="5802"/>
                </a:lnTo>
                <a:lnTo>
                  <a:pt x="12517" y="5630"/>
                </a:lnTo>
                <a:lnTo>
                  <a:pt x="11851" y="5535"/>
                </a:lnTo>
                <a:close/>
                <a:moveTo>
                  <a:pt x="16911" y="14342"/>
                </a:moveTo>
                <a:lnTo>
                  <a:pt x="17006" y="14361"/>
                </a:lnTo>
                <a:lnTo>
                  <a:pt x="17044" y="14380"/>
                </a:lnTo>
                <a:lnTo>
                  <a:pt x="17063" y="14380"/>
                </a:lnTo>
                <a:lnTo>
                  <a:pt x="17025" y="14437"/>
                </a:lnTo>
                <a:lnTo>
                  <a:pt x="16930" y="14456"/>
                </a:lnTo>
                <a:lnTo>
                  <a:pt x="16758" y="14418"/>
                </a:lnTo>
                <a:lnTo>
                  <a:pt x="16815" y="14418"/>
                </a:lnTo>
                <a:lnTo>
                  <a:pt x="16834" y="14380"/>
                </a:lnTo>
                <a:lnTo>
                  <a:pt x="16853" y="14380"/>
                </a:lnTo>
                <a:lnTo>
                  <a:pt x="16911" y="14342"/>
                </a:lnTo>
                <a:close/>
                <a:moveTo>
                  <a:pt x="16625" y="13866"/>
                </a:moveTo>
                <a:lnTo>
                  <a:pt x="16644" y="13886"/>
                </a:lnTo>
                <a:lnTo>
                  <a:pt x="16644" y="14000"/>
                </a:lnTo>
                <a:lnTo>
                  <a:pt x="16549" y="14133"/>
                </a:lnTo>
                <a:lnTo>
                  <a:pt x="16644" y="14285"/>
                </a:lnTo>
                <a:lnTo>
                  <a:pt x="16682" y="14380"/>
                </a:lnTo>
                <a:lnTo>
                  <a:pt x="16682" y="14437"/>
                </a:lnTo>
                <a:lnTo>
                  <a:pt x="16644" y="14437"/>
                </a:lnTo>
                <a:lnTo>
                  <a:pt x="16530" y="14475"/>
                </a:lnTo>
                <a:lnTo>
                  <a:pt x="16473" y="14456"/>
                </a:lnTo>
                <a:lnTo>
                  <a:pt x="16435" y="14456"/>
                </a:lnTo>
                <a:lnTo>
                  <a:pt x="16435" y="14361"/>
                </a:lnTo>
                <a:lnTo>
                  <a:pt x="16416" y="14266"/>
                </a:lnTo>
                <a:lnTo>
                  <a:pt x="16492" y="14133"/>
                </a:lnTo>
                <a:lnTo>
                  <a:pt x="16492" y="13962"/>
                </a:lnTo>
                <a:lnTo>
                  <a:pt x="16587" y="13866"/>
                </a:lnTo>
                <a:close/>
                <a:moveTo>
                  <a:pt x="5118" y="14171"/>
                </a:moveTo>
                <a:lnTo>
                  <a:pt x="5213" y="14266"/>
                </a:lnTo>
                <a:lnTo>
                  <a:pt x="5213" y="14380"/>
                </a:lnTo>
                <a:lnTo>
                  <a:pt x="5232" y="14418"/>
                </a:lnTo>
                <a:lnTo>
                  <a:pt x="5232" y="14456"/>
                </a:lnTo>
                <a:lnTo>
                  <a:pt x="5346" y="14513"/>
                </a:lnTo>
                <a:lnTo>
                  <a:pt x="5327" y="14627"/>
                </a:lnTo>
                <a:lnTo>
                  <a:pt x="5213" y="14627"/>
                </a:lnTo>
                <a:lnTo>
                  <a:pt x="5194" y="14513"/>
                </a:lnTo>
                <a:lnTo>
                  <a:pt x="5156" y="14475"/>
                </a:lnTo>
                <a:lnTo>
                  <a:pt x="5137" y="14475"/>
                </a:lnTo>
                <a:lnTo>
                  <a:pt x="5042" y="14361"/>
                </a:lnTo>
                <a:lnTo>
                  <a:pt x="5042" y="14228"/>
                </a:lnTo>
                <a:lnTo>
                  <a:pt x="5061" y="14171"/>
                </a:lnTo>
                <a:close/>
                <a:moveTo>
                  <a:pt x="16435" y="14513"/>
                </a:moveTo>
                <a:lnTo>
                  <a:pt x="16473" y="14532"/>
                </a:lnTo>
                <a:lnTo>
                  <a:pt x="16511" y="14570"/>
                </a:lnTo>
                <a:lnTo>
                  <a:pt x="16473" y="14627"/>
                </a:lnTo>
                <a:lnTo>
                  <a:pt x="16454" y="14646"/>
                </a:lnTo>
                <a:lnTo>
                  <a:pt x="16416" y="14646"/>
                </a:lnTo>
                <a:lnTo>
                  <a:pt x="16359" y="14665"/>
                </a:lnTo>
                <a:lnTo>
                  <a:pt x="16264" y="14570"/>
                </a:lnTo>
                <a:lnTo>
                  <a:pt x="16283" y="14551"/>
                </a:lnTo>
                <a:lnTo>
                  <a:pt x="16340" y="14551"/>
                </a:lnTo>
                <a:lnTo>
                  <a:pt x="16359" y="14532"/>
                </a:lnTo>
                <a:lnTo>
                  <a:pt x="16416" y="14532"/>
                </a:lnTo>
                <a:lnTo>
                  <a:pt x="16435" y="14513"/>
                </a:lnTo>
                <a:close/>
                <a:moveTo>
                  <a:pt x="4071" y="14475"/>
                </a:moveTo>
                <a:lnTo>
                  <a:pt x="4071" y="14608"/>
                </a:lnTo>
                <a:lnTo>
                  <a:pt x="4014" y="14722"/>
                </a:lnTo>
                <a:lnTo>
                  <a:pt x="3919" y="14722"/>
                </a:lnTo>
                <a:lnTo>
                  <a:pt x="3824" y="14703"/>
                </a:lnTo>
                <a:lnTo>
                  <a:pt x="3805" y="14608"/>
                </a:lnTo>
                <a:lnTo>
                  <a:pt x="3900" y="14513"/>
                </a:lnTo>
                <a:lnTo>
                  <a:pt x="3938" y="14475"/>
                </a:lnTo>
                <a:close/>
                <a:moveTo>
                  <a:pt x="17405" y="14837"/>
                </a:moveTo>
                <a:lnTo>
                  <a:pt x="17462" y="14856"/>
                </a:lnTo>
                <a:lnTo>
                  <a:pt x="17462" y="14951"/>
                </a:lnTo>
                <a:lnTo>
                  <a:pt x="17481" y="15046"/>
                </a:lnTo>
                <a:lnTo>
                  <a:pt x="17424" y="15103"/>
                </a:lnTo>
                <a:lnTo>
                  <a:pt x="17329" y="15103"/>
                </a:lnTo>
                <a:lnTo>
                  <a:pt x="17329" y="15046"/>
                </a:lnTo>
                <a:lnTo>
                  <a:pt x="17310" y="14913"/>
                </a:lnTo>
                <a:lnTo>
                  <a:pt x="17367" y="14894"/>
                </a:lnTo>
                <a:lnTo>
                  <a:pt x="17405" y="14837"/>
                </a:lnTo>
                <a:close/>
                <a:moveTo>
                  <a:pt x="13962" y="14171"/>
                </a:moveTo>
                <a:lnTo>
                  <a:pt x="13601" y="14190"/>
                </a:lnTo>
                <a:lnTo>
                  <a:pt x="13125" y="14285"/>
                </a:lnTo>
                <a:lnTo>
                  <a:pt x="11870" y="14342"/>
                </a:lnTo>
                <a:lnTo>
                  <a:pt x="11490" y="14380"/>
                </a:lnTo>
                <a:lnTo>
                  <a:pt x="11509" y="14665"/>
                </a:lnTo>
                <a:lnTo>
                  <a:pt x="11547" y="14894"/>
                </a:lnTo>
                <a:lnTo>
                  <a:pt x="11623" y="15084"/>
                </a:lnTo>
                <a:lnTo>
                  <a:pt x="11680" y="15122"/>
                </a:lnTo>
                <a:lnTo>
                  <a:pt x="12821" y="15122"/>
                </a:lnTo>
                <a:lnTo>
                  <a:pt x="13278" y="15084"/>
                </a:lnTo>
                <a:lnTo>
                  <a:pt x="13715" y="14989"/>
                </a:lnTo>
                <a:lnTo>
                  <a:pt x="14172" y="14837"/>
                </a:lnTo>
                <a:lnTo>
                  <a:pt x="14343" y="14799"/>
                </a:lnTo>
                <a:lnTo>
                  <a:pt x="14362" y="14456"/>
                </a:lnTo>
                <a:lnTo>
                  <a:pt x="14419" y="14266"/>
                </a:lnTo>
                <a:lnTo>
                  <a:pt x="13962" y="14171"/>
                </a:lnTo>
                <a:close/>
                <a:moveTo>
                  <a:pt x="2474" y="14989"/>
                </a:moveTo>
                <a:lnTo>
                  <a:pt x="2512" y="15008"/>
                </a:lnTo>
                <a:lnTo>
                  <a:pt x="2626" y="15046"/>
                </a:lnTo>
                <a:lnTo>
                  <a:pt x="2645" y="15141"/>
                </a:lnTo>
                <a:lnTo>
                  <a:pt x="2550" y="15122"/>
                </a:lnTo>
                <a:lnTo>
                  <a:pt x="2512" y="15103"/>
                </a:lnTo>
                <a:lnTo>
                  <a:pt x="2474" y="14989"/>
                </a:lnTo>
                <a:close/>
                <a:moveTo>
                  <a:pt x="16036" y="15027"/>
                </a:moveTo>
                <a:lnTo>
                  <a:pt x="16074" y="15084"/>
                </a:lnTo>
                <a:lnTo>
                  <a:pt x="16169" y="15046"/>
                </a:lnTo>
                <a:lnTo>
                  <a:pt x="16226" y="15103"/>
                </a:lnTo>
                <a:lnTo>
                  <a:pt x="16188" y="15198"/>
                </a:lnTo>
                <a:lnTo>
                  <a:pt x="16074" y="15217"/>
                </a:lnTo>
                <a:lnTo>
                  <a:pt x="15978" y="15179"/>
                </a:lnTo>
                <a:lnTo>
                  <a:pt x="15998" y="15179"/>
                </a:lnTo>
                <a:lnTo>
                  <a:pt x="15998" y="15046"/>
                </a:lnTo>
                <a:lnTo>
                  <a:pt x="16036" y="15027"/>
                </a:lnTo>
                <a:close/>
                <a:moveTo>
                  <a:pt x="16758" y="15274"/>
                </a:moveTo>
                <a:lnTo>
                  <a:pt x="16891" y="15293"/>
                </a:lnTo>
                <a:lnTo>
                  <a:pt x="16758" y="15388"/>
                </a:lnTo>
                <a:lnTo>
                  <a:pt x="16663" y="15274"/>
                </a:lnTo>
                <a:close/>
                <a:moveTo>
                  <a:pt x="5612" y="15426"/>
                </a:moveTo>
                <a:lnTo>
                  <a:pt x="5612" y="15559"/>
                </a:lnTo>
                <a:lnTo>
                  <a:pt x="5517" y="15597"/>
                </a:lnTo>
                <a:lnTo>
                  <a:pt x="5422" y="15578"/>
                </a:lnTo>
                <a:lnTo>
                  <a:pt x="5422" y="15559"/>
                </a:lnTo>
                <a:lnTo>
                  <a:pt x="5441" y="15502"/>
                </a:lnTo>
                <a:lnTo>
                  <a:pt x="5479" y="15483"/>
                </a:lnTo>
                <a:lnTo>
                  <a:pt x="5498" y="15483"/>
                </a:lnTo>
                <a:lnTo>
                  <a:pt x="5612" y="15426"/>
                </a:lnTo>
                <a:close/>
                <a:moveTo>
                  <a:pt x="15522" y="15331"/>
                </a:moveTo>
                <a:lnTo>
                  <a:pt x="15617" y="15464"/>
                </a:lnTo>
                <a:lnTo>
                  <a:pt x="15598" y="15597"/>
                </a:lnTo>
                <a:lnTo>
                  <a:pt x="15503" y="15616"/>
                </a:lnTo>
                <a:lnTo>
                  <a:pt x="15465" y="15597"/>
                </a:lnTo>
                <a:lnTo>
                  <a:pt x="15427" y="15597"/>
                </a:lnTo>
                <a:lnTo>
                  <a:pt x="15427" y="15464"/>
                </a:lnTo>
                <a:lnTo>
                  <a:pt x="15522" y="15331"/>
                </a:lnTo>
                <a:close/>
                <a:moveTo>
                  <a:pt x="15902" y="15578"/>
                </a:moveTo>
                <a:lnTo>
                  <a:pt x="15883" y="15673"/>
                </a:lnTo>
                <a:lnTo>
                  <a:pt x="15883" y="15788"/>
                </a:lnTo>
                <a:lnTo>
                  <a:pt x="15902" y="15902"/>
                </a:lnTo>
                <a:lnTo>
                  <a:pt x="15864" y="15959"/>
                </a:lnTo>
                <a:lnTo>
                  <a:pt x="15712" y="15940"/>
                </a:lnTo>
                <a:lnTo>
                  <a:pt x="15617" y="15788"/>
                </a:lnTo>
                <a:lnTo>
                  <a:pt x="15617" y="15673"/>
                </a:lnTo>
                <a:lnTo>
                  <a:pt x="15750" y="15616"/>
                </a:lnTo>
                <a:lnTo>
                  <a:pt x="15750" y="15597"/>
                </a:lnTo>
                <a:lnTo>
                  <a:pt x="15807" y="15597"/>
                </a:lnTo>
                <a:lnTo>
                  <a:pt x="15902" y="15578"/>
                </a:lnTo>
                <a:close/>
                <a:moveTo>
                  <a:pt x="16815" y="15597"/>
                </a:moveTo>
                <a:lnTo>
                  <a:pt x="16834" y="15769"/>
                </a:lnTo>
                <a:lnTo>
                  <a:pt x="16758" y="15845"/>
                </a:lnTo>
                <a:lnTo>
                  <a:pt x="16720" y="15959"/>
                </a:lnTo>
                <a:lnTo>
                  <a:pt x="16625" y="15750"/>
                </a:lnTo>
                <a:lnTo>
                  <a:pt x="16663" y="15597"/>
                </a:lnTo>
                <a:close/>
                <a:moveTo>
                  <a:pt x="2283" y="15902"/>
                </a:moveTo>
                <a:lnTo>
                  <a:pt x="2341" y="15940"/>
                </a:lnTo>
                <a:lnTo>
                  <a:pt x="2341" y="15978"/>
                </a:lnTo>
                <a:lnTo>
                  <a:pt x="2303" y="16035"/>
                </a:lnTo>
                <a:lnTo>
                  <a:pt x="2207" y="16035"/>
                </a:lnTo>
                <a:lnTo>
                  <a:pt x="2188" y="15997"/>
                </a:lnTo>
                <a:lnTo>
                  <a:pt x="2188" y="15902"/>
                </a:lnTo>
                <a:close/>
                <a:moveTo>
                  <a:pt x="3672" y="15578"/>
                </a:moveTo>
                <a:lnTo>
                  <a:pt x="3805" y="15597"/>
                </a:lnTo>
                <a:lnTo>
                  <a:pt x="3824" y="15712"/>
                </a:lnTo>
                <a:lnTo>
                  <a:pt x="3881" y="15807"/>
                </a:lnTo>
                <a:lnTo>
                  <a:pt x="3919" y="15864"/>
                </a:lnTo>
                <a:lnTo>
                  <a:pt x="4014" y="15902"/>
                </a:lnTo>
                <a:lnTo>
                  <a:pt x="4052" y="15959"/>
                </a:lnTo>
                <a:lnTo>
                  <a:pt x="4014" y="16035"/>
                </a:lnTo>
                <a:lnTo>
                  <a:pt x="3919" y="15997"/>
                </a:lnTo>
                <a:lnTo>
                  <a:pt x="3729" y="15997"/>
                </a:lnTo>
                <a:lnTo>
                  <a:pt x="3577" y="15959"/>
                </a:lnTo>
                <a:lnTo>
                  <a:pt x="3482" y="15864"/>
                </a:lnTo>
                <a:lnTo>
                  <a:pt x="3520" y="15769"/>
                </a:lnTo>
                <a:lnTo>
                  <a:pt x="3539" y="15616"/>
                </a:lnTo>
                <a:lnTo>
                  <a:pt x="3672" y="15578"/>
                </a:lnTo>
                <a:close/>
                <a:moveTo>
                  <a:pt x="17101" y="16624"/>
                </a:moveTo>
                <a:lnTo>
                  <a:pt x="17139" y="16644"/>
                </a:lnTo>
                <a:lnTo>
                  <a:pt x="17139" y="16682"/>
                </a:lnTo>
                <a:lnTo>
                  <a:pt x="17120" y="16720"/>
                </a:lnTo>
                <a:lnTo>
                  <a:pt x="17101" y="16720"/>
                </a:lnTo>
                <a:lnTo>
                  <a:pt x="17044" y="16682"/>
                </a:lnTo>
                <a:lnTo>
                  <a:pt x="17044" y="16644"/>
                </a:lnTo>
                <a:lnTo>
                  <a:pt x="17082" y="16624"/>
                </a:lnTo>
                <a:close/>
                <a:moveTo>
                  <a:pt x="8275" y="16815"/>
                </a:moveTo>
                <a:lnTo>
                  <a:pt x="8389" y="16853"/>
                </a:lnTo>
                <a:lnTo>
                  <a:pt x="8389" y="16910"/>
                </a:lnTo>
                <a:lnTo>
                  <a:pt x="8370" y="16929"/>
                </a:lnTo>
                <a:lnTo>
                  <a:pt x="8256" y="16910"/>
                </a:lnTo>
                <a:lnTo>
                  <a:pt x="8161" y="16815"/>
                </a:lnTo>
                <a:close/>
                <a:moveTo>
                  <a:pt x="16131" y="16815"/>
                </a:moveTo>
                <a:lnTo>
                  <a:pt x="16150" y="16834"/>
                </a:lnTo>
                <a:lnTo>
                  <a:pt x="16112" y="16834"/>
                </a:lnTo>
                <a:lnTo>
                  <a:pt x="16112" y="16910"/>
                </a:lnTo>
                <a:lnTo>
                  <a:pt x="16074" y="16929"/>
                </a:lnTo>
                <a:lnTo>
                  <a:pt x="16055" y="16929"/>
                </a:lnTo>
                <a:lnTo>
                  <a:pt x="16036" y="16948"/>
                </a:lnTo>
                <a:lnTo>
                  <a:pt x="15978" y="16948"/>
                </a:lnTo>
                <a:lnTo>
                  <a:pt x="15959" y="16929"/>
                </a:lnTo>
                <a:lnTo>
                  <a:pt x="15959" y="16891"/>
                </a:lnTo>
                <a:lnTo>
                  <a:pt x="15998" y="16891"/>
                </a:lnTo>
                <a:lnTo>
                  <a:pt x="16036" y="16853"/>
                </a:lnTo>
                <a:lnTo>
                  <a:pt x="16036" y="16815"/>
                </a:lnTo>
                <a:close/>
                <a:moveTo>
                  <a:pt x="16340" y="16929"/>
                </a:moveTo>
                <a:lnTo>
                  <a:pt x="16435" y="16948"/>
                </a:lnTo>
                <a:lnTo>
                  <a:pt x="16473" y="17005"/>
                </a:lnTo>
                <a:lnTo>
                  <a:pt x="16454" y="17005"/>
                </a:lnTo>
                <a:lnTo>
                  <a:pt x="16454" y="17043"/>
                </a:lnTo>
                <a:lnTo>
                  <a:pt x="16435" y="17043"/>
                </a:lnTo>
                <a:lnTo>
                  <a:pt x="16416" y="17081"/>
                </a:lnTo>
                <a:lnTo>
                  <a:pt x="16359" y="17043"/>
                </a:lnTo>
                <a:lnTo>
                  <a:pt x="16340" y="17043"/>
                </a:lnTo>
                <a:lnTo>
                  <a:pt x="16321" y="17024"/>
                </a:lnTo>
                <a:lnTo>
                  <a:pt x="16321" y="17005"/>
                </a:lnTo>
                <a:lnTo>
                  <a:pt x="16340" y="16948"/>
                </a:lnTo>
                <a:lnTo>
                  <a:pt x="16340" y="16929"/>
                </a:lnTo>
                <a:close/>
                <a:moveTo>
                  <a:pt x="17177" y="17024"/>
                </a:moveTo>
                <a:lnTo>
                  <a:pt x="17234" y="17043"/>
                </a:lnTo>
                <a:lnTo>
                  <a:pt x="17234" y="17100"/>
                </a:lnTo>
                <a:lnTo>
                  <a:pt x="17272" y="17119"/>
                </a:lnTo>
                <a:lnTo>
                  <a:pt x="17177" y="17119"/>
                </a:lnTo>
                <a:lnTo>
                  <a:pt x="17139" y="17081"/>
                </a:lnTo>
                <a:lnTo>
                  <a:pt x="17177" y="17024"/>
                </a:lnTo>
                <a:close/>
                <a:moveTo>
                  <a:pt x="6810" y="17024"/>
                </a:moveTo>
                <a:lnTo>
                  <a:pt x="6829" y="17081"/>
                </a:lnTo>
                <a:lnTo>
                  <a:pt x="6868" y="17176"/>
                </a:lnTo>
                <a:lnTo>
                  <a:pt x="6868" y="17309"/>
                </a:lnTo>
                <a:lnTo>
                  <a:pt x="6829" y="17366"/>
                </a:lnTo>
                <a:lnTo>
                  <a:pt x="6734" y="17328"/>
                </a:lnTo>
                <a:lnTo>
                  <a:pt x="6734" y="17309"/>
                </a:lnTo>
                <a:lnTo>
                  <a:pt x="6715" y="17309"/>
                </a:lnTo>
                <a:lnTo>
                  <a:pt x="6563" y="17328"/>
                </a:lnTo>
                <a:lnTo>
                  <a:pt x="6468" y="17233"/>
                </a:lnTo>
                <a:lnTo>
                  <a:pt x="6582" y="17214"/>
                </a:lnTo>
                <a:lnTo>
                  <a:pt x="6620" y="17195"/>
                </a:lnTo>
                <a:lnTo>
                  <a:pt x="6658" y="17195"/>
                </a:lnTo>
                <a:lnTo>
                  <a:pt x="6677" y="17100"/>
                </a:lnTo>
                <a:lnTo>
                  <a:pt x="6715" y="17043"/>
                </a:lnTo>
                <a:lnTo>
                  <a:pt x="6810" y="17024"/>
                </a:lnTo>
                <a:close/>
                <a:moveTo>
                  <a:pt x="14457" y="16834"/>
                </a:moveTo>
                <a:lnTo>
                  <a:pt x="14552" y="17005"/>
                </a:lnTo>
                <a:lnTo>
                  <a:pt x="14495" y="17138"/>
                </a:lnTo>
                <a:lnTo>
                  <a:pt x="14495" y="17252"/>
                </a:lnTo>
                <a:lnTo>
                  <a:pt x="14457" y="17290"/>
                </a:lnTo>
                <a:lnTo>
                  <a:pt x="14267" y="17290"/>
                </a:lnTo>
                <a:lnTo>
                  <a:pt x="14286" y="17480"/>
                </a:lnTo>
                <a:lnTo>
                  <a:pt x="14267" y="17480"/>
                </a:lnTo>
                <a:lnTo>
                  <a:pt x="14210" y="17499"/>
                </a:lnTo>
                <a:lnTo>
                  <a:pt x="14172" y="17480"/>
                </a:lnTo>
                <a:lnTo>
                  <a:pt x="14172" y="17423"/>
                </a:lnTo>
                <a:lnTo>
                  <a:pt x="14152" y="17271"/>
                </a:lnTo>
                <a:lnTo>
                  <a:pt x="14000" y="17138"/>
                </a:lnTo>
                <a:lnTo>
                  <a:pt x="14114" y="17138"/>
                </a:lnTo>
                <a:lnTo>
                  <a:pt x="14267" y="17176"/>
                </a:lnTo>
                <a:lnTo>
                  <a:pt x="14381" y="17138"/>
                </a:lnTo>
                <a:lnTo>
                  <a:pt x="14438" y="17043"/>
                </a:lnTo>
                <a:lnTo>
                  <a:pt x="14438" y="16929"/>
                </a:lnTo>
                <a:lnTo>
                  <a:pt x="14457" y="16834"/>
                </a:lnTo>
                <a:close/>
                <a:moveTo>
                  <a:pt x="5897" y="17385"/>
                </a:moveTo>
                <a:lnTo>
                  <a:pt x="5993" y="17480"/>
                </a:lnTo>
                <a:lnTo>
                  <a:pt x="6050" y="17576"/>
                </a:lnTo>
                <a:lnTo>
                  <a:pt x="6012" y="17671"/>
                </a:lnTo>
                <a:lnTo>
                  <a:pt x="5916" y="17671"/>
                </a:lnTo>
                <a:lnTo>
                  <a:pt x="5821" y="17614"/>
                </a:lnTo>
                <a:lnTo>
                  <a:pt x="5707" y="17595"/>
                </a:lnTo>
                <a:lnTo>
                  <a:pt x="5669" y="17614"/>
                </a:lnTo>
                <a:lnTo>
                  <a:pt x="5631" y="17576"/>
                </a:lnTo>
                <a:lnTo>
                  <a:pt x="5422" y="17614"/>
                </a:lnTo>
                <a:lnTo>
                  <a:pt x="5232" y="17576"/>
                </a:lnTo>
                <a:lnTo>
                  <a:pt x="5232" y="17518"/>
                </a:lnTo>
                <a:lnTo>
                  <a:pt x="5403" y="17480"/>
                </a:lnTo>
                <a:lnTo>
                  <a:pt x="5536" y="17499"/>
                </a:lnTo>
                <a:lnTo>
                  <a:pt x="5688" y="17442"/>
                </a:lnTo>
                <a:lnTo>
                  <a:pt x="5726" y="17423"/>
                </a:lnTo>
                <a:lnTo>
                  <a:pt x="5764" y="17404"/>
                </a:lnTo>
                <a:lnTo>
                  <a:pt x="5859" y="17404"/>
                </a:lnTo>
                <a:lnTo>
                  <a:pt x="5897" y="17385"/>
                </a:lnTo>
                <a:close/>
                <a:moveTo>
                  <a:pt x="12117" y="17690"/>
                </a:moveTo>
                <a:lnTo>
                  <a:pt x="12250" y="17804"/>
                </a:lnTo>
                <a:lnTo>
                  <a:pt x="12212" y="17937"/>
                </a:lnTo>
                <a:lnTo>
                  <a:pt x="12193" y="17956"/>
                </a:lnTo>
                <a:lnTo>
                  <a:pt x="12155" y="17937"/>
                </a:lnTo>
                <a:lnTo>
                  <a:pt x="12136" y="17804"/>
                </a:lnTo>
                <a:lnTo>
                  <a:pt x="12117" y="17690"/>
                </a:lnTo>
                <a:close/>
                <a:moveTo>
                  <a:pt x="12536" y="17861"/>
                </a:moveTo>
                <a:lnTo>
                  <a:pt x="12555" y="17880"/>
                </a:lnTo>
                <a:lnTo>
                  <a:pt x="12574" y="17975"/>
                </a:lnTo>
                <a:lnTo>
                  <a:pt x="12555" y="17975"/>
                </a:lnTo>
                <a:lnTo>
                  <a:pt x="12536" y="17956"/>
                </a:lnTo>
                <a:lnTo>
                  <a:pt x="12536" y="17861"/>
                </a:lnTo>
                <a:close/>
                <a:moveTo>
                  <a:pt x="15313" y="17233"/>
                </a:moveTo>
                <a:lnTo>
                  <a:pt x="15484" y="17385"/>
                </a:lnTo>
                <a:lnTo>
                  <a:pt x="15598" y="17557"/>
                </a:lnTo>
                <a:lnTo>
                  <a:pt x="15427" y="17671"/>
                </a:lnTo>
                <a:lnTo>
                  <a:pt x="15465" y="17785"/>
                </a:lnTo>
                <a:lnTo>
                  <a:pt x="15332" y="17804"/>
                </a:lnTo>
                <a:lnTo>
                  <a:pt x="15180" y="17975"/>
                </a:lnTo>
                <a:lnTo>
                  <a:pt x="15142" y="18032"/>
                </a:lnTo>
                <a:lnTo>
                  <a:pt x="15180" y="18070"/>
                </a:lnTo>
                <a:lnTo>
                  <a:pt x="15275" y="18070"/>
                </a:lnTo>
                <a:lnTo>
                  <a:pt x="15294" y="18108"/>
                </a:lnTo>
                <a:lnTo>
                  <a:pt x="15199" y="18203"/>
                </a:lnTo>
                <a:lnTo>
                  <a:pt x="15104" y="18184"/>
                </a:lnTo>
                <a:lnTo>
                  <a:pt x="14989" y="18165"/>
                </a:lnTo>
                <a:lnTo>
                  <a:pt x="14951" y="18051"/>
                </a:lnTo>
                <a:lnTo>
                  <a:pt x="14913" y="17956"/>
                </a:lnTo>
                <a:lnTo>
                  <a:pt x="14799" y="17975"/>
                </a:lnTo>
                <a:lnTo>
                  <a:pt x="14761" y="18070"/>
                </a:lnTo>
                <a:lnTo>
                  <a:pt x="14647" y="18051"/>
                </a:lnTo>
                <a:lnTo>
                  <a:pt x="14514" y="18051"/>
                </a:lnTo>
                <a:lnTo>
                  <a:pt x="14514" y="17880"/>
                </a:lnTo>
                <a:lnTo>
                  <a:pt x="14552" y="17785"/>
                </a:lnTo>
                <a:lnTo>
                  <a:pt x="14723" y="17880"/>
                </a:lnTo>
                <a:lnTo>
                  <a:pt x="14951" y="17880"/>
                </a:lnTo>
                <a:lnTo>
                  <a:pt x="15123" y="17899"/>
                </a:lnTo>
                <a:lnTo>
                  <a:pt x="15332" y="17785"/>
                </a:lnTo>
                <a:lnTo>
                  <a:pt x="15332" y="17499"/>
                </a:lnTo>
                <a:lnTo>
                  <a:pt x="15313" y="17385"/>
                </a:lnTo>
                <a:lnTo>
                  <a:pt x="15313" y="17233"/>
                </a:lnTo>
                <a:close/>
                <a:moveTo>
                  <a:pt x="11394" y="18146"/>
                </a:moveTo>
                <a:lnTo>
                  <a:pt x="11413" y="18184"/>
                </a:lnTo>
                <a:lnTo>
                  <a:pt x="11413" y="18279"/>
                </a:lnTo>
                <a:lnTo>
                  <a:pt x="11375" y="18241"/>
                </a:lnTo>
                <a:lnTo>
                  <a:pt x="11337" y="18146"/>
                </a:lnTo>
                <a:close/>
                <a:moveTo>
                  <a:pt x="6012" y="18184"/>
                </a:moveTo>
                <a:lnTo>
                  <a:pt x="6107" y="18222"/>
                </a:lnTo>
                <a:lnTo>
                  <a:pt x="6107" y="18241"/>
                </a:lnTo>
                <a:lnTo>
                  <a:pt x="6107" y="18260"/>
                </a:lnTo>
                <a:lnTo>
                  <a:pt x="6183" y="18260"/>
                </a:lnTo>
                <a:lnTo>
                  <a:pt x="6183" y="18317"/>
                </a:lnTo>
                <a:lnTo>
                  <a:pt x="6164" y="18355"/>
                </a:lnTo>
                <a:lnTo>
                  <a:pt x="6069" y="18355"/>
                </a:lnTo>
                <a:lnTo>
                  <a:pt x="6012" y="18260"/>
                </a:lnTo>
                <a:lnTo>
                  <a:pt x="5993" y="18222"/>
                </a:lnTo>
                <a:lnTo>
                  <a:pt x="6012" y="18184"/>
                </a:lnTo>
                <a:close/>
                <a:moveTo>
                  <a:pt x="9340" y="17766"/>
                </a:moveTo>
                <a:lnTo>
                  <a:pt x="9435" y="17785"/>
                </a:lnTo>
                <a:lnTo>
                  <a:pt x="9568" y="17842"/>
                </a:lnTo>
                <a:lnTo>
                  <a:pt x="9702" y="17842"/>
                </a:lnTo>
                <a:lnTo>
                  <a:pt x="9797" y="17804"/>
                </a:lnTo>
                <a:lnTo>
                  <a:pt x="9816" y="17899"/>
                </a:lnTo>
                <a:lnTo>
                  <a:pt x="9816" y="17994"/>
                </a:lnTo>
                <a:lnTo>
                  <a:pt x="9702" y="18051"/>
                </a:lnTo>
                <a:lnTo>
                  <a:pt x="9702" y="18146"/>
                </a:lnTo>
                <a:lnTo>
                  <a:pt x="9797" y="18241"/>
                </a:lnTo>
                <a:lnTo>
                  <a:pt x="9968" y="18260"/>
                </a:lnTo>
                <a:lnTo>
                  <a:pt x="10139" y="18260"/>
                </a:lnTo>
                <a:lnTo>
                  <a:pt x="10272" y="18241"/>
                </a:lnTo>
                <a:lnTo>
                  <a:pt x="10443" y="18241"/>
                </a:lnTo>
                <a:lnTo>
                  <a:pt x="10272" y="18355"/>
                </a:lnTo>
                <a:lnTo>
                  <a:pt x="9949" y="18355"/>
                </a:lnTo>
                <a:lnTo>
                  <a:pt x="9797" y="18260"/>
                </a:lnTo>
                <a:lnTo>
                  <a:pt x="9702" y="18279"/>
                </a:lnTo>
                <a:lnTo>
                  <a:pt x="9607" y="18279"/>
                </a:lnTo>
                <a:lnTo>
                  <a:pt x="9397" y="18241"/>
                </a:lnTo>
                <a:lnTo>
                  <a:pt x="9416" y="18051"/>
                </a:lnTo>
                <a:lnTo>
                  <a:pt x="9378" y="17994"/>
                </a:lnTo>
                <a:lnTo>
                  <a:pt x="9340" y="17994"/>
                </a:lnTo>
                <a:lnTo>
                  <a:pt x="9340" y="17766"/>
                </a:lnTo>
                <a:close/>
                <a:moveTo>
                  <a:pt x="8370" y="18450"/>
                </a:moveTo>
                <a:lnTo>
                  <a:pt x="8370" y="18508"/>
                </a:lnTo>
                <a:lnTo>
                  <a:pt x="8351" y="18508"/>
                </a:lnTo>
                <a:lnTo>
                  <a:pt x="8294" y="18527"/>
                </a:lnTo>
                <a:lnTo>
                  <a:pt x="8275" y="18508"/>
                </a:lnTo>
                <a:lnTo>
                  <a:pt x="8275" y="18470"/>
                </a:lnTo>
                <a:lnTo>
                  <a:pt x="8332" y="18450"/>
                </a:lnTo>
                <a:close/>
                <a:moveTo>
                  <a:pt x="13239" y="18051"/>
                </a:moveTo>
                <a:lnTo>
                  <a:pt x="13259" y="18089"/>
                </a:lnTo>
                <a:lnTo>
                  <a:pt x="13259" y="18146"/>
                </a:lnTo>
                <a:lnTo>
                  <a:pt x="13354" y="18146"/>
                </a:lnTo>
                <a:lnTo>
                  <a:pt x="13544" y="18260"/>
                </a:lnTo>
                <a:lnTo>
                  <a:pt x="13715" y="18412"/>
                </a:lnTo>
                <a:lnTo>
                  <a:pt x="13734" y="18431"/>
                </a:lnTo>
                <a:lnTo>
                  <a:pt x="13715" y="18470"/>
                </a:lnTo>
                <a:lnTo>
                  <a:pt x="13677" y="18470"/>
                </a:lnTo>
                <a:lnTo>
                  <a:pt x="13620" y="18450"/>
                </a:lnTo>
                <a:lnTo>
                  <a:pt x="13335" y="18412"/>
                </a:lnTo>
                <a:lnTo>
                  <a:pt x="13316" y="18431"/>
                </a:lnTo>
                <a:lnTo>
                  <a:pt x="13144" y="18431"/>
                </a:lnTo>
                <a:lnTo>
                  <a:pt x="13011" y="18450"/>
                </a:lnTo>
                <a:lnTo>
                  <a:pt x="12973" y="18546"/>
                </a:lnTo>
                <a:lnTo>
                  <a:pt x="12935" y="18603"/>
                </a:lnTo>
                <a:lnTo>
                  <a:pt x="12916" y="18508"/>
                </a:lnTo>
                <a:lnTo>
                  <a:pt x="12878" y="18450"/>
                </a:lnTo>
                <a:lnTo>
                  <a:pt x="12878" y="18431"/>
                </a:lnTo>
                <a:lnTo>
                  <a:pt x="12859" y="18336"/>
                </a:lnTo>
                <a:lnTo>
                  <a:pt x="12859" y="18317"/>
                </a:lnTo>
                <a:lnTo>
                  <a:pt x="12878" y="18317"/>
                </a:lnTo>
                <a:lnTo>
                  <a:pt x="12916" y="18355"/>
                </a:lnTo>
                <a:lnTo>
                  <a:pt x="13011" y="18355"/>
                </a:lnTo>
                <a:lnTo>
                  <a:pt x="13049" y="18336"/>
                </a:lnTo>
                <a:lnTo>
                  <a:pt x="13106" y="18336"/>
                </a:lnTo>
                <a:lnTo>
                  <a:pt x="13106" y="18279"/>
                </a:lnTo>
                <a:lnTo>
                  <a:pt x="13125" y="18279"/>
                </a:lnTo>
                <a:lnTo>
                  <a:pt x="13144" y="18241"/>
                </a:lnTo>
                <a:lnTo>
                  <a:pt x="13201" y="18146"/>
                </a:lnTo>
                <a:lnTo>
                  <a:pt x="13163" y="18146"/>
                </a:lnTo>
                <a:lnTo>
                  <a:pt x="13125" y="18184"/>
                </a:lnTo>
                <a:lnTo>
                  <a:pt x="13068" y="18222"/>
                </a:lnTo>
                <a:lnTo>
                  <a:pt x="13106" y="18051"/>
                </a:lnTo>
                <a:close/>
                <a:moveTo>
                  <a:pt x="9017" y="18508"/>
                </a:moveTo>
                <a:lnTo>
                  <a:pt x="9036" y="18527"/>
                </a:lnTo>
                <a:lnTo>
                  <a:pt x="9036" y="18565"/>
                </a:lnTo>
                <a:lnTo>
                  <a:pt x="9017" y="18603"/>
                </a:lnTo>
                <a:lnTo>
                  <a:pt x="8960" y="18622"/>
                </a:lnTo>
                <a:lnTo>
                  <a:pt x="8941" y="18603"/>
                </a:lnTo>
                <a:lnTo>
                  <a:pt x="8941" y="18546"/>
                </a:lnTo>
                <a:lnTo>
                  <a:pt x="8979" y="18508"/>
                </a:lnTo>
                <a:close/>
                <a:moveTo>
                  <a:pt x="9664" y="18508"/>
                </a:moveTo>
                <a:lnTo>
                  <a:pt x="9702" y="18527"/>
                </a:lnTo>
                <a:lnTo>
                  <a:pt x="9683" y="18622"/>
                </a:lnTo>
                <a:lnTo>
                  <a:pt x="9702" y="18698"/>
                </a:lnTo>
                <a:lnTo>
                  <a:pt x="9664" y="18736"/>
                </a:lnTo>
                <a:lnTo>
                  <a:pt x="9568" y="18736"/>
                </a:lnTo>
                <a:lnTo>
                  <a:pt x="9568" y="18546"/>
                </a:lnTo>
                <a:lnTo>
                  <a:pt x="9664" y="18508"/>
                </a:lnTo>
                <a:close/>
                <a:moveTo>
                  <a:pt x="8884" y="18831"/>
                </a:moveTo>
                <a:lnTo>
                  <a:pt x="8884" y="18850"/>
                </a:lnTo>
                <a:lnTo>
                  <a:pt x="8922" y="18888"/>
                </a:lnTo>
                <a:lnTo>
                  <a:pt x="8884" y="18907"/>
                </a:lnTo>
                <a:lnTo>
                  <a:pt x="8846" y="18926"/>
                </a:lnTo>
                <a:lnTo>
                  <a:pt x="8827" y="18907"/>
                </a:lnTo>
                <a:lnTo>
                  <a:pt x="8827" y="18850"/>
                </a:lnTo>
                <a:lnTo>
                  <a:pt x="8846" y="18831"/>
                </a:lnTo>
                <a:close/>
                <a:moveTo>
                  <a:pt x="11128" y="18888"/>
                </a:moveTo>
                <a:lnTo>
                  <a:pt x="11223" y="18907"/>
                </a:lnTo>
                <a:lnTo>
                  <a:pt x="11394" y="18926"/>
                </a:lnTo>
                <a:lnTo>
                  <a:pt x="11375" y="19097"/>
                </a:lnTo>
                <a:lnTo>
                  <a:pt x="11280" y="19002"/>
                </a:lnTo>
                <a:lnTo>
                  <a:pt x="11185" y="18983"/>
                </a:lnTo>
                <a:lnTo>
                  <a:pt x="11052" y="18945"/>
                </a:lnTo>
                <a:lnTo>
                  <a:pt x="11033" y="18907"/>
                </a:lnTo>
                <a:lnTo>
                  <a:pt x="11128" y="18888"/>
                </a:lnTo>
                <a:close/>
                <a:moveTo>
                  <a:pt x="10672" y="19040"/>
                </a:moveTo>
                <a:lnTo>
                  <a:pt x="10577" y="19135"/>
                </a:lnTo>
                <a:lnTo>
                  <a:pt x="10462" y="19116"/>
                </a:lnTo>
                <a:lnTo>
                  <a:pt x="10424" y="19097"/>
                </a:lnTo>
                <a:lnTo>
                  <a:pt x="10424" y="19040"/>
                </a:lnTo>
                <a:lnTo>
                  <a:pt x="10462" y="19040"/>
                </a:lnTo>
                <a:lnTo>
                  <a:pt x="10539" y="19059"/>
                </a:lnTo>
                <a:lnTo>
                  <a:pt x="10634" y="19040"/>
                </a:lnTo>
                <a:close/>
                <a:moveTo>
                  <a:pt x="12574" y="18888"/>
                </a:moveTo>
                <a:lnTo>
                  <a:pt x="12669" y="18983"/>
                </a:lnTo>
                <a:lnTo>
                  <a:pt x="12726" y="19078"/>
                </a:lnTo>
                <a:lnTo>
                  <a:pt x="12726" y="19116"/>
                </a:lnTo>
                <a:lnTo>
                  <a:pt x="12688" y="19211"/>
                </a:lnTo>
                <a:lnTo>
                  <a:pt x="12669" y="19230"/>
                </a:lnTo>
                <a:lnTo>
                  <a:pt x="12631" y="19230"/>
                </a:lnTo>
                <a:lnTo>
                  <a:pt x="12612" y="19078"/>
                </a:lnTo>
                <a:lnTo>
                  <a:pt x="12574" y="19078"/>
                </a:lnTo>
                <a:lnTo>
                  <a:pt x="12574" y="18888"/>
                </a:lnTo>
                <a:close/>
                <a:moveTo>
                  <a:pt x="11185" y="19192"/>
                </a:moveTo>
                <a:lnTo>
                  <a:pt x="11204" y="19287"/>
                </a:lnTo>
                <a:lnTo>
                  <a:pt x="11185" y="19287"/>
                </a:lnTo>
                <a:lnTo>
                  <a:pt x="11071" y="19230"/>
                </a:lnTo>
                <a:lnTo>
                  <a:pt x="11071" y="19192"/>
                </a:lnTo>
                <a:close/>
                <a:moveTo>
                  <a:pt x="13981" y="19116"/>
                </a:moveTo>
                <a:lnTo>
                  <a:pt x="14076" y="19135"/>
                </a:lnTo>
                <a:lnTo>
                  <a:pt x="14076" y="19173"/>
                </a:lnTo>
                <a:lnTo>
                  <a:pt x="14057" y="19211"/>
                </a:lnTo>
                <a:lnTo>
                  <a:pt x="14172" y="19230"/>
                </a:lnTo>
                <a:lnTo>
                  <a:pt x="14305" y="19287"/>
                </a:lnTo>
                <a:lnTo>
                  <a:pt x="14152" y="19306"/>
                </a:lnTo>
                <a:lnTo>
                  <a:pt x="14038" y="19211"/>
                </a:lnTo>
                <a:lnTo>
                  <a:pt x="13981" y="19116"/>
                </a:lnTo>
                <a:close/>
                <a:moveTo>
                  <a:pt x="11337" y="0"/>
                </a:moveTo>
                <a:lnTo>
                  <a:pt x="10748" y="19"/>
                </a:lnTo>
                <a:lnTo>
                  <a:pt x="10234" y="76"/>
                </a:lnTo>
                <a:lnTo>
                  <a:pt x="8617" y="343"/>
                </a:lnTo>
                <a:lnTo>
                  <a:pt x="8047" y="381"/>
                </a:lnTo>
                <a:lnTo>
                  <a:pt x="7001" y="647"/>
                </a:lnTo>
                <a:lnTo>
                  <a:pt x="5993" y="1066"/>
                </a:lnTo>
                <a:lnTo>
                  <a:pt x="4566" y="1826"/>
                </a:lnTo>
                <a:lnTo>
                  <a:pt x="4109" y="2150"/>
                </a:lnTo>
                <a:lnTo>
                  <a:pt x="3634" y="2454"/>
                </a:lnTo>
                <a:lnTo>
                  <a:pt x="3254" y="2777"/>
                </a:lnTo>
                <a:lnTo>
                  <a:pt x="2455" y="3538"/>
                </a:lnTo>
                <a:lnTo>
                  <a:pt x="1713" y="4337"/>
                </a:lnTo>
                <a:lnTo>
                  <a:pt x="1409" y="4756"/>
                </a:lnTo>
                <a:lnTo>
                  <a:pt x="1123" y="5231"/>
                </a:lnTo>
                <a:lnTo>
                  <a:pt x="819" y="5707"/>
                </a:lnTo>
                <a:lnTo>
                  <a:pt x="591" y="6201"/>
                </a:lnTo>
                <a:lnTo>
                  <a:pt x="457" y="6734"/>
                </a:lnTo>
                <a:lnTo>
                  <a:pt x="267" y="7799"/>
                </a:lnTo>
                <a:lnTo>
                  <a:pt x="96" y="8864"/>
                </a:lnTo>
                <a:lnTo>
                  <a:pt x="1" y="9967"/>
                </a:lnTo>
                <a:lnTo>
                  <a:pt x="1" y="11108"/>
                </a:lnTo>
                <a:lnTo>
                  <a:pt x="20" y="11622"/>
                </a:lnTo>
                <a:lnTo>
                  <a:pt x="172" y="12668"/>
                </a:lnTo>
                <a:lnTo>
                  <a:pt x="210" y="13239"/>
                </a:lnTo>
                <a:lnTo>
                  <a:pt x="400" y="14342"/>
                </a:lnTo>
                <a:lnTo>
                  <a:pt x="515" y="14856"/>
                </a:lnTo>
                <a:lnTo>
                  <a:pt x="743" y="15350"/>
                </a:lnTo>
                <a:lnTo>
                  <a:pt x="1332" y="16263"/>
                </a:lnTo>
                <a:lnTo>
                  <a:pt x="1637" y="16720"/>
                </a:lnTo>
                <a:lnTo>
                  <a:pt x="1922" y="17176"/>
                </a:lnTo>
                <a:lnTo>
                  <a:pt x="2264" y="17614"/>
                </a:lnTo>
                <a:lnTo>
                  <a:pt x="2987" y="18374"/>
                </a:lnTo>
                <a:lnTo>
                  <a:pt x="3805" y="19116"/>
                </a:lnTo>
                <a:lnTo>
                  <a:pt x="4737" y="19744"/>
                </a:lnTo>
                <a:lnTo>
                  <a:pt x="5726" y="20181"/>
                </a:lnTo>
                <a:lnTo>
                  <a:pt x="6734" y="20505"/>
                </a:lnTo>
                <a:lnTo>
                  <a:pt x="7781" y="20714"/>
                </a:lnTo>
                <a:lnTo>
                  <a:pt x="8865" y="20866"/>
                </a:lnTo>
                <a:lnTo>
                  <a:pt x="9949" y="20923"/>
                </a:lnTo>
                <a:lnTo>
                  <a:pt x="11052" y="20942"/>
                </a:lnTo>
                <a:lnTo>
                  <a:pt x="12041" y="20923"/>
                </a:lnTo>
                <a:lnTo>
                  <a:pt x="13030" y="20866"/>
                </a:lnTo>
                <a:lnTo>
                  <a:pt x="14038" y="20657"/>
                </a:lnTo>
                <a:lnTo>
                  <a:pt x="15959" y="20067"/>
                </a:lnTo>
                <a:lnTo>
                  <a:pt x="16891" y="19744"/>
                </a:lnTo>
                <a:lnTo>
                  <a:pt x="17310" y="19478"/>
                </a:lnTo>
                <a:lnTo>
                  <a:pt x="18166" y="18907"/>
                </a:lnTo>
                <a:lnTo>
                  <a:pt x="18908" y="18203"/>
                </a:lnTo>
                <a:lnTo>
                  <a:pt x="19554" y="17423"/>
                </a:lnTo>
                <a:lnTo>
                  <a:pt x="19859" y="16910"/>
                </a:lnTo>
                <a:lnTo>
                  <a:pt x="19859" y="16891"/>
                </a:lnTo>
                <a:lnTo>
                  <a:pt x="19878" y="16834"/>
                </a:lnTo>
                <a:lnTo>
                  <a:pt x="19878" y="15673"/>
                </a:lnTo>
                <a:lnTo>
                  <a:pt x="19859" y="15217"/>
                </a:lnTo>
                <a:lnTo>
                  <a:pt x="19859" y="12250"/>
                </a:lnTo>
                <a:lnTo>
                  <a:pt x="19878" y="11508"/>
                </a:lnTo>
                <a:lnTo>
                  <a:pt x="19897" y="11051"/>
                </a:lnTo>
                <a:lnTo>
                  <a:pt x="19897" y="10576"/>
                </a:lnTo>
                <a:lnTo>
                  <a:pt x="19802" y="9891"/>
                </a:lnTo>
                <a:lnTo>
                  <a:pt x="19783" y="9720"/>
                </a:lnTo>
                <a:lnTo>
                  <a:pt x="19688" y="9625"/>
                </a:lnTo>
                <a:lnTo>
                  <a:pt x="19554" y="9587"/>
                </a:lnTo>
                <a:lnTo>
                  <a:pt x="19383" y="9568"/>
                </a:lnTo>
                <a:lnTo>
                  <a:pt x="18698" y="9473"/>
                </a:lnTo>
                <a:lnTo>
                  <a:pt x="16435" y="9435"/>
                </a:lnTo>
                <a:lnTo>
                  <a:pt x="15503" y="9397"/>
                </a:lnTo>
                <a:lnTo>
                  <a:pt x="14818" y="9397"/>
                </a:lnTo>
                <a:lnTo>
                  <a:pt x="14172" y="9416"/>
                </a:lnTo>
                <a:lnTo>
                  <a:pt x="13239" y="9473"/>
                </a:lnTo>
                <a:lnTo>
                  <a:pt x="11870" y="9473"/>
                </a:lnTo>
                <a:lnTo>
                  <a:pt x="10957" y="9435"/>
                </a:lnTo>
                <a:lnTo>
                  <a:pt x="10291" y="9530"/>
                </a:lnTo>
                <a:lnTo>
                  <a:pt x="10101" y="9568"/>
                </a:lnTo>
                <a:lnTo>
                  <a:pt x="9987" y="9663"/>
                </a:lnTo>
                <a:lnTo>
                  <a:pt x="9892" y="9758"/>
                </a:lnTo>
                <a:lnTo>
                  <a:pt x="9854" y="9910"/>
                </a:lnTo>
                <a:lnTo>
                  <a:pt x="9759" y="10367"/>
                </a:lnTo>
                <a:lnTo>
                  <a:pt x="9721" y="11032"/>
                </a:lnTo>
                <a:lnTo>
                  <a:pt x="9759" y="11508"/>
                </a:lnTo>
                <a:lnTo>
                  <a:pt x="9721" y="11983"/>
                </a:lnTo>
                <a:lnTo>
                  <a:pt x="9778" y="12611"/>
                </a:lnTo>
                <a:lnTo>
                  <a:pt x="9873" y="13049"/>
                </a:lnTo>
                <a:lnTo>
                  <a:pt x="9987" y="13429"/>
                </a:lnTo>
                <a:lnTo>
                  <a:pt x="10101" y="13524"/>
                </a:lnTo>
                <a:lnTo>
                  <a:pt x="10272" y="13619"/>
                </a:lnTo>
                <a:lnTo>
                  <a:pt x="10919" y="13676"/>
                </a:lnTo>
                <a:lnTo>
                  <a:pt x="11337" y="13676"/>
                </a:lnTo>
                <a:lnTo>
                  <a:pt x="11775" y="13619"/>
                </a:lnTo>
                <a:lnTo>
                  <a:pt x="13030" y="13581"/>
                </a:lnTo>
                <a:lnTo>
                  <a:pt x="13943" y="13467"/>
                </a:lnTo>
                <a:lnTo>
                  <a:pt x="14723" y="13581"/>
                </a:lnTo>
                <a:lnTo>
                  <a:pt x="14837" y="13676"/>
                </a:lnTo>
                <a:lnTo>
                  <a:pt x="14951" y="13790"/>
                </a:lnTo>
                <a:lnTo>
                  <a:pt x="15008" y="13981"/>
                </a:lnTo>
                <a:lnTo>
                  <a:pt x="15046" y="14190"/>
                </a:lnTo>
                <a:lnTo>
                  <a:pt x="15027" y="14380"/>
                </a:lnTo>
                <a:lnTo>
                  <a:pt x="14989" y="14551"/>
                </a:lnTo>
                <a:lnTo>
                  <a:pt x="14951" y="14837"/>
                </a:lnTo>
                <a:lnTo>
                  <a:pt x="14913" y="15046"/>
                </a:lnTo>
                <a:lnTo>
                  <a:pt x="14894" y="15141"/>
                </a:lnTo>
                <a:lnTo>
                  <a:pt x="14799" y="15236"/>
                </a:lnTo>
                <a:lnTo>
                  <a:pt x="14000" y="15673"/>
                </a:lnTo>
                <a:lnTo>
                  <a:pt x="13563" y="15845"/>
                </a:lnTo>
                <a:lnTo>
                  <a:pt x="13125" y="15959"/>
                </a:lnTo>
                <a:lnTo>
                  <a:pt x="12669" y="16073"/>
                </a:lnTo>
                <a:lnTo>
                  <a:pt x="12193" y="16092"/>
                </a:lnTo>
                <a:lnTo>
                  <a:pt x="10729" y="16092"/>
                </a:lnTo>
                <a:lnTo>
                  <a:pt x="10196" y="15997"/>
                </a:lnTo>
                <a:lnTo>
                  <a:pt x="9626" y="15883"/>
                </a:lnTo>
                <a:lnTo>
                  <a:pt x="9112" y="15750"/>
                </a:lnTo>
                <a:lnTo>
                  <a:pt x="8617" y="15559"/>
                </a:lnTo>
                <a:lnTo>
                  <a:pt x="8085" y="15331"/>
                </a:lnTo>
                <a:lnTo>
                  <a:pt x="7609" y="15046"/>
                </a:lnTo>
                <a:lnTo>
                  <a:pt x="7191" y="14665"/>
                </a:lnTo>
                <a:lnTo>
                  <a:pt x="6829" y="14285"/>
                </a:lnTo>
                <a:lnTo>
                  <a:pt x="6487" y="13847"/>
                </a:lnTo>
                <a:lnTo>
                  <a:pt x="6202" y="13372"/>
                </a:lnTo>
                <a:lnTo>
                  <a:pt x="6012" y="12763"/>
                </a:lnTo>
                <a:lnTo>
                  <a:pt x="5878" y="12326"/>
                </a:lnTo>
                <a:lnTo>
                  <a:pt x="5764" y="11755"/>
                </a:lnTo>
                <a:lnTo>
                  <a:pt x="5707" y="11147"/>
                </a:lnTo>
                <a:lnTo>
                  <a:pt x="5688" y="10557"/>
                </a:lnTo>
                <a:lnTo>
                  <a:pt x="5707" y="9910"/>
                </a:lnTo>
                <a:lnTo>
                  <a:pt x="5802" y="9340"/>
                </a:lnTo>
                <a:lnTo>
                  <a:pt x="5916" y="8769"/>
                </a:lnTo>
                <a:lnTo>
                  <a:pt x="6069" y="8274"/>
                </a:lnTo>
                <a:lnTo>
                  <a:pt x="6240" y="7704"/>
                </a:lnTo>
                <a:lnTo>
                  <a:pt x="6487" y="7209"/>
                </a:lnTo>
                <a:lnTo>
                  <a:pt x="6829" y="6772"/>
                </a:lnTo>
                <a:lnTo>
                  <a:pt x="7191" y="6353"/>
                </a:lnTo>
                <a:lnTo>
                  <a:pt x="7571" y="5973"/>
                </a:lnTo>
                <a:lnTo>
                  <a:pt x="8009" y="5611"/>
                </a:lnTo>
                <a:lnTo>
                  <a:pt x="8522" y="5326"/>
                </a:lnTo>
                <a:lnTo>
                  <a:pt x="9017" y="5117"/>
                </a:lnTo>
                <a:lnTo>
                  <a:pt x="9587" y="4965"/>
                </a:lnTo>
                <a:lnTo>
                  <a:pt x="10158" y="4851"/>
                </a:lnTo>
                <a:lnTo>
                  <a:pt x="10729" y="4756"/>
                </a:lnTo>
                <a:lnTo>
                  <a:pt x="11984" y="4756"/>
                </a:lnTo>
                <a:lnTo>
                  <a:pt x="13430" y="5041"/>
                </a:lnTo>
                <a:lnTo>
                  <a:pt x="14229" y="5326"/>
                </a:lnTo>
                <a:lnTo>
                  <a:pt x="14343" y="5383"/>
                </a:lnTo>
                <a:lnTo>
                  <a:pt x="14381" y="5478"/>
                </a:lnTo>
                <a:lnTo>
                  <a:pt x="14438" y="5688"/>
                </a:lnTo>
                <a:lnTo>
                  <a:pt x="14476" y="6163"/>
                </a:lnTo>
                <a:lnTo>
                  <a:pt x="14476" y="6810"/>
                </a:lnTo>
                <a:lnTo>
                  <a:pt x="14533" y="7228"/>
                </a:lnTo>
                <a:lnTo>
                  <a:pt x="14666" y="7514"/>
                </a:lnTo>
                <a:lnTo>
                  <a:pt x="14799" y="7571"/>
                </a:lnTo>
                <a:lnTo>
                  <a:pt x="14951" y="7590"/>
                </a:lnTo>
                <a:lnTo>
                  <a:pt x="15579" y="7704"/>
                </a:lnTo>
                <a:lnTo>
                  <a:pt x="15959" y="7723"/>
                </a:lnTo>
                <a:lnTo>
                  <a:pt x="17006" y="7704"/>
                </a:lnTo>
                <a:lnTo>
                  <a:pt x="17576" y="7723"/>
                </a:lnTo>
                <a:lnTo>
                  <a:pt x="18413" y="7723"/>
                </a:lnTo>
                <a:lnTo>
                  <a:pt x="19003" y="7685"/>
                </a:lnTo>
                <a:lnTo>
                  <a:pt x="19174" y="7590"/>
                </a:lnTo>
                <a:lnTo>
                  <a:pt x="19288" y="7495"/>
                </a:lnTo>
                <a:lnTo>
                  <a:pt x="19383" y="7380"/>
                </a:lnTo>
                <a:lnTo>
                  <a:pt x="19478" y="7171"/>
                </a:lnTo>
                <a:lnTo>
                  <a:pt x="19516" y="6677"/>
                </a:lnTo>
                <a:lnTo>
                  <a:pt x="19497" y="6296"/>
                </a:lnTo>
                <a:lnTo>
                  <a:pt x="19459" y="5878"/>
                </a:lnTo>
                <a:lnTo>
                  <a:pt x="19402" y="5307"/>
                </a:lnTo>
                <a:lnTo>
                  <a:pt x="19459" y="4698"/>
                </a:lnTo>
                <a:lnTo>
                  <a:pt x="19478" y="4318"/>
                </a:lnTo>
                <a:lnTo>
                  <a:pt x="19497" y="3995"/>
                </a:lnTo>
                <a:lnTo>
                  <a:pt x="19497" y="3424"/>
                </a:lnTo>
                <a:lnTo>
                  <a:pt x="19478" y="3272"/>
                </a:lnTo>
                <a:lnTo>
                  <a:pt x="19459" y="3234"/>
                </a:lnTo>
                <a:lnTo>
                  <a:pt x="19364" y="3215"/>
                </a:lnTo>
                <a:lnTo>
                  <a:pt x="19307" y="3120"/>
                </a:lnTo>
                <a:lnTo>
                  <a:pt x="18889" y="2739"/>
                </a:lnTo>
                <a:lnTo>
                  <a:pt x="18052" y="2074"/>
                </a:lnTo>
                <a:lnTo>
                  <a:pt x="17139" y="1446"/>
                </a:lnTo>
                <a:lnTo>
                  <a:pt x="16663" y="1199"/>
                </a:lnTo>
                <a:lnTo>
                  <a:pt x="16188" y="913"/>
                </a:lnTo>
                <a:lnTo>
                  <a:pt x="15142" y="533"/>
                </a:lnTo>
                <a:lnTo>
                  <a:pt x="14076" y="305"/>
                </a:lnTo>
                <a:lnTo>
                  <a:pt x="13506" y="267"/>
                </a:lnTo>
                <a:lnTo>
                  <a:pt x="12441" y="95"/>
                </a:lnTo>
                <a:lnTo>
                  <a:pt x="11337" y="0"/>
                </a:lnTo>
                <a:close/>
                <a:moveTo>
                  <a:pt x="20486" y="11127"/>
                </a:moveTo>
                <a:lnTo>
                  <a:pt x="20448" y="11660"/>
                </a:lnTo>
                <a:lnTo>
                  <a:pt x="20448" y="15293"/>
                </a:lnTo>
                <a:lnTo>
                  <a:pt x="20467" y="15750"/>
                </a:lnTo>
                <a:lnTo>
                  <a:pt x="20467" y="16929"/>
                </a:lnTo>
                <a:lnTo>
                  <a:pt x="20448" y="17100"/>
                </a:lnTo>
                <a:lnTo>
                  <a:pt x="20391" y="17271"/>
                </a:lnTo>
                <a:lnTo>
                  <a:pt x="20296" y="17423"/>
                </a:lnTo>
                <a:lnTo>
                  <a:pt x="20049" y="17880"/>
                </a:lnTo>
                <a:lnTo>
                  <a:pt x="19383" y="18736"/>
                </a:lnTo>
                <a:lnTo>
                  <a:pt x="18927" y="19173"/>
                </a:lnTo>
                <a:lnTo>
                  <a:pt x="18109" y="19801"/>
                </a:lnTo>
                <a:lnTo>
                  <a:pt x="17139" y="20429"/>
                </a:lnTo>
                <a:lnTo>
                  <a:pt x="16625" y="20638"/>
                </a:lnTo>
                <a:lnTo>
                  <a:pt x="15617" y="20942"/>
                </a:lnTo>
                <a:lnTo>
                  <a:pt x="15142" y="21056"/>
                </a:lnTo>
                <a:lnTo>
                  <a:pt x="14647" y="21209"/>
                </a:lnTo>
                <a:lnTo>
                  <a:pt x="14191" y="21361"/>
                </a:lnTo>
                <a:lnTo>
                  <a:pt x="13106" y="21608"/>
                </a:lnTo>
                <a:lnTo>
                  <a:pt x="12574" y="21665"/>
                </a:lnTo>
                <a:lnTo>
                  <a:pt x="11528" y="21703"/>
                </a:lnTo>
                <a:lnTo>
                  <a:pt x="10405" y="21703"/>
                </a:lnTo>
                <a:lnTo>
                  <a:pt x="9264" y="21665"/>
                </a:lnTo>
                <a:lnTo>
                  <a:pt x="8199" y="21513"/>
                </a:lnTo>
                <a:lnTo>
                  <a:pt x="7058" y="21323"/>
                </a:lnTo>
                <a:lnTo>
                  <a:pt x="6468" y="21189"/>
                </a:lnTo>
                <a:lnTo>
                  <a:pt x="5897" y="21018"/>
                </a:lnTo>
                <a:lnTo>
                  <a:pt x="5612" y="20904"/>
                </a:lnTo>
                <a:lnTo>
                  <a:pt x="5745" y="20999"/>
                </a:lnTo>
                <a:lnTo>
                  <a:pt x="6183" y="21285"/>
                </a:lnTo>
                <a:lnTo>
                  <a:pt x="7704" y="21950"/>
                </a:lnTo>
                <a:lnTo>
                  <a:pt x="8465" y="22141"/>
                </a:lnTo>
                <a:lnTo>
                  <a:pt x="9036" y="22236"/>
                </a:lnTo>
                <a:lnTo>
                  <a:pt x="9645" y="22274"/>
                </a:lnTo>
                <a:lnTo>
                  <a:pt x="10786" y="22369"/>
                </a:lnTo>
                <a:lnTo>
                  <a:pt x="11965" y="22369"/>
                </a:lnTo>
                <a:lnTo>
                  <a:pt x="13049" y="22274"/>
                </a:lnTo>
                <a:lnTo>
                  <a:pt x="13620" y="22236"/>
                </a:lnTo>
                <a:lnTo>
                  <a:pt x="14248" y="22102"/>
                </a:lnTo>
                <a:lnTo>
                  <a:pt x="15294" y="21798"/>
                </a:lnTo>
                <a:lnTo>
                  <a:pt x="15769" y="21627"/>
                </a:lnTo>
                <a:lnTo>
                  <a:pt x="16834" y="21342"/>
                </a:lnTo>
                <a:lnTo>
                  <a:pt x="17881" y="20999"/>
                </a:lnTo>
                <a:lnTo>
                  <a:pt x="18394" y="20714"/>
                </a:lnTo>
                <a:lnTo>
                  <a:pt x="18927" y="20372"/>
                </a:lnTo>
                <a:lnTo>
                  <a:pt x="19402" y="20029"/>
                </a:lnTo>
                <a:lnTo>
                  <a:pt x="19821" y="19687"/>
                </a:lnTo>
                <a:lnTo>
                  <a:pt x="20620" y="18755"/>
                </a:lnTo>
                <a:lnTo>
                  <a:pt x="20962" y="18279"/>
                </a:lnTo>
                <a:lnTo>
                  <a:pt x="21247" y="17861"/>
                </a:lnTo>
                <a:lnTo>
                  <a:pt x="21342" y="17690"/>
                </a:lnTo>
                <a:lnTo>
                  <a:pt x="21437" y="17366"/>
                </a:lnTo>
                <a:lnTo>
                  <a:pt x="21437" y="17309"/>
                </a:lnTo>
                <a:lnTo>
                  <a:pt x="21418" y="16834"/>
                </a:lnTo>
                <a:lnTo>
                  <a:pt x="21323" y="16834"/>
                </a:lnTo>
                <a:lnTo>
                  <a:pt x="21323" y="12459"/>
                </a:lnTo>
                <a:lnTo>
                  <a:pt x="21342" y="11888"/>
                </a:lnTo>
                <a:lnTo>
                  <a:pt x="21304" y="11527"/>
                </a:lnTo>
                <a:lnTo>
                  <a:pt x="21285" y="11356"/>
                </a:lnTo>
                <a:lnTo>
                  <a:pt x="21190" y="11242"/>
                </a:lnTo>
                <a:lnTo>
                  <a:pt x="21038" y="11204"/>
                </a:lnTo>
                <a:lnTo>
                  <a:pt x="20867" y="11185"/>
                </a:lnTo>
                <a:lnTo>
                  <a:pt x="20486" y="111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68;p23"/>
          <p:cNvSpPr/>
          <p:nvPr/>
        </p:nvSpPr>
        <p:spPr>
          <a:xfrm rot="-299940">
            <a:off x="3678613" y="1652267"/>
            <a:ext cx="1887703" cy="2081081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74;p24"/>
          <p:cNvSpPr/>
          <p:nvPr/>
        </p:nvSpPr>
        <p:spPr>
          <a:xfrm>
            <a:off x="6512272" y="1813556"/>
            <a:ext cx="1093078" cy="1758502"/>
          </a:xfrm>
          <a:custGeom>
            <a:avLst/>
            <a:gdLst/>
            <a:ahLst/>
            <a:cxnLst/>
            <a:rect l="l" t="t" r="r" b="b"/>
            <a:pathLst>
              <a:path w="7781" h="10318" extrusionOk="0">
                <a:moveTo>
                  <a:pt x="950" y="586"/>
                </a:moveTo>
                <a:cubicBezTo>
                  <a:pt x="784" y="666"/>
                  <a:pt x="634" y="801"/>
                  <a:pt x="514" y="981"/>
                </a:cubicBezTo>
                <a:cubicBezTo>
                  <a:pt x="267" y="1380"/>
                  <a:pt x="286" y="1951"/>
                  <a:pt x="590" y="2350"/>
                </a:cubicBezTo>
                <a:cubicBezTo>
                  <a:pt x="210" y="2122"/>
                  <a:pt x="96" y="1627"/>
                  <a:pt x="210" y="1209"/>
                </a:cubicBezTo>
                <a:cubicBezTo>
                  <a:pt x="325" y="893"/>
                  <a:pt x="634" y="697"/>
                  <a:pt x="950" y="586"/>
                </a:cubicBezTo>
                <a:close/>
                <a:moveTo>
                  <a:pt x="2682" y="2883"/>
                </a:moveTo>
                <a:cubicBezTo>
                  <a:pt x="2702" y="2883"/>
                  <a:pt x="2759" y="2883"/>
                  <a:pt x="2702" y="2902"/>
                </a:cubicBezTo>
                <a:lnTo>
                  <a:pt x="2702" y="2978"/>
                </a:lnTo>
                <a:lnTo>
                  <a:pt x="2702" y="3301"/>
                </a:lnTo>
                <a:lnTo>
                  <a:pt x="2702" y="3948"/>
                </a:lnTo>
                <a:cubicBezTo>
                  <a:pt x="2702" y="4385"/>
                  <a:pt x="2702" y="4785"/>
                  <a:pt x="2721" y="5241"/>
                </a:cubicBezTo>
                <a:cubicBezTo>
                  <a:pt x="2721" y="6116"/>
                  <a:pt x="2759" y="6972"/>
                  <a:pt x="2759" y="7828"/>
                </a:cubicBezTo>
                <a:cubicBezTo>
                  <a:pt x="2797" y="7847"/>
                  <a:pt x="2759" y="7847"/>
                  <a:pt x="2759" y="7847"/>
                </a:cubicBezTo>
                <a:lnTo>
                  <a:pt x="2606" y="7847"/>
                </a:lnTo>
                <a:cubicBezTo>
                  <a:pt x="2549" y="6211"/>
                  <a:pt x="2587" y="4518"/>
                  <a:pt x="2511" y="2883"/>
                </a:cubicBezTo>
                <a:close/>
                <a:moveTo>
                  <a:pt x="1522" y="8037"/>
                </a:moveTo>
                <a:lnTo>
                  <a:pt x="1522" y="8037"/>
                </a:lnTo>
                <a:cubicBezTo>
                  <a:pt x="1503" y="8094"/>
                  <a:pt x="1370" y="8094"/>
                  <a:pt x="1313" y="8113"/>
                </a:cubicBezTo>
                <a:cubicBezTo>
                  <a:pt x="1047" y="8246"/>
                  <a:pt x="799" y="8418"/>
                  <a:pt x="742" y="8703"/>
                </a:cubicBezTo>
                <a:cubicBezTo>
                  <a:pt x="647" y="9007"/>
                  <a:pt x="761" y="9293"/>
                  <a:pt x="933" y="9540"/>
                </a:cubicBezTo>
                <a:lnTo>
                  <a:pt x="895" y="9540"/>
                </a:lnTo>
                <a:cubicBezTo>
                  <a:pt x="876" y="9521"/>
                  <a:pt x="761" y="9445"/>
                  <a:pt x="704" y="9369"/>
                </a:cubicBezTo>
                <a:cubicBezTo>
                  <a:pt x="647" y="9293"/>
                  <a:pt x="571" y="9198"/>
                  <a:pt x="552" y="9140"/>
                </a:cubicBezTo>
                <a:cubicBezTo>
                  <a:pt x="476" y="8969"/>
                  <a:pt x="457" y="8760"/>
                  <a:pt x="552" y="8589"/>
                </a:cubicBezTo>
                <a:cubicBezTo>
                  <a:pt x="704" y="8208"/>
                  <a:pt x="1180" y="8113"/>
                  <a:pt x="1522" y="8037"/>
                </a:cubicBezTo>
                <a:close/>
                <a:moveTo>
                  <a:pt x="4487" y="1"/>
                </a:moveTo>
                <a:cubicBezTo>
                  <a:pt x="4280" y="1"/>
                  <a:pt x="4071" y="11"/>
                  <a:pt x="3862" y="30"/>
                </a:cubicBezTo>
                <a:cubicBezTo>
                  <a:pt x="3462" y="49"/>
                  <a:pt x="3044" y="49"/>
                  <a:pt x="2625" y="87"/>
                </a:cubicBezTo>
                <a:cubicBezTo>
                  <a:pt x="2226" y="87"/>
                  <a:pt x="1827" y="125"/>
                  <a:pt x="1427" y="182"/>
                </a:cubicBezTo>
                <a:cubicBezTo>
                  <a:pt x="1085" y="258"/>
                  <a:pt x="704" y="353"/>
                  <a:pt x="419" y="562"/>
                </a:cubicBezTo>
                <a:cubicBezTo>
                  <a:pt x="115" y="809"/>
                  <a:pt x="1" y="1171"/>
                  <a:pt x="20" y="1551"/>
                </a:cubicBezTo>
                <a:cubicBezTo>
                  <a:pt x="39" y="1951"/>
                  <a:pt x="248" y="2255"/>
                  <a:pt x="590" y="2445"/>
                </a:cubicBezTo>
                <a:cubicBezTo>
                  <a:pt x="761" y="2540"/>
                  <a:pt x="914" y="2616"/>
                  <a:pt x="1142" y="2635"/>
                </a:cubicBezTo>
                <a:cubicBezTo>
                  <a:pt x="1294" y="2654"/>
                  <a:pt x="1465" y="2730"/>
                  <a:pt x="1636" y="2788"/>
                </a:cubicBezTo>
                <a:cubicBezTo>
                  <a:pt x="1808" y="2807"/>
                  <a:pt x="1960" y="2807"/>
                  <a:pt x="2188" y="2864"/>
                </a:cubicBezTo>
                <a:lnTo>
                  <a:pt x="2340" y="2864"/>
                </a:lnTo>
                <a:cubicBezTo>
                  <a:pt x="2416" y="2864"/>
                  <a:pt x="2416" y="2864"/>
                  <a:pt x="2416" y="2921"/>
                </a:cubicBezTo>
                <a:lnTo>
                  <a:pt x="2416" y="3263"/>
                </a:lnTo>
                <a:cubicBezTo>
                  <a:pt x="2416" y="3682"/>
                  <a:pt x="2435" y="4100"/>
                  <a:pt x="2435" y="4537"/>
                </a:cubicBezTo>
                <a:cubicBezTo>
                  <a:pt x="2435" y="5374"/>
                  <a:pt x="2473" y="6249"/>
                  <a:pt x="2473" y="7086"/>
                </a:cubicBezTo>
                <a:lnTo>
                  <a:pt x="2473" y="7733"/>
                </a:lnTo>
                <a:cubicBezTo>
                  <a:pt x="1922" y="7733"/>
                  <a:pt x="1351" y="7828"/>
                  <a:pt x="895" y="8056"/>
                </a:cubicBezTo>
                <a:cubicBezTo>
                  <a:pt x="704" y="8151"/>
                  <a:pt x="495" y="8323"/>
                  <a:pt x="419" y="8608"/>
                </a:cubicBezTo>
                <a:cubicBezTo>
                  <a:pt x="343" y="8855"/>
                  <a:pt x="400" y="9102"/>
                  <a:pt x="514" y="9350"/>
                </a:cubicBezTo>
                <a:cubicBezTo>
                  <a:pt x="818" y="9825"/>
                  <a:pt x="1351" y="9939"/>
                  <a:pt x="1865" y="10092"/>
                </a:cubicBezTo>
                <a:cubicBezTo>
                  <a:pt x="2055" y="10111"/>
                  <a:pt x="2302" y="10187"/>
                  <a:pt x="2511" y="10225"/>
                </a:cubicBezTo>
                <a:cubicBezTo>
                  <a:pt x="2759" y="10244"/>
                  <a:pt x="3006" y="10301"/>
                  <a:pt x="3253" y="10301"/>
                </a:cubicBezTo>
                <a:cubicBezTo>
                  <a:pt x="3424" y="10313"/>
                  <a:pt x="3597" y="10317"/>
                  <a:pt x="3772" y="10317"/>
                </a:cubicBezTo>
                <a:cubicBezTo>
                  <a:pt x="4160" y="10317"/>
                  <a:pt x="4558" y="10295"/>
                  <a:pt x="4965" y="10282"/>
                </a:cubicBezTo>
                <a:cubicBezTo>
                  <a:pt x="5402" y="10244"/>
                  <a:pt x="5840" y="10187"/>
                  <a:pt x="6277" y="10072"/>
                </a:cubicBezTo>
                <a:cubicBezTo>
                  <a:pt x="6658" y="9977"/>
                  <a:pt x="7000" y="9844"/>
                  <a:pt x="7343" y="9597"/>
                </a:cubicBezTo>
                <a:cubicBezTo>
                  <a:pt x="7647" y="9369"/>
                  <a:pt x="7780" y="9007"/>
                  <a:pt x="7609" y="8608"/>
                </a:cubicBezTo>
                <a:cubicBezTo>
                  <a:pt x="7438" y="8266"/>
                  <a:pt x="7133" y="8037"/>
                  <a:pt x="6791" y="7885"/>
                </a:cubicBezTo>
                <a:cubicBezTo>
                  <a:pt x="6696" y="7866"/>
                  <a:pt x="6601" y="7866"/>
                  <a:pt x="6468" y="7828"/>
                </a:cubicBezTo>
                <a:cubicBezTo>
                  <a:pt x="6373" y="7790"/>
                  <a:pt x="6277" y="7752"/>
                  <a:pt x="6144" y="7752"/>
                </a:cubicBezTo>
                <a:cubicBezTo>
                  <a:pt x="5916" y="7733"/>
                  <a:pt x="5669" y="7733"/>
                  <a:pt x="5441" y="7733"/>
                </a:cubicBezTo>
                <a:cubicBezTo>
                  <a:pt x="5421" y="6896"/>
                  <a:pt x="5364" y="6021"/>
                  <a:pt x="5345" y="5184"/>
                </a:cubicBezTo>
                <a:cubicBezTo>
                  <a:pt x="5345" y="4747"/>
                  <a:pt x="5326" y="4347"/>
                  <a:pt x="5326" y="3891"/>
                </a:cubicBezTo>
                <a:cubicBezTo>
                  <a:pt x="5326" y="3701"/>
                  <a:pt x="5326" y="3472"/>
                  <a:pt x="5288" y="3263"/>
                </a:cubicBezTo>
                <a:lnTo>
                  <a:pt x="5288" y="2940"/>
                </a:lnTo>
                <a:cubicBezTo>
                  <a:pt x="5288" y="2883"/>
                  <a:pt x="5288" y="2883"/>
                  <a:pt x="5364" y="2845"/>
                </a:cubicBezTo>
                <a:lnTo>
                  <a:pt x="5517" y="2845"/>
                </a:lnTo>
                <a:cubicBezTo>
                  <a:pt x="6182" y="2749"/>
                  <a:pt x="6962" y="2426"/>
                  <a:pt x="7228" y="1741"/>
                </a:cubicBezTo>
                <a:cubicBezTo>
                  <a:pt x="7362" y="1418"/>
                  <a:pt x="7324" y="1076"/>
                  <a:pt x="7133" y="752"/>
                </a:cubicBezTo>
                <a:cubicBezTo>
                  <a:pt x="6943" y="448"/>
                  <a:pt x="6582" y="277"/>
                  <a:pt x="6239" y="220"/>
                </a:cubicBezTo>
                <a:cubicBezTo>
                  <a:pt x="5859" y="144"/>
                  <a:pt x="5517" y="49"/>
                  <a:pt x="5098" y="30"/>
                </a:cubicBezTo>
                <a:cubicBezTo>
                  <a:pt x="4898" y="11"/>
                  <a:pt x="4694" y="1"/>
                  <a:pt x="4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5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5" name="Google Shape;418;p25"/>
          <p:cNvSpPr/>
          <p:nvPr/>
        </p:nvSpPr>
        <p:spPr>
          <a:xfrm>
            <a:off x="1146928" y="1771756"/>
            <a:ext cx="1583915" cy="1973101"/>
          </a:xfrm>
          <a:custGeom>
            <a:avLst/>
            <a:gdLst/>
            <a:ahLst/>
            <a:cxnLst/>
            <a:rect l="l" t="t" r="r" b="b"/>
            <a:pathLst>
              <a:path w="135834" h="169210" extrusionOk="0">
                <a:moveTo>
                  <a:pt x="90903" y="0"/>
                </a:moveTo>
                <a:cubicBezTo>
                  <a:pt x="79950" y="0"/>
                  <a:pt x="41444" y="9558"/>
                  <a:pt x="41444" y="16016"/>
                </a:cubicBezTo>
                <a:cubicBezTo>
                  <a:pt x="41444" y="23311"/>
                  <a:pt x="58703" y="100307"/>
                  <a:pt x="59648" y="112915"/>
                </a:cubicBezTo>
                <a:cubicBezTo>
                  <a:pt x="60118" y="119193"/>
                  <a:pt x="56259" y="123565"/>
                  <a:pt x="51790" y="123565"/>
                </a:cubicBezTo>
                <a:cubicBezTo>
                  <a:pt x="49186" y="123565"/>
                  <a:pt x="46375" y="122081"/>
                  <a:pt x="44092" y="118625"/>
                </a:cubicBezTo>
                <a:cubicBezTo>
                  <a:pt x="38930" y="110804"/>
                  <a:pt x="38949" y="105030"/>
                  <a:pt x="36815" y="102890"/>
                </a:cubicBezTo>
                <a:cubicBezTo>
                  <a:pt x="36501" y="102577"/>
                  <a:pt x="35597" y="102429"/>
                  <a:pt x="34272" y="102429"/>
                </a:cubicBezTo>
                <a:cubicBezTo>
                  <a:pt x="26586" y="102429"/>
                  <a:pt x="4769" y="107408"/>
                  <a:pt x="2445" y="113823"/>
                </a:cubicBezTo>
                <a:cubicBezTo>
                  <a:pt x="0" y="120578"/>
                  <a:pt x="9447" y="169210"/>
                  <a:pt x="56269" y="169210"/>
                </a:cubicBezTo>
                <a:cubicBezTo>
                  <a:pt x="61612" y="169210"/>
                  <a:pt x="67442" y="168577"/>
                  <a:pt x="73796" y="167175"/>
                </a:cubicBezTo>
                <a:cubicBezTo>
                  <a:pt x="135834" y="153496"/>
                  <a:pt x="117137" y="82819"/>
                  <a:pt x="114858" y="65947"/>
                </a:cubicBezTo>
                <a:cubicBezTo>
                  <a:pt x="112579" y="49075"/>
                  <a:pt x="95984" y="2865"/>
                  <a:pt x="93630" y="510"/>
                </a:cubicBezTo>
                <a:cubicBezTo>
                  <a:pt x="93281" y="161"/>
                  <a:pt x="92323" y="0"/>
                  <a:pt x="909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3355746" y="1399253"/>
            <a:ext cx="2145044" cy="2554909"/>
            <a:chOff x="3516384" y="1443263"/>
            <a:chExt cx="2282060" cy="2718105"/>
          </a:xfrm>
        </p:grpSpPr>
        <p:sp>
          <p:nvSpPr>
            <p:cNvPr id="13" name="Google Shape;466;p26"/>
            <p:cNvSpPr/>
            <p:nvPr/>
          </p:nvSpPr>
          <p:spPr>
            <a:xfrm rot="21170246">
              <a:off x="3620070" y="1443263"/>
              <a:ext cx="2112140" cy="2262413"/>
            </a:xfrm>
            <a:custGeom>
              <a:avLst/>
              <a:gdLst/>
              <a:ahLst/>
              <a:cxnLst/>
              <a:rect l="l" t="t" r="r" b="b"/>
              <a:pathLst>
                <a:path w="9936" h="10643" extrusionOk="0">
                  <a:moveTo>
                    <a:pt x="616" y="0"/>
                  </a:moveTo>
                  <a:cubicBezTo>
                    <a:pt x="485" y="0"/>
                    <a:pt x="337" y="25"/>
                    <a:pt x="206" y="66"/>
                  </a:cubicBezTo>
                  <a:cubicBezTo>
                    <a:pt x="230" y="888"/>
                    <a:pt x="148" y="1718"/>
                    <a:pt x="115" y="2540"/>
                  </a:cubicBezTo>
                  <a:cubicBezTo>
                    <a:pt x="91" y="3098"/>
                    <a:pt x="66" y="3641"/>
                    <a:pt x="74" y="4183"/>
                  </a:cubicBezTo>
                  <a:cubicBezTo>
                    <a:pt x="82" y="4890"/>
                    <a:pt x="0" y="5605"/>
                    <a:pt x="0" y="6312"/>
                  </a:cubicBezTo>
                  <a:cubicBezTo>
                    <a:pt x="8" y="7585"/>
                    <a:pt x="107" y="8867"/>
                    <a:pt x="74" y="10149"/>
                  </a:cubicBezTo>
                  <a:lnTo>
                    <a:pt x="559" y="10149"/>
                  </a:lnTo>
                  <a:cubicBezTo>
                    <a:pt x="1257" y="10149"/>
                    <a:pt x="1964" y="10190"/>
                    <a:pt x="2663" y="10289"/>
                  </a:cubicBezTo>
                  <a:cubicBezTo>
                    <a:pt x="2693" y="10292"/>
                    <a:pt x="2723" y="10293"/>
                    <a:pt x="2753" y="10293"/>
                  </a:cubicBezTo>
                  <a:cubicBezTo>
                    <a:pt x="2814" y="10293"/>
                    <a:pt x="2876" y="10289"/>
                    <a:pt x="2942" y="10289"/>
                  </a:cubicBezTo>
                  <a:cubicBezTo>
                    <a:pt x="2942" y="10174"/>
                    <a:pt x="2950" y="10059"/>
                    <a:pt x="2950" y="9944"/>
                  </a:cubicBezTo>
                  <a:cubicBezTo>
                    <a:pt x="2942" y="9516"/>
                    <a:pt x="2942" y="9073"/>
                    <a:pt x="2926" y="8645"/>
                  </a:cubicBezTo>
                  <a:cubicBezTo>
                    <a:pt x="2990" y="8522"/>
                    <a:pt x="3030" y="8464"/>
                    <a:pt x="3099" y="8464"/>
                  </a:cubicBezTo>
                  <a:cubicBezTo>
                    <a:pt x="3144" y="8464"/>
                    <a:pt x="3202" y="8489"/>
                    <a:pt x="3287" y="8539"/>
                  </a:cubicBezTo>
                  <a:cubicBezTo>
                    <a:pt x="3641" y="8744"/>
                    <a:pt x="3969" y="8958"/>
                    <a:pt x="4273" y="9204"/>
                  </a:cubicBezTo>
                  <a:cubicBezTo>
                    <a:pt x="4799" y="9607"/>
                    <a:pt x="5325" y="10018"/>
                    <a:pt x="5843" y="10420"/>
                  </a:cubicBezTo>
                  <a:cubicBezTo>
                    <a:pt x="5966" y="10511"/>
                    <a:pt x="6073" y="10626"/>
                    <a:pt x="6237" y="10642"/>
                  </a:cubicBezTo>
                  <a:cubicBezTo>
                    <a:pt x="6369" y="10355"/>
                    <a:pt x="6607" y="10133"/>
                    <a:pt x="6813" y="9903"/>
                  </a:cubicBezTo>
                  <a:cubicBezTo>
                    <a:pt x="7256" y="9410"/>
                    <a:pt x="7610" y="8859"/>
                    <a:pt x="7996" y="8317"/>
                  </a:cubicBezTo>
                  <a:cubicBezTo>
                    <a:pt x="7963" y="8284"/>
                    <a:pt x="7930" y="8243"/>
                    <a:pt x="7889" y="8226"/>
                  </a:cubicBezTo>
                  <a:cubicBezTo>
                    <a:pt x="7051" y="7667"/>
                    <a:pt x="6213" y="7100"/>
                    <a:pt x="5375" y="6550"/>
                  </a:cubicBezTo>
                  <a:cubicBezTo>
                    <a:pt x="5284" y="6484"/>
                    <a:pt x="5145" y="6468"/>
                    <a:pt x="5177" y="6303"/>
                  </a:cubicBezTo>
                  <a:cubicBezTo>
                    <a:pt x="5095" y="6057"/>
                    <a:pt x="5103" y="6024"/>
                    <a:pt x="5292" y="5901"/>
                  </a:cubicBezTo>
                  <a:cubicBezTo>
                    <a:pt x="5588" y="5671"/>
                    <a:pt x="5917" y="5498"/>
                    <a:pt x="6246" y="5325"/>
                  </a:cubicBezTo>
                  <a:cubicBezTo>
                    <a:pt x="7396" y="4709"/>
                    <a:pt x="8538" y="4093"/>
                    <a:pt x="9705" y="3526"/>
                  </a:cubicBezTo>
                  <a:cubicBezTo>
                    <a:pt x="9779" y="3485"/>
                    <a:pt x="9862" y="3468"/>
                    <a:pt x="9935" y="3435"/>
                  </a:cubicBezTo>
                  <a:cubicBezTo>
                    <a:pt x="9689" y="2655"/>
                    <a:pt x="9319" y="1923"/>
                    <a:pt x="8867" y="1249"/>
                  </a:cubicBezTo>
                  <a:cubicBezTo>
                    <a:pt x="8720" y="1028"/>
                    <a:pt x="8634" y="933"/>
                    <a:pt x="8503" y="933"/>
                  </a:cubicBezTo>
                  <a:cubicBezTo>
                    <a:pt x="8415" y="933"/>
                    <a:pt x="8306" y="976"/>
                    <a:pt x="8144" y="1052"/>
                  </a:cubicBezTo>
                  <a:cubicBezTo>
                    <a:pt x="7067" y="1537"/>
                    <a:pt x="6048" y="2120"/>
                    <a:pt x="5013" y="2671"/>
                  </a:cubicBezTo>
                  <a:cubicBezTo>
                    <a:pt x="4643" y="2868"/>
                    <a:pt x="4282" y="3074"/>
                    <a:pt x="3904" y="3263"/>
                  </a:cubicBezTo>
                  <a:cubicBezTo>
                    <a:pt x="3773" y="3328"/>
                    <a:pt x="3681" y="3363"/>
                    <a:pt x="3618" y="3363"/>
                  </a:cubicBezTo>
                  <a:cubicBezTo>
                    <a:pt x="3504" y="3363"/>
                    <a:pt x="3479" y="3252"/>
                    <a:pt x="3485" y="3000"/>
                  </a:cubicBezTo>
                  <a:cubicBezTo>
                    <a:pt x="3493" y="2770"/>
                    <a:pt x="3501" y="2523"/>
                    <a:pt x="3501" y="2277"/>
                  </a:cubicBezTo>
                  <a:cubicBezTo>
                    <a:pt x="3517" y="1726"/>
                    <a:pt x="3526" y="1192"/>
                    <a:pt x="3517" y="658"/>
                  </a:cubicBezTo>
                  <a:cubicBezTo>
                    <a:pt x="3501" y="247"/>
                    <a:pt x="3353" y="82"/>
                    <a:pt x="2959" y="25"/>
                  </a:cubicBezTo>
                  <a:cubicBezTo>
                    <a:pt x="2868" y="0"/>
                    <a:pt x="2778" y="0"/>
                    <a:pt x="26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7;p26"/>
            <p:cNvSpPr/>
            <p:nvPr/>
          </p:nvSpPr>
          <p:spPr>
            <a:xfrm rot="21170246">
              <a:off x="3516384" y="1553099"/>
              <a:ext cx="760166" cy="2608269"/>
            </a:xfrm>
            <a:custGeom>
              <a:avLst/>
              <a:gdLst/>
              <a:ahLst/>
              <a:cxnLst/>
              <a:rect l="l" t="t" r="r" b="b"/>
              <a:pathLst>
                <a:path w="3576" h="12270" extrusionOk="0">
                  <a:moveTo>
                    <a:pt x="831" y="1"/>
                  </a:moveTo>
                  <a:lnTo>
                    <a:pt x="831" y="1"/>
                  </a:lnTo>
                  <a:cubicBezTo>
                    <a:pt x="411" y="17"/>
                    <a:pt x="305" y="107"/>
                    <a:pt x="288" y="502"/>
                  </a:cubicBezTo>
                  <a:cubicBezTo>
                    <a:pt x="264" y="757"/>
                    <a:pt x="272" y="1011"/>
                    <a:pt x="255" y="1266"/>
                  </a:cubicBezTo>
                  <a:cubicBezTo>
                    <a:pt x="165" y="2408"/>
                    <a:pt x="132" y="3551"/>
                    <a:pt x="83" y="4693"/>
                  </a:cubicBezTo>
                  <a:cubicBezTo>
                    <a:pt x="42" y="5474"/>
                    <a:pt x="58" y="6254"/>
                    <a:pt x="58" y="7035"/>
                  </a:cubicBezTo>
                  <a:cubicBezTo>
                    <a:pt x="66" y="8301"/>
                    <a:pt x="1" y="9550"/>
                    <a:pt x="50" y="10815"/>
                  </a:cubicBezTo>
                  <a:cubicBezTo>
                    <a:pt x="58" y="11152"/>
                    <a:pt x="66" y="11489"/>
                    <a:pt x="132" y="11818"/>
                  </a:cubicBezTo>
                  <a:cubicBezTo>
                    <a:pt x="173" y="12023"/>
                    <a:pt x="272" y="12171"/>
                    <a:pt x="494" y="12188"/>
                  </a:cubicBezTo>
                  <a:cubicBezTo>
                    <a:pt x="992" y="12230"/>
                    <a:pt x="1490" y="12270"/>
                    <a:pt x="1989" y="12270"/>
                  </a:cubicBezTo>
                  <a:cubicBezTo>
                    <a:pt x="2361" y="12270"/>
                    <a:pt x="2734" y="12247"/>
                    <a:pt x="3107" y="12188"/>
                  </a:cubicBezTo>
                  <a:cubicBezTo>
                    <a:pt x="3477" y="12138"/>
                    <a:pt x="3575" y="12015"/>
                    <a:pt x="3575" y="11629"/>
                  </a:cubicBezTo>
                  <a:lnTo>
                    <a:pt x="3575" y="11629"/>
                  </a:lnTo>
                  <a:cubicBezTo>
                    <a:pt x="3037" y="11688"/>
                    <a:pt x="2499" y="11705"/>
                    <a:pt x="1961" y="11705"/>
                  </a:cubicBezTo>
                  <a:cubicBezTo>
                    <a:pt x="1677" y="11705"/>
                    <a:pt x="1394" y="11700"/>
                    <a:pt x="1110" y="11695"/>
                  </a:cubicBezTo>
                  <a:cubicBezTo>
                    <a:pt x="683" y="11686"/>
                    <a:pt x="699" y="11736"/>
                    <a:pt x="699" y="11275"/>
                  </a:cubicBezTo>
                  <a:lnTo>
                    <a:pt x="699" y="11070"/>
                  </a:lnTo>
                  <a:lnTo>
                    <a:pt x="699" y="10084"/>
                  </a:lnTo>
                  <a:cubicBezTo>
                    <a:pt x="716" y="8802"/>
                    <a:pt x="625" y="7528"/>
                    <a:pt x="625" y="6246"/>
                  </a:cubicBezTo>
                  <a:cubicBezTo>
                    <a:pt x="625" y="5531"/>
                    <a:pt x="707" y="4824"/>
                    <a:pt x="699" y="4118"/>
                  </a:cubicBezTo>
                  <a:cubicBezTo>
                    <a:pt x="683" y="3559"/>
                    <a:pt x="716" y="3017"/>
                    <a:pt x="740" y="2474"/>
                  </a:cubicBezTo>
                  <a:cubicBezTo>
                    <a:pt x="773" y="1652"/>
                    <a:pt x="855" y="831"/>
                    <a:pt x="8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8;p26"/>
            <p:cNvSpPr/>
            <p:nvPr/>
          </p:nvSpPr>
          <p:spPr>
            <a:xfrm rot="21170246">
              <a:off x="5235759" y="3237979"/>
              <a:ext cx="562685" cy="639419"/>
            </a:xfrm>
            <a:custGeom>
              <a:avLst/>
              <a:gdLst/>
              <a:ahLst/>
              <a:cxnLst/>
              <a:rect l="l" t="t" r="r" b="b"/>
              <a:pathLst>
                <a:path w="2647" h="3008" extrusionOk="0">
                  <a:moveTo>
                    <a:pt x="1907" y="0"/>
                  </a:moveTo>
                  <a:cubicBezTo>
                    <a:pt x="1891" y="123"/>
                    <a:pt x="1792" y="197"/>
                    <a:pt x="1710" y="288"/>
                  </a:cubicBezTo>
                  <a:cubicBezTo>
                    <a:pt x="1192" y="830"/>
                    <a:pt x="740" y="1414"/>
                    <a:pt x="272" y="1997"/>
                  </a:cubicBezTo>
                  <a:cubicBezTo>
                    <a:pt x="190" y="2096"/>
                    <a:pt x="99" y="2211"/>
                    <a:pt x="1" y="2309"/>
                  </a:cubicBezTo>
                  <a:cubicBezTo>
                    <a:pt x="231" y="2613"/>
                    <a:pt x="559" y="2794"/>
                    <a:pt x="847" y="3008"/>
                  </a:cubicBezTo>
                  <a:cubicBezTo>
                    <a:pt x="1061" y="2827"/>
                    <a:pt x="1250" y="2589"/>
                    <a:pt x="1430" y="2375"/>
                  </a:cubicBezTo>
                  <a:cubicBezTo>
                    <a:pt x="1833" y="1898"/>
                    <a:pt x="2211" y="1422"/>
                    <a:pt x="2507" y="871"/>
                  </a:cubicBezTo>
                  <a:cubicBezTo>
                    <a:pt x="2647" y="625"/>
                    <a:pt x="2622" y="526"/>
                    <a:pt x="2417" y="362"/>
                  </a:cubicBezTo>
                  <a:cubicBezTo>
                    <a:pt x="2252" y="230"/>
                    <a:pt x="2096" y="82"/>
                    <a:pt x="19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9;p26"/>
            <p:cNvSpPr/>
            <p:nvPr/>
          </p:nvSpPr>
          <p:spPr>
            <a:xfrm rot="21170246">
              <a:off x="5059091" y="3133025"/>
              <a:ext cx="566298" cy="615186"/>
            </a:xfrm>
            <a:custGeom>
              <a:avLst/>
              <a:gdLst/>
              <a:ahLst/>
              <a:cxnLst/>
              <a:rect l="l" t="t" r="r" b="b"/>
              <a:pathLst>
                <a:path w="2664" h="2894" extrusionOk="0">
                  <a:moveTo>
                    <a:pt x="1751" y="0"/>
                  </a:moveTo>
                  <a:cubicBezTo>
                    <a:pt x="1373" y="543"/>
                    <a:pt x="1028" y="1093"/>
                    <a:pt x="576" y="1587"/>
                  </a:cubicBezTo>
                  <a:cubicBezTo>
                    <a:pt x="370" y="1817"/>
                    <a:pt x="132" y="2038"/>
                    <a:pt x="0" y="2326"/>
                  </a:cubicBezTo>
                  <a:cubicBezTo>
                    <a:pt x="206" y="2589"/>
                    <a:pt x="452" y="2778"/>
                    <a:pt x="757" y="2893"/>
                  </a:cubicBezTo>
                  <a:cubicBezTo>
                    <a:pt x="855" y="2795"/>
                    <a:pt x="929" y="2679"/>
                    <a:pt x="1028" y="2573"/>
                  </a:cubicBezTo>
                  <a:cubicBezTo>
                    <a:pt x="1496" y="1997"/>
                    <a:pt x="1948" y="1414"/>
                    <a:pt x="2466" y="872"/>
                  </a:cubicBezTo>
                  <a:cubicBezTo>
                    <a:pt x="2540" y="789"/>
                    <a:pt x="2647" y="724"/>
                    <a:pt x="2663" y="592"/>
                  </a:cubicBezTo>
                  <a:cubicBezTo>
                    <a:pt x="2375" y="378"/>
                    <a:pt x="2071" y="173"/>
                    <a:pt x="17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0;p26"/>
            <p:cNvSpPr/>
            <p:nvPr/>
          </p:nvSpPr>
          <p:spPr>
            <a:xfrm rot="21170246">
              <a:off x="3781949" y="3678866"/>
              <a:ext cx="629221" cy="238719"/>
            </a:xfrm>
            <a:custGeom>
              <a:avLst/>
              <a:gdLst/>
              <a:ahLst/>
              <a:cxnLst/>
              <a:rect l="l" t="t" r="r" b="b"/>
              <a:pathLst>
                <a:path w="2960" h="1123" extrusionOk="0">
                  <a:moveTo>
                    <a:pt x="1" y="1"/>
                  </a:moveTo>
                  <a:lnTo>
                    <a:pt x="1" y="987"/>
                  </a:lnTo>
                  <a:cubicBezTo>
                    <a:pt x="125" y="979"/>
                    <a:pt x="250" y="976"/>
                    <a:pt x="374" y="976"/>
                  </a:cubicBezTo>
                  <a:cubicBezTo>
                    <a:pt x="981" y="976"/>
                    <a:pt x="1584" y="1054"/>
                    <a:pt x="2182" y="1054"/>
                  </a:cubicBezTo>
                  <a:cubicBezTo>
                    <a:pt x="2227" y="1054"/>
                    <a:pt x="2273" y="1054"/>
                    <a:pt x="2318" y="1053"/>
                  </a:cubicBezTo>
                  <a:cubicBezTo>
                    <a:pt x="2485" y="1053"/>
                    <a:pt x="2645" y="1123"/>
                    <a:pt x="2809" y="1123"/>
                  </a:cubicBezTo>
                  <a:cubicBezTo>
                    <a:pt x="2832" y="1123"/>
                    <a:pt x="2854" y="1121"/>
                    <a:pt x="2877" y="1118"/>
                  </a:cubicBezTo>
                  <a:cubicBezTo>
                    <a:pt x="2959" y="790"/>
                    <a:pt x="2861" y="461"/>
                    <a:pt x="2861" y="132"/>
                  </a:cubicBezTo>
                  <a:cubicBezTo>
                    <a:pt x="2800" y="132"/>
                    <a:pt x="2740" y="140"/>
                    <a:pt x="2680" y="140"/>
                  </a:cubicBezTo>
                  <a:cubicBezTo>
                    <a:pt x="2650" y="140"/>
                    <a:pt x="2620" y="138"/>
                    <a:pt x="2590" y="132"/>
                  </a:cubicBezTo>
                  <a:cubicBezTo>
                    <a:pt x="1891" y="42"/>
                    <a:pt x="1192" y="1"/>
                    <a:pt x="47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1;p26"/>
            <p:cNvSpPr/>
            <p:nvPr/>
          </p:nvSpPr>
          <p:spPr>
            <a:xfrm rot="21170246">
              <a:off x="4371950" y="3221395"/>
              <a:ext cx="1044804" cy="765687"/>
            </a:xfrm>
            <a:custGeom>
              <a:avLst/>
              <a:gdLst/>
              <a:ahLst/>
              <a:cxnLst/>
              <a:rect l="l" t="t" r="r" b="b"/>
              <a:pathLst>
                <a:path w="4915" h="3602" extrusionOk="0">
                  <a:moveTo>
                    <a:pt x="174" y="1"/>
                  </a:moveTo>
                  <a:cubicBezTo>
                    <a:pt x="105" y="1"/>
                    <a:pt x="65" y="59"/>
                    <a:pt x="1" y="182"/>
                  </a:cubicBezTo>
                  <a:cubicBezTo>
                    <a:pt x="206" y="289"/>
                    <a:pt x="395" y="437"/>
                    <a:pt x="568" y="593"/>
                  </a:cubicBezTo>
                  <a:cubicBezTo>
                    <a:pt x="1603" y="1505"/>
                    <a:pt x="2704" y="2360"/>
                    <a:pt x="3855" y="3116"/>
                  </a:cubicBezTo>
                  <a:cubicBezTo>
                    <a:pt x="4060" y="3264"/>
                    <a:pt x="4258" y="3404"/>
                    <a:pt x="4463" y="3527"/>
                  </a:cubicBezTo>
                  <a:cubicBezTo>
                    <a:pt x="4535" y="3574"/>
                    <a:pt x="4607" y="3601"/>
                    <a:pt x="4675" y="3601"/>
                  </a:cubicBezTo>
                  <a:cubicBezTo>
                    <a:pt x="4763" y="3601"/>
                    <a:pt x="4846" y="3556"/>
                    <a:pt x="4915" y="3445"/>
                  </a:cubicBezTo>
                  <a:cubicBezTo>
                    <a:pt x="4619" y="3231"/>
                    <a:pt x="4299" y="3058"/>
                    <a:pt x="4069" y="2746"/>
                  </a:cubicBezTo>
                  <a:cubicBezTo>
                    <a:pt x="3764" y="2631"/>
                    <a:pt x="3518" y="2442"/>
                    <a:pt x="3312" y="2179"/>
                  </a:cubicBezTo>
                  <a:cubicBezTo>
                    <a:pt x="3148" y="2163"/>
                    <a:pt x="3041" y="2048"/>
                    <a:pt x="2918" y="1957"/>
                  </a:cubicBezTo>
                  <a:cubicBezTo>
                    <a:pt x="2392" y="1555"/>
                    <a:pt x="1874" y="1152"/>
                    <a:pt x="1348" y="741"/>
                  </a:cubicBezTo>
                  <a:cubicBezTo>
                    <a:pt x="1028" y="494"/>
                    <a:pt x="699" y="273"/>
                    <a:pt x="362" y="75"/>
                  </a:cubicBezTo>
                  <a:cubicBezTo>
                    <a:pt x="277" y="26"/>
                    <a:pt x="219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2;p26"/>
            <p:cNvSpPr/>
            <p:nvPr/>
          </p:nvSpPr>
          <p:spPr>
            <a:xfrm rot="21170246">
              <a:off x="4686526" y="2100193"/>
              <a:ext cx="1048205" cy="615186"/>
            </a:xfrm>
            <a:custGeom>
              <a:avLst/>
              <a:gdLst/>
              <a:ahLst/>
              <a:cxnLst/>
              <a:rect l="l" t="t" r="r" b="b"/>
              <a:pathLst>
                <a:path w="4931" h="2894" extrusionOk="0">
                  <a:moveTo>
                    <a:pt x="4849" y="1"/>
                  </a:moveTo>
                  <a:lnTo>
                    <a:pt x="4849" y="1"/>
                  </a:lnTo>
                  <a:cubicBezTo>
                    <a:pt x="4775" y="34"/>
                    <a:pt x="4693" y="66"/>
                    <a:pt x="4627" y="99"/>
                  </a:cubicBezTo>
                  <a:cubicBezTo>
                    <a:pt x="3443" y="650"/>
                    <a:pt x="2301" y="1274"/>
                    <a:pt x="1159" y="1891"/>
                  </a:cubicBezTo>
                  <a:cubicBezTo>
                    <a:pt x="830" y="2072"/>
                    <a:pt x="501" y="2244"/>
                    <a:pt x="206" y="2466"/>
                  </a:cubicBezTo>
                  <a:cubicBezTo>
                    <a:pt x="8" y="2622"/>
                    <a:pt x="0" y="2655"/>
                    <a:pt x="82" y="2893"/>
                  </a:cubicBezTo>
                  <a:cubicBezTo>
                    <a:pt x="321" y="2745"/>
                    <a:pt x="559" y="2597"/>
                    <a:pt x="814" y="2466"/>
                  </a:cubicBezTo>
                  <a:cubicBezTo>
                    <a:pt x="1759" y="1973"/>
                    <a:pt x="2704" y="1496"/>
                    <a:pt x="3657" y="1003"/>
                  </a:cubicBezTo>
                  <a:cubicBezTo>
                    <a:pt x="3994" y="822"/>
                    <a:pt x="4347" y="642"/>
                    <a:pt x="4668" y="436"/>
                  </a:cubicBezTo>
                  <a:cubicBezTo>
                    <a:pt x="4816" y="329"/>
                    <a:pt x="4931" y="206"/>
                    <a:pt x="484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3;p26"/>
            <p:cNvSpPr/>
            <p:nvPr/>
          </p:nvSpPr>
          <p:spPr>
            <a:xfrm rot="21170246">
              <a:off x="3798554" y="3885857"/>
              <a:ext cx="620292" cy="144124"/>
            </a:xfrm>
            <a:custGeom>
              <a:avLst/>
              <a:gdLst/>
              <a:ahLst/>
              <a:cxnLst/>
              <a:rect l="l" t="t" r="r" b="b"/>
              <a:pathLst>
                <a:path w="2918" h="678" extrusionOk="0">
                  <a:moveTo>
                    <a:pt x="387" y="1"/>
                  </a:moveTo>
                  <a:cubicBezTo>
                    <a:pt x="264" y="1"/>
                    <a:pt x="141" y="4"/>
                    <a:pt x="17" y="12"/>
                  </a:cubicBezTo>
                  <a:lnTo>
                    <a:pt x="17" y="217"/>
                  </a:lnTo>
                  <a:cubicBezTo>
                    <a:pt x="17" y="678"/>
                    <a:pt x="0" y="628"/>
                    <a:pt x="428" y="637"/>
                  </a:cubicBezTo>
                  <a:cubicBezTo>
                    <a:pt x="738" y="643"/>
                    <a:pt x="1049" y="649"/>
                    <a:pt x="1360" y="649"/>
                  </a:cubicBezTo>
                  <a:cubicBezTo>
                    <a:pt x="1871" y="649"/>
                    <a:pt x="2382" y="632"/>
                    <a:pt x="2893" y="571"/>
                  </a:cubicBezTo>
                  <a:cubicBezTo>
                    <a:pt x="2910" y="431"/>
                    <a:pt x="2918" y="291"/>
                    <a:pt x="2901" y="160"/>
                  </a:cubicBezTo>
                  <a:lnTo>
                    <a:pt x="2901" y="160"/>
                  </a:lnTo>
                  <a:cubicBezTo>
                    <a:pt x="2885" y="161"/>
                    <a:pt x="2869" y="162"/>
                    <a:pt x="2853" y="162"/>
                  </a:cubicBezTo>
                  <a:cubicBezTo>
                    <a:pt x="2675" y="162"/>
                    <a:pt x="2516" y="86"/>
                    <a:pt x="2343" y="86"/>
                  </a:cubicBezTo>
                  <a:cubicBezTo>
                    <a:pt x="2319" y="86"/>
                    <a:pt x="2295" y="86"/>
                    <a:pt x="2271" y="86"/>
                  </a:cubicBezTo>
                  <a:cubicBezTo>
                    <a:pt x="1639" y="86"/>
                    <a:pt x="1017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510;p27"/>
          <p:cNvSpPr/>
          <p:nvPr/>
        </p:nvSpPr>
        <p:spPr>
          <a:xfrm rot="-540275">
            <a:off x="6337887" y="1565128"/>
            <a:ext cx="1321155" cy="2003200"/>
          </a:xfrm>
          <a:custGeom>
            <a:avLst/>
            <a:gdLst/>
            <a:ahLst/>
            <a:cxnLst/>
            <a:rect l="l" t="t" r="r" b="b"/>
            <a:pathLst>
              <a:path w="12155" h="18430" extrusionOk="0">
                <a:moveTo>
                  <a:pt x="3126" y="0"/>
                </a:moveTo>
                <a:cubicBezTo>
                  <a:pt x="2275" y="0"/>
                  <a:pt x="1571" y="135"/>
                  <a:pt x="1008" y="416"/>
                </a:cubicBezTo>
                <a:lnTo>
                  <a:pt x="0" y="17668"/>
                </a:lnTo>
                <a:cubicBezTo>
                  <a:pt x="76" y="18106"/>
                  <a:pt x="286" y="18353"/>
                  <a:pt x="647" y="18429"/>
                </a:cubicBezTo>
                <a:lnTo>
                  <a:pt x="11204" y="18049"/>
                </a:lnTo>
                <a:cubicBezTo>
                  <a:pt x="12059" y="16774"/>
                  <a:pt x="12155" y="15424"/>
                  <a:pt x="11489" y="13997"/>
                </a:cubicBezTo>
                <a:lnTo>
                  <a:pt x="11489" y="13997"/>
                </a:lnTo>
                <a:lnTo>
                  <a:pt x="4223" y="14188"/>
                </a:lnTo>
                <a:lnTo>
                  <a:pt x="4223" y="14188"/>
                </a:lnTo>
                <a:lnTo>
                  <a:pt x="5098" y="188"/>
                </a:lnTo>
                <a:cubicBezTo>
                  <a:pt x="4369" y="64"/>
                  <a:pt x="3712" y="0"/>
                  <a:pt x="31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049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3" name="Google Shape;585;p28"/>
          <p:cNvGrpSpPr/>
          <p:nvPr/>
        </p:nvGrpSpPr>
        <p:grpSpPr>
          <a:xfrm>
            <a:off x="1152375" y="1440528"/>
            <a:ext cx="1252382" cy="2337073"/>
            <a:chOff x="1630000" y="1399025"/>
            <a:chExt cx="206500" cy="385350"/>
          </a:xfrm>
        </p:grpSpPr>
        <p:sp>
          <p:nvSpPr>
            <p:cNvPr id="4" name="Google Shape;586;p28"/>
            <p:cNvSpPr/>
            <p:nvPr/>
          </p:nvSpPr>
          <p:spPr>
            <a:xfrm>
              <a:off x="1769925" y="1402525"/>
              <a:ext cx="66575" cy="381625"/>
            </a:xfrm>
            <a:custGeom>
              <a:avLst/>
              <a:gdLst/>
              <a:ahLst/>
              <a:cxnLst/>
              <a:rect l="l" t="t" r="r" b="b"/>
              <a:pathLst>
                <a:path w="2663" h="15265" extrusionOk="0">
                  <a:moveTo>
                    <a:pt x="2350" y="0"/>
                  </a:moveTo>
                  <a:lnTo>
                    <a:pt x="2326" y="140"/>
                  </a:lnTo>
                  <a:cubicBezTo>
                    <a:pt x="2334" y="1373"/>
                    <a:pt x="2424" y="2605"/>
                    <a:pt x="2424" y="3838"/>
                  </a:cubicBezTo>
                  <a:cubicBezTo>
                    <a:pt x="2424" y="5062"/>
                    <a:pt x="2391" y="6295"/>
                    <a:pt x="2367" y="7519"/>
                  </a:cubicBezTo>
                  <a:cubicBezTo>
                    <a:pt x="2293" y="9985"/>
                    <a:pt x="2202" y="12458"/>
                    <a:pt x="2334" y="14932"/>
                  </a:cubicBezTo>
                  <a:cubicBezTo>
                    <a:pt x="2071" y="14932"/>
                    <a:pt x="1800" y="14940"/>
                    <a:pt x="1537" y="14940"/>
                  </a:cubicBezTo>
                  <a:cubicBezTo>
                    <a:pt x="1363" y="14940"/>
                    <a:pt x="1134" y="14975"/>
                    <a:pt x="933" y="14975"/>
                  </a:cubicBezTo>
                  <a:cubicBezTo>
                    <a:pt x="857" y="14975"/>
                    <a:pt x="786" y="14970"/>
                    <a:pt x="723" y="14957"/>
                  </a:cubicBezTo>
                  <a:cubicBezTo>
                    <a:pt x="304" y="14858"/>
                    <a:pt x="353" y="14521"/>
                    <a:pt x="337" y="14159"/>
                  </a:cubicBezTo>
                  <a:cubicBezTo>
                    <a:pt x="337" y="13896"/>
                    <a:pt x="329" y="13617"/>
                    <a:pt x="329" y="13354"/>
                  </a:cubicBezTo>
                  <a:cubicBezTo>
                    <a:pt x="321" y="12245"/>
                    <a:pt x="304" y="11135"/>
                    <a:pt x="304" y="10026"/>
                  </a:cubicBezTo>
                  <a:cubicBezTo>
                    <a:pt x="288" y="7848"/>
                    <a:pt x="419" y="5646"/>
                    <a:pt x="288" y="3485"/>
                  </a:cubicBezTo>
                  <a:lnTo>
                    <a:pt x="132" y="3493"/>
                  </a:lnTo>
                  <a:cubicBezTo>
                    <a:pt x="25" y="4701"/>
                    <a:pt x="41" y="5925"/>
                    <a:pt x="33" y="7141"/>
                  </a:cubicBezTo>
                  <a:cubicBezTo>
                    <a:pt x="25" y="8432"/>
                    <a:pt x="25" y="9714"/>
                    <a:pt x="33" y="11012"/>
                  </a:cubicBezTo>
                  <a:cubicBezTo>
                    <a:pt x="41" y="11637"/>
                    <a:pt x="41" y="12261"/>
                    <a:pt x="41" y="12902"/>
                  </a:cubicBezTo>
                  <a:cubicBezTo>
                    <a:pt x="41" y="13518"/>
                    <a:pt x="0" y="14151"/>
                    <a:pt x="74" y="14759"/>
                  </a:cubicBezTo>
                  <a:cubicBezTo>
                    <a:pt x="107" y="15022"/>
                    <a:pt x="230" y="15162"/>
                    <a:pt x="493" y="15211"/>
                  </a:cubicBezTo>
                  <a:cubicBezTo>
                    <a:pt x="692" y="15251"/>
                    <a:pt x="904" y="15264"/>
                    <a:pt x="1121" y="15264"/>
                  </a:cubicBezTo>
                  <a:cubicBezTo>
                    <a:pt x="1533" y="15264"/>
                    <a:pt x="1960" y="15217"/>
                    <a:pt x="2342" y="15211"/>
                  </a:cubicBezTo>
                  <a:cubicBezTo>
                    <a:pt x="2424" y="15211"/>
                    <a:pt x="2474" y="15137"/>
                    <a:pt x="2474" y="15080"/>
                  </a:cubicBezTo>
                  <a:cubicBezTo>
                    <a:pt x="2531" y="15063"/>
                    <a:pt x="2572" y="15039"/>
                    <a:pt x="2572" y="14965"/>
                  </a:cubicBezTo>
                  <a:cubicBezTo>
                    <a:pt x="2465" y="12450"/>
                    <a:pt x="2539" y="9944"/>
                    <a:pt x="2597" y="7421"/>
                  </a:cubicBezTo>
                  <a:cubicBezTo>
                    <a:pt x="2630" y="6205"/>
                    <a:pt x="2663" y="4972"/>
                    <a:pt x="2654" y="3748"/>
                  </a:cubicBezTo>
                  <a:cubicBezTo>
                    <a:pt x="2654" y="2523"/>
                    <a:pt x="2654" y="1274"/>
                    <a:pt x="2465" y="58"/>
                  </a:cubicBezTo>
                  <a:cubicBezTo>
                    <a:pt x="2465" y="25"/>
                    <a:pt x="2433" y="8"/>
                    <a:pt x="2416" y="8"/>
                  </a:cubicBezTo>
                  <a:lnTo>
                    <a:pt x="2408" y="8"/>
                  </a:lnTo>
                  <a:cubicBezTo>
                    <a:pt x="2383" y="8"/>
                    <a:pt x="2375" y="0"/>
                    <a:pt x="23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87;p28"/>
            <p:cNvSpPr/>
            <p:nvPr/>
          </p:nvSpPr>
          <p:spPr>
            <a:xfrm>
              <a:off x="1630000" y="1415050"/>
              <a:ext cx="11525" cy="367350"/>
            </a:xfrm>
            <a:custGeom>
              <a:avLst/>
              <a:gdLst/>
              <a:ahLst/>
              <a:cxnLst/>
              <a:rect l="l" t="t" r="r" b="b"/>
              <a:pathLst>
                <a:path w="461" h="14694" extrusionOk="0">
                  <a:moveTo>
                    <a:pt x="83" y="0"/>
                  </a:moveTo>
                  <a:cubicBezTo>
                    <a:pt x="1" y="2400"/>
                    <a:pt x="149" y="4833"/>
                    <a:pt x="165" y="7240"/>
                  </a:cubicBezTo>
                  <a:cubicBezTo>
                    <a:pt x="182" y="9665"/>
                    <a:pt x="157" y="12089"/>
                    <a:pt x="157" y="14513"/>
                  </a:cubicBezTo>
                  <a:cubicBezTo>
                    <a:pt x="157" y="14587"/>
                    <a:pt x="206" y="14628"/>
                    <a:pt x="272" y="14628"/>
                  </a:cubicBezTo>
                  <a:cubicBezTo>
                    <a:pt x="280" y="14661"/>
                    <a:pt x="313" y="14677"/>
                    <a:pt x="354" y="14694"/>
                  </a:cubicBezTo>
                  <a:lnTo>
                    <a:pt x="387" y="14694"/>
                  </a:lnTo>
                  <a:lnTo>
                    <a:pt x="412" y="14505"/>
                  </a:lnTo>
                  <a:cubicBezTo>
                    <a:pt x="461" y="12089"/>
                    <a:pt x="453" y="9665"/>
                    <a:pt x="436" y="7240"/>
                  </a:cubicBezTo>
                  <a:cubicBezTo>
                    <a:pt x="412" y="4841"/>
                    <a:pt x="461" y="2392"/>
                    <a:pt x="2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88;p28"/>
            <p:cNvSpPr/>
            <p:nvPr/>
          </p:nvSpPr>
          <p:spPr>
            <a:xfrm>
              <a:off x="1655900" y="1609650"/>
              <a:ext cx="23025" cy="20375"/>
            </a:xfrm>
            <a:custGeom>
              <a:avLst/>
              <a:gdLst/>
              <a:ahLst/>
              <a:cxnLst/>
              <a:rect l="l" t="t" r="r" b="b"/>
              <a:pathLst>
                <a:path w="921" h="815" extrusionOk="0">
                  <a:moveTo>
                    <a:pt x="494" y="193"/>
                  </a:moveTo>
                  <a:cubicBezTo>
                    <a:pt x="536" y="193"/>
                    <a:pt x="575" y="216"/>
                    <a:pt x="608" y="278"/>
                  </a:cubicBezTo>
                  <a:cubicBezTo>
                    <a:pt x="658" y="418"/>
                    <a:pt x="575" y="566"/>
                    <a:pt x="452" y="607"/>
                  </a:cubicBezTo>
                  <a:cubicBezTo>
                    <a:pt x="430" y="615"/>
                    <a:pt x="407" y="619"/>
                    <a:pt x="385" y="619"/>
                  </a:cubicBezTo>
                  <a:cubicBezTo>
                    <a:pt x="277" y="619"/>
                    <a:pt x="178" y="527"/>
                    <a:pt x="165" y="418"/>
                  </a:cubicBezTo>
                  <a:cubicBezTo>
                    <a:pt x="165" y="360"/>
                    <a:pt x="189" y="311"/>
                    <a:pt x="222" y="270"/>
                  </a:cubicBezTo>
                  <a:cubicBezTo>
                    <a:pt x="234" y="286"/>
                    <a:pt x="251" y="295"/>
                    <a:pt x="269" y="295"/>
                  </a:cubicBezTo>
                  <a:cubicBezTo>
                    <a:pt x="288" y="295"/>
                    <a:pt x="308" y="286"/>
                    <a:pt x="329" y="270"/>
                  </a:cubicBezTo>
                  <a:cubicBezTo>
                    <a:pt x="384" y="229"/>
                    <a:pt x="441" y="193"/>
                    <a:pt x="494" y="193"/>
                  </a:cubicBezTo>
                  <a:close/>
                  <a:moveTo>
                    <a:pt x="497" y="1"/>
                  </a:moveTo>
                  <a:cubicBezTo>
                    <a:pt x="477" y="1"/>
                    <a:pt x="457" y="3"/>
                    <a:pt x="436" y="7"/>
                  </a:cubicBezTo>
                  <a:cubicBezTo>
                    <a:pt x="362" y="15"/>
                    <a:pt x="288" y="56"/>
                    <a:pt x="247" y="114"/>
                  </a:cubicBezTo>
                  <a:cubicBezTo>
                    <a:pt x="107" y="147"/>
                    <a:pt x="0" y="270"/>
                    <a:pt x="0" y="426"/>
                  </a:cubicBezTo>
                  <a:cubicBezTo>
                    <a:pt x="0" y="653"/>
                    <a:pt x="206" y="815"/>
                    <a:pt x="416" y="815"/>
                  </a:cubicBezTo>
                  <a:cubicBezTo>
                    <a:pt x="464" y="815"/>
                    <a:pt x="513" y="806"/>
                    <a:pt x="559" y="788"/>
                  </a:cubicBezTo>
                  <a:cubicBezTo>
                    <a:pt x="806" y="681"/>
                    <a:pt x="921" y="352"/>
                    <a:pt x="756" y="138"/>
                  </a:cubicBezTo>
                  <a:cubicBezTo>
                    <a:pt x="681" y="50"/>
                    <a:pt x="595" y="1"/>
                    <a:pt x="4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89;p28"/>
            <p:cNvSpPr/>
            <p:nvPr/>
          </p:nvSpPr>
          <p:spPr>
            <a:xfrm>
              <a:off x="1656300" y="1527900"/>
              <a:ext cx="22225" cy="19825"/>
            </a:xfrm>
            <a:custGeom>
              <a:avLst/>
              <a:gdLst/>
              <a:ahLst/>
              <a:cxnLst/>
              <a:rect l="l" t="t" r="r" b="b"/>
              <a:pathLst>
                <a:path w="889" h="793" extrusionOk="0">
                  <a:moveTo>
                    <a:pt x="437" y="210"/>
                  </a:moveTo>
                  <a:cubicBezTo>
                    <a:pt x="472" y="210"/>
                    <a:pt x="507" y="220"/>
                    <a:pt x="543" y="245"/>
                  </a:cubicBezTo>
                  <a:cubicBezTo>
                    <a:pt x="642" y="302"/>
                    <a:pt x="633" y="458"/>
                    <a:pt x="551" y="532"/>
                  </a:cubicBezTo>
                  <a:cubicBezTo>
                    <a:pt x="518" y="565"/>
                    <a:pt x="476" y="579"/>
                    <a:pt x="432" y="579"/>
                  </a:cubicBezTo>
                  <a:cubicBezTo>
                    <a:pt x="355" y="579"/>
                    <a:pt x="273" y="535"/>
                    <a:pt x="231" y="466"/>
                  </a:cubicBezTo>
                  <a:cubicBezTo>
                    <a:pt x="198" y="417"/>
                    <a:pt x="198" y="360"/>
                    <a:pt x="222" y="294"/>
                  </a:cubicBezTo>
                  <a:lnTo>
                    <a:pt x="247" y="294"/>
                  </a:lnTo>
                  <a:cubicBezTo>
                    <a:pt x="302" y="250"/>
                    <a:pt x="368" y="210"/>
                    <a:pt x="437" y="210"/>
                  </a:cubicBezTo>
                  <a:close/>
                  <a:moveTo>
                    <a:pt x="430" y="0"/>
                  </a:moveTo>
                  <a:cubicBezTo>
                    <a:pt x="325" y="0"/>
                    <a:pt x="222" y="39"/>
                    <a:pt x="157" y="121"/>
                  </a:cubicBezTo>
                  <a:cubicBezTo>
                    <a:pt x="50" y="212"/>
                    <a:pt x="1" y="376"/>
                    <a:pt x="58" y="540"/>
                  </a:cubicBezTo>
                  <a:cubicBezTo>
                    <a:pt x="115" y="694"/>
                    <a:pt x="286" y="792"/>
                    <a:pt x="453" y="792"/>
                  </a:cubicBezTo>
                  <a:cubicBezTo>
                    <a:pt x="528" y="792"/>
                    <a:pt x="603" y="773"/>
                    <a:pt x="666" y="729"/>
                  </a:cubicBezTo>
                  <a:cubicBezTo>
                    <a:pt x="847" y="582"/>
                    <a:pt x="888" y="277"/>
                    <a:pt x="716" y="113"/>
                  </a:cubicBezTo>
                  <a:cubicBezTo>
                    <a:pt x="642" y="39"/>
                    <a:pt x="535" y="0"/>
                    <a:pt x="4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0;p28"/>
            <p:cNvSpPr/>
            <p:nvPr/>
          </p:nvSpPr>
          <p:spPr>
            <a:xfrm>
              <a:off x="1631850" y="1407025"/>
              <a:ext cx="72750" cy="8250"/>
            </a:xfrm>
            <a:custGeom>
              <a:avLst/>
              <a:gdLst/>
              <a:ahLst/>
              <a:cxnLst/>
              <a:rect l="l" t="t" r="r" b="b"/>
              <a:pathLst>
                <a:path w="2910" h="330" extrusionOk="0">
                  <a:moveTo>
                    <a:pt x="2351" y="1"/>
                  </a:moveTo>
                  <a:cubicBezTo>
                    <a:pt x="1833" y="1"/>
                    <a:pt x="1324" y="1"/>
                    <a:pt x="806" y="34"/>
                  </a:cubicBezTo>
                  <a:cubicBezTo>
                    <a:pt x="584" y="59"/>
                    <a:pt x="223" y="17"/>
                    <a:pt x="91" y="231"/>
                  </a:cubicBezTo>
                  <a:lnTo>
                    <a:pt x="91" y="239"/>
                  </a:lnTo>
                  <a:cubicBezTo>
                    <a:pt x="85" y="238"/>
                    <a:pt x="78" y="237"/>
                    <a:pt x="72" y="237"/>
                  </a:cubicBezTo>
                  <a:cubicBezTo>
                    <a:pt x="36" y="237"/>
                    <a:pt x="1" y="258"/>
                    <a:pt x="1" y="313"/>
                  </a:cubicBezTo>
                  <a:lnTo>
                    <a:pt x="1" y="330"/>
                  </a:lnTo>
                  <a:lnTo>
                    <a:pt x="149" y="330"/>
                  </a:lnTo>
                  <a:cubicBezTo>
                    <a:pt x="181" y="330"/>
                    <a:pt x="206" y="330"/>
                    <a:pt x="223" y="313"/>
                  </a:cubicBezTo>
                  <a:cubicBezTo>
                    <a:pt x="266" y="274"/>
                    <a:pt x="399" y="265"/>
                    <a:pt x="532" y="265"/>
                  </a:cubicBezTo>
                  <a:cubicBezTo>
                    <a:pt x="650" y="265"/>
                    <a:pt x="768" y="272"/>
                    <a:pt x="822" y="272"/>
                  </a:cubicBezTo>
                  <a:cubicBezTo>
                    <a:pt x="995" y="264"/>
                    <a:pt x="1159" y="248"/>
                    <a:pt x="1332" y="248"/>
                  </a:cubicBezTo>
                  <a:cubicBezTo>
                    <a:pt x="1500" y="243"/>
                    <a:pt x="1673" y="241"/>
                    <a:pt x="1846" y="241"/>
                  </a:cubicBezTo>
                  <a:cubicBezTo>
                    <a:pt x="2018" y="241"/>
                    <a:pt x="2191" y="243"/>
                    <a:pt x="2359" y="248"/>
                  </a:cubicBezTo>
                  <a:cubicBezTo>
                    <a:pt x="2409" y="248"/>
                    <a:pt x="2441" y="223"/>
                    <a:pt x="2466" y="190"/>
                  </a:cubicBezTo>
                  <a:cubicBezTo>
                    <a:pt x="2491" y="198"/>
                    <a:pt x="2540" y="206"/>
                    <a:pt x="2565" y="206"/>
                  </a:cubicBezTo>
                  <a:cubicBezTo>
                    <a:pt x="2628" y="216"/>
                    <a:pt x="2698" y="229"/>
                    <a:pt x="2763" y="229"/>
                  </a:cubicBezTo>
                  <a:cubicBezTo>
                    <a:pt x="2807" y="229"/>
                    <a:pt x="2849" y="223"/>
                    <a:pt x="2885" y="206"/>
                  </a:cubicBezTo>
                  <a:cubicBezTo>
                    <a:pt x="2893" y="206"/>
                    <a:pt x="2893" y="198"/>
                    <a:pt x="2910" y="198"/>
                  </a:cubicBezTo>
                  <a:lnTo>
                    <a:pt x="2910" y="75"/>
                  </a:lnTo>
                  <a:cubicBezTo>
                    <a:pt x="2910" y="75"/>
                    <a:pt x="2910" y="67"/>
                    <a:pt x="2893" y="67"/>
                  </a:cubicBezTo>
                  <a:cubicBezTo>
                    <a:pt x="2803" y="17"/>
                    <a:pt x="2688" y="26"/>
                    <a:pt x="2589" y="17"/>
                  </a:cubicBezTo>
                  <a:cubicBezTo>
                    <a:pt x="2507" y="1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91;p28"/>
            <p:cNvSpPr/>
            <p:nvPr/>
          </p:nvSpPr>
          <p:spPr>
            <a:xfrm>
              <a:off x="1689800" y="1495975"/>
              <a:ext cx="15900" cy="286525"/>
            </a:xfrm>
            <a:custGeom>
              <a:avLst/>
              <a:gdLst/>
              <a:ahLst/>
              <a:cxnLst/>
              <a:rect l="l" t="t" r="r" b="b"/>
              <a:pathLst>
                <a:path w="636" h="11461" extrusionOk="0">
                  <a:moveTo>
                    <a:pt x="188" y="0"/>
                  </a:moveTo>
                  <a:cubicBezTo>
                    <a:pt x="133" y="0"/>
                    <a:pt x="74" y="37"/>
                    <a:pt x="74" y="108"/>
                  </a:cubicBezTo>
                  <a:cubicBezTo>
                    <a:pt x="25" y="1949"/>
                    <a:pt x="107" y="3790"/>
                    <a:pt x="148" y="5622"/>
                  </a:cubicBezTo>
                  <a:cubicBezTo>
                    <a:pt x="164" y="6510"/>
                    <a:pt x="189" y="7414"/>
                    <a:pt x="222" y="8318"/>
                  </a:cubicBezTo>
                  <a:cubicBezTo>
                    <a:pt x="230" y="8770"/>
                    <a:pt x="238" y="9222"/>
                    <a:pt x="255" y="9674"/>
                  </a:cubicBezTo>
                  <a:cubicBezTo>
                    <a:pt x="271" y="9969"/>
                    <a:pt x="477" y="11128"/>
                    <a:pt x="25" y="11268"/>
                  </a:cubicBezTo>
                  <a:lnTo>
                    <a:pt x="0" y="11457"/>
                  </a:lnTo>
                  <a:cubicBezTo>
                    <a:pt x="21" y="11459"/>
                    <a:pt x="41" y="11460"/>
                    <a:pt x="60" y="11460"/>
                  </a:cubicBezTo>
                  <a:cubicBezTo>
                    <a:pt x="636" y="11460"/>
                    <a:pt x="558" y="10539"/>
                    <a:pt x="534" y="10126"/>
                  </a:cubicBezTo>
                  <a:cubicBezTo>
                    <a:pt x="485" y="9016"/>
                    <a:pt x="444" y="7899"/>
                    <a:pt x="411" y="6789"/>
                  </a:cubicBezTo>
                  <a:cubicBezTo>
                    <a:pt x="337" y="4603"/>
                    <a:pt x="370" y="2417"/>
                    <a:pt x="296" y="240"/>
                  </a:cubicBezTo>
                  <a:lnTo>
                    <a:pt x="395" y="116"/>
                  </a:lnTo>
                  <a:cubicBezTo>
                    <a:pt x="362" y="83"/>
                    <a:pt x="321" y="59"/>
                    <a:pt x="288" y="34"/>
                  </a:cubicBezTo>
                  <a:cubicBezTo>
                    <a:pt x="280" y="18"/>
                    <a:pt x="255" y="18"/>
                    <a:pt x="247" y="18"/>
                  </a:cubicBezTo>
                  <a:cubicBezTo>
                    <a:pt x="230" y="6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2;p28"/>
            <p:cNvSpPr/>
            <p:nvPr/>
          </p:nvSpPr>
          <p:spPr>
            <a:xfrm>
              <a:off x="1639450" y="1776550"/>
              <a:ext cx="50975" cy="7825"/>
            </a:xfrm>
            <a:custGeom>
              <a:avLst/>
              <a:gdLst/>
              <a:ahLst/>
              <a:cxnLst/>
              <a:rect l="l" t="t" r="r" b="b"/>
              <a:pathLst>
                <a:path w="2039" h="313" extrusionOk="0">
                  <a:moveTo>
                    <a:pt x="1363" y="0"/>
                  </a:moveTo>
                  <a:cubicBezTo>
                    <a:pt x="915" y="0"/>
                    <a:pt x="459" y="36"/>
                    <a:pt x="25" y="53"/>
                  </a:cubicBezTo>
                  <a:lnTo>
                    <a:pt x="1" y="242"/>
                  </a:lnTo>
                  <a:cubicBezTo>
                    <a:pt x="347" y="282"/>
                    <a:pt x="715" y="312"/>
                    <a:pt x="1082" y="312"/>
                  </a:cubicBezTo>
                  <a:cubicBezTo>
                    <a:pt x="1393" y="312"/>
                    <a:pt x="1703" y="291"/>
                    <a:pt x="1998" y="234"/>
                  </a:cubicBezTo>
                  <a:lnTo>
                    <a:pt x="2014" y="234"/>
                  </a:lnTo>
                  <a:lnTo>
                    <a:pt x="2039" y="45"/>
                  </a:lnTo>
                  <a:cubicBezTo>
                    <a:pt x="2014" y="37"/>
                    <a:pt x="1998" y="28"/>
                    <a:pt x="1973" y="28"/>
                  </a:cubicBezTo>
                  <a:cubicBezTo>
                    <a:pt x="1774" y="8"/>
                    <a:pt x="1569" y="0"/>
                    <a:pt x="13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3;p28"/>
            <p:cNvSpPr/>
            <p:nvPr/>
          </p:nvSpPr>
          <p:spPr>
            <a:xfrm>
              <a:off x="1696975" y="1483850"/>
              <a:ext cx="80150" cy="50675"/>
            </a:xfrm>
            <a:custGeom>
              <a:avLst/>
              <a:gdLst/>
              <a:ahLst/>
              <a:cxnLst/>
              <a:rect l="l" t="t" r="r" b="b"/>
              <a:pathLst>
                <a:path w="3206" h="2027" extrusionOk="0">
                  <a:moveTo>
                    <a:pt x="2962" y="1"/>
                  </a:moveTo>
                  <a:cubicBezTo>
                    <a:pt x="2933" y="1"/>
                    <a:pt x="2903" y="13"/>
                    <a:pt x="2877" y="43"/>
                  </a:cubicBezTo>
                  <a:cubicBezTo>
                    <a:pt x="2696" y="264"/>
                    <a:pt x="2524" y="511"/>
                    <a:pt x="2343" y="757"/>
                  </a:cubicBezTo>
                  <a:cubicBezTo>
                    <a:pt x="2244" y="905"/>
                    <a:pt x="2137" y="1045"/>
                    <a:pt x="2039" y="1185"/>
                  </a:cubicBezTo>
                  <a:cubicBezTo>
                    <a:pt x="1973" y="1267"/>
                    <a:pt x="1751" y="1637"/>
                    <a:pt x="1677" y="1653"/>
                  </a:cubicBezTo>
                  <a:cubicBezTo>
                    <a:pt x="1636" y="1668"/>
                    <a:pt x="1594" y="1674"/>
                    <a:pt x="1552" y="1674"/>
                  </a:cubicBezTo>
                  <a:cubicBezTo>
                    <a:pt x="1212" y="1674"/>
                    <a:pt x="869" y="1243"/>
                    <a:pt x="650" y="1053"/>
                  </a:cubicBezTo>
                  <a:cubicBezTo>
                    <a:pt x="477" y="897"/>
                    <a:pt x="288" y="749"/>
                    <a:pt x="108" y="610"/>
                  </a:cubicBezTo>
                  <a:lnTo>
                    <a:pt x="1" y="733"/>
                  </a:lnTo>
                  <a:cubicBezTo>
                    <a:pt x="280" y="1045"/>
                    <a:pt x="568" y="1333"/>
                    <a:pt x="880" y="1620"/>
                  </a:cubicBezTo>
                  <a:cubicBezTo>
                    <a:pt x="1048" y="1781"/>
                    <a:pt x="1262" y="2027"/>
                    <a:pt x="1521" y="2027"/>
                  </a:cubicBezTo>
                  <a:cubicBezTo>
                    <a:pt x="1553" y="2027"/>
                    <a:pt x="1586" y="2023"/>
                    <a:pt x="1620" y="2015"/>
                  </a:cubicBezTo>
                  <a:cubicBezTo>
                    <a:pt x="1874" y="1965"/>
                    <a:pt x="2031" y="1653"/>
                    <a:pt x="2170" y="1472"/>
                  </a:cubicBezTo>
                  <a:cubicBezTo>
                    <a:pt x="2483" y="1062"/>
                    <a:pt x="2787" y="667"/>
                    <a:pt x="3058" y="240"/>
                  </a:cubicBezTo>
                  <a:lnTo>
                    <a:pt x="3206" y="223"/>
                  </a:lnTo>
                  <a:cubicBezTo>
                    <a:pt x="3197" y="182"/>
                    <a:pt x="3197" y="141"/>
                    <a:pt x="3197" y="100"/>
                  </a:cubicBezTo>
                  <a:cubicBezTo>
                    <a:pt x="3197" y="62"/>
                    <a:pt x="3167" y="40"/>
                    <a:pt x="3135" y="40"/>
                  </a:cubicBezTo>
                  <a:cubicBezTo>
                    <a:pt x="3112" y="40"/>
                    <a:pt x="3088" y="51"/>
                    <a:pt x="3074" y="75"/>
                  </a:cubicBezTo>
                  <a:cubicBezTo>
                    <a:pt x="3049" y="31"/>
                    <a:pt x="3006" y="1"/>
                    <a:pt x="2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4;p28"/>
            <p:cNvSpPr/>
            <p:nvPr/>
          </p:nvSpPr>
          <p:spPr>
            <a:xfrm>
              <a:off x="1657125" y="1476250"/>
              <a:ext cx="20975" cy="21475"/>
            </a:xfrm>
            <a:custGeom>
              <a:avLst/>
              <a:gdLst/>
              <a:ahLst/>
              <a:cxnLst/>
              <a:rect l="l" t="t" r="r" b="b"/>
              <a:pathLst>
                <a:path w="839" h="859" extrusionOk="0">
                  <a:moveTo>
                    <a:pt x="433" y="230"/>
                  </a:moveTo>
                  <a:cubicBezTo>
                    <a:pt x="484" y="230"/>
                    <a:pt x="541" y="272"/>
                    <a:pt x="568" y="338"/>
                  </a:cubicBezTo>
                  <a:cubicBezTo>
                    <a:pt x="609" y="437"/>
                    <a:pt x="568" y="560"/>
                    <a:pt x="477" y="642"/>
                  </a:cubicBezTo>
                  <a:cubicBezTo>
                    <a:pt x="451" y="662"/>
                    <a:pt x="423" y="670"/>
                    <a:pt x="394" y="670"/>
                  </a:cubicBezTo>
                  <a:cubicBezTo>
                    <a:pt x="314" y="670"/>
                    <a:pt x="234" y="602"/>
                    <a:pt x="222" y="511"/>
                  </a:cubicBezTo>
                  <a:cubicBezTo>
                    <a:pt x="222" y="470"/>
                    <a:pt x="222" y="429"/>
                    <a:pt x="239" y="388"/>
                  </a:cubicBezTo>
                  <a:cubicBezTo>
                    <a:pt x="248" y="389"/>
                    <a:pt x="256" y="390"/>
                    <a:pt x="265" y="390"/>
                  </a:cubicBezTo>
                  <a:cubicBezTo>
                    <a:pt x="296" y="390"/>
                    <a:pt x="325" y="377"/>
                    <a:pt x="337" y="338"/>
                  </a:cubicBezTo>
                  <a:cubicBezTo>
                    <a:pt x="349" y="262"/>
                    <a:pt x="389" y="230"/>
                    <a:pt x="433" y="230"/>
                  </a:cubicBezTo>
                  <a:close/>
                  <a:moveTo>
                    <a:pt x="422" y="1"/>
                  </a:moveTo>
                  <a:cubicBezTo>
                    <a:pt x="384" y="1"/>
                    <a:pt x="347" y="9"/>
                    <a:pt x="313" y="26"/>
                  </a:cubicBezTo>
                  <a:cubicBezTo>
                    <a:pt x="239" y="67"/>
                    <a:pt x="181" y="133"/>
                    <a:pt x="157" y="215"/>
                  </a:cubicBezTo>
                  <a:cubicBezTo>
                    <a:pt x="58" y="330"/>
                    <a:pt x="0" y="494"/>
                    <a:pt x="74" y="642"/>
                  </a:cubicBezTo>
                  <a:cubicBezTo>
                    <a:pt x="143" y="784"/>
                    <a:pt x="274" y="858"/>
                    <a:pt x="406" y="858"/>
                  </a:cubicBezTo>
                  <a:cubicBezTo>
                    <a:pt x="497" y="858"/>
                    <a:pt x="588" y="823"/>
                    <a:pt x="658" y="749"/>
                  </a:cubicBezTo>
                  <a:cubicBezTo>
                    <a:pt x="839" y="560"/>
                    <a:pt x="839" y="248"/>
                    <a:pt x="633" y="84"/>
                  </a:cubicBezTo>
                  <a:cubicBezTo>
                    <a:pt x="569" y="30"/>
                    <a:pt x="494" y="1"/>
                    <a:pt x="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5;p28"/>
            <p:cNvSpPr/>
            <p:nvPr/>
          </p:nvSpPr>
          <p:spPr>
            <a:xfrm>
              <a:off x="1635975" y="1405400"/>
              <a:ext cx="195400" cy="372075"/>
            </a:xfrm>
            <a:custGeom>
              <a:avLst/>
              <a:gdLst/>
              <a:ahLst/>
              <a:cxnLst/>
              <a:rect l="l" t="t" r="r" b="b"/>
              <a:pathLst>
                <a:path w="7816" h="14883" extrusionOk="0">
                  <a:moveTo>
                    <a:pt x="1243" y="1413"/>
                  </a:moveTo>
                  <a:cubicBezTo>
                    <a:pt x="1251" y="1413"/>
                    <a:pt x="1258" y="1413"/>
                    <a:pt x="1266" y="1414"/>
                  </a:cubicBezTo>
                  <a:cubicBezTo>
                    <a:pt x="1282" y="1414"/>
                    <a:pt x="1307" y="1438"/>
                    <a:pt x="1307" y="1463"/>
                  </a:cubicBezTo>
                  <a:cubicBezTo>
                    <a:pt x="1313" y="1462"/>
                    <a:pt x="1320" y="1461"/>
                    <a:pt x="1327" y="1461"/>
                  </a:cubicBezTo>
                  <a:cubicBezTo>
                    <a:pt x="1369" y="1461"/>
                    <a:pt x="1412" y="1482"/>
                    <a:pt x="1455" y="1496"/>
                  </a:cubicBezTo>
                  <a:cubicBezTo>
                    <a:pt x="1726" y="1627"/>
                    <a:pt x="1775" y="1997"/>
                    <a:pt x="1553" y="2186"/>
                  </a:cubicBezTo>
                  <a:cubicBezTo>
                    <a:pt x="1470" y="2252"/>
                    <a:pt x="1371" y="2283"/>
                    <a:pt x="1275" y="2283"/>
                  </a:cubicBezTo>
                  <a:cubicBezTo>
                    <a:pt x="1104" y="2283"/>
                    <a:pt x="939" y="2187"/>
                    <a:pt x="871" y="2014"/>
                  </a:cubicBezTo>
                  <a:cubicBezTo>
                    <a:pt x="775" y="1741"/>
                    <a:pt x="937" y="1413"/>
                    <a:pt x="1243" y="1413"/>
                  </a:cubicBezTo>
                  <a:close/>
                  <a:moveTo>
                    <a:pt x="1275" y="2840"/>
                  </a:moveTo>
                  <a:cubicBezTo>
                    <a:pt x="1351" y="2840"/>
                    <a:pt x="1427" y="2868"/>
                    <a:pt x="1487" y="2918"/>
                  </a:cubicBezTo>
                  <a:cubicBezTo>
                    <a:pt x="1693" y="3082"/>
                    <a:pt x="1693" y="3394"/>
                    <a:pt x="1520" y="3583"/>
                  </a:cubicBezTo>
                  <a:cubicBezTo>
                    <a:pt x="1450" y="3657"/>
                    <a:pt x="1358" y="3692"/>
                    <a:pt x="1266" y="3692"/>
                  </a:cubicBezTo>
                  <a:cubicBezTo>
                    <a:pt x="1133" y="3692"/>
                    <a:pt x="1000" y="3618"/>
                    <a:pt x="937" y="3476"/>
                  </a:cubicBezTo>
                  <a:cubicBezTo>
                    <a:pt x="863" y="3328"/>
                    <a:pt x="904" y="3148"/>
                    <a:pt x="1019" y="3049"/>
                  </a:cubicBezTo>
                  <a:cubicBezTo>
                    <a:pt x="1027" y="2975"/>
                    <a:pt x="1085" y="2901"/>
                    <a:pt x="1167" y="2860"/>
                  </a:cubicBezTo>
                  <a:cubicBezTo>
                    <a:pt x="1202" y="2847"/>
                    <a:pt x="1238" y="2840"/>
                    <a:pt x="1275" y="2840"/>
                  </a:cubicBezTo>
                  <a:close/>
                  <a:moveTo>
                    <a:pt x="1252" y="4898"/>
                  </a:moveTo>
                  <a:cubicBezTo>
                    <a:pt x="1354" y="4898"/>
                    <a:pt x="1457" y="4933"/>
                    <a:pt x="1529" y="4997"/>
                  </a:cubicBezTo>
                  <a:cubicBezTo>
                    <a:pt x="1701" y="5161"/>
                    <a:pt x="1668" y="5482"/>
                    <a:pt x="1479" y="5613"/>
                  </a:cubicBezTo>
                  <a:cubicBezTo>
                    <a:pt x="1411" y="5662"/>
                    <a:pt x="1331" y="5685"/>
                    <a:pt x="1252" y="5685"/>
                  </a:cubicBezTo>
                  <a:cubicBezTo>
                    <a:pt x="1091" y="5685"/>
                    <a:pt x="932" y="5592"/>
                    <a:pt x="871" y="5432"/>
                  </a:cubicBezTo>
                  <a:cubicBezTo>
                    <a:pt x="805" y="5276"/>
                    <a:pt x="863" y="5112"/>
                    <a:pt x="970" y="5021"/>
                  </a:cubicBezTo>
                  <a:cubicBezTo>
                    <a:pt x="1037" y="4937"/>
                    <a:pt x="1144" y="4898"/>
                    <a:pt x="1252" y="4898"/>
                  </a:cubicBezTo>
                  <a:close/>
                  <a:moveTo>
                    <a:pt x="1261" y="6650"/>
                  </a:moveTo>
                  <a:cubicBezTo>
                    <a:pt x="1348" y="6650"/>
                    <a:pt x="1435" y="6671"/>
                    <a:pt x="1487" y="6714"/>
                  </a:cubicBezTo>
                  <a:cubicBezTo>
                    <a:pt x="1718" y="6879"/>
                    <a:pt x="1619" y="7207"/>
                    <a:pt x="1405" y="7331"/>
                  </a:cubicBezTo>
                  <a:cubicBezTo>
                    <a:pt x="1348" y="7361"/>
                    <a:pt x="1291" y="7375"/>
                    <a:pt x="1235" y="7375"/>
                  </a:cubicBezTo>
                  <a:cubicBezTo>
                    <a:pt x="1048" y="7375"/>
                    <a:pt x="883" y="7222"/>
                    <a:pt x="838" y="7026"/>
                  </a:cubicBezTo>
                  <a:cubicBezTo>
                    <a:pt x="822" y="6903"/>
                    <a:pt x="855" y="6747"/>
                    <a:pt x="962" y="6681"/>
                  </a:cubicBezTo>
                  <a:cubicBezTo>
                    <a:pt x="982" y="6673"/>
                    <a:pt x="1007" y="6669"/>
                    <a:pt x="1029" y="6669"/>
                  </a:cubicBezTo>
                  <a:cubicBezTo>
                    <a:pt x="1052" y="6669"/>
                    <a:pt x="1072" y="6673"/>
                    <a:pt x="1085" y="6681"/>
                  </a:cubicBezTo>
                  <a:cubicBezTo>
                    <a:pt x="1136" y="6661"/>
                    <a:pt x="1199" y="6650"/>
                    <a:pt x="1261" y="6650"/>
                  </a:cubicBezTo>
                  <a:close/>
                  <a:moveTo>
                    <a:pt x="1266" y="8149"/>
                  </a:moveTo>
                  <a:cubicBezTo>
                    <a:pt x="1376" y="8149"/>
                    <a:pt x="1472" y="8198"/>
                    <a:pt x="1537" y="8284"/>
                  </a:cubicBezTo>
                  <a:cubicBezTo>
                    <a:pt x="1701" y="8514"/>
                    <a:pt x="1586" y="8843"/>
                    <a:pt x="1348" y="8941"/>
                  </a:cubicBezTo>
                  <a:cubicBezTo>
                    <a:pt x="1300" y="8962"/>
                    <a:pt x="1250" y="8972"/>
                    <a:pt x="1199" y="8972"/>
                  </a:cubicBezTo>
                  <a:cubicBezTo>
                    <a:pt x="992" y="8972"/>
                    <a:pt x="789" y="8806"/>
                    <a:pt x="789" y="8588"/>
                  </a:cubicBezTo>
                  <a:cubicBezTo>
                    <a:pt x="797" y="8432"/>
                    <a:pt x="904" y="8317"/>
                    <a:pt x="1035" y="8276"/>
                  </a:cubicBezTo>
                  <a:cubicBezTo>
                    <a:pt x="1077" y="8210"/>
                    <a:pt x="1151" y="8185"/>
                    <a:pt x="1216" y="8152"/>
                  </a:cubicBezTo>
                  <a:cubicBezTo>
                    <a:pt x="1233" y="8150"/>
                    <a:pt x="1249" y="8149"/>
                    <a:pt x="1266" y="8149"/>
                  </a:cubicBezTo>
                  <a:close/>
                  <a:moveTo>
                    <a:pt x="1241" y="9968"/>
                  </a:moveTo>
                  <a:cubicBezTo>
                    <a:pt x="1249" y="9968"/>
                    <a:pt x="1266" y="9985"/>
                    <a:pt x="1282" y="9993"/>
                  </a:cubicBezTo>
                  <a:cubicBezTo>
                    <a:pt x="1381" y="10001"/>
                    <a:pt x="1496" y="10051"/>
                    <a:pt x="1561" y="10133"/>
                  </a:cubicBezTo>
                  <a:cubicBezTo>
                    <a:pt x="1701" y="10322"/>
                    <a:pt x="1619" y="10609"/>
                    <a:pt x="1414" y="10708"/>
                  </a:cubicBezTo>
                  <a:cubicBezTo>
                    <a:pt x="1359" y="10736"/>
                    <a:pt x="1302" y="10749"/>
                    <a:pt x="1245" y="10749"/>
                  </a:cubicBezTo>
                  <a:cubicBezTo>
                    <a:pt x="1068" y="10749"/>
                    <a:pt x="898" y="10625"/>
                    <a:pt x="855" y="10445"/>
                  </a:cubicBezTo>
                  <a:cubicBezTo>
                    <a:pt x="789" y="10199"/>
                    <a:pt x="994" y="9968"/>
                    <a:pt x="1241" y="9968"/>
                  </a:cubicBezTo>
                  <a:close/>
                  <a:moveTo>
                    <a:pt x="1271" y="11584"/>
                  </a:moveTo>
                  <a:cubicBezTo>
                    <a:pt x="1379" y="11584"/>
                    <a:pt x="1491" y="11618"/>
                    <a:pt x="1561" y="11669"/>
                  </a:cubicBezTo>
                  <a:cubicBezTo>
                    <a:pt x="1759" y="11801"/>
                    <a:pt x="1759" y="12089"/>
                    <a:pt x="1603" y="12261"/>
                  </a:cubicBezTo>
                  <a:cubicBezTo>
                    <a:pt x="1520" y="12355"/>
                    <a:pt x="1414" y="12397"/>
                    <a:pt x="1309" y="12397"/>
                  </a:cubicBezTo>
                  <a:cubicBezTo>
                    <a:pt x="1182" y="12397"/>
                    <a:pt x="1055" y="12336"/>
                    <a:pt x="970" y="12228"/>
                  </a:cubicBezTo>
                  <a:cubicBezTo>
                    <a:pt x="871" y="12089"/>
                    <a:pt x="863" y="11875"/>
                    <a:pt x="986" y="11760"/>
                  </a:cubicBezTo>
                  <a:cubicBezTo>
                    <a:pt x="1018" y="11634"/>
                    <a:pt x="1141" y="11584"/>
                    <a:pt x="1271" y="11584"/>
                  </a:cubicBezTo>
                  <a:close/>
                  <a:moveTo>
                    <a:pt x="1398" y="13255"/>
                  </a:moveTo>
                  <a:cubicBezTo>
                    <a:pt x="1605" y="13255"/>
                    <a:pt x="1800" y="13480"/>
                    <a:pt x="1800" y="13683"/>
                  </a:cubicBezTo>
                  <a:cubicBezTo>
                    <a:pt x="1800" y="13913"/>
                    <a:pt x="1579" y="14109"/>
                    <a:pt x="1355" y="14109"/>
                  </a:cubicBezTo>
                  <a:cubicBezTo>
                    <a:pt x="1330" y="14109"/>
                    <a:pt x="1306" y="14107"/>
                    <a:pt x="1282" y="14102"/>
                  </a:cubicBezTo>
                  <a:cubicBezTo>
                    <a:pt x="1035" y="14061"/>
                    <a:pt x="871" y="13773"/>
                    <a:pt x="953" y="13535"/>
                  </a:cubicBezTo>
                  <a:cubicBezTo>
                    <a:pt x="994" y="13403"/>
                    <a:pt x="1118" y="13321"/>
                    <a:pt x="1241" y="13321"/>
                  </a:cubicBezTo>
                  <a:cubicBezTo>
                    <a:pt x="1241" y="13313"/>
                    <a:pt x="1249" y="13288"/>
                    <a:pt x="1266" y="13288"/>
                  </a:cubicBezTo>
                  <a:cubicBezTo>
                    <a:pt x="1309" y="13265"/>
                    <a:pt x="1354" y="13255"/>
                    <a:pt x="1398" y="13255"/>
                  </a:cubicBezTo>
                  <a:close/>
                  <a:moveTo>
                    <a:pt x="7717" y="0"/>
                  </a:moveTo>
                  <a:cubicBezTo>
                    <a:pt x="7406" y="26"/>
                    <a:pt x="7093" y="33"/>
                    <a:pt x="6779" y="33"/>
                  </a:cubicBezTo>
                  <a:cubicBezTo>
                    <a:pt x="6389" y="33"/>
                    <a:pt x="5998" y="22"/>
                    <a:pt x="5607" y="22"/>
                  </a:cubicBezTo>
                  <a:cubicBezTo>
                    <a:pt x="5497" y="22"/>
                    <a:pt x="5386" y="23"/>
                    <a:pt x="5276" y="25"/>
                  </a:cubicBezTo>
                  <a:cubicBezTo>
                    <a:pt x="5268" y="41"/>
                    <a:pt x="5268" y="41"/>
                    <a:pt x="5268" y="50"/>
                  </a:cubicBezTo>
                  <a:cubicBezTo>
                    <a:pt x="4840" y="888"/>
                    <a:pt x="4413" y="1742"/>
                    <a:pt x="4027" y="2605"/>
                  </a:cubicBezTo>
                  <a:cubicBezTo>
                    <a:pt x="4008" y="2647"/>
                    <a:pt x="3973" y="2664"/>
                    <a:pt x="3937" y="2664"/>
                  </a:cubicBezTo>
                  <a:cubicBezTo>
                    <a:pt x="3880" y="2664"/>
                    <a:pt x="3817" y="2623"/>
                    <a:pt x="3797" y="2572"/>
                  </a:cubicBezTo>
                  <a:cubicBezTo>
                    <a:pt x="3493" y="1784"/>
                    <a:pt x="3098" y="1036"/>
                    <a:pt x="2761" y="255"/>
                  </a:cubicBezTo>
                  <a:cubicBezTo>
                    <a:pt x="2753" y="255"/>
                    <a:pt x="2753" y="263"/>
                    <a:pt x="2745" y="263"/>
                  </a:cubicBezTo>
                  <a:cubicBezTo>
                    <a:pt x="2705" y="278"/>
                    <a:pt x="2665" y="283"/>
                    <a:pt x="2625" y="283"/>
                  </a:cubicBezTo>
                  <a:cubicBezTo>
                    <a:pt x="2555" y="283"/>
                    <a:pt x="2487" y="268"/>
                    <a:pt x="2424" y="263"/>
                  </a:cubicBezTo>
                  <a:cubicBezTo>
                    <a:pt x="2391" y="255"/>
                    <a:pt x="2350" y="255"/>
                    <a:pt x="2317" y="247"/>
                  </a:cubicBezTo>
                  <a:cubicBezTo>
                    <a:pt x="2301" y="288"/>
                    <a:pt x="2268" y="304"/>
                    <a:pt x="2219" y="304"/>
                  </a:cubicBezTo>
                  <a:cubicBezTo>
                    <a:pt x="2050" y="300"/>
                    <a:pt x="1878" y="298"/>
                    <a:pt x="1705" y="298"/>
                  </a:cubicBezTo>
                  <a:cubicBezTo>
                    <a:pt x="1533" y="298"/>
                    <a:pt x="1360" y="300"/>
                    <a:pt x="1192" y="304"/>
                  </a:cubicBezTo>
                  <a:cubicBezTo>
                    <a:pt x="1011" y="313"/>
                    <a:pt x="855" y="313"/>
                    <a:pt x="674" y="329"/>
                  </a:cubicBezTo>
                  <a:cubicBezTo>
                    <a:pt x="625" y="329"/>
                    <a:pt x="531" y="325"/>
                    <a:pt x="431" y="325"/>
                  </a:cubicBezTo>
                  <a:cubicBezTo>
                    <a:pt x="281" y="325"/>
                    <a:pt x="118" y="334"/>
                    <a:pt x="74" y="378"/>
                  </a:cubicBezTo>
                  <a:cubicBezTo>
                    <a:pt x="57" y="390"/>
                    <a:pt x="35" y="402"/>
                    <a:pt x="18" y="402"/>
                  </a:cubicBezTo>
                  <a:cubicBezTo>
                    <a:pt x="11" y="402"/>
                    <a:pt x="5" y="400"/>
                    <a:pt x="0" y="395"/>
                  </a:cubicBezTo>
                  <a:lnTo>
                    <a:pt x="0" y="395"/>
                  </a:lnTo>
                  <a:cubicBezTo>
                    <a:pt x="214" y="2794"/>
                    <a:pt x="164" y="5235"/>
                    <a:pt x="214" y="7618"/>
                  </a:cubicBezTo>
                  <a:cubicBezTo>
                    <a:pt x="238" y="10034"/>
                    <a:pt x="255" y="12458"/>
                    <a:pt x="197" y="14883"/>
                  </a:cubicBezTo>
                  <a:cubicBezTo>
                    <a:pt x="638" y="14860"/>
                    <a:pt x="1106" y="14829"/>
                    <a:pt x="1561" y="14829"/>
                  </a:cubicBezTo>
                  <a:cubicBezTo>
                    <a:pt x="1759" y="14829"/>
                    <a:pt x="1955" y="14835"/>
                    <a:pt x="2145" y="14850"/>
                  </a:cubicBezTo>
                  <a:cubicBezTo>
                    <a:pt x="2178" y="14850"/>
                    <a:pt x="2186" y="14858"/>
                    <a:pt x="2211" y="14874"/>
                  </a:cubicBezTo>
                  <a:cubicBezTo>
                    <a:pt x="2663" y="14727"/>
                    <a:pt x="2457" y="13576"/>
                    <a:pt x="2441" y="13280"/>
                  </a:cubicBezTo>
                  <a:cubicBezTo>
                    <a:pt x="2433" y="12828"/>
                    <a:pt x="2416" y="12376"/>
                    <a:pt x="2400" y="11924"/>
                  </a:cubicBezTo>
                  <a:cubicBezTo>
                    <a:pt x="2375" y="11029"/>
                    <a:pt x="2350" y="10125"/>
                    <a:pt x="2334" y="9221"/>
                  </a:cubicBezTo>
                  <a:cubicBezTo>
                    <a:pt x="2293" y="7380"/>
                    <a:pt x="2211" y="5547"/>
                    <a:pt x="2260" y="3715"/>
                  </a:cubicBezTo>
                  <a:cubicBezTo>
                    <a:pt x="2260" y="3644"/>
                    <a:pt x="2319" y="3607"/>
                    <a:pt x="2374" y="3607"/>
                  </a:cubicBezTo>
                  <a:cubicBezTo>
                    <a:pt x="2395" y="3607"/>
                    <a:pt x="2416" y="3613"/>
                    <a:pt x="2433" y="3624"/>
                  </a:cubicBezTo>
                  <a:cubicBezTo>
                    <a:pt x="2441" y="3624"/>
                    <a:pt x="2457" y="3624"/>
                    <a:pt x="2474" y="3633"/>
                  </a:cubicBezTo>
                  <a:cubicBezTo>
                    <a:pt x="2506" y="3665"/>
                    <a:pt x="2548" y="3682"/>
                    <a:pt x="2580" y="3715"/>
                  </a:cubicBezTo>
                  <a:cubicBezTo>
                    <a:pt x="2761" y="3863"/>
                    <a:pt x="2950" y="4002"/>
                    <a:pt x="3123" y="4158"/>
                  </a:cubicBezTo>
                  <a:cubicBezTo>
                    <a:pt x="3343" y="4349"/>
                    <a:pt x="3686" y="4787"/>
                    <a:pt x="4026" y="4787"/>
                  </a:cubicBezTo>
                  <a:cubicBezTo>
                    <a:pt x="4068" y="4787"/>
                    <a:pt x="4109" y="4781"/>
                    <a:pt x="4150" y="4767"/>
                  </a:cubicBezTo>
                  <a:cubicBezTo>
                    <a:pt x="4224" y="4734"/>
                    <a:pt x="4446" y="4372"/>
                    <a:pt x="4512" y="4290"/>
                  </a:cubicBezTo>
                  <a:cubicBezTo>
                    <a:pt x="4610" y="4150"/>
                    <a:pt x="4717" y="4011"/>
                    <a:pt x="4816" y="3871"/>
                  </a:cubicBezTo>
                  <a:cubicBezTo>
                    <a:pt x="4988" y="3633"/>
                    <a:pt x="5169" y="3386"/>
                    <a:pt x="5350" y="3148"/>
                  </a:cubicBezTo>
                  <a:cubicBezTo>
                    <a:pt x="5374" y="3124"/>
                    <a:pt x="5401" y="3114"/>
                    <a:pt x="5428" y="3114"/>
                  </a:cubicBezTo>
                  <a:cubicBezTo>
                    <a:pt x="5475" y="3114"/>
                    <a:pt x="5521" y="3144"/>
                    <a:pt x="5547" y="3181"/>
                  </a:cubicBezTo>
                  <a:cubicBezTo>
                    <a:pt x="5561" y="3160"/>
                    <a:pt x="5584" y="3149"/>
                    <a:pt x="5607" y="3149"/>
                  </a:cubicBezTo>
                  <a:cubicBezTo>
                    <a:pt x="5640" y="3149"/>
                    <a:pt x="5670" y="3170"/>
                    <a:pt x="5670" y="3213"/>
                  </a:cubicBezTo>
                  <a:cubicBezTo>
                    <a:pt x="5679" y="3254"/>
                    <a:pt x="5679" y="3296"/>
                    <a:pt x="5679" y="3337"/>
                  </a:cubicBezTo>
                  <a:cubicBezTo>
                    <a:pt x="5810" y="5514"/>
                    <a:pt x="5679" y="7709"/>
                    <a:pt x="5687" y="9878"/>
                  </a:cubicBezTo>
                  <a:cubicBezTo>
                    <a:pt x="5687" y="10987"/>
                    <a:pt x="5703" y="12097"/>
                    <a:pt x="5720" y="13206"/>
                  </a:cubicBezTo>
                  <a:cubicBezTo>
                    <a:pt x="5720" y="13477"/>
                    <a:pt x="5720" y="13749"/>
                    <a:pt x="5728" y="14020"/>
                  </a:cubicBezTo>
                  <a:cubicBezTo>
                    <a:pt x="5744" y="14381"/>
                    <a:pt x="5687" y="14718"/>
                    <a:pt x="6114" y="14809"/>
                  </a:cubicBezTo>
                  <a:cubicBezTo>
                    <a:pt x="6183" y="14823"/>
                    <a:pt x="6261" y="14829"/>
                    <a:pt x="6343" y="14829"/>
                  </a:cubicBezTo>
                  <a:cubicBezTo>
                    <a:pt x="6534" y="14829"/>
                    <a:pt x="6747" y="14800"/>
                    <a:pt x="6919" y="14800"/>
                  </a:cubicBezTo>
                  <a:cubicBezTo>
                    <a:pt x="7191" y="14800"/>
                    <a:pt x="7454" y="14792"/>
                    <a:pt x="7725" y="14792"/>
                  </a:cubicBezTo>
                  <a:cubicBezTo>
                    <a:pt x="7593" y="12327"/>
                    <a:pt x="7684" y="9845"/>
                    <a:pt x="7758" y="7372"/>
                  </a:cubicBezTo>
                  <a:cubicBezTo>
                    <a:pt x="7799" y="6147"/>
                    <a:pt x="7815" y="4931"/>
                    <a:pt x="7815" y="3698"/>
                  </a:cubicBezTo>
                  <a:cubicBezTo>
                    <a:pt x="7807" y="2466"/>
                    <a:pt x="7725" y="1233"/>
                    <a:pt x="7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6;p28"/>
            <p:cNvSpPr/>
            <p:nvPr/>
          </p:nvSpPr>
          <p:spPr>
            <a:xfrm>
              <a:off x="1655675" y="1654600"/>
              <a:ext cx="22625" cy="19525"/>
            </a:xfrm>
            <a:custGeom>
              <a:avLst/>
              <a:gdLst/>
              <a:ahLst/>
              <a:cxnLst/>
              <a:rect l="l" t="t" r="r" b="b"/>
              <a:pathLst>
                <a:path w="905" h="781" extrusionOk="0">
                  <a:moveTo>
                    <a:pt x="459" y="225"/>
                  </a:moveTo>
                  <a:cubicBezTo>
                    <a:pt x="504" y="225"/>
                    <a:pt x="547" y="238"/>
                    <a:pt x="584" y="272"/>
                  </a:cubicBezTo>
                  <a:cubicBezTo>
                    <a:pt x="667" y="354"/>
                    <a:pt x="626" y="510"/>
                    <a:pt x="535" y="567"/>
                  </a:cubicBezTo>
                  <a:cubicBezTo>
                    <a:pt x="507" y="584"/>
                    <a:pt x="477" y="591"/>
                    <a:pt x="448" y="591"/>
                  </a:cubicBezTo>
                  <a:cubicBezTo>
                    <a:pt x="357" y="591"/>
                    <a:pt x="270" y="523"/>
                    <a:pt x="239" y="436"/>
                  </a:cubicBezTo>
                  <a:cubicBezTo>
                    <a:pt x="215" y="370"/>
                    <a:pt x="223" y="321"/>
                    <a:pt x="247" y="272"/>
                  </a:cubicBezTo>
                  <a:lnTo>
                    <a:pt x="305" y="272"/>
                  </a:lnTo>
                  <a:cubicBezTo>
                    <a:pt x="350" y="245"/>
                    <a:pt x="405" y="225"/>
                    <a:pt x="459" y="225"/>
                  </a:cubicBezTo>
                  <a:close/>
                  <a:moveTo>
                    <a:pt x="453" y="0"/>
                  </a:moveTo>
                  <a:cubicBezTo>
                    <a:pt x="206" y="0"/>
                    <a:pt x="1" y="231"/>
                    <a:pt x="67" y="477"/>
                  </a:cubicBezTo>
                  <a:cubicBezTo>
                    <a:pt x="110" y="657"/>
                    <a:pt x="280" y="781"/>
                    <a:pt x="453" y="781"/>
                  </a:cubicBezTo>
                  <a:cubicBezTo>
                    <a:pt x="509" y="781"/>
                    <a:pt x="565" y="768"/>
                    <a:pt x="617" y="740"/>
                  </a:cubicBezTo>
                  <a:cubicBezTo>
                    <a:pt x="823" y="641"/>
                    <a:pt x="905" y="354"/>
                    <a:pt x="765" y="165"/>
                  </a:cubicBezTo>
                  <a:cubicBezTo>
                    <a:pt x="699" y="83"/>
                    <a:pt x="584" y="33"/>
                    <a:pt x="486" y="25"/>
                  </a:cubicBezTo>
                  <a:cubicBezTo>
                    <a:pt x="486" y="17"/>
                    <a:pt x="461" y="0"/>
                    <a:pt x="4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7;p28"/>
            <p:cNvSpPr/>
            <p:nvPr/>
          </p:nvSpPr>
          <p:spPr>
            <a:xfrm>
              <a:off x="1655125" y="1440725"/>
              <a:ext cx="25250" cy="21750"/>
            </a:xfrm>
            <a:custGeom>
              <a:avLst/>
              <a:gdLst/>
              <a:ahLst/>
              <a:cxnLst/>
              <a:rect l="l" t="t" r="r" b="b"/>
              <a:pathLst>
                <a:path w="1010" h="870" extrusionOk="0">
                  <a:moveTo>
                    <a:pt x="538" y="289"/>
                  </a:moveTo>
                  <a:cubicBezTo>
                    <a:pt x="569" y="289"/>
                    <a:pt x="601" y="301"/>
                    <a:pt x="631" y="329"/>
                  </a:cubicBezTo>
                  <a:cubicBezTo>
                    <a:pt x="746" y="420"/>
                    <a:pt x="697" y="584"/>
                    <a:pt x="565" y="642"/>
                  </a:cubicBezTo>
                  <a:cubicBezTo>
                    <a:pt x="542" y="648"/>
                    <a:pt x="520" y="651"/>
                    <a:pt x="498" y="651"/>
                  </a:cubicBezTo>
                  <a:cubicBezTo>
                    <a:pt x="435" y="651"/>
                    <a:pt x="378" y="625"/>
                    <a:pt x="335" y="576"/>
                  </a:cubicBezTo>
                  <a:cubicBezTo>
                    <a:pt x="352" y="560"/>
                    <a:pt x="376" y="535"/>
                    <a:pt x="360" y="502"/>
                  </a:cubicBezTo>
                  <a:cubicBezTo>
                    <a:pt x="354" y="403"/>
                    <a:pt x="441" y="289"/>
                    <a:pt x="538" y="289"/>
                  </a:cubicBezTo>
                  <a:close/>
                  <a:moveTo>
                    <a:pt x="470" y="0"/>
                  </a:moveTo>
                  <a:cubicBezTo>
                    <a:pt x="171" y="0"/>
                    <a:pt x="1" y="336"/>
                    <a:pt x="105" y="601"/>
                  </a:cubicBezTo>
                  <a:cubicBezTo>
                    <a:pt x="168" y="774"/>
                    <a:pt x="335" y="870"/>
                    <a:pt x="507" y="870"/>
                  </a:cubicBezTo>
                  <a:cubicBezTo>
                    <a:pt x="604" y="870"/>
                    <a:pt x="704" y="839"/>
                    <a:pt x="787" y="773"/>
                  </a:cubicBezTo>
                  <a:cubicBezTo>
                    <a:pt x="1009" y="576"/>
                    <a:pt x="960" y="206"/>
                    <a:pt x="689" y="83"/>
                  </a:cubicBezTo>
                  <a:cubicBezTo>
                    <a:pt x="639" y="66"/>
                    <a:pt x="590" y="50"/>
                    <a:pt x="532" y="50"/>
                  </a:cubicBezTo>
                  <a:cubicBezTo>
                    <a:pt x="532" y="17"/>
                    <a:pt x="516" y="1"/>
                    <a:pt x="491" y="1"/>
                  </a:cubicBezTo>
                  <a:cubicBezTo>
                    <a:pt x="484" y="0"/>
                    <a:pt x="477" y="0"/>
                    <a:pt x="4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8;p28"/>
            <p:cNvSpPr/>
            <p:nvPr/>
          </p:nvSpPr>
          <p:spPr>
            <a:xfrm>
              <a:off x="1657750" y="1736525"/>
              <a:ext cx="23425" cy="21350"/>
            </a:xfrm>
            <a:custGeom>
              <a:avLst/>
              <a:gdLst/>
              <a:ahLst/>
              <a:cxnLst/>
              <a:rect l="l" t="t" r="r" b="b"/>
              <a:pathLst>
                <a:path w="937" h="854" extrusionOk="0">
                  <a:moveTo>
                    <a:pt x="437" y="205"/>
                  </a:moveTo>
                  <a:cubicBezTo>
                    <a:pt x="458" y="205"/>
                    <a:pt x="478" y="213"/>
                    <a:pt x="493" y="232"/>
                  </a:cubicBezTo>
                  <a:cubicBezTo>
                    <a:pt x="504" y="241"/>
                    <a:pt x="515" y="244"/>
                    <a:pt x="525" y="244"/>
                  </a:cubicBezTo>
                  <a:cubicBezTo>
                    <a:pt x="545" y="244"/>
                    <a:pt x="562" y="230"/>
                    <a:pt x="567" y="208"/>
                  </a:cubicBezTo>
                  <a:cubicBezTo>
                    <a:pt x="625" y="241"/>
                    <a:pt x="682" y="290"/>
                    <a:pt x="699" y="372"/>
                  </a:cubicBezTo>
                  <a:cubicBezTo>
                    <a:pt x="732" y="495"/>
                    <a:pt x="616" y="619"/>
                    <a:pt x="501" y="627"/>
                  </a:cubicBezTo>
                  <a:cubicBezTo>
                    <a:pt x="493" y="628"/>
                    <a:pt x="486" y="629"/>
                    <a:pt x="478" y="629"/>
                  </a:cubicBezTo>
                  <a:cubicBezTo>
                    <a:pt x="380" y="629"/>
                    <a:pt x="295" y="537"/>
                    <a:pt x="280" y="446"/>
                  </a:cubicBezTo>
                  <a:cubicBezTo>
                    <a:pt x="271" y="397"/>
                    <a:pt x="271" y="331"/>
                    <a:pt x="312" y="282"/>
                  </a:cubicBezTo>
                  <a:cubicBezTo>
                    <a:pt x="330" y="247"/>
                    <a:pt x="387" y="205"/>
                    <a:pt x="437" y="205"/>
                  </a:cubicBezTo>
                  <a:close/>
                  <a:moveTo>
                    <a:pt x="538" y="1"/>
                  </a:moveTo>
                  <a:cubicBezTo>
                    <a:pt x="493" y="1"/>
                    <a:pt x="447" y="11"/>
                    <a:pt x="403" y="35"/>
                  </a:cubicBezTo>
                  <a:cubicBezTo>
                    <a:pt x="378" y="43"/>
                    <a:pt x="370" y="52"/>
                    <a:pt x="370" y="68"/>
                  </a:cubicBezTo>
                  <a:cubicBezTo>
                    <a:pt x="255" y="68"/>
                    <a:pt x="123" y="158"/>
                    <a:pt x="82" y="282"/>
                  </a:cubicBezTo>
                  <a:cubicBezTo>
                    <a:pt x="0" y="528"/>
                    <a:pt x="156" y="808"/>
                    <a:pt x="419" y="849"/>
                  </a:cubicBezTo>
                  <a:cubicBezTo>
                    <a:pt x="440" y="852"/>
                    <a:pt x="462" y="854"/>
                    <a:pt x="483" y="854"/>
                  </a:cubicBezTo>
                  <a:cubicBezTo>
                    <a:pt x="711" y="854"/>
                    <a:pt x="937" y="662"/>
                    <a:pt x="937" y="421"/>
                  </a:cubicBezTo>
                  <a:cubicBezTo>
                    <a:pt x="937" y="219"/>
                    <a:pt x="744" y="1"/>
                    <a:pt x="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9;p28"/>
            <p:cNvSpPr/>
            <p:nvPr/>
          </p:nvSpPr>
          <p:spPr>
            <a:xfrm>
              <a:off x="1704175" y="1399025"/>
              <a:ext cx="124725" cy="72975"/>
            </a:xfrm>
            <a:custGeom>
              <a:avLst/>
              <a:gdLst/>
              <a:ahLst/>
              <a:cxnLst/>
              <a:rect l="l" t="t" r="r" b="b"/>
              <a:pathLst>
                <a:path w="4989" h="2919" extrusionOk="0">
                  <a:moveTo>
                    <a:pt x="3818" y="0"/>
                  </a:moveTo>
                  <a:cubicBezTo>
                    <a:pt x="3363" y="0"/>
                    <a:pt x="2905" y="36"/>
                    <a:pt x="2466" y="66"/>
                  </a:cubicBezTo>
                  <a:cubicBezTo>
                    <a:pt x="2425" y="66"/>
                    <a:pt x="2400" y="99"/>
                    <a:pt x="2375" y="132"/>
                  </a:cubicBezTo>
                  <a:cubicBezTo>
                    <a:pt x="2342" y="140"/>
                    <a:pt x="2326" y="157"/>
                    <a:pt x="2301" y="190"/>
                  </a:cubicBezTo>
                  <a:cubicBezTo>
                    <a:pt x="1907" y="954"/>
                    <a:pt x="1529" y="1718"/>
                    <a:pt x="1176" y="2499"/>
                  </a:cubicBezTo>
                  <a:cubicBezTo>
                    <a:pt x="888" y="1776"/>
                    <a:pt x="559" y="1052"/>
                    <a:pt x="107" y="420"/>
                  </a:cubicBezTo>
                  <a:cubicBezTo>
                    <a:pt x="83" y="387"/>
                    <a:pt x="58" y="387"/>
                    <a:pt x="9" y="387"/>
                  </a:cubicBezTo>
                  <a:lnTo>
                    <a:pt x="0" y="510"/>
                  </a:lnTo>
                  <a:cubicBezTo>
                    <a:pt x="329" y="1291"/>
                    <a:pt x="732" y="2039"/>
                    <a:pt x="1036" y="2827"/>
                  </a:cubicBezTo>
                  <a:cubicBezTo>
                    <a:pt x="1066" y="2878"/>
                    <a:pt x="1127" y="2919"/>
                    <a:pt x="1181" y="2919"/>
                  </a:cubicBezTo>
                  <a:cubicBezTo>
                    <a:pt x="1215" y="2919"/>
                    <a:pt x="1247" y="2902"/>
                    <a:pt x="1266" y="2860"/>
                  </a:cubicBezTo>
                  <a:cubicBezTo>
                    <a:pt x="1660" y="1989"/>
                    <a:pt x="2079" y="1143"/>
                    <a:pt x="2507" y="305"/>
                  </a:cubicBezTo>
                  <a:cubicBezTo>
                    <a:pt x="2523" y="296"/>
                    <a:pt x="2523" y="296"/>
                    <a:pt x="2523" y="280"/>
                  </a:cubicBezTo>
                  <a:cubicBezTo>
                    <a:pt x="2608" y="278"/>
                    <a:pt x="2693" y="277"/>
                    <a:pt x="2779" y="277"/>
                  </a:cubicBezTo>
                  <a:cubicBezTo>
                    <a:pt x="3197" y="277"/>
                    <a:pt x="3622" y="295"/>
                    <a:pt x="4047" y="295"/>
                  </a:cubicBezTo>
                  <a:cubicBezTo>
                    <a:pt x="4351" y="295"/>
                    <a:pt x="4655" y="286"/>
                    <a:pt x="4956" y="255"/>
                  </a:cubicBezTo>
                  <a:lnTo>
                    <a:pt x="4989" y="107"/>
                  </a:lnTo>
                  <a:cubicBezTo>
                    <a:pt x="4610" y="27"/>
                    <a:pt x="4215" y="0"/>
                    <a:pt x="381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0;p28"/>
            <p:cNvSpPr/>
            <p:nvPr/>
          </p:nvSpPr>
          <p:spPr>
            <a:xfrm>
              <a:off x="1656500" y="1571450"/>
              <a:ext cx="22425" cy="18125"/>
            </a:xfrm>
            <a:custGeom>
              <a:avLst/>
              <a:gdLst/>
              <a:ahLst/>
              <a:cxnLst/>
              <a:rect l="l" t="t" r="r" b="b"/>
              <a:pathLst>
                <a:path w="897" h="725" extrusionOk="0">
                  <a:moveTo>
                    <a:pt x="438" y="214"/>
                  </a:moveTo>
                  <a:cubicBezTo>
                    <a:pt x="452" y="214"/>
                    <a:pt x="468" y="216"/>
                    <a:pt x="486" y="220"/>
                  </a:cubicBezTo>
                  <a:cubicBezTo>
                    <a:pt x="593" y="237"/>
                    <a:pt x="617" y="352"/>
                    <a:pt x="551" y="434"/>
                  </a:cubicBezTo>
                  <a:cubicBezTo>
                    <a:pt x="513" y="492"/>
                    <a:pt x="457" y="524"/>
                    <a:pt x="399" y="524"/>
                  </a:cubicBezTo>
                  <a:cubicBezTo>
                    <a:pt x="359" y="524"/>
                    <a:pt x="317" y="509"/>
                    <a:pt x="280" y="475"/>
                  </a:cubicBezTo>
                  <a:cubicBezTo>
                    <a:pt x="239" y="434"/>
                    <a:pt x="206" y="384"/>
                    <a:pt x="198" y="327"/>
                  </a:cubicBezTo>
                  <a:lnTo>
                    <a:pt x="198" y="327"/>
                  </a:lnTo>
                  <a:cubicBezTo>
                    <a:pt x="205" y="332"/>
                    <a:pt x="213" y="334"/>
                    <a:pt x="222" y="334"/>
                  </a:cubicBezTo>
                  <a:cubicBezTo>
                    <a:pt x="242" y="334"/>
                    <a:pt x="265" y="322"/>
                    <a:pt x="288" y="310"/>
                  </a:cubicBezTo>
                  <a:cubicBezTo>
                    <a:pt x="336" y="257"/>
                    <a:pt x="372" y="214"/>
                    <a:pt x="438" y="214"/>
                  </a:cubicBezTo>
                  <a:close/>
                  <a:moveTo>
                    <a:pt x="440" y="0"/>
                  </a:moveTo>
                  <a:cubicBezTo>
                    <a:pt x="378" y="0"/>
                    <a:pt x="315" y="11"/>
                    <a:pt x="264" y="31"/>
                  </a:cubicBezTo>
                  <a:cubicBezTo>
                    <a:pt x="243" y="23"/>
                    <a:pt x="223" y="19"/>
                    <a:pt x="202" y="19"/>
                  </a:cubicBezTo>
                  <a:cubicBezTo>
                    <a:pt x="182" y="19"/>
                    <a:pt x="161" y="23"/>
                    <a:pt x="141" y="31"/>
                  </a:cubicBezTo>
                  <a:cubicBezTo>
                    <a:pt x="34" y="97"/>
                    <a:pt x="1" y="253"/>
                    <a:pt x="17" y="368"/>
                  </a:cubicBezTo>
                  <a:cubicBezTo>
                    <a:pt x="62" y="570"/>
                    <a:pt x="228" y="724"/>
                    <a:pt x="414" y="724"/>
                  </a:cubicBezTo>
                  <a:cubicBezTo>
                    <a:pt x="470" y="724"/>
                    <a:pt x="528" y="711"/>
                    <a:pt x="584" y="680"/>
                  </a:cubicBezTo>
                  <a:cubicBezTo>
                    <a:pt x="814" y="557"/>
                    <a:pt x="897" y="228"/>
                    <a:pt x="666" y="64"/>
                  </a:cubicBezTo>
                  <a:cubicBezTo>
                    <a:pt x="614" y="21"/>
                    <a:pt x="527" y="0"/>
                    <a:pt x="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;p28"/>
            <p:cNvSpPr/>
            <p:nvPr/>
          </p:nvSpPr>
          <p:spPr>
            <a:xfrm>
              <a:off x="1657525" y="1695000"/>
              <a:ext cx="22425" cy="20250"/>
            </a:xfrm>
            <a:custGeom>
              <a:avLst/>
              <a:gdLst/>
              <a:ahLst/>
              <a:cxnLst/>
              <a:rect l="l" t="t" r="r" b="b"/>
              <a:pathLst>
                <a:path w="897" h="810" extrusionOk="0">
                  <a:moveTo>
                    <a:pt x="435" y="196"/>
                  </a:moveTo>
                  <a:cubicBezTo>
                    <a:pt x="465" y="196"/>
                    <a:pt x="495" y="202"/>
                    <a:pt x="527" y="217"/>
                  </a:cubicBezTo>
                  <a:cubicBezTo>
                    <a:pt x="650" y="258"/>
                    <a:pt x="667" y="390"/>
                    <a:pt x="617" y="505"/>
                  </a:cubicBezTo>
                  <a:cubicBezTo>
                    <a:pt x="575" y="585"/>
                    <a:pt x="514" y="617"/>
                    <a:pt x="451" y="617"/>
                  </a:cubicBezTo>
                  <a:cubicBezTo>
                    <a:pt x="296" y="617"/>
                    <a:pt x="134" y="416"/>
                    <a:pt x="239" y="258"/>
                  </a:cubicBezTo>
                  <a:cubicBezTo>
                    <a:pt x="303" y="229"/>
                    <a:pt x="366" y="196"/>
                    <a:pt x="435" y="196"/>
                  </a:cubicBezTo>
                  <a:close/>
                  <a:moveTo>
                    <a:pt x="409" y="0"/>
                  </a:moveTo>
                  <a:cubicBezTo>
                    <a:pt x="279" y="0"/>
                    <a:pt x="156" y="50"/>
                    <a:pt x="124" y="176"/>
                  </a:cubicBezTo>
                  <a:cubicBezTo>
                    <a:pt x="1" y="291"/>
                    <a:pt x="1" y="505"/>
                    <a:pt x="108" y="644"/>
                  </a:cubicBezTo>
                  <a:cubicBezTo>
                    <a:pt x="201" y="751"/>
                    <a:pt x="328" y="810"/>
                    <a:pt x="453" y="810"/>
                  </a:cubicBezTo>
                  <a:cubicBezTo>
                    <a:pt x="558" y="810"/>
                    <a:pt x="661" y="768"/>
                    <a:pt x="741" y="677"/>
                  </a:cubicBezTo>
                  <a:cubicBezTo>
                    <a:pt x="897" y="505"/>
                    <a:pt x="897" y="225"/>
                    <a:pt x="699" y="85"/>
                  </a:cubicBezTo>
                  <a:cubicBezTo>
                    <a:pt x="629" y="34"/>
                    <a:pt x="517" y="0"/>
                    <a:pt x="4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374644" y="1465117"/>
            <a:ext cx="2447451" cy="2563146"/>
            <a:chOff x="3374644" y="1465117"/>
            <a:chExt cx="2447451" cy="2563146"/>
          </a:xfrm>
        </p:grpSpPr>
        <p:sp>
          <p:nvSpPr>
            <p:cNvPr id="21" name="Google Shape;664;p29"/>
            <p:cNvSpPr/>
            <p:nvPr/>
          </p:nvSpPr>
          <p:spPr>
            <a:xfrm rot="21314802">
              <a:off x="3575990" y="1632245"/>
              <a:ext cx="657432" cy="155824"/>
            </a:xfrm>
            <a:custGeom>
              <a:avLst/>
              <a:gdLst/>
              <a:ahLst/>
              <a:cxnLst/>
              <a:rect l="l" t="t" r="r" b="b"/>
              <a:pathLst>
                <a:path w="3198" h="758" extrusionOk="0">
                  <a:moveTo>
                    <a:pt x="3082" y="0"/>
                  </a:moveTo>
                  <a:lnTo>
                    <a:pt x="3082" y="0"/>
                  </a:lnTo>
                  <a:cubicBezTo>
                    <a:pt x="2992" y="156"/>
                    <a:pt x="2869" y="222"/>
                    <a:pt x="2680" y="222"/>
                  </a:cubicBezTo>
                  <a:cubicBezTo>
                    <a:pt x="2433" y="217"/>
                    <a:pt x="2187" y="215"/>
                    <a:pt x="1940" y="215"/>
                  </a:cubicBezTo>
                  <a:cubicBezTo>
                    <a:pt x="1447" y="215"/>
                    <a:pt x="954" y="222"/>
                    <a:pt x="461" y="222"/>
                  </a:cubicBezTo>
                  <a:cubicBezTo>
                    <a:pt x="363" y="222"/>
                    <a:pt x="295" y="214"/>
                    <a:pt x="243" y="214"/>
                  </a:cubicBezTo>
                  <a:cubicBezTo>
                    <a:pt x="117" y="214"/>
                    <a:pt x="94" y="260"/>
                    <a:pt x="1" y="575"/>
                  </a:cubicBezTo>
                  <a:cubicBezTo>
                    <a:pt x="50" y="641"/>
                    <a:pt x="124" y="641"/>
                    <a:pt x="181" y="641"/>
                  </a:cubicBezTo>
                  <a:cubicBezTo>
                    <a:pt x="675" y="682"/>
                    <a:pt x="1184" y="740"/>
                    <a:pt x="1677" y="756"/>
                  </a:cubicBezTo>
                  <a:cubicBezTo>
                    <a:pt x="1709" y="757"/>
                    <a:pt x="1742" y="757"/>
                    <a:pt x="1774" y="757"/>
                  </a:cubicBezTo>
                  <a:cubicBezTo>
                    <a:pt x="2160" y="757"/>
                    <a:pt x="2544" y="708"/>
                    <a:pt x="2893" y="526"/>
                  </a:cubicBezTo>
                  <a:cubicBezTo>
                    <a:pt x="3173" y="386"/>
                    <a:pt x="3197" y="321"/>
                    <a:pt x="3082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5;p29"/>
            <p:cNvSpPr/>
            <p:nvPr/>
          </p:nvSpPr>
          <p:spPr>
            <a:xfrm rot="21314802">
              <a:off x="4962207" y="1465117"/>
              <a:ext cx="599870" cy="154590"/>
            </a:xfrm>
            <a:custGeom>
              <a:avLst/>
              <a:gdLst/>
              <a:ahLst/>
              <a:cxnLst/>
              <a:rect l="l" t="t" r="r" b="b"/>
              <a:pathLst>
                <a:path w="2918" h="752" extrusionOk="0">
                  <a:moveTo>
                    <a:pt x="2811" y="0"/>
                  </a:moveTo>
                  <a:lnTo>
                    <a:pt x="2811" y="0"/>
                  </a:lnTo>
                  <a:cubicBezTo>
                    <a:pt x="2745" y="156"/>
                    <a:pt x="2630" y="214"/>
                    <a:pt x="2458" y="214"/>
                  </a:cubicBezTo>
                  <a:cubicBezTo>
                    <a:pt x="2230" y="211"/>
                    <a:pt x="2004" y="210"/>
                    <a:pt x="1778" y="210"/>
                  </a:cubicBezTo>
                  <a:cubicBezTo>
                    <a:pt x="1325" y="210"/>
                    <a:pt x="874" y="214"/>
                    <a:pt x="420" y="214"/>
                  </a:cubicBezTo>
                  <a:cubicBezTo>
                    <a:pt x="333" y="214"/>
                    <a:pt x="271" y="206"/>
                    <a:pt x="225" y="206"/>
                  </a:cubicBezTo>
                  <a:cubicBezTo>
                    <a:pt x="110" y="206"/>
                    <a:pt x="89" y="253"/>
                    <a:pt x="1" y="575"/>
                  </a:cubicBezTo>
                  <a:cubicBezTo>
                    <a:pt x="50" y="633"/>
                    <a:pt x="116" y="625"/>
                    <a:pt x="165" y="633"/>
                  </a:cubicBezTo>
                  <a:cubicBezTo>
                    <a:pt x="625" y="682"/>
                    <a:pt x="1077" y="740"/>
                    <a:pt x="1529" y="748"/>
                  </a:cubicBezTo>
                  <a:cubicBezTo>
                    <a:pt x="1580" y="750"/>
                    <a:pt x="1630" y="751"/>
                    <a:pt x="1681" y="751"/>
                  </a:cubicBezTo>
                  <a:cubicBezTo>
                    <a:pt x="2020" y="751"/>
                    <a:pt x="2347" y="698"/>
                    <a:pt x="2655" y="526"/>
                  </a:cubicBezTo>
                  <a:cubicBezTo>
                    <a:pt x="2893" y="378"/>
                    <a:pt x="2918" y="321"/>
                    <a:pt x="2811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6;p29"/>
            <p:cNvSpPr/>
            <p:nvPr/>
          </p:nvSpPr>
          <p:spPr>
            <a:xfrm rot="21314802">
              <a:off x="3497238" y="1468130"/>
              <a:ext cx="2324857" cy="2395738"/>
            </a:xfrm>
            <a:custGeom>
              <a:avLst/>
              <a:gdLst/>
              <a:ahLst/>
              <a:cxnLst/>
              <a:rect l="l" t="t" r="r" b="b"/>
              <a:pathLst>
                <a:path w="11309" h="11654" extrusionOk="0">
                  <a:moveTo>
                    <a:pt x="9920" y="1"/>
                  </a:moveTo>
                  <a:cubicBezTo>
                    <a:pt x="9295" y="9"/>
                    <a:pt x="8663" y="9"/>
                    <a:pt x="8030" y="25"/>
                  </a:cubicBezTo>
                  <a:cubicBezTo>
                    <a:pt x="7890" y="25"/>
                    <a:pt x="7759" y="25"/>
                    <a:pt x="7611" y="50"/>
                  </a:cubicBezTo>
                  <a:cubicBezTo>
                    <a:pt x="7315" y="124"/>
                    <a:pt x="7200" y="206"/>
                    <a:pt x="7159" y="502"/>
                  </a:cubicBezTo>
                  <a:cubicBezTo>
                    <a:pt x="7101" y="1011"/>
                    <a:pt x="7035" y="1504"/>
                    <a:pt x="7019" y="2006"/>
                  </a:cubicBezTo>
                  <a:cubicBezTo>
                    <a:pt x="6994" y="2614"/>
                    <a:pt x="6978" y="3214"/>
                    <a:pt x="6937" y="3822"/>
                  </a:cubicBezTo>
                  <a:cubicBezTo>
                    <a:pt x="6920" y="4101"/>
                    <a:pt x="6879" y="4381"/>
                    <a:pt x="6830" y="4652"/>
                  </a:cubicBezTo>
                  <a:cubicBezTo>
                    <a:pt x="6814" y="4775"/>
                    <a:pt x="6855" y="4956"/>
                    <a:pt x="6690" y="4981"/>
                  </a:cubicBezTo>
                  <a:cubicBezTo>
                    <a:pt x="6677" y="4983"/>
                    <a:pt x="6665" y="4985"/>
                    <a:pt x="6653" y="4985"/>
                  </a:cubicBezTo>
                  <a:cubicBezTo>
                    <a:pt x="6528" y="4985"/>
                    <a:pt x="6495" y="4832"/>
                    <a:pt x="6427" y="4734"/>
                  </a:cubicBezTo>
                  <a:cubicBezTo>
                    <a:pt x="5934" y="4011"/>
                    <a:pt x="5556" y="3214"/>
                    <a:pt x="5112" y="2466"/>
                  </a:cubicBezTo>
                  <a:cubicBezTo>
                    <a:pt x="4767" y="1882"/>
                    <a:pt x="4455" y="1266"/>
                    <a:pt x="4036" y="707"/>
                  </a:cubicBezTo>
                  <a:cubicBezTo>
                    <a:pt x="3904" y="535"/>
                    <a:pt x="3748" y="461"/>
                    <a:pt x="3535" y="444"/>
                  </a:cubicBezTo>
                  <a:cubicBezTo>
                    <a:pt x="3289" y="424"/>
                    <a:pt x="3042" y="416"/>
                    <a:pt x="2796" y="416"/>
                  </a:cubicBezTo>
                  <a:cubicBezTo>
                    <a:pt x="2262" y="416"/>
                    <a:pt x="1727" y="452"/>
                    <a:pt x="1193" y="469"/>
                  </a:cubicBezTo>
                  <a:cubicBezTo>
                    <a:pt x="1143" y="814"/>
                    <a:pt x="905" y="1052"/>
                    <a:pt x="773" y="1315"/>
                  </a:cubicBezTo>
                  <a:cubicBezTo>
                    <a:pt x="543" y="1751"/>
                    <a:pt x="305" y="2178"/>
                    <a:pt x="198" y="2663"/>
                  </a:cubicBezTo>
                  <a:cubicBezTo>
                    <a:pt x="174" y="2737"/>
                    <a:pt x="157" y="2795"/>
                    <a:pt x="157" y="2869"/>
                  </a:cubicBezTo>
                  <a:cubicBezTo>
                    <a:pt x="138" y="3028"/>
                    <a:pt x="163" y="3088"/>
                    <a:pt x="271" y="3088"/>
                  </a:cubicBezTo>
                  <a:cubicBezTo>
                    <a:pt x="303" y="3088"/>
                    <a:pt x="341" y="3083"/>
                    <a:pt x="387" y="3074"/>
                  </a:cubicBezTo>
                  <a:cubicBezTo>
                    <a:pt x="470" y="3057"/>
                    <a:pt x="538" y="3048"/>
                    <a:pt x="592" y="3048"/>
                  </a:cubicBezTo>
                  <a:cubicBezTo>
                    <a:pt x="779" y="3048"/>
                    <a:pt x="806" y="3157"/>
                    <a:pt x="749" y="3444"/>
                  </a:cubicBezTo>
                  <a:cubicBezTo>
                    <a:pt x="626" y="4052"/>
                    <a:pt x="379" y="4627"/>
                    <a:pt x="264" y="5227"/>
                  </a:cubicBezTo>
                  <a:lnTo>
                    <a:pt x="17" y="6493"/>
                  </a:lnTo>
                  <a:cubicBezTo>
                    <a:pt x="1" y="6583"/>
                    <a:pt x="9" y="6682"/>
                    <a:pt x="9" y="6772"/>
                  </a:cubicBezTo>
                  <a:cubicBezTo>
                    <a:pt x="9" y="6928"/>
                    <a:pt x="83" y="6986"/>
                    <a:pt x="231" y="7019"/>
                  </a:cubicBezTo>
                  <a:cubicBezTo>
                    <a:pt x="576" y="7068"/>
                    <a:pt x="568" y="7076"/>
                    <a:pt x="576" y="7421"/>
                  </a:cubicBezTo>
                  <a:cubicBezTo>
                    <a:pt x="584" y="7791"/>
                    <a:pt x="519" y="8161"/>
                    <a:pt x="461" y="8531"/>
                  </a:cubicBezTo>
                  <a:cubicBezTo>
                    <a:pt x="363" y="9163"/>
                    <a:pt x="330" y="9813"/>
                    <a:pt x="363" y="10445"/>
                  </a:cubicBezTo>
                  <a:cubicBezTo>
                    <a:pt x="371" y="10848"/>
                    <a:pt x="552" y="11004"/>
                    <a:pt x="954" y="11086"/>
                  </a:cubicBezTo>
                  <a:cubicBezTo>
                    <a:pt x="1488" y="11201"/>
                    <a:pt x="2031" y="11201"/>
                    <a:pt x="2573" y="11284"/>
                  </a:cubicBezTo>
                  <a:cubicBezTo>
                    <a:pt x="2602" y="11287"/>
                    <a:pt x="2631" y="11288"/>
                    <a:pt x="2660" y="11288"/>
                  </a:cubicBezTo>
                  <a:cubicBezTo>
                    <a:pt x="2853" y="11288"/>
                    <a:pt x="3046" y="11226"/>
                    <a:pt x="3239" y="11226"/>
                  </a:cubicBezTo>
                  <a:cubicBezTo>
                    <a:pt x="3584" y="11218"/>
                    <a:pt x="3929" y="11218"/>
                    <a:pt x="4282" y="11218"/>
                  </a:cubicBezTo>
                  <a:cubicBezTo>
                    <a:pt x="4291" y="11169"/>
                    <a:pt x="4324" y="11127"/>
                    <a:pt x="4324" y="11086"/>
                  </a:cubicBezTo>
                  <a:cubicBezTo>
                    <a:pt x="4356" y="10215"/>
                    <a:pt x="4274" y="9336"/>
                    <a:pt x="4233" y="8465"/>
                  </a:cubicBezTo>
                  <a:cubicBezTo>
                    <a:pt x="4225" y="8333"/>
                    <a:pt x="4143" y="8169"/>
                    <a:pt x="4324" y="8062"/>
                  </a:cubicBezTo>
                  <a:cubicBezTo>
                    <a:pt x="4408" y="7965"/>
                    <a:pt x="4456" y="7920"/>
                    <a:pt x="4509" y="7920"/>
                  </a:cubicBezTo>
                  <a:cubicBezTo>
                    <a:pt x="4553" y="7920"/>
                    <a:pt x="4601" y="7952"/>
                    <a:pt x="4677" y="8013"/>
                  </a:cubicBezTo>
                  <a:cubicBezTo>
                    <a:pt x="4899" y="8210"/>
                    <a:pt x="5071" y="8448"/>
                    <a:pt x="5236" y="8679"/>
                  </a:cubicBezTo>
                  <a:cubicBezTo>
                    <a:pt x="5844" y="9541"/>
                    <a:pt x="6444" y="10404"/>
                    <a:pt x="6986" y="11300"/>
                  </a:cubicBezTo>
                  <a:cubicBezTo>
                    <a:pt x="7144" y="11560"/>
                    <a:pt x="7316" y="11654"/>
                    <a:pt x="7606" y="11654"/>
                  </a:cubicBezTo>
                  <a:cubicBezTo>
                    <a:pt x="7618" y="11654"/>
                    <a:pt x="7631" y="11654"/>
                    <a:pt x="7644" y="11653"/>
                  </a:cubicBezTo>
                  <a:cubicBezTo>
                    <a:pt x="8169" y="11637"/>
                    <a:pt x="8687" y="11596"/>
                    <a:pt x="9205" y="11514"/>
                  </a:cubicBezTo>
                  <a:cubicBezTo>
                    <a:pt x="9484" y="11473"/>
                    <a:pt x="9780" y="11514"/>
                    <a:pt x="10068" y="11448"/>
                  </a:cubicBezTo>
                  <a:cubicBezTo>
                    <a:pt x="10166" y="11012"/>
                    <a:pt x="10207" y="10569"/>
                    <a:pt x="10224" y="10133"/>
                  </a:cubicBezTo>
                  <a:cubicBezTo>
                    <a:pt x="10249" y="9459"/>
                    <a:pt x="10306" y="8785"/>
                    <a:pt x="10240" y="8103"/>
                  </a:cubicBezTo>
                  <a:cubicBezTo>
                    <a:pt x="10232" y="7972"/>
                    <a:pt x="10249" y="7881"/>
                    <a:pt x="10413" y="7881"/>
                  </a:cubicBezTo>
                  <a:cubicBezTo>
                    <a:pt x="10692" y="7881"/>
                    <a:pt x="10816" y="7692"/>
                    <a:pt x="10840" y="7462"/>
                  </a:cubicBezTo>
                  <a:cubicBezTo>
                    <a:pt x="10865" y="7093"/>
                    <a:pt x="10922" y="6723"/>
                    <a:pt x="10898" y="6337"/>
                  </a:cubicBezTo>
                  <a:cubicBezTo>
                    <a:pt x="10848" y="5679"/>
                    <a:pt x="10824" y="5013"/>
                    <a:pt x="10725" y="4356"/>
                  </a:cubicBezTo>
                  <a:cubicBezTo>
                    <a:pt x="10701" y="4233"/>
                    <a:pt x="10742" y="4151"/>
                    <a:pt x="10890" y="4151"/>
                  </a:cubicBezTo>
                  <a:cubicBezTo>
                    <a:pt x="11070" y="4142"/>
                    <a:pt x="11144" y="4019"/>
                    <a:pt x="11218" y="3871"/>
                  </a:cubicBezTo>
                  <a:cubicBezTo>
                    <a:pt x="11300" y="3699"/>
                    <a:pt x="11309" y="3518"/>
                    <a:pt x="11276" y="3329"/>
                  </a:cubicBezTo>
                  <a:cubicBezTo>
                    <a:pt x="11103" y="2334"/>
                    <a:pt x="10898" y="1357"/>
                    <a:pt x="10553" y="412"/>
                  </a:cubicBezTo>
                  <a:cubicBezTo>
                    <a:pt x="10413" y="33"/>
                    <a:pt x="10331" y="1"/>
                    <a:pt x="992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7;p29"/>
            <p:cNvSpPr/>
            <p:nvPr/>
          </p:nvSpPr>
          <p:spPr>
            <a:xfrm rot="21314802">
              <a:off x="3374644" y="1629647"/>
              <a:ext cx="1012255" cy="2398616"/>
            </a:xfrm>
            <a:custGeom>
              <a:avLst/>
              <a:gdLst/>
              <a:ahLst/>
              <a:cxnLst/>
              <a:rect l="l" t="t" r="r" b="b"/>
              <a:pathLst>
                <a:path w="4924" h="11668" extrusionOk="0">
                  <a:moveTo>
                    <a:pt x="1842" y="0"/>
                  </a:moveTo>
                  <a:cubicBezTo>
                    <a:pt x="905" y="74"/>
                    <a:pt x="872" y="58"/>
                    <a:pt x="617" y="838"/>
                  </a:cubicBezTo>
                  <a:cubicBezTo>
                    <a:pt x="617" y="846"/>
                    <a:pt x="609" y="855"/>
                    <a:pt x="609" y="863"/>
                  </a:cubicBezTo>
                  <a:cubicBezTo>
                    <a:pt x="371" y="1512"/>
                    <a:pt x="149" y="2161"/>
                    <a:pt x="50" y="2852"/>
                  </a:cubicBezTo>
                  <a:cubicBezTo>
                    <a:pt x="17" y="3065"/>
                    <a:pt x="9" y="3312"/>
                    <a:pt x="214" y="3410"/>
                  </a:cubicBezTo>
                  <a:cubicBezTo>
                    <a:pt x="453" y="3550"/>
                    <a:pt x="445" y="3690"/>
                    <a:pt x="379" y="3895"/>
                  </a:cubicBezTo>
                  <a:cubicBezTo>
                    <a:pt x="346" y="4002"/>
                    <a:pt x="346" y="4101"/>
                    <a:pt x="329" y="4208"/>
                  </a:cubicBezTo>
                  <a:cubicBezTo>
                    <a:pt x="198" y="5111"/>
                    <a:pt x="75" y="5999"/>
                    <a:pt x="17" y="6919"/>
                  </a:cubicBezTo>
                  <a:cubicBezTo>
                    <a:pt x="9" y="7141"/>
                    <a:pt x="1" y="7371"/>
                    <a:pt x="239" y="7503"/>
                  </a:cubicBezTo>
                  <a:cubicBezTo>
                    <a:pt x="305" y="7544"/>
                    <a:pt x="305" y="7618"/>
                    <a:pt x="297" y="7684"/>
                  </a:cubicBezTo>
                  <a:cubicBezTo>
                    <a:pt x="280" y="7807"/>
                    <a:pt x="264" y="7947"/>
                    <a:pt x="255" y="8070"/>
                  </a:cubicBezTo>
                  <a:cubicBezTo>
                    <a:pt x="206" y="8818"/>
                    <a:pt x="116" y="9574"/>
                    <a:pt x="140" y="10338"/>
                  </a:cubicBezTo>
                  <a:cubicBezTo>
                    <a:pt x="157" y="10535"/>
                    <a:pt x="182" y="10716"/>
                    <a:pt x="239" y="10889"/>
                  </a:cubicBezTo>
                  <a:cubicBezTo>
                    <a:pt x="371" y="11357"/>
                    <a:pt x="691" y="11587"/>
                    <a:pt x="1159" y="11604"/>
                  </a:cubicBezTo>
                  <a:cubicBezTo>
                    <a:pt x="1275" y="11604"/>
                    <a:pt x="1398" y="11604"/>
                    <a:pt x="1513" y="11612"/>
                  </a:cubicBezTo>
                  <a:cubicBezTo>
                    <a:pt x="1973" y="11649"/>
                    <a:pt x="2437" y="11667"/>
                    <a:pt x="2904" y="11667"/>
                  </a:cubicBezTo>
                  <a:cubicBezTo>
                    <a:pt x="3370" y="11667"/>
                    <a:pt x="3838" y="11649"/>
                    <a:pt x="4307" y="11612"/>
                  </a:cubicBezTo>
                  <a:cubicBezTo>
                    <a:pt x="4389" y="11612"/>
                    <a:pt x="4471" y="11612"/>
                    <a:pt x="4553" y="11587"/>
                  </a:cubicBezTo>
                  <a:cubicBezTo>
                    <a:pt x="4792" y="11538"/>
                    <a:pt x="4874" y="11464"/>
                    <a:pt x="4899" y="11217"/>
                  </a:cubicBezTo>
                  <a:cubicBezTo>
                    <a:pt x="4923" y="11078"/>
                    <a:pt x="4915" y="10921"/>
                    <a:pt x="4923" y="10765"/>
                  </a:cubicBezTo>
                  <a:cubicBezTo>
                    <a:pt x="4570" y="10765"/>
                    <a:pt x="4225" y="10765"/>
                    <a:pt x="3871" y="10782"/>
                  </a:cubicBezTo>
                  <a:cubicBezTo>
                    <a:pt x="3696" y="10788"/>
                    <a:pt x="3521" y="10839"/>
                    <a:pt x="3337" y="10839"/>
                  </a:cubicBezTo>
                  <a:cubicBezTo>
                    <a:pt x="3296" y="10839"/>
                    <a:pt x="3255" y="10837"/>
                    <a:pt x="3214" y="10831"/>
                  </a:cubicBezTo>
                  <a:cubicBezTo>
                    <a:pt x="2680" y="10741"/>
                    <a:pt x="2129" y="10749"/>
                    <a:pt x="1595" y="10634"/>
                  </a:cubicBezTo>
                  <a:cubicBezTo>
                    <a:pt x="1201" y="10552"/>
                    <a:pt x="1020" y="10396"/>
                    <a:pt x="995" y="10001"/>
                  </a:cubicBezTo>
                  <a:cubicBezTo>
                    <a:pt x="970" y="9352"/>
                    <a:pt x="995" y="8711"/>
                    <a:pt x="1102" y="8078"/>
                  </a:cubicBezTo>
                  <a:cubicBezTo>
                    <a:pt x="1159" y="7708"/>
                    <a:pt x="1225" y="7347"/>
                    <a:pt x="1217" y="6969"/>
                  </a:cubicBezTo>
                  <a:cubicBezTo>
                    <a:pt x="1201" y="6640"/>
                    <a:pt x="1217" y="6632"/>
                    <a:pt x="872" y="6566"/>
                  </a:cubicBezTo>
                  <a:cubicBezTo>
                    <a:pt x="724" y="6550"/>
                    <a:pt x="650" y="6476"/>
                    <a:pt x="650" y="6320"/>
                  </a:cubicBezTo>
                  <a:cubicBezTo>
                    <a:pt x="650" y="6229"/>
                    <a:pt x="634" y="6139"/>
                    <a:pt x="658" y="6048"/>
                  </a:cubicBezTo>
                  <a:lnTo>
                    <a:pt x="905" y="4783"/>
                  </a:lnTo>
                  <a:cubicBezTo>
                    <a:pt x="1020" y="4175"/>
                    <a:pt x="1266" y="3599"/>
                    <a:pt x="1390" y="2991"/>
                  </a:cubicBezTo>
                  <a:cubicBezTo>
                    <a:pt x="1447" y="2702"/>
                    <a:pt x="1420" y="2599"/>
                    <a:pt x="1229" y="2599"/>
                  </a:cubicBezTo>
                  <a:cubicBezTo>
                    <a:pt x="1175" y="2599"/>
                    <a:pt x="1109" y="2607"/>
                    <a:pt x="1028" y="2622"/>
                  </a:cubicBezTo>
                  <a:cubicBezTo>
                    <a:pt x="977" y="2632"/>
                    <a:pt x="936" y="2638"/>
                    <a:pt x="903" y="2638"/>
                  </a:cubicBezTo>
                  <a:cubicBezTo>
                    <a:pt x="805" y="2638"/>
                    <a:pt x="783" y="2582"/>
                    <a:pt x="790" y="2416"/>
                  </a:cubicBezTo>
                  <a:cubicBezTo>
                    <a:pt x="806" y="2350"/>
                    <a:pt x="814" y="2285"/>
                    <a:pt x="831" y="2211"/>
                  </a:cubicBezTo>
                  <a:cubicBezTo>
                    <a:pt x="946" y="1726"/>
                    <a:pt x="1184" y="1298"/>
                    <a:pt x="1406" y="863"/>
                  </a:cubicBezTo>
                  <a:cubicBezTo>
                    <a:pt x="1554" y="583"/>
                    <a:pt x="1800" y="345"/>
                    <a:pt x="1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8;p29"/>
            <p:cNvSpPr/>
            <p:nvPr/>
          </p:nvSpPr>
          <p:spPr>
            <a:xfrm rot="21314802">
              <a:off x="4457038" y="3074210"/>
              <a:ext cx="1181033" cy="867309"/>
            </a:xfrm>
            <a:custGeom>
              <a:avLst/>
              <a:gdLst/>
              <a:ahLst/>
              <a:cxnLst/>
              <a:rect l="l" t="t" r="r" b="b"/>
              <a:pathLst>
                <a:path w="5745" h="4219" extrusionOk="0">
                  <a:moveTo>
                    <a:pt x="191" y="0"/>
                  </a:moveTo>
                  <a:cubicBezTo>
                    <a:pt x="137" y="0"/>
                    <a:pt x="86" y="46"/>
                    <a:pt x="1" y="140"/>
                  </a:cubicBezTo>
                  <a:cubicBezTo>
                    <a:pt x="831" y="1381"/>
                    <a:pt x="1677" y="2614"/>
                    <a:pt x="2499" y="3863"/>
                  </a:cubicBezTo>
                  <a:cubicBezTo>
                    <a:pt x="2663" y="4109"/>
                    <a:pt x="2844" y="4216"/>
                    <a:pt x="3132" y="4216"/>
                  </a:cubicBezTo>
                  <a:cubicBezTo>
                    <a:pt x="3194" y="4218"/>
                    <a:pt x="3256" y="4218"/>
                    <a:pt x="3317" y="4218"/>
                  </a:cubicBezTo>
                  <a:cubicBezTo>
                    <a:pt x="3985" y="4218"/>
                    <a:pt x="4646" y="4139"/>
                    <a:pt x="5293" y="4011"/>
                  </a:cubicBezTo>
                  <a:cubicBezTo>
                    <a:pt x="5572" y="3961"/>
                    <a:pt x="5720" y="3797"/>
                    <a:pt x="5745" y="3518"/>
                  </a:cubicBezTo>
                  <a:lnTo>
                    <a:pt x="5745" y="3518"/>
                  </a:lnTo>
                  <a:cubicBezTo>
                    <a:pt x="5465" y="3583"/>
                    <a:pt x="5170" y="3551"/>
                    <a:pt x="4882" y="3592"/>
                  </a:cubicBezTo>
                  <a:cubicBezTo>
                    <a:pt x="4364" y="3674"/>
                    <a:pt x="3846" y="3715"/>
                    <a:pt x="3321" y="3723"/>
                  </a:cubicBezTo>
                  <a:cubicBezTo>
                    <a:pt x="3300" y="3724"/>
                    <a:pt x="3280" y="3725"/>
                    <a:pt x="3260" y="3725"/>
                  </a:cubicBezTo>
                  <a:cubicBezTo>
                    <a:pt x="2983" y="3725"/>
                    <a:pt x="2809" y="3616"/>
                    <a:pt x="2663" y="3378"/>
                  </a:cubicBezTo>
                  <a:cubicBezTo>
                    <a:pt x="2121" y="2482"/>
                    <a:pt x="1521" y="1619"/>
                    <a:pt x="913" y="756"/>
                  </a:cubicBezTo>
                  <a:cubicBezTo>
                    <a:pt x="748" y="510"/>
                    <a:pt x="576" y="288"/>
                    <a:pt x="354" y="91"/>
                  </a:cubicBezTo>
                  <a:cubicBezTo>
                    <a:pt x="283" y="31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85;p30"/>
          <p:cNvGrpSpPr/>
          <p:nvPr/>
        </p:nvGrpSpPr>
        <p:grpSpPr>
          <a:xfrm>
            <a:off x="6532764" y="1281296"/>
            <a:ext cx="1878911" cy="2519836"/>
            <a:chOff x="893998" y="1417183"/>
            <a:chExt cx="2109751" cy="2829419"/>
          </a:xfrm>
        </p:grpSpPr>
        <p:sp>
          <p:nvSpPr>
            <p:cNvPr id="39" name="Google Shape;686;p30"/>
            <p:cNvSpPr/>
            <p:nvPr/>
          </p:nvSpPr>
          <p:spPr>
            <a:xfrm>
              <a:off x="902371" y="1425313"/>
              <a:ext cx="2093261" cy="2813159"/>
            </a:xfrm>
            <a:custGeom>
              <a:avLst/>
              <a:gdLst/>
              <a:ahLst/>
              <a:cxnLst/>
              <a:rect l="l" t="t" r="r" b="b"/>
              <a:pathLst>
                <a:path w="154999" h="208305" extrusionOk="0">
                  <a:moveTo>
                    <a:pt x="57637" y="0"/>
                  </a:moveTo>
                  <a:cubicBezTo>
                    <a:pt x="46243" y="0"/>
                    <a:pt x="37326" y="2540"/>
                    <a:pt x="30877" y="7614"/>
                  </a:cubicBezTo>
                  <a:cubicBezTo>
                    <a:pt x="25939" y="11458"/>
                    <a:pt x="22711" y="17222"/>
                    <a:pt x="21202" y="24907"/>
                  </a:cubicBezTo>
                  <a:cubicBezTo>
                    <a:pt x="19969" y="29847"/>
                    <a:pt x="19352" y="35816"/>
                    <a:pt x="19352" y="42813"/>
                  </a:cubicBezTo>
                  <a:cubicBezTo>
                    <a:pt x="20008" y="45838"/>
                    <a:pt x="20350" y="47350"/>
                    <a:pt x="20378" y="47350"/>
                  </a:cubicBezTo>
                  <a:cubicBezTo>
                    <a:pt x="20379" y="47350"/>
                    <a:pt x="20380" y="47347"/>
                    <a:pt x="20380" y="47341"/>
                  </a:cubicBezTo>
                  <a:cubicBezTo>
                    <a:pt x="20514" y="48029"/>
                    <a:pt x="20690" y="48612"/>
                    <a:pt x="20895" y="49090"/>
                  </a:cubicBezTo>
                  <a:cubicBezTo>
                    <a:pt x="21101" y="49575"/>
                    <a:pt x="21273" y="50016"/>
                    <a:pt x="21411" y="50431"/>
                  </a:cubicBezTo>
                  <a:cubicBezTo>
                    <a:pt x="21821" y="51253"/>
                    <a:pt x="22471" y="51907"/>
                    <a:pt x="23364" y="52385"/>
                  </a:cubicBezTo>
                  <a:cubicBezTo>
                    <a:pt x="24254" y="52867"/>
                    <a:pt x="25595" y="53244"/>
                    <a:pt x="27377" y="53517"/>
                  </a:cubicBezTo>
                  <a:cubicBezTo>
                    <a:pt x="29297" y="53793"/>
                    <a:pt x="33141" y="54066"/>
                    <a:pt x="38906" y="54338"/>
                  </a:cubicBezTo>
                  <a:cubicBezTo>
                    <a:pt x="42059" y="54338"/>
                    <a:pt x="44532" y="54409"/>
                    <a:pt x="46314" y="54548"/>
                  </a:cubicBezTo>
                  <a:cubicBezTo>
                    <a:pt x="46520" y="54702"/>
                    <a:pt x="46707" y="54779"/>
                    <a:pt x="46874" y="54779"/>
                  </a:cubicBezTo>
                  <a:cubicBezTo>
                    <a:pt x="47153" y="54779"/>
                    <a:pt x="47378" y="54565"/>
                    <a:pt x="47550" y="54133"/>
                  </a:cubicBezTo>
                  <a:cubicBezTo>
                    <a:pt x="47685" y="53722"/>
                    <a:pt x="48167" y="51253"/>
                    <a:pt x="48993" y="46725"/>
                  </a:cubicBezTo>
                  <a:cubicBezTo>
                    <a:pt x="48993" y="45077"/>
                    <a:pt x="49198" y="43568"/>
                    <a:pt x="49609" y="42197"/>
                  </a:cubicBezTo>
                  <a:cubicBezTo>
                    <a:pt x="50566" y="38902"/>
                    <a:pt x="52078" y="37254"/>
                    <a:pt x="54137" y="37254"/>
                  </a:cubicBezTo>
                  <a:cubicBezTo>
                    <a:pt x="56468" y="37254"/>
                    <a:pt x="58527" y="37737"/>
                    <a:pt x="60313" y="38696"/>
                  </a:cubicBezTo>
                  <a:cubicBezTo>
                    <a:pt x="62782" y="40210"/>
                    <a:pt x="65217" y="42163"/>
                    <a:pt x="67620" y="44562"/>
                  </a:cubicBezTo>
                  <a:cubicBezTo>
                    <a:pt x="70019" y="46964"/>
                    <a:pt x="71426" y="48372"/>
                    <a:pt x="71838" y="48783"/>
                  </a:cubicBezTo>
                  <a:cubicBezTo>
                    <a:pt x="73757" y="50707"/>
                    <a:pt x="76089" y="52628"/>
                    <a:pt x="78838" y="54548"/>
                  </a:cubicBezTo>
                  <a:cubicBezTo>
                    <a:pt x="83777" y="58388"/>
                    <a:pt x="90293" y="60309"/>
                    <a:pt x="98392" y="60309"/>
                  </a:cubicBezTo>
                  <a:cubicBezTo>
                    <a:pt x="102233" y="60309"/>
                    <a:pt x="105457" y="59830"/>
                    <a:pt x="108068" y="58870"/>
                  </a:cubicBezTo>
                  <a:cubicBezTo>
                    <a:pt x="112320" y="57771"/>
                    <a:pt x="115954" y="56192"/>
                    <a:pt x="118977" y="54133"/>
                  </a:cubicBezTo>
                  <a:cubicBezTo>
                    <a:pt x="125698" y="49881"/>
                    <a:pt x="130364" y="44872"/>
                    <a:pt x="132971" y="39108"/>
                  </a:cubicBezTo>
                  <a:cubicBezTo>
                    <a:pt x="134619" y="35816"/>
                    <a:pt x="135440" y="32043"/>
                    <a:pt x="135440" y="27788"/>
                  </a:cubicBezTo>
                  <a:cubicBezTo>
                    <a:pt x="135440" y="26417"/>
                    <a:pt x="135302" y="24220"/>
                    <a:pt x="135030" y="21201"/>
                  </a:cubicBezTo>
                  <a:cubicBezTo>
                    <a:pt x="134480" y="14891"/>
                    <a:pt x="133244" y="9744"/>
                    <a:pt x="131328" y="5765"/>
                  </a:cubicBezTo>
                  <a:cubicBezTo>
                    <a:pt x="130775" y="4256"/>
                    <a:pt x="129885" y="3224"/>
                    <a:pt x="128649" y="2675"/>
                  </a:cubicBezTo>
                  <a:lnTo>
                    <a:pt x="97361" y="3086"/>
                  </a:lnTo>
                  <a:lnTo>
                    <a:pt x="96334" y="3086"/>
                  </a:lnTo>
                  <a:cubicBezTo>
                    <a:pt x="94275" y="3086"/>
                    <a:pt x="93248" y="3635"/>
                    <a:pt x="93248" y="4733"/>
                  </a:cubicBezTo>
                  <a:cubicBezTo>
                    <a:pt x="95164" y="7890"/>
                    <a:pt x="96334" y="9949"/>
                    <a:pt x="96745" y="10909"/>
                  </a:cubicBezTo>
                  <a:cubicBezTo>
                    <a:pt x="97981" y="13655"/>
                    <a:pt x="98598" y="15986"/>
                    <a:pt x="98598" y="17906"/>
                  </a:cubicBezTo>
                  <a:cubicBezTo>
                    <a:pt x="98598" y="21201"/>
                    <a:pt x="96674" y="22848"/>
                    <a:pt x="92833" y="22848"/>
                  </a:cubicBezTo>
                  <a:cubicBezTo>
                    <a:pt x="91734" y="22848"/>
                    <a:pt x="90498" y="22434"/>
                    <a:pt x="89131" y="21612"/>
                  </a:cubicBezTo>
                  <a:cubicBezTo>
                    <a:pt x="87346" y="20514"/>
                    <a:pt x="85425" y="18317"/>
                    <a:pt x="83366" y="15026"/>
                  </a:cubicBezTo>
                  <a:cubicBezTo>
                    <a:pt x="83090" y="14615"/>
                    <a:pt x="82750" y="14133"/>
                    <a:pt x="82335" y="13584"/>
                  </a:cubicBezTo>
                  <a:cubicBezTo>
                    <a:pt x="81925" y="13039"/>
                    <a:pt x="81513" y="12489"/>
                    <a:pt x="81102" y="11937"/>
                  </a:cubicBezTo>
                  <a:cubicBezTo>
                    <a:pt x="79178" y="9194"/>
                    <a:pt x="75405" y="6452"/>
                    <a:pt x="69779" y="3706"/>
                  </a:cubicBezTo>
                  <a:cubicBezTo>
                    <a:pt x="67721" y="2608"/>
                    <a:pt x="65562" y="1715"/>
                    <a:pt x="63298" y="1028"/>
                  </a:cubicBezTo>
                  <a:cubicBezTo>
                    <a:pt x="61034" y="344"/>
                    <a:pt x="59143" y="0"/>
                    <a:pt x="57637" y="0"/>
                  </a:cubicBezTo>
                  <a:close/>
                  <a:moveTo>
                    <a:pt x="49814" y="67515"/>
                  </a:moveTo>
                  <a:cubicBezTo>
                    <a:pt x="47756" y="67515"/>
                    <a:pt x="42612" y="67791"/>
                    <a:pt x="34378" y="68337"/>
                  </a:cubicBezTo>
                  <a:lnTo>
                    <a:pt x="29851" y="68748"/>
                  </a:lnTo>
                  <a:cubicBezTo>
                    <a:pt x="21889" y="69024"/>
                    <a:pt x="15370" y="69158"/>
                    <a:pt x="10293" y="69158"/>
                  </a:cubicBezTo>
                  <a:cubicBezTo>
                    <a:pt x="6863" y="69158"/>
                    <a:pt x="4461" y="69506"/>
                    <a:pt x="3090" y="70189"/>
                  </a:cubicBezTo>
                  <a:cubicBezTo>
                    <a:pt x="894" y="71703"/>
                    <a:pt x="1" y="74034"/>
                    <a:pt x="415" y="77187"/>
                  </a:cubicBezTo>
                  <a:cubicBezTo>
                    <a:pt x="549" y="79522"/>
                    <a:pt x="621" y="83090"/>
                    <a:pt x="621" y="87890"/>
                  </a:cubicBezTo>
                  <a:cubicBezTo>
                    <a:pt x="621" y="92694"/>
                    <a:pt x="549" y="96263"/>
                    <a:pt x="415" y="98594"/>
                  </a:cubicBezTo>
                  <a:lnTo>
                    <a:pt x="1" y="119589"/>
                  </a:lnTo>
                  <a:cubicBezTo>
                    <a:pt x="1" y="126729"/>
                    <a:pt x="71" y="134069"/>
                    <a:pt x="210" y="141616"/>
                  </a:cubicBezTo>
                  <a:cubicBezTo>
                    <a:pt x="344" y="149163"/>
                    <a:pt x="756" y="156093"/>
                    <a:pt x="1442" y="162406"/>
                  </a:cubicBezTo>
                  <a:lnTo>
                    <a:pt x="1442" y="169609"/>
                  </a:lnTo>
                  <a:cubicBezTo>
                    <a:pt x="1577" y="171533"/>
                    <a:pt x="1648" y="174413"/>
                    <a:pt x="1648" y="178253"/>
                  </a:cubicBezTo>
                  <a:cubicBezTo>
                    <a:pt x="1921" y="180589"/>
                    <a:pt x="2059" y="183674"/>
                    <a:pt x="2059" y="187515"/>
                  </a:cubicBezTo>
                  <a:cubicBezTo>
                    <a:pt x="2059" y="192868"/>
                    <a:pt x="2197" y="197602"/>
                    <a:pt x="2473" y="201718"/>
                  </a:cubicBezTo>
                  <a:cubicBezTo>
                    <a:pt x="2473" y="203232"/>
                    <a:pt x="2541" y="203982"/>
                    <a:pt x="2679" y="203982"/>
                  </a:cubicBezTo>
                  <a:lnTo>
                    <a:pt x="3296" y="205630"/>
                  </a:lnTo>
                  <a:lnTo>
                    <a:pt x="12557" y="207894"/>
                  </a:lnTo>
                  <a:lnTo>
                    <a:pt x="21821" y="207894"/>
                  </a:lnTo>
                  <a:cubicBezTo>
                    <a:pt x="22778" y="208167"/>
                    <a:pt x="23947" y="208305"/>
                    <a:pt x="25318" y="208305"/>
                  </a:cubicBezTo>
                  <a:cubicBezTo>
                    <a:pt x="28887" y="208305"/>
                    <a:pt x="32730" y="208167"/>
                    <a:pt x="36848" y="207894"/>
                  </a:cubicBezTo>
                  <a:cubicBezTo>
                    <a:pt x="40964" y="207622"/>
                    <a:pt x="43845" y="207415"/>
                    <a:pt x="45492" y="207277"/>
                  </a:cubicBezTo>
                  <a:cubicBezTo>
                    <a:pt x="48235" y="207005"/>
                    <a:pt x="51940" y="206729"/>
                    <a:pt x="56606" y="206452"/>
                  </a:cubicBezTo>
                  <a:cubicBezTo>
                    <a:pt x="57111" y="206544"/>
                    <a:pt x="57569" y="206590"/>
                    <a:pt x="57982" y="206590"/>
                  </a:cubicBezTo>
                  <a:cubicBezTo>
                    <a:pt x="58804" y="206590"/>
                    <a:pt x="59444" y="206407"/>
                    <a:pt x="59901" y="206041"/>
                  </a:cubicBezTo>
                  <a:cubicBezTo>
                    <a:pt x="60996" y="205768"/>
                    <a:pt x="61549" y="205084"/>
                    <a:pt x="61549" y="203982"/>
                  </a:cubicBezTo>
                  <a:lnTo>
                    <a:pt x="61339" y="202955"/>
                  </a:lnTo>
                  <a:lnTo>
                    <a:pt x="61339" y="199866"/>
                  </a:lnTo>
                  <a:lnTo>
                    <a:pt x="61339" y="195749"/>
                  </a:lnTo>
                  <a:cubicBezTo>
                    <a:pt x="61339" y="193279"/>
                    <a:pt x="61478" y="191221"/>
                    <a:pt x="61755" y="189573"/>
                  </a:cubicBezTo>
                  <a:lnTo>
                    <a:pt x="61755" y="181754"/>
                  </a:lnTo>
                  <a:lnTo>
                    <a:pt x="61755" y="173725"/>
                  </a:lnTo>
                  <a:cubicBezTo>
                    <a:pt x="61755" y="170569"/>
                    <a:pt x="61822" y="168305"/>
                    <a:pt x="61960" y="166934"/>
                  </a:cubicBezTo>
                  <a:lnTo>
                    <a:pt x="61960" y="162406"/>
                  </a:lnTo>
                  <a:cubicBezTo>
                    <a:pt x="61960" y="161307"/>
                    <a:pt x="62577" y="160759"/>
                    <a:pt x="63813" y="160759"/>
                  </a:cubicBezTo>
                  <a:cubicBezTo>
                    <a:pt x="63948" y="160759"/>
                    <a:pt x="64186" y="160931"/>
                    <a:pt x="64530" y="161271"/>
                  </a:cubicBezTo>
                  <a:cubicBezTo>
                    <a:pt x="64874" y="161618"/>
                    <a:pt x="65180" y="162062"/>
                    <a:pt x="65457" y="162612"/>
                  </a:cubicBezTo>
                  <a:cubicBezTo>
                    <a:pt x="66417" y="163845"/>
                    <a:pt x="67444" y="165286"/>
                    <a:pt x="68546" y="166934"/>
                  </a:cubicBezTo>
                  <a:cubicBezTo>
                    <a:pt x="71561" y="171873"/>
                    <a:pt x="73074" y="174413"/>
                    <a:pt x="73074" y="174548"/>
                  </a:cubicBezTo>
                  <a:lnTo>
                    <a:pt x="94070" y="203982"/>
                  </a:lnTo>
                  <a:cubicBezTo>
                    <a:pt x="95579" y="205219"/>
                    <a:pt x="96950" y="206112"/>
                    <a:pt x="98186" y="206658"/>
                  </a:cubicBezTo>
                  <a:cubicBezTo>
                    <a:pt x="100212" y="207408"/>
                    <a:pt x="102281" y="207780"/>
                    <a:pt x="104394" y="207780"/>
                  </a:cubicBezTo>
                  <a:cubicBezTo>
                    <a:pt x="104997" y="207780"/>
                    <a:pt x="105604" y="207749"/>
                    <a:pt x="106215" y="207689"/>
                  </a:cubicBezTo>
                  <a:lnTo>
                    <a:pt x="143263" y="207689"/>
                  </a:lnTo>
                  <a:lnTo>
                    <a:pt x="146764" y="207894"/>
                  </a:lnTo>
                  <a:lnTo>
                    <a:pt x="150260" y="207689"/>
                  </a:lnTo>
                  <a:cubicBezTo>
                    <a:pt x="151908" y="207005"/>
                    <a:pt x="153007" y="205084"/>
                    <a:pt x="153556" y="201924"/>
                  </a:cubicBezTo>
                  <a:lnTo>
                    <a:pt x="154378" y="194105"/>
                  </a:lnTo>
                  <a:lnTo>
                    <a:pt x="154378" y="161581"/>
                  </a:lnTo>
                  <a:lnTo>
                    <a:pt x="154378" y="154583"/>
                  </a:lnTo>
                  <a:lnTo>
                    <a:pt x="154378" y="142643"/>
                  </a:lnTo>
                  <a:cubicBezTo>
                    <a:pt x="154378" y="136195"/>
                    <a:pt x="154445" y="131189"/>
                    <a:pt x="154587" y="127617"/>
                  </a:cubicBezTo>
                  <a:lnTo>
                    <a:pt x="154587" y="112387"/>
                  </a:lnTo>
                  <a:cubicBezTo>
                    <a:pt x="154587" y="106760"/>
                    <a:pt x="154654" y="102781"/>
                    <a:pt x="154793" y="100446"/>
                  </a:cubicBezTo>
                  <a:lnTo>
                    <a:pt x="154793" y="93860"/>
                  </a:lnTo>
                  <a:lnTo>
                    <a:pt x="154378" y="91802"/>
                  </a:lnTo>
                  <a:lnTo>
                    <a:pt x="154378" y="90154"/>
                  </a:lnTo>
                  <a:lnTo>
                    <a:pt x="154378" y="87685"/>
                  </a:lnTo>
                  <a:cubicBezTo>
                    <a:pt x="154378" y="86314"/>
                    <a:pt x="154445" y="85216"/>
                    <a:pt x="154587" y="84394"/>
                  </a:cubicBezTo>
                  <a:lnTo>
                    <a:pt x="154793" y="81098"/>
                  </a:lnTo>
                  <a:lnTo>
                    <a:pt x="154998" y="79040"/>
                  </a:lnTo>
                  <a:cubicBezTo>
                    <a:pt x="154998" y="75334"/>
                    <a:pt x="154240" y="72936"/>
                    <a:pt x="152734" y="71837"/>
                  </a:cubicBezTo>
                  <a:cubicBezTo>
                    <a:pt x="151498" y="70739"/>
                    <a:pt x="149095" y="70189"/>
                    <a:pt x="145527" y="70189"/>
                  </a:cubicBezTo>
                  <a:lnTo>
                    <a:pt x="130297" y="70189"/>
                  </a:lnTo>
                  <a:cubicBezTo>
                    <a:pt x="128511" y="70055"/>
                    <a:pt x="126109" y="69984"/>
                    <a:pt x="123093" y="69984"/>
                  </a:cubicBezTo>
                  <a:cubicBezTo>
                    <a:pt x="120344" y="69984"/>
                    <a:pt x="118424" y="69917"/>
                    <a:pt x="117329" y="69779"/>
                  </a:cubicBezTo>
                  <a:lnTo>
                    <a:pt x="103126" y="69779"/>
                  </a:lnTo>
                  <a:cubicBezTo>
                    <a:pt x="102304" y="69779"/>
                    <a:pt x="101202" y="69917"/>
                    <a:pt x="99834" y="70189"/>
                  </a:cubicBezTo>
                  <a:cubicBezTo>
                    <a:pt x="98186" y="70877"/>
                    <a:pt x="96539" y="71908"/>
                    <a:pt x="94891" y="73276"/>
                  </a:cubicBezTo>
                  <a:cubicBezTo>
                    <a:pt x="94753" y="73414"/>
                    <a:pt x="94548" y="73586"/>
                    <a:pt x="94275" y="73791"/>
                  </a:cubicBezTo>
                  <a:cubicBezTo>
                    <a:pt x="93998" y="73996"/>
                    <a:pt x="93793" y="74307"/>
                    <a:pt x="93659" y="74717"/>
                  </a:cubicBezTo>
                  <a:cubicBezTo>
                    <a:pt x="93520" y="75129"/>
                    <a:pt x="93382" y="75887"/>
                    <a:pt x="93248" y="76981"/>
                  </a:cubicBezTo>
                  <a:lnTo>
                    <a:pt x="92627" y="91596"/>
                  </a:lnTo>
                  <a:lnTo>
                    <a:pt x="92627" y="110739"/>
                  </a:lnTo>
                  <a:cubicBezTo>
                    <a:pt x="92351" y="112797"/>
                    <a:pt x="92217" y="115611"/>
                    <a:pt x="92217" y="119178"/>
                  </a:cubicBezTo>
                  <a:lnTo>
                    <a:pt x="85630" y="109297"/>
                  </a:lnTo>
                  <a:lnTo>
                    <a:pt x="72043" y="88511"/>
                  </a:lnTo>
                  <a:cubicBezTo>
                    <a:pt x="70534" y="86452"/>
                    <a:pt x="68546" y="83568"/>
                    <a:pt x="66077" y="79862"/>
                  </a:cubicBezTo>
                  <a:cubicBezTo>
                    <a:pt x="64429" y="77393"/>
                    <a:pt x="62782" y="75062"/>
                    <a:pt x="61134" y="72865"/>
                  </a:cubicBezTo>
                  <a:cubicBezTo>
                    <a:pt x="60858" y="72319"/>
                    <a:pt x="60417" y="71565"/>
                    <a:pt x="59797" y="70601"/>
                  </a:cubicBezTo>
                  <a:cubicBezTo>
                    <a:pt x="59180" y="69644"/>
                    <a:pt x="58527" y="68953"/>
                    <a:pt x="57843" y="68542"/>
                  </a:cubicBezTo>
                  <a:cubicBezTo>
                    <a:pt x="57156" y="68132"/>
                    <a:pt x="55852" y="67858"/>
                    <a:pt x="53932" y="67720"/>
                  </a:cubicBezTo>
                  <a:cubicBezTo>
                    <a:pt x="53109" y="67586"/>
                    <a:pt x="51735" y="67515"/>
                    <a:pt x="49814" y="67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7;p30"/>
            <p:cNvSpPr/>
            <p:nvPr/>
          </p:nvSpPr>
          <p:spPr>
            <a:xfrm>
              <a:off x="893998" y="1417183"/>
              <a:ext cx="2109751" cy="2829419"/>
            </a:xfrm>
            <a:custGeom>
              <a:avLst/>
              <a:gdLst/>
              <a:ahLst/>
              <a:cxnLst/>
              <a:rect l="l" t="t" r="r" b="b"/>
              <a:pathLst>
                <a:path w="156220" h="209509" extrusionOk="0">
                  <a:moveTo>
                    <a:pt x="21556" y="47737"/>
                  </a:moveTo>
                  <a:cubicBezTo>
                    <a:pt x="21556" y="47738"/>
                    <a:pt x="21556" y="47738"/>
                    <a:pt x="21556" y="47738"/>
                  </a:cubicBezTo>
                  <a:cubicBezTo>
                    <a:pt x="21556" y="47738"/>
                    <a:pt x="21556" y="47738"/>
                    <a:pt x="21556" y="47737"/>
                  </a:cubicBezTo>
                  <a:close/>
                  <a:moveTo>
                    <a:pt x="58257" y="1204"/>
                  </a:moveTo>
                  <a:cubicBezTo>
                    <a:pt x="59695" y="1204"/>
                    <a:pt x="61542" y="1540"/>
                    <a:pt x="63742" y="2205"/>
                  </a:cubicBezTo>
                  <a:cubicBezTo>
                    <a:pt x="65965" y="2881"/>
                    <a:pt x="68109" y="3766"/>
                    <a:pt x="70119" y="4839"/>
                  </a:cubicBezTo>
                  <a:lnTo>
                    <a:pt x="70137" y="4846"/>
                  </a:lnTo>
                  <a:cubicBezTo>
                    <a:pt x="75644" y="7536"/>
                    <a:pt x="79376" y="10241"/>
                    <a:pt x="81229" y="12886"/>
                  </a:cubicBezTo>
                  <a:lnTo>
                    <a:pt x="81241" y="12901"/>
                  </a:lnTo>
                  <a:cubicBezTo>
                    <a:pt x="81644" y="13443"/>
                    <a:pt x="82062" y="13999"/>
                    <a:pt x="82477" y="14548"/>
                  </a:cubicBezTo>
                  <a:cubicBezTo>
                    <a:pt x="82862" y="15064"/>
                    <a:pt x="83198" y="15538"/>
                    <a:pt x="83482" y="15953"/>
                  </a:cubicBezTo>
                  <a:cubicBezTo>
                    <a:pt x="84521" y="17619"/>
                    <a:pt x="85545" y="19028"/>
                    <a:pt x="86519" y="20141"/>
                  </a:cubicBezTo>
                  <a:cubicBezTo>
                    <a:pt x="87513" y="21281"/>
                    <a:pt x="88495" y="22150"/>
                    <a:pt x="89433" y="22726"/>
                  </a:cubicBezTo>
                  <a:lnTo>
                    <a:pt x="89440" y="22730"/>
                  </a:lnTo>
                  <a:cubicBezTo>
                    <a:pt x="90897" y="23607"/>
                    <a:pt x="92250" y="24052"/>
                    <a:pt x="93453" y="24052"/>
                  </a:cubicBezTo>
                  <a:cubicBezTo>
                    <a:pt x="95511" y="24052"/>
                    <a:pt x="97099" y="23585"/>
                    <a:pt x="98168" y="22670"/>
                  </a:cubicBezTo>
                  <a:cubicBezTo>
                    <a:pt x="99263" y="21733"/>
                    <a:pt x="99819" y="20331"/>
                    <a:pt x="99819" y="18508"/>
                  </a:cubicBezTo>
                  <a:cubicBezTo>
                    <a:pt x="99819" y="16513"/>
                    <a:pt x="99180" y="14077"/>
                    <a:pt x="97918" y="11268"/>
                  </a:cubicBezTo>
                  <a:cubicBezTo>
                    <a:pt x="97499" y="10297"/>
                    <a:pt x="96371" y="8306"/>
                    <a:pt x="94477" y="5187"/>
                  </a:cubicBezTo>
                  <a:cubicBezTo>
                    <a:pt x="94518" y="4944"/>
                    <a:pt x="94656" y="4775"/>
                    <a:pt x="94921" y="4633"/>
                  </a:cubicBezTo>
                  <a:cubicBezTo>
                    <a:pt x="95213" y="4476"/>
                    <a:pt x="95803" y="4290"/>
                    <a:pt x="96954" y="4290"/>
                  </a:cubicBezTo>
                  <a:lnTo>
                    <a:pt x="97989" y="4290"/>
                  </a:lnTo>
                  <a:lnTo>
                    <a:pt x="129142" y="3878"/>
                  </a:lnTo>
                  <a:cubicBezTo>
                    <a:pt x="130169" y="4375"/>
                    <a:pt x="130901" y="5257"/>
                    <a:pt x="131379" y="6572"/>
                  </a:cubicBezTo>
                  <a:lnTo>
                    <a:pt x="131391" y="6599"/>
                  </a:lnTo>
                  <a:lnTo>
                    <a:pt x="131406" y="6625"/>
                  </a:lnTo>
                  <a:cubicBezTo>
                    <a:pt x="133285" y="10525"/>
                    <a:pt x="134510" y="15646"/>
                    <a:pt x="135052" y="21855"/>
                  </a:cubicBezTo>
                  <a:cubicBezTo>
                    <a:pt x="135324" y="24855"/>
                    <a:pt x="135459" y="27052"/>
                    <a:pt x="135459" y="28390"/>
                  </a:cubicBezTo>
                  <a:cubicBezTo>
                    <a:pt x="135459" y="32529"/>
                    <a:pt x="134652" y="36246"/>
                    <a:pt x="133053" y="39441"/>
                  </a:cubicBezTo>
                  <a:lnTo>
                    <a:pt x="133046" y="39463"/>
                  </a:lnTo>
                  <a:cubicBezTo>
                    <a:pt x="130498" y="45093"/>
                    <a:pt x="125865" y="50062"/>
                    <a:pt x="119275" y="54227"/>
                  </a:cubicBezTo>
                  <a:lnTo>
                    <a:pt x="119257" y="54238"/>
                  </a:lnTo>
                  <a:cubicBezTo>
                    <a:pt x="116305" y="56252"/>
                    <a:pt x="112700" y="57813"/>
                    <a:pt x="108535" y="58889"/>
                  </a:cubicBezTo>
                  <a:lnTo>
                    <a:pt x="108505" y="58897"/>
                  </a:lnTo>
                  <a:lnTo>
                    <a:pt x="108479" y="58908"/>
                  </a:lnTo>
                  <a:cubicBezTo>
                    <a:pt x="105953" y="59838"/>
                    <a:pt x="102767" y="60309"/>
                    <a:pt x="99012" y="60309"/>
                  </a:cubicBezTo>
                  <a:cubicBezTo>
                    <a:pt x="91088" y="60309"/>
                    <a:pt x="84633" y="58415"/>
                    <a:pt x="79829" y="54675"/>
                  </a:cubicBezTo>
                  <a:lnTo>
                    <a:pt x="79802" y="54657"/>
                  </a:lnTo>
                  <a:cubicBezTo>
                    <a:pt x="77098" y="52766"/>
                    <a:pt x="74770" y="50850"/>
                    <a:pt x="72884" y="48959"/>
                  </a:cubicBezTo>
                  <a:cubicBezTo>
                    <a:pt x="72794" y="48869"/>
                    <a:pt x="72656" y="48731"/>
                    <a:pt x="72469" y="48545"/>
                  </a:cubicBezTo>
                  <a:cubicBezTo>
                    <a:pt x="71792" y="47869"/>
                    <a:pt x="70537" y="46613"/>
                    <a:pt x="68666" y="44738"/>
                  </a:cubicBezTo>
                  <a:cubicBezTo>
                    <a:pt x="66237" y="42317"/>
                    <a:pt x="63742" y="40315"/>
                    <a:pt x="61247" y="38787"/>
                  </a:cubicBezTo>
                  <a:lnTo>
                    <a:pt x="61216" y="38768"/>
                  </a:lnTo>
                  <a:cubicBezTo>
                    <a:pt x="59348" y="37767"/>
                    <a:pt x="57174" y="37255"/>
                    <a:pt x="54757" y="37255"/>
                  </a:cubicBezTo>
                  <a:cubicBezTo>
                    <a:pt x="53558" y="37255"/>
                    <a:pt x="52508" y="37737"/>
                    <a:pt x="51638" y="38686"/>
                  </a:cubicBezTo>
                  <a:cubicBezTo>
                    <a:pt x="50824" y="39575"/>
                    <a:pt x="50155" y="40901"/>
                    <a:pt x="49653" y="42627"/>
                  </a:cubicBezTo>
                  <a:cubicBezTo>
                    <a:pt x="49232" y="44032"/>
                    <a:pt x="49015" y="45597"/>
                    <a:pt x="49011" y="47271"/>
                  </a:cubicBezTo>
                  <a:cubicBezTo>
                    <a:pt x="47977" y="52945"/>
                    <a:pt x="47685" y="54264"/>
                    <a:pt x="47603" y="54530"/>
                  </a:cubicBezTo>
                  <a:cubicBezTo>
                    <a:pt x="47546" y="54671"/>
                    <a:pt x="47498" y="54742"/>
                    <a:pt x="47468" y="54773"/>
                  </a:cubicBezTo>
                  <a:cubicBezTo>
                    <a:pt x="47439" y="54757"/>
                    <a:pt x="47382" y="54731"/>
                    <a:pt x="47296" y="54668"/>
                  </a:cubicBezTo>
                  <a:lnTo>
                    <a:pt x="47155" y="54563"/>
                  </a:lnTo>
                  <a:lnTo>
                    <a:pt x="46979" y="54548"/>
                  </a:lnTo>
                  <a:cubicBezTo>
                    <a:pt x="45167" y="54410"/>
                    <a:pt x="42660" y="54343"/>
                    <a:pt x="39541" y="54343"/>
                  </a:cubicBezTo>
                  <a:cubicBezTo>
                    <a:pt x="33821" y="54070"/>
                    <a:pt x="29969" y="53794"/>
                    <a:pt x="28090" y="53525"/>
                  </a:cubicBezTo>
                  <a:cubicBezTo>
                    <a:pt x="26379" y="53263"/>
                    <a:pt x="25094" y="52904"/>
                    <a:pt x="24269" y="52456"/>
                  </a:cubicBezTo>
                  <a:cubicBezTo>
                    <a:pt x="23495" y="52042"/>
                    <a:pt x="22946" y="51500"/>
                    <a:pt x="22584" y="50797"/>
                  </a:cubicBezTo>
                  <a:cubicBezTo>
                    <a:pt x="22446" y="50383"/>
                    <a:pt x="22270" y="49931"/>
                    <a:pt x="22068" y="49457"/>
                  </a:cubicBezTo>
                  <a:cubicBezTo>
                    <a:pt x="21874" y="49008"/>
                    <a:pt x="21713" y="48459"/>
                    <a:pt x="21590" y="47827"/>
                  </a:cubicBezTo>
                  <a:lnTo>
                    <a:pt x="20398" y="47943"/>
                  </a:lnTo>
                  <a:cubicBezTo>
                    <a:pt x="20398" y="47655"/>
                    <a:pt x="20615" y="47405"/>
                    <a:pt x="20906" y="47357"/>
                  </a:cubicBezTo>
                  <a:cubicBezTo>
                    <a:pt x="20938" y="47352"/>
                    <a:pt x="20969" y="47350"/>
                    <a:pt x="20999" y="47350"/>
                  </a:cubicBezTo>
                  <a:cubicBezTo>
                    <a:pt x="21271" y="47350"/>
                    <a:pt x="21492" y="47536"/>
                    <a:pt x="21556" y="47737"/>
                  </a:cubicBezTo>
                  <a:lnTo>
                    <a:pt x="21556" y="47737"/>
                  </a:lnTo>
                  <a:cubicBezTo>
                    <a:pt x="21526" y="47643"/>
                    <a:pt x="21369" y="47019"/>
                    <a:pt x="20574" y="43352"/>
                  </a:cubicBezTo>
                  <a:cubicBezTo>
                    <a:pt x="20577" y="36463"/>
                    <a:pt x="21194" y="30508"/>
                    <a:pt x="22408" y="25655"/>
                  </a:cubicBezTo>
                  <a:lnTo>
                    <a:pt x="22412" y="25625"/>
                  </a:lnTo>
                  <a:cubicBezTo>
                    <a:pt x="23888" y="18124"/>
                    <a:pt x="27067" y="12427"/>
                    <a:pt x="31867" y="8691"/>
                  </a:cubicBezTo>
                  <a:lnTo>
                    <a:pt x="31871" y="8691"/>
                  </a:lnTo>
                  <a:cubicBezTo>
                    <a:pt x="38181" y="3722"/>
                    <a:pt x="47061" y="1204"/>
                    <a:pt x="58257" y="1204"/>
                  </a:cubicBezTo>
                  <a:close/>
                  <a:moveTo>
                    <a:pt x="58257" y="1"/>
                  </a:moveTo>
                  <a:cubicBezTo>
                    <a:pt x="52534" y="1"/>
                    <a:pt x="47353" y="647"/>
                    <a:pt x="42858" y="1928"/>
                  </a:cubicBezTo>
                  <a:cubicBezTo>
                    <a:pt x="40606" y="2571"/>
                    <a:pt x="38476" y="3385"/>
                    <a:pt x="36530" y="4349"/>
                  </a:cubicBezTo>
                  <a:cubicBezTo>
                    <a:pt x="34580" y="5313"/>
                    <a:pt x="32764" y="6456"/>
                    <a:pt x="31128" y="7745"/>
                  </a:cubicBezTo>
                  <a:cubicBezTo>
                    <a:pt x="28606" y="9706"/>
                    <a:pt x="26491" y="12191"/>
                    <a:pt x="24848" y="15127"/>
                  </a:cubicBezTo>
                  <a:cubicBezTo>
                    <a:pt x="23215" y="18048"/>
                    <a:pt x="22001" y="21497"/>
                    <a:pt x="21235" y="25375"/>
                  </a:cubicBezTo>
                  <a:cubicBezTo>
                    <a:pt x="19998" y="30340"/>
                    <a:pt x="19370" y="36406"/>
                    <a:pt x="19370" y="43415"/>
                  </a:cubicBezTo>
                  <a:lnTo>
                    <a:pt x="19370" y="43479"/>
                  </a:lnTo>
                  <a:lnTo>
                    <a:pt x="19382" y="43543"/>
                  </a:lnTo>
                  <a:cubicBezTo>
                    <a:pt x="19707" y="45036"/>
                    <a:pt x="19961" y="46184"/>
                    <a:pt x="20133" y="46953"/>
                  </a:cubicBezTo>
                  <a:cubicBezTo>
                    <a:pt x="20219" y="47331"/>
                    <a:pt x="20286" y="47622"/>
                    <a:pt x="20334" y="47812"/>
                  </a:cubicBezTo>
                  <a:cubicBezTo>
                    <a:pt x="20361" y="47917"/>
                    <a:pt x="20379" y="47992"/>
                    <a:pt x="20394" y="48044"/>
                  </a:cubicBezTo>
                  <a:cubicBezTo>
                    <a:pt x="20406" y="48085"/>
                    <a:pt x="20413" y="48112"/>
                    <a:pt x="20424" y="48138"/>
                  </a:cubicBezTo>
                  <a:cubicBezTo>
                    <a:pt x="20424" y="48141"/>
                    <a:pt x="20428" y="48145"/>
                    <a:pt x="20428" y="48152"/>
                  </a:cubicBezTo>
                  <a:cubicBezTo>
                    <a:pt x="20567" y="48829"/>
                    <a:pt x="20746" y="49426"/>
                    <a:pt x="20962" y="49931"/>
                  </a:cubicBezTo>
                  <a:cubicBezTo>
                    <a:pt x="21157" y="50390"/>
                    <a:pt x="21325" y="50824"/>
                    <a:pt x="21460" y="51223"/>
                  </a:cubicBezTo>
                  <a:lnTo>
                    <a:pt x="21474" y="51264"/>
                  </a:lnTo>
                  <a:lnTo>
                    <a:pt x="21493" y="51302"/>
                  </a:lnTo>
                  <a:cubicBezTo>
                    <a:pt x="21960" y="52236"/>
                    <a:pt x="22703" y="52983"/>
                    <a:pt x="23697" y="53517"/>
                  </a:cubicBezTo>
                  <a:cubicBezTo>
                    <a:pt x="24657" y="54033"/>
                    <a:pt x="26032" y="54425"/>
                    <a:pt x="27907" y="54713"/>
                  </a:cubicBezTo>
                  <a:lnTo>
                    <a:pt x="27911" y="54713"/>
                  </a:lnTo>
                  <a:cubicBezTo>
                    <a:pt x="29857" y="54993"/>
                    <a:pt x="33645" y="55266"/>
                    <a:pt x="39496" y="55542"/>
                  </a:cubicBezTo>
                  <a:lnTo>
                    <a:pt x="39526" y="55542"/>
                  </a:lnTo>
                  <a:cubicBezTo>
                    <a:pt x="42533" y="55542"/>
                    <a:pt x="44954" y="55609"/>
                    <a:pt x="46729" y="55736"/>
                  </a:cubicBezTo>
                  <a:cubicBezTo>
                    <a:pt x="46989" y="55901"/>
                    <a:pt x="47243" y="55982"/>
                    <a:pt x="47492" y="55982"/>
                  </a:cubicBezTo>
                  <a:cubicBezTo>
                    <a:pt x="47593" y="55982"/>
                    <a:pt x="47694" y="55969"/>
                    <a:pt x="47793" y="55942"/>
                  </a:cubicBezTo>
                  <a:cubicBezTo>
                    <a:pt x="48196" y="55830"/>
                    <a:pt x="48510" y="55497"/>
                    <a:pt x="48727" y="54959"/>
                  </a:cubicBezTo>
                  <a:lnTo>
                    <a:pt x="48742" y="54926"/>
                  </a:lnTo>
                  <a:cubicBezTo>
                    <a:pt x="48798" y="54757"/>
                    <a:pt x="48963" y="54245"/>
                    <a:pt x="50203" y="47435"/>
                  </a:cubicBezTo>
                  <a:lnTo>
                    <a:pt x="50214" y="47379"/>
                  </a:lnTo>
                  <a:lnTo>
                    <a:pt x="50214" y="47327"/>
                  </a:lnTo>
                  <a:cubicBezTo>
                    <a:pt x="50214" y="45746"/>
                    <a:pt x="50412" y="44282"/>
                    <a:pt x="50805" y="42971"/>
                  </a:cubicBezTo>
                  <a:lnTo>
                    <a:pt x="50805" y="42967"/>
                  </a:lnTo>
                  <a:cubicBezTo>
                    <a:pt x="51257" y="41417"/>
                    <a:pt x="51836" y="40251"/>
                    <a:pt x="52523" y="39500"/>
                  </a:cubicBezTo>
                  <a:cubicBezTo>
                    <a:pt x="53165" y="38798"/>
                    <a:pt x="53898" y="38458"/>
                    <a:pt x="54757" y="38458"/>
                  </a:cubicBezTo>
                  <a:cubicBezTo>
                    <a:pt x="56969" y="38458"/>
                    <a:pt x="58945" y="38917"/>
                    <a:pt x="60633" y="39822"/>
                  </a:cubicBezTo>
                  <a:cubicBezTo>
                    <a:pt x="63043" y="41297"/>
                    <a:pt x="65461" y="43240"/>
                    <a:pt x="67814" y="45590"/>
                  </a:cubicBezTo>
                  <a:cubicBezTo>
                    <a:pt x="69685" y="47465"/>
                    <a:pt x="70941" y="48721"/>
                    <a:pt x="71617" y="49393"/>
                  </a:cubicBezTo>
                  <a:lnTo>
                    <a:pt x="72035" y="49811"/>
                  </a:lnTo>
                  <a:cubicBezTo>
                    <a:pt x="73967" y="51747"/>
                    <a:pt x="76343" y="53704"/>
                    <a:pt x="79100" y="55632"/>
                  </a:cubicBezTo>
                  <a:cubicBezTo>
                    <a:pt x="81614" y="57585"/>
                    <a:pt x="84569" y="59073"/>
                    <a:pt x="87879" y="60047"/>
                  </a:cubicBezTo>
                  <a:cubicBezTo>
                    <a:pt x="91178" y="61018"/>
                    <a:pt x="94925" y="61512"/>
                    <a:pt x="99012" y="61512"/>
                  </a:cubicBezTo>
                  <a:cubicBezTo>
                    <a:pt x="102894" y="61512"/>
                    <a:pt x="106211" y="61018"/>
                    <a:pt x="108867" y="60044"/>
                  </a:cubicBezTo>
                  <a:cubicBezTo>
                    <a:pt x="113149" y="58938"/>
                    <a:pt x="116869" y="57320"/>
                    <a:pt x="119925" y="55240"/>
                  </a:cubicBezTo>
                  <a:cubicBezTo>
                    <a:pt x="123310" y="53099"/>
                    <a:pt x="126220" y="50730"/>
                    <a:pt x="128577" y="48201"/>
                  </a:cubicBezTo>
                  <a:cubicBezTo>
                    <a:pt x="130939" y="45660"/>
                    <a:pt x="132810" y="42893"/>
                    <a:pt x="134136" y="39967"/>
                  </a:cubicBezTo>
                  <a:cubicBezTo>
                    <a:pt x="134974" y="38289"/>
                    <a:pt x="135612" y="36459"/>
                    <a:pt x="136031" y="34539"/>
                  </a:cubicBezTo>
                  <a:cubicBezTo>
                    <a:pt x="136453" y="32618"/>
                    <a:pt x="136662" y="30549"/>
                    <a:pt x="136662" y="28390"/>
                  </a:cubicBezTo>
                  <a:cubicBezTo>
                    <a:pt x="136662" y="27000"/>
                    <a:pt x="136528" y="24826"/>
                    <a:pt x="136251" y="21751"/>
                  </a:cubicBezTo>
                  <a:cubicBezTo>
                    <a:pt x="135974" y="18579"/>
                    <a:pt x="135519" y="15662"/>
                    <a:pt x="134895" y="13069"/>
                  </a:cubicBezTo>
                  <a:cubicBezTo>
                    <a:pt x="134275" y="10480"/>
                    <a:pt x="133468" y="8145"/>
                    <a:pt x="132500" y="6132"/>
                  </a:cubicBezTo>
                  <a:cubicBezTo>
                    <a:pt x="131895" y="4484"/>
                    <a:pt x="130891" y="3340"/>
                    <a:pt x="129515" y="2728"/>
                  </a:cubicBezTo>
                  <a:lnTo>
                    <a:pt x="129392" y="2676"/>
                  </a:lnTo>
                  <a:lnTo>
                    <a:pt x="97977" y="3087"/>
                  </a:lnTo>
                  <a:lnTo>
                    <a:pt x="96954" y="3087"/>
                  </a:lnTo>
                  <a:cubicBezTo>
                    <a:pt x="95814" y="3087"/>
                    <a:pt x="94963" y="3247"/>
                    <a:pt x="94354" y="3573"/>
                  </a:cubicBezTo>
                  <a:cubicBezTo>
                    <a:pt x="93640" y="3949"/>
                    <a:pt x="93266" y="4563"/>
                    <a:pt x="93266" y="5335"/>
                  </a:cubicBezTo>
                  <a:lnTo>
                    <a:pt x="93266" y="5504"/>
                  </a:lnTo>
                  <a:lnTo>
                    <a:pt x="93352" y="5649"/>
                  </a:lnTo>
                  <a:cubicBezTo>
                    <a:pt x="95254" y="8773"/>
                    <a:pt x="96416" y="10827"/>
                    <a:pt x="96811" y="11746"/>
                  </a:cubicBezTo>
                  <a:lnTo>
                    <a:pt x="96815" y="11758"/>
                  </a:lnTo>
                  <a:cubicBezTo>
                    <a:pt x="98011" y="14414"/>
                    <a:pt x="98616" y="16686"/>
                    <a:pt x="98616" y="18508"/>
                  </a:cubicBezTo>
                  <a:cubicBezTo>
                    <a:pt x="98616" y="19984"/>
                    <a:pt x="98213" y="21048"/>
                    <a:pt x="97383" y="21759"/>
                  </a:cubicBezTo>
                  <a:cubicBezTo>
                    <a:pt x="96539" y="22479"/>
                    <a:pt x="95216" y="22850"/>
                    <a:pt x="93453" y="22850"/>
                  </a:cubicBezTo>
                  <a:cubicBezTo>
                    <a:pt x="92471" y="22850"/>
                    <a:pt x="91331" y="22461"/>
                    <a:pt x="90064" y="21702"/>
                  </a:cubicBezTo>
                  <a:cubicBezTo>
                    <a:pt x="88369" y="20660"/>
                    <a:pt x="86497" y="18508"/>
                    <a:pt x="84495" y="15310"/>
                  </a:cubicBezTo>
                  <a:lnTo>
                    <a:pt x="84483" y="15291"/>
                  </a:lnTo>
                  <a:cubicBezTo>
                    <a:pt x="84192" y="14855"/>
                    <a:pt x="83837" y="14362"/>
                    <a:pt x="83438" y="13824"/>
                  </a:cubicBezTo>
                  <a:cubicBezTo>
                    <a:pt x="83026" y="13282"/>
                    <a:pt x="82612" y="12725"/>
                    <a:pt x="82208" y="12187"/>
                  </a:cubicBezTo>
                  <a:cubicBezTo>
                    <a:pt x="81214" y="10772"/>
                    <a:pt x="79731" y="9341"/>
                    <a:pt x="77803" y="7939"/>
                  </a:cubicBezTo>
                  <a:cubicBezTo>
                    <a:pt x="75898" y="6554"/>
                    <a:pt x="73500" y="5153"/>
                    <a:pt x="70675" y="3770"/>
                  </a:cubicBezTo>
                  <a:cubicBezTo>
                    <a:pt x="68599" y="2664"/>
                    <a:pt x="66383" y="1753"/>
                    <a:pt x="64089" y="1054"/>
                  </a:cubicBezTo>
                  <a:cubicBezTo>
                    <a:pt x="61776" y="356"/>
                    <a:pt x="59816" y="1"/>
                    <a:pt x="58257" y="1"/>
                  </a:cubicBezTo>
                  <a:close/>
                  <a:moveTo>
                    <a:pt x="50434" y="68718"/>
                  </a:moveTo>
                  <a:cubicBezTo>
                    <a:pt x="52303" y="68718"/>
                    <a:pt x="53651" y="68782"/>
                    <a:pt x="54455" y="68917"/>
                  </a:cubicBezTo>
                  <a:lnTo>
                    <a:pt x="54481" y="68920"/>
                  </a:lnTo>
                  <a:lnTo>
                    <a:pt x="54507" y="68920"/>
                  </a:lnTo>
                  <a:cubicBezTo>
                    <a:pt x="56771" y="69084"/>
                    <a:pt x="57738" y="69413"/>
                    <a:pt x="58153" y="69660"/>
                  </a:cubicBezTo>
                  <a:cubicBezTo>
                    <a:pt x="58754" y="70022"/>
                    <a:pt x="59345" y="70650"/>
                    <a:pt x="59912" y="71528"/>
                  </a:cubicBezTo>
                  <a:cubicBezTo>
                    <a:pt x="60502" y="72447"/>
                    <a:pt x="60944" y="73190"/>
                    <a:pt x="61220" y="73739"/>
                  </a:cubicBezTo>
                  <a:lnTo>
                    <a:pt x="61242" y="73784"/>
                  </a:lnTo>
                  <a:lnTo>
                    <a:pt x="61276" y="73829"/>
                  </a:lnTo>
                  <a:cubicBezTo>
                    <a:pt x="62912" y="76014"/>
                    <a:pt x="64568" y="78357"/>
                    <a:pt x="66196" y="80800"/>
                  </a:cubicBezTo>
                  <a:cubicBezTo>
                    <a:pt x="68711" y="84573"/>
                    <a:pt x="70665" y="87401"/>
                    <a:pt x="72170" y="89453"/>
                  </a:cubicBezTo>
                  <a:lnTo>
                    <a:pt x="85746" y="110228"/>
                  </a:lnTo>
                  <a:lnTo>
                    <a:pt x="93438" y="121768"/>
                  </a:lnTo>
                  <a:lnTo>
                    <a:pt x="93438" y="119780"/>
                  </a:lnTo>
                  <a:cubicBezTo>
                    <a:pt x="93438" y="116239"/>
                    <a:pt x="93576" y="113430"/>
                    <a:pt x="93845" y="111423"/>
                  </a:cubicBezTo>
                  <a:lnTo>
                    <a:pt x="93849" y="111382"/>
                  </a:lnTo>
                  <a:lnTo>
                    <a:pt x="93849" y="92210"/>
                  </a:lnTo>
                  <a:lnTo>
                    <a:pt x="94466" y="77633"/>
                  </a:lnTo>
                  <a:cubicBezTo>
                    <a:pt x="94626" y="76343"/>
                    <a:pt x="94761" y="75768"/>
                    <a:pt x="94847" y="75510"/>
                  </a:cubicBezTo>
                  <a:lnTo>
                    <a:pt x="94851" y="75507"/>
                  </a:lnTo>
                  <a:cubicBezTo>
                    <a:pt x="94944" y="75219"/>
                    <a:pt x="95082" y="75005"/>
                    <a:pt x="95254" y="74875"/>
                  </a:cubicBezTo>
                  <a:lnTo>
                    <a:pt x="95258" y="74875"/>
                  </a:lnTo>
                  <a:cubicBezTo>
                    <a:pt x="95545" y="74655"/>
                    <a:pt x="95762" y="74476"/>
                    <a:pt x="95915" y="74326"/>
                  </a:cubicBezTo>
                  <a:cubicBezTo>
                    <a:pt x="97484" y="73022"/>
                    <a:pt x="99072" y="72029"/>
                    <a:pt x="100630" y="71371"/>
                  </a:cubicBezTo>
                  <a:cubicBezTo>
                    <a:pt x="101934" y="71113"/>
                    <a:pt x="102979" y="70982"/>
                    <a:pt x="103746" y="70982"/>
                  </a:cubicBezTo>
                  <a:lnTo>
                    <a:pt x="117912" y="70982"/>
                  </a:lnTo>
                  <a:cubicBezTo>
                    <a:pt x="119040" y="71120"/>
                    <a:pt x="120938" y="71188"/>
                    <a:pt x="123713" y="71188"/>
                  </a:cubicBezTo>
                  <a:cubicBezTo>
                    <a:pt x="126672" y="71188"/>
                    <a:pt x="129079" y="71255"/>
                    <a:pt x="130872" y="71389"/>
                  </a:cubicBezTo>
                  <a:lnTo>
                    <a:pt x="130894" y="71393"/>
                  </a:lnTo>
                  <a:lnTo>
                    <a:pt x="146147" y="71393"/>
                  </a:lnTo>
                  <a:cubicBezTo>
                    <a:pt x="149547" y="71393"/>
                    <a:pt x="151837" y="71898"/>
                    <a:pt x="152954" y="72888"/>
                  </a:cubicBezTo>
                  <a:lnTo>
                    <a:pt x="152977" y="72907"/>
                  </a:lnTo>
                  <a:lnTo>
                    <a:pt x="152999" y="72925"/>
                  </a:lnTo>
                  <a:cubicBezTo>
                    <a:pt x="154332" y="73896"/>
                    <a:pt x="155013" y="76149"/>
                    <a:pt x="155017" y="79612"/>
                  </a:cubicBezTo>
                  <a:lnTo>
                    <a:pt x="154811" y="81640"/>
                  </a:lnTo>
                  <a:lnTo>
                    <a:pt x="154811" y="81652"/>
                  </a:lnTo>
                  <a:lnTo>
                    <a:pt x="154606" y="84925"/>
                  </a:lnTo>
                  <a:cubicBezTo>
                    <a:pt x="154467" y="85780"/>
                    <a:pt x="154396" y="86878"/>
                    <a:pt x="154396" y="88287"/>
                  </a:cubicBezTo>
                  <a:lnTo>
                    <a:pt x="154396" y="92463"/>
                  </a:lnTo>
                  <a:lnTo>
                    <a:pt x="154811" y="94522"/>
                  </a:lnTo>
                  <a:lnTo>
                    <a:pt x="154811" y="101030"/>
                  </a:lnTo>
                  <a:cubicBezTo>
                    <a:pt x="154673" y="103383"/>
                    <a:pt x="154606" y="107295"/>
                    <a:pt x="154606" y="112989"/>
                  </a:cubicBezTo>
                  <a:lnTo>
                    <a:pt x="154606" y="128208"/>
                  </a:lnTo>
                  <a:cubicBezTo>
                    <a:pt x="154467" y="131738"/>
                    <a:pt x="154396" y="136801"/>
                    <a:pt x="154396" y="143245"/>
                  </a:cubicBezTo>
                  <a:lnTo>
                    <a:pt x="154396" y="194673"/>
                  </a:lnTo>
                  <a:lnTo>
                    <a:pt x="153582" y="202444"/>
                  </a:lnTo>
                  <a:cubicBezTo>
                    <a:pt x="153082" y="205298"/>
                    <a:pt x="152125" y="207065"/>
                    <a:pt x="150739" y="207696"/>
                  </a:cubicBezTo>
                  <a:lnTo>
                    <a:pt x="147384" y="207895"/>
                  </a:lnTo>
                  <a:lnTo>
                    <a:pt x="143921" y="207689"/>
                  </a:lnTo>
                  <a:lnTo>
                    <a:pt x="106805" y="207689"/>
                  </a:lnTo>
                  <a:lnTo>
                    <a:pt x="106775" y="207693"/>
                  </a:lnTo>
                  <a:cubicBezTo>
                    <a:pt x="106193" y="207751"/>
                    <a:pt x="105612" y="207779"/>
                    <a:pt x="105034" y="207779"/>
                  </a:cubicBezTo>
                  <a:cubicBezTo>
                    <a:pt x="102991" y="207779"/>
                    <a:pt x="100979" y="207419"/>
                    <a:pt x="99031" y="206703"/>
                  </a:cubicBezTo>
                  <a:cubicBezTo>
                    <a:pt x="97877" y="206187"/>
                    <a:pt x="96565" y="205336"/>
                    <a:pt x="95130" y="204170"/>
                  </a:cubicBezTo>
                  <a:lnTo>
                    <a:pt x="74232" y="174865"/>
                  </a:lnTo>
                  <a:cubicBezTo>
                    <a:pt x="74124" y="174619"/>
                    <a:pt x="73836" y="174115"/>
                    <a:pt x="73077" y="172837"/>
                  </a:cubicBezTo>
                  <a:cubicBezTo>
                    <a:pt x="72330" y="171578"/>
                    <a:pt x="71187" y="169687"/>
                    <a:pt x="69678" y="167222"/>
                  </a:cubicBezTo>
                  <a:lnTo>
                    <a:pt x="69667" y="167199"/>
                  </a:lnTo>
                  <a:cubicBezTo>
                    <a:pt x="68576" y="165571"/>
                    <a:pt x="67541" y="164121"/>
                    <a:pt x="66589" y="162888"/>
                  </a:cubicBezTo>
                  <a:cubicBezTo>
                    <a:pt x="66290" y="162309"/>
                    <a:pt x="65949" y="161828"/>
                    <a:pt x="65580" y="161450"/>
                  </a:cubicBezTo>
                  <a:lnTo>
                    <a:pt x="65576" y="161447"/>
                  </a:lnTo>
                  <a:cubicBezTo>
                    <a:pt x="65075" y="160950"/>
                    <a:pt x="64754" y="160759"/>
                    <a:pt x="64433" y="160759"/>
                  </a:cubicBezTo>
                  <a:cubicBezTo>
                    <a:pt x="63667" y="160759"/>
                    <a:pt x="63062" y="160950"/>
                    <a:pt x="62643" y="161323"/>
                  </a:cubicBezTo>
                  <a:cubicBezTo>
                    <a:pt x="62202" y="161716"/>
                    <a:pt x="61978" y="162280"/>
                    <a:pt x="61978" y="163008"/>
                  </a:cubicBezTo>
                  <a:lnTo>
                    <a:pt x="61978" y="167506"/>
                  </a:lnTo>
                  <a:cubicBezTo>
                    <a:pt x="61840" y="168903"/>
                    <a:pt x="61773" y="171134"/>
                    <a:pt x="61773" y="174327"/>
                  </a:cubicBezTo>
                  <a:lnTo>
                    <a:pt x="61773" y="190126"/>
                  </a:lnTo>
                  <a:cubicBezTo>
                    <a:pt x="61500" y="191778"/>
                    <a:pt x="61359" y="193873"/>
                    <a:pt x="61359" y="196351"/>
                  </a:cubicBezTo>
                  <a:lnTo>
                    <a:pt x="61359" y="203617"/>
                  </a:lnTo>
                  <a:lnTo>
                    <a:pt x="61564" y="204641"/>
                  </a:lnTo>
                  <a:cubicBezTo>
                    <a:pt x="61549" y="205432"/>
                    <a:pt x="61190" y="205858"/>
                    <a:pt x="60376" y="206060"/>
                  </a:cubicBezTo>
                  <a:lnTo>
                    <a:pt x="60249" y="206090"/>
                  </a:lnTo>
                  <a:lnTo>
                    <a:pt x="60144" y="206172"/>
                  </a:lnTo>
                  <a:cubicBezTo>
                    <a:pt x="59796" y="206453"/>
                    <a:pt x="59281" y="206594"/>
                    <a:pt x="58607" y="206594"/>
                  </a:cubicBezTo>
                  <a:cubicBezTo>
                    <a:pt x="58232" y="206594"/>
                    <a:pt x="57807" y="206550"/>
                    <a:pt x="57335" y="206464"/>
                  </a:cubicBezTo>
                  <a:lnTo>
                    <a:pt x="57264" y="206453"/>
                  </a:lnTo>
                  <a:lnTo>
                    <a:pt x="57193" y="206456"/>
                  </a:lnTo>
                  <a:cubicBezTo>
                    <a:pt x="52515" y="206733"/>
                    <a:pt x="48768" y="207009"/>
                    <a:pt x="46060" y="207278"/>
                  </a:cubicBezTo>
                  <a:cubicBezTo>
                    <a:pt x="44424" y="207417"/>
                    <a:pt x="41517" y="207626"/>
                    <a:pt x="37426" y="207895"/>
                  </a:cubicBezTo>
                  <a:cubicBezTo>
                    <a:pt x="33328" y="208167"/>
                    <a:pt x="29462" y="208305"/>
                    <a:pt x="25938" y="208305"/>
                  </a:cubicBezTo>
                  <a:cubicBezTo>
                    <a:pt x="24631" y="208305"/>
                    <a:pt x="23510" y="208174"/>
                    <a:pt x="22606" y="207917"/>
                  </a:cubicBezTo>
                  <a:lnTo>
                    <a:pt x="22524" y="207895"/>
                  </a:lnTo>
                  <a:lnTo>
                    <a:pt x="13251" y="207895"/>
                  </a:lnTo>
                  <a:lnTo>
                    <a:pt x="4368" y="205724"/>
                  </a:lnTo>
                  <a:lnTo>
                    <a:pt x="3755" y="204091"/>
                  </a:lnTo>
                  <a:cubicBezTo>
                    <a:pt x="3725" y="203853"/>
                    <a:pt x="3695" y="203351"/>
                    <a:pt x="3695" y="202320"/>
                  </a:cubicBezTo>
                  <a:lnTo>
                    <a:pt x="3692" y="202279"/>
                  </a:lnTo>
                  <a:cubicBezTo>
                    <a:pt x="3419" y="198226"/>
                    <a:pt x="3281" y="193463"/>
                    <a:pt x="3281" y="188117"/>
                  </a:cubicBezTo>
                  <a:cubicBezTo>
                    <a:pt x="3281" y="184302"/>
                    <a:pt x="3142" y="181172"/>
                    <a:pt x="2869" y="178822"/>
                  </a:cubicBezTo>
                  <a:cubicBezTo>
                    <a:pt x="2869" y="175049"/>
                    <a:pt x="2802" y="172142"/>
                    <a:pt x="2664" y="170189"/>
                  </a:cubicBezTo>
                  <a:lnTo>
                    <a:pt x="2664" y="162974"/>
                  </a:lnTo>
                  <a:lnTo>
                    <a:pt x="2660" y="162940"/>
                  </a:lnTo>
                  <a:cubicBezTo>
                    <a:pt x="1976" y="156679"/>
                    <a:pt x="1562" y="149701"/>
                    <a:pt x="1428" y="142206"/>
                  </a:cubicBezTo>
                  <a:cubicBezTo>
                    <a:pt x="1293" y="134757"/>
                    <a:pt x="1222" y="127350"/>
                    <a:pt x="1222" y="120199"/>
                  </a:cubicBezTo>
                  <a:lnTo>
                    <a:pt x="1633" y="99222"/>
                  </a:lnTo>
                  <a:cubicBezTo>
                    <a:pt x="1771" y="96850"/>
                    <a:pt x="1842" y="93241"/>
                    <a:pt x="1842" y="88492"/>
                  </a:cubicBezTo>
                  <a:cubicBezTo>
                    <a:pt x="1842" y="83740"/>
                    <a:pt x="1771" y="80128"/>
                    <a:pt x="1633" y="77755"/>
                  </a:cubicBezTo>
                  <a:lnTo>
                    <a:pt x="1633" y="77733"/>
                  </a:lnTo>
                  <a:lnTo>
                    <a:pt x="1629" y="77711"/>
                  </a:lnTo>
                  <a:cubicBezTo>
                    <a:pt x="1248" y="74789"/>
                    <a:pt x="2029" y="72697"/>
                    <a:pt x="4016" y="71311"/>
                  </a:cubicBezTo>
                  <a:cubicBezTo>
                    <a:pt x="5305" y="70684"/>
                    <a:pt x="7625" y="70362"/>
                    <a:pt x="10913" y="70362"/>
                  </a:cubicBezTo>
                  <a:cubicBezTo>
                    <a:pt x="16031" y="70362"/>
                    <a:pt x="22617" y="70224"/>
                    <a:pt x="30488" y="69951"/>
                  </a:cubicBezTo>
                  <a:lnTo>
                    <a:pt x="30507" y="69951"/>
                  </a:lnTo>
                  <a:lnTo>
                    <a:pt x="35043" y="69541"/>
                  </a:lnTo>
                  <a:cubicBezTo>
                    <a:pt x="43366" y="68987"/>
                    <a:pt x="48403" y="68718"/>
                    <a:pt x="50434" y="68718"/>
                  </a:cubicBezTo>
                  <a:close/>
                  <a:moveTo>
                    <a:pt x="50434" y="67515"/>
                  </a:moveTo>
                  <a:cubicBezTo>
                    <a:pt x="48372" y="67515"/>
                    <a:pt x="43310" y="67784"/>
                    <a:pt x="34957" y="68337"/>
                  </a:cubicBezTo>
                  <a:lnTo>
                    <a:pt x="34949" y="68341"/>
                  </a:lnTo>
                  <a:lnTo>
                    <a:pt x="30433" y="68752"/>
                  </a:lnTo>
                  <a:cubicBezTo>
                    <a:pt x="22580" y="69025"/>
                    <a:pt x="16013" y="69163"/>
                    <a:pt x="10913" y="69163"/>
                  </a:cubicBezTo>
                  <a:cubicBezTo>
                    <a:pt x="7356" y="69163"/>
                    <a:pt x="4909" y="69518"/>
                    <a:pt x="3441" y="70253"/>
                  </a:cubicBezTo>
                  <a:lnTo>
                    <a:pt x="3404" y="70272"/>
                  </a:lnTo>
                  <a:lnTo>
                    <a:pt x="3371" y="70295"/>
                  </a:lnTo>
                  <a:cubicBezTo>
                    <a:pt x="986" y="71935"/>
                    <a:pt x="0" y="74476"/>
                    <a:pt x="434" y="77845"/>
                  </a:cubicBezTo>
                  <a:cubicBezTo>
                    <a:pt x="569" y="80195"/>
                    <a:pt x="639" y="83778"/>
                    <a:pt x="639" y="88492"/>
                  </a:cubicBezTo>
                  <a:cubicBezTo>
                    <a:pt x="639" y="93225"/>
                    <a:pt x="569" y="96815"/>
                    <a:pt x="434" y="99162"/>
                  </a:cubicBezTo>
                  <a:lnTo>
                    <a:pt x="434" y="99174"/>
                  </a:lnTo>
                  <a:lnTo>
                    <a:pt x="23" y="120180"/>
                  </a:lnTo>
                  <a:lnTo>
                    <a:pt x="19" y="120191"/>
                  </a:lnTo>
                  <a:cubicBezTo>
                    <a:pt x="19" y="127357"/>
                    <a:pt x="90" y="134769"/>
                    <a:pt x="228" y="142229"/>
                  </a:cubicBezTo>
                  <a:cubicBezTo>
                    <a:pt x="362" y="149746"/>
                    <a:pt x="778" y="156750"/>
                    <a:pt x="1461" y="163038"/>
                  </a:cubicBezTo>
                  <a:lnTo>
                    <a:pt x="1461" y="170233"/>
                  </a:lnTo>
                  <a:lnTo>
                    <a:pt x="1465" y="170252"/>
                  </a:lnTo>
                  <a:cubicBezTo>
                    <a:pt x="1600" y="172184"/>
                    <a:pt x="1667" y="175079"/>
                    <a:pt x="1667" y="178855"/>
                  </a:cubicBezTo>
                  <a:lnTo>
                    <a:pt x="1667" y="178889"/>
                  </a:lnTo>
                  <a:lnTo>
                    <a:pt x="1671" y="178927"/>
                  </a:lnTo>
                  <a:cubicBezTo>
                    <a:pt x="1943" y="181236"/>
                    <a:pt x="2078" y="184329"/>
                    <a:pt x="2078" y="188117"/>
                  </a:cubicBezTo>
                  <a:cubicBezTo>
                    <a:pt x="2078" y="193482"/>
                    <a:pt x="2219" y="198267"/>
                    <a:pt x="2492" y="202343"/>
                  </a:cubicBezTo>
                  <a:cubicBezTo>
                    <a:pt x="2492" y="203113"/>
                    <a:pt x="2507" y="203680"/>
                    <a:pt x="2545" y="204072"/>
                  </a:cubicBezTo>
                  <a:cubicBezTo>
                    <a:pt x="2567" y="204305"/>
                    <a:pt x="2593" y="204472"/>
                    <a:pt x="2626" y="204603"/>
                  </a:cubicBezTo>
                  <a:cubicBezTo>
                    <a:pt x="2668" y="204745"/>
                    <a:pt x="2724" y="204853"/>
                    <a:pt x="2788" y="204932"/>
                  </a:cubicBezTo>
                  <a:lnTo>
                    <a:pt x="3464" y="206740"/>
                  </a:lnTo>
                  <a:lnTo>
                    <a:pt x="13106" y="209098"/>
                  </a:lnTo>
                  <a:lnTo>
                    <a:pt x="22360" y="209098"/>
                  </a:lnTo>
                  <a:cubicBezTo>
                    <a:pt x="23353" y="209370"/>
                    <a:pt x="24560" y="209508"/>
                    <a:pt x="25938" y="209508"/>
                  </a:cubicBezTo>
                  <a:cubicBezTo>
                    <a:pt x="29488" y="209508"/>
                    <a:pt x="33380" y="209370"/>
                    <a:pt x="37509" y="209098"/>
                  </a:cubicBezTo>
                  <a:cubicBezTo>
                    <a:pt x="41606" y="208824"/>
                    <a:pt x="44520" y="208615"/>
                    <a:pt x="46161" y="208477"/>
                  </a:cubicBezTo>
                  <a:lnTo>
                    <a:pt x="46172" y="208477"/>
                  </a:lnTo>
                  <a:cubicBezTo>
                    <a:pt x="48855" y="208208"/>
                    <a:pt x="52560" y="207936"/>
                    <a:pt x="57193" y="207659"/>
                  </a:cubicBezTo>
                  <a:cubicBezTo>
                    <a:pt x="57709" y="207751"/>
                    <a:pt x="58181" y="207797"/>
                    <a:pt x="58612" y="207797"/>
                  </a:cubicBezTo>
                  <a:cubicBezTo>
                    <a:pt x="59512" y="207797"/>
                    <a:pt x="60232" y="207596"/>
                    <a:pt x="60790" y="207193"/>
                  </a:cubicBezTo>
                  <a:cubicBezTo>
                    <a:pt x="61407" y="207020"/>
                    <a:pt x="61889" y="206717"/>
                    <a:pt x="62225" y="206299"/>
                  </a:cubicBezTo>
                  <a:cubicBezTo>
                    <a:pt x="62583" y="205851"/>
                    <a:pt x="62766" y="205272"/>
                    <a:pt x="62766" y="204584"/>
                  </a:cubicBezTo>
                  <a:lnTo>
                    <a:pt x="62766" y="204525"/>
                  </a:lnTo>
                  <a:lnTo>
                    <a:pt x="62561" y="203498"/>
                  </a:lnTo>
                  <a:lnTo>
                    <a:pt x="62561" y="196351"/>
                  </a:lnTo>
                  <a:cubicBezTo>
                    <a:pt x="62561" y="193915"/>
                    <a:pt x="62699" y="191871"/>
                    <a:pt x="62964" y="190276"/>
                  </a:cubicBezTo>
                  <a:lnTo>
                    <a:pt x="62976" y="190228"/>
                  </a:lnTo>
                  <a:lnTo>
                    <a:pt x="62976" y="174327"/>
                  </a:lnTo>
                  <a:cubicBezTo>
                    <a:pt x="62976" y="171197"/>
                    <a:pt x="63043" y="168930"/>
                    <a:pt x="63178" y="167596"/>
                  </a:cubicBezTo>
                  <a:lnTo>
                    <a:pt x="63181" y="167566"/>
                  </a:lnTo>
                  <a:lnTo>
                    <a:pt x="63181" y="163008"/>
                  </a:lnTo>
                  <a:cubicBezTo>
                    <a:pt x="63181" y="162399"/>
                    <a:pt x="63380" y="161985"/>
                    <a:pt x="64340" y="161962"/>
                  </a:cubicBezTo>
                  <a:cubicBezTo>
                    <a:pt x="64395" y="161999"/>
                    <a:pt x="64515" y="162093"/>
                    <a:pt x="64728" y="162302"/>
                  </a:cubicBezTo>
                  <a:cubicBezTo>
                    <a:pt x="65020" y="162597"/>
                    <a:pt x="65296" y="162997"/>
                    <a:pt x="65542" y="163483"/>
                  </a:cubicBezTo>
                  <a:lnTo>
                    <a:pt x="65568" y="163535"/>
                  </a:lnTo>
                  <a:lnTo>
                    <a:pt x="65602" y="163580"/>
                  </a:lnTo>
                  <a:cubicBezTo>
                    <a:pt x="66547" y="164797"/>
                    <a:pt x="67575" y="166235"/>
                    <a:pt x="68658" y="167857"/>
                  </a:cubicBezTo>
                  <a:cubicBezTo>
                    <a:pt x="72061" y="173427"/>
                    <a:pt x="72913" y="174915"/>
                    <a:pt x="73093" y="175269"/>
                  </a:cubicBezTo>
                  <a:lnTo>
                    <a:pt x="73093" y="175344"/>
                  </a:lnTo>
                  <a:lnTo>
                    <a:pt x="73205" y="175501"/>
                  </a:lnTo>
                  <a:lnTo>
                    <a:pt x="94201" y="204936"/>
                  </a:lnTo>
                  <a:lnTo>
                    <a:pt x="94245" y="204999"/>
                  </a:lnTo>
                  <a:lnTo>
                    <a:pt x="94309" y="205051"/>
                  </a:lnTo>
                  <a:cubicBezTo>
                    <a:pt x="95856" y="206318"/>
                    <a:pt x="97286" y="207245"/>
                    <a:pt x="98563" y="207812"/>
                  </a:cubicBezTo>
                  <a:lnTo>
                    <a:pt x="98597" y="207824"/>
                  </a:lnTo>
                  <a:cubicBezTo>
                    <a:pt x="100680" y="208595"/>
                    <a:pt x="102835" y="208982"/>
                    <a:pt x="105025" y="208982"/>
                  </a:cubicBezTo>
                  <a:cubicBezTo>
                    <a:pt x="105636" y="208982"/>
                    <a:pt x="106250" y="208952"/>
                    <a:pt x="106865" y="208892"/>
                  </a:cubicBezTo>
                  <a:lnTo>
                    <a:pt x="143869" y="208892"/>
                  </a:lnTo>
                  <a:lnTo>
                    <a:pt x="147384" y="209098"/>
                  </a:lnTo>
                  <a:lnTo>
                    <a:pt x="151019" y="208884"/>
                  </a:lnTo>
                  <a:lnTo>
                    <a:pt x="151113" y="208847"/>
                  </a:lnTo>
                  <a:cubicBezTo>
                    <a:pt x="152058" y="208451"/>
                    <a:pt x="152849" y="207708"/>
                    <a:pt x="153463" y="206636"/>
                  </a:cubicBezTo>
                  <a:cubicBezTo>
                    <a:pt x="154046" y="205619"/>
                    <a:pt x="154482" y="204270"/>
                    <a:pt x="154770" y="202631"/>
                  </a:cubicBezTo>
                  <a:lnTo>
                    <a:pt x="154770" y="202608"/>
                  </a:lnTo>
                  <a:lnTo>
                    <a:pt x="155596" y="194766"/>
                  </a:lnTo>
                  <a:lnTo>
                    <a:pt x="155599" y="194737"/>
                  </a:lnTo>
                  <a:lnTo>
                    <a:pt x="155599" y="143245"/>
                  </a:lnTo>
                  <a:cubicBezTo>
                    <a:pt x="155599" y="136809"/>
                    <a:pt x="155670" y="131761"/>
                    <a:pt x="155805" y="128242"/>
                  </a:cubicBezTo>
                  <a:lnTo>
                    <a:pt x="155805" y="128231"/>
                  </a:lnTo>
                  <a:lnTo>
                    <a:pt x="155805" y="112989"/>
                  </a:lnTo>
                  <a:cubicBezTo>
                    <a:pt x="155805" y="107385"/>
                    <a:pt x="155876" y="103380"/>
                    <a:pt x="156010" y="101086"/>
                  </a:cubicBezTo>
                  <a:lnTo>
                    <a:pt x="156014" y="94403"/>
                  </a:lnTo>
                  <a:lnTo>
                    <a:pt x="155599" y="92344"/>
                  </a:lnTo>
                  <a:lnTo>
                    <a:pt x="155599" y="88287"/>
                  </a:lnTo>
                  <a:cubicBezTo>
                    <a:pt x="155599" y="86949"/>
                    <a:pt x="155667" y="85873"/>
                    <a:pt x="155797" y="85092"/>
                  </a:cubicBezTo>
                  <a:lnTo>
                    <a:pt x="155805" y="85063"/>
                  </a:lnTo>
                  <a:lnTo>
                    <a:pt x="156010" y="81749"/>
                  </a:lnTo>
                  <a:lnTo>
                    <a:pt x="156220" y="79672"/>
                  </a:lnTo>
                  <a:lnTo>
                    <a:pt x="156220" y="79642"/>
                  </a:lnTo>
                  <a:cubicBezTo>
                    <a:pt x="156220" y="77737"/>
                    <a:pt x="156018" y="76138"/>
                    <a:pt x="155625" y="74883"/>
                  </a:cubicBezTo>
                  <a:cubicBezTo>
                    <a:pt x="155215" y="73575"/>
                    <a:pt x="154575" y="72596"/>
                    <a:pt x="153732" y="71969"/>
                  </a:cubicBezTo>
                  <a:cubicBezTo>
                    <a:pt x="152364" y="70773"/>
                    <a:pt x="149883" y="70191"/>
                    <a:pt x="146147" y="70191"/>
                  </a:cubicBezTo>
                  <a:lnTo>
                    <a:pt x="130939" y="70191"/>
                  </a:lnTo>
                  <a:cubicBezTo>
                    <a:pt x="129120" y="70052"/>
                    <a:pt x="126691" y="69984"/>
                    <a:pt x="123713" y="69984"/>
                  </a:cubicBezTo>
                  <a:cubicBezTo>
                    <a:pt x="120994" y="69984"/>
                    <a:pt x="119081" y="69917"/>
                    <a:pt x="118024" y="69783"/>
                  </a:cubicBezTo>
                  <a:lnTo>
                    <a:pt x="117987" y="69779"/>
                  </a:lnTo>
                  <a:lnTo>
                    <a:pt x="103746" y="69779"/>
                  </a:lnTo>
                  <a:cubicBezTo>
                    <a:pt x="102879" y="69779"/>
                    <a:pt x="101762" y="69917"/>
                    <a:pt x="100334" y="70201"/>
                  </a:cubicBezTo>
                  <a:lnTo>
                    <a:pt x="100275" y="70213"/>
                  </a:lnTo>
                  <a:lnTo>
                    <a:pt x="100222" y="70236"/>
                  </a:lnTo>
                  <a:cubicBezTo>
                    <a:pt x="98527" y="70945"/>
                    <a:pt x="96811" y="72014"/>
                    <a:pt x="95127" y="73418"/>
                  </a:cubicBezTo>
                  <a:lnTo>
                    <a:pt x="95108" y="73433"/>
                  </a:lnTo>
                  <a:lnTo>
                    <a:pt x="95089" y="73455"/>
                  </a:lnTo>
                  <a:cubicBezTo>
                    <a:pt x="94973" y="73567"/>
                    <a:pt x="94787" y="73721"/>
                    <a:pt x="94537" y="73912"/>
                  </a:cubicBezTo>
                  <a:cubicBezTo>
                    <a:pt x="94159" y="74191"/>
                    <a:pt x="93879" y="74602"/>
                    <a:pt x="93707" y="75129"/>
                  </a:cubicBezTo>
                  <a:cubicBezTo>
                    <a:pt x="93554" y="75588"/>
                    <a:pt x="93408" y="76369"/>
                    <a:pt x="93270" y="77509"/>
                  </a:cubicBezTo>
                  <a:lnTo>
                    <a:pt x="93266" y="77535"/>
                  </a:lnTo>
                  <a:lnTo>
                    <a:pt x="92646" y="92172"/>
                  </a:lnTo>
                  <a:lnTo>
                    <a:pt x="92646" y="92187"/>
                  </a:lnTo>
                  <a:lnTo>
                    <a:pt x="92646" y="111300"/>
                  </a:lnTo>
                  <a:cubicBezTo>
                    <a:pt x="92426" y="112966"/>
                    <a:pt x="92295" y="115151"/>
                    <a:pt x="92250" y="117819"/>
                  </a:cubicBezTo>
                  <a:lnTo>
                    <a:pt x="86751" y="109570"/>
                  </a:lnTo>
                  <a:lnTo>
                    <a:pt x="73167" y="88784"/>
                  </a:lnTo>
                  <a:lnTo>
                    <a:pt x="73149" y="88754"/>
                  </a:lnTo>
                  <a:cubicBezTo>
                    <a:pt x="71654" y="86718"/>
                    <a:pt x="69704" y="83897"/>
                    <a:pt x="67197" y="80131"/>
                  </a:cubicBezTo>
                  <a:cubicBezTo>
                    <a:pt x="65565" y="77688"/>
                    <a:pt x="63910" y="75338"/>
                    <a:pt x="62266" y="73150"/>
                  </a:cubicBezTo>
                  <a:cubicBezTo>
                    <a:pt x="61971" y="72570"/>
                    <a:pt x="61519" y="71808"/>
                    <a:pt x="60921" y="70878"/>
                  </a:cubicBezTo>
                  <a:cubicBezTo>
                    <a:pt x="60256" y="69843"/>
                    <a:pt x="59531" y="69088"/>
                    <a:pt x="58769" y="68629"/>
                  </a:cubicBezTo>
                  <a:cubicBezTo>
                    <a:pt x="58000" y="68165"/>
                    <a:pt x="56640" y="67870"/>
                    <a:pt x="54622" y="67725"/>
                  </a:cubicBezTo>
                  <a:cubicBezTo>
                    <a:pt x="53752" y="67586"/>
                    <a:pt x="52343" y="67515"/>
                    <a:pt x="50434" y="67515"/>
                  </a:cubicBezTo>
                  <a:close/>
                </a:path>
              </a:pathLst>
            </a:custGeom>
            <a:solidFill>
              <a:srgbClr val="1E0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0236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9" name="Google Shape;734;p31"/>
          <p:cNvSpPr/>
          <p:nvPr/>
        </p:nvSpPr>
        <p:spPr>
          <a:xfrm>
            <a:off x="777913" y="1944160"/>
            <a:ext cx="1779291" cy="1688727"/>
          </a:xfrm>
          <a:custGeom>
            <a:avLst/>
            <a:gdLst/>
            <a:ahLst/>
            <a:cxnLst/>
            <a:rect l="l" t="t" r="r" b="b"/>
            <a:pathLst>
              <a:path w="23910" h="22693" extrusionOk="0">
                <a:moveTo>
                  <a:pt x="8807" y="1427"/>
                </a:moveTo>
                <a:lnTo>
                  <a:pt x="8921" y="1485"/>
                </a:lnTo>
                <a:lnTo>
                  <a:pt x="9035" y="1580"/>
                </a:lnTo>
                <a:lnTo>
                  <a:pt x="9035" y="1618"/>
                </a:lnTo>
                <a:lnTo>
                  <a:pt x="9016" y="1675"/>
                </a:lnTo>
                <a:lnTo>
                  <a:pt x="8921" y="1694"/>
                </a:lnTo>
                <a:lnTo>
                  <a:pt x="8826" y="1675"/>
                </a:lnTo>
                <a:lnTo>
                  <a:pt x="8769" y="1561"/>
                </a:lnTo>
                <a:lnTo>
                  <a:pt x="8769" y="1523"/>
                </a:lnTo>
                <a:lnTo>
                  <a:pt x="8807" y="1427"/>
                </a:lnTo>
                <a:close/>
                <a:moveTo>
                  <a:pt x="9796" y="1618"/>
                </a:moveTo>
                <a:lnTo>
                  <a:pt x="9891" y="1637"/>
                </a:lnTo>
                <a:lnTo>
                  <a:pt x="9929" y="1770"/>
                </a:lnTo>
                <a:lnTo>
                  <a:pt x="9796" y="1770"/>
                </a:lnTo>
                <a:lnTo>
                  <a:pt x="9758" y="1675"/>
                </a:lnTo>
                <a:lnTo>
                  <a:pt x="9758" y="1637"/>
                </a:lnTo>
                <a:lnTo>
                  <a:pt x="9796" y="1618"/>
                </a:lnTo>
                <a:close/>
                <a:moveTo>
                  <a:pt x="12402" y="1789"/>
                </a:moveTo>
                <a:lnTo>
                  <a:pt x="12554" y="1827"/>
                </a:lnTo>
                <a:lnTo>
                  <a:pt x="12706" y="1979"/>
                </a:lnTo>
                <a:lnTo>
                  <a:pt x="12801" y="2036"/>
                </a:lnTo>
                <a:lnTo>
                  <a:pt x="12935" y="1979"/>
                </a:lnTo>
                <a:lnTo>
                  <a:pt x="12992" y="1884"/>
                </a:lnTo>
                <a:lnTo>
                  <a:pt x="13106" y="1846"/>
                </a:lnTo>
                <a:lnTo>
                  <a:pt x="13106" y="1846"/>
                </a:lnTo>
                <a:lnTo>
                  <a:pt x="13049" y="2036"/>
                </a:lnTo>
                <a:lnTo>
                  <a:pt x="12916" y="2150"/>
                </a:lnTo>
                <a:lnTo>
                  <a:pt x="12820" y="2245"/>
                </a:lnTo>
                <a:lnTo>
                  <a:pt x="12782" y="2245"/>
                </a:lnTo>
                <a:lnTo>
                  <a:pt x="12573" y="2131"/>
                </a:lnTo>
                <a:lnTo>
                  <a:pt x="12459" y="2283"/>
                </a:lnTo>
                <a:lnTo>
                  <a:pt x="12440" y="2283"/>
                </a:lnTo>
                <a:lnTo>
                  <a:pt x="12402" y="2264"/>
                </a:lnTo>
                <a:lnTo>
                  <a:pt x="12364" y="2226"/>
                </a:lnTo>
                <a:lnTo>
                  <a:pt x="12364" y="2150"/>
                </a:lnTo>
                <a:lnTo>
                  <a:pt x="12497" y="1979"/>
                </a:lnTo>
                <a:lnTo>
                  <a:pt x="12402" y="1789"/>
                </a:lnTo>
                <a:close/>
                <a:moveTo>
                  <a:pt x="7818" y="2226"/>
                </a:moveTo>
                <a:lnTo>
                  <a:pt x="7932" y="2264"/>
                </a:lnTo>
                <a:lnTo>
                  <a:pt x="7932" y="2379"/>
                </a:lnTo>
                <a:lnTo>
                  <a:pt x="7818" y="2340"/>
                </a:lnTo>
                <a:lnTo>
                  <a:pt x="7780" y="2245"/>
                </a:lnTo>
                <a:lnTo>
                  <a:pt x="7799" y="2245"/>
                </a:lnTo>
                <a:lnTo>
                  <a:pt x="7818" y="2226"/>
                </a:lnTo>
                <a:close/>
                <a:moveTo>
                  <a:pt x="10804" y="2188"/>
                </a:moveTo>
                <a:lnTo>
                  <a:pt x="10956" y="2283"/>
                </a:lnTo>
                <a:lnTo>
                  <a:pt x="10956" y="2340"/>
                </a:lnTo>
                <a:lnTo>
                  <a:pt x="10937" y="2379"/>
                </a:lnTo>
                <a:lnTo>
                  <a:pt x="10994" y="2417"/>
                </a:lnTo>
                <a:lnTo>
                  <a:pt x="11013" y="2455"/>
                </a:lnTo>
                <a:lnTo>
                  <a:pt x="11147" y="2645"/>
                </a:lnTo>
                <a:lnTo>
                  <a:pt x="11147" y="2664"/>
                </a:lnTo>
                <a:lnTo>
                  <a:pt x="11185" y="2721"/>
                </a:lnTo>
                <a:lnTo>
                  <a:pt x="11204" y="2740"/>
                </a:lnTo>
                <a:lnTo>
                  <a:pt x="11299" y="2911"/>
                </a:lnTo>
                <a:lnTo>
                  <a:pt x="11242" y="2949"/>
                </a:lnTo>
                <a:lnTo>
                  <a:pt x="11204" y="2930"/>
                </a:lnTo>
                <a:lnTo>
                  <a:pt x="11185" y="2930"/>
                </a:lnTo>
                <a:lnTo>
                  <a:pt x="11013" y="2759"/>
                </a:lnTo>
                <a:lnTo>
                  <a:pt x="10861" y="2645"/>
                </a:lnTo>
                <a:lnTo>
                  <a:pt x="10842" y="2645"/>
                </a:lnTo>
                <a:lnTo>
                  <a:pt x="10823" y="2664"/>
                </a:lnTo>
                <a:lnTo>
                  <a:pt x="10671" y="2550"/>
                </a:lnTo>
                <a:lnTo>
                  <a:pt x="10519" y="2531"/>
                </a:lnTo>
                <a:lnTo>
                  <a:pt x="10424" y="2569"/>
                </a:lnTo>
                <a:lnTo>
                  <a:pt x="10310" y="2607"/>
                </a:lnTo>
                <a:lnTo>
                  <a:pt x="10405" y="2436"/>
                </a:lnTo>
                <a:lnTo>
                  <a:pt x="10405" y="2379"/>
                </a:lnTo>
                <a:lnTo>
                  <a:pt x="10443" y="2340"/>
                </a:lnTo>
                <a:lnTo>
                  <a:pt x="10462" y="2340"/>
                </a:lnTo>
                <a:lnTo>
                  <a:pt x="10500" y="2379"/>
                </a:lnTo>
                <a:lnTo>
                  <a:pt x="10538" y="2436"/>
                </a:lnTo>
                <a:lnTo>
                  <a:pt x="10671" y="2436"/>
                </a:lnTo>
                <a:lnTo>
                  <a:pt x="10671" y="2455"/>
                </a:lnTo>
                <a:lnTo>
                  <a:pt x="10728" y="2436"/>
                </a:lnTo>
                <a:lnTo>
                  <a:pt x="10747" y="2436"/>
                </a:lnTo>
                <a:lnTo>
                  <a:pt x="10804" y="2379"/>
                </a:lnTo>
                <a:lnTo>
                  <a:pt x="10899" y="2359"/>
                </a:lnTo>
                <a:lnTo>
                  <a:pt x="10861" y="2340"/>
                </a:lnTo>
                <a:lnTo>
                  <a:pt x="10766" y="2359"/>
                </a:lnTo>
                <a:lnTo>
                  <a:pt x="10671" y="2359"/>
                </a:lnTo>
                <a:lnTo>
                  <a:pt x="10804" y="2188"/>
                </a:lnTo>
                <a:close/>
                <a:moveTo>
                  <a:pt x="9625" y="2816"/>
                </a:moveTo>
                <a:lnTo>
                  <a:pt x="9777" y="3006"/>
                </a:lnTo>
                <a:lnTo>
                  <a:pt x="9663" y="3215"/>
                </a:lnTo>
                <a:lnTo>
                  <a:pt x="9606" y="3196"/>
                </a:lnTo>
                <a:lnTo>
                  <a:pt x="9587" y="3006"/>
                </a:lnTo>
                <a:lnTo>
                  <a:pt x="9625" y="2816"/>
                </a:lnTo>
                <a:close/>
                <a:moveTo>
                  <a:pt x="17214" y="3006"/>
                </a:moveTo>
                <a:lnTo>
                  <a:pt x="17385" y="3044"/>
                </a:lnTo>
                <a:lnTo>
                  <a:pt x="17481" y="3196"/>
                </a:lnTo>
                <a:lnTo>
                  <a:pt x="17309" y="3215"/>
                </a:lnTo>
                <a:lnTo>
                  <a:pt x="17195" y="3177"/>
                </a:lnTo>
                <a:lnTo>
                  <a:pt x="17176" y="3082"/>
                </a:lnTo>
                <a:lnTo>
                  <a:pt x="17214" y="3006"/>
                </a:lnTo>
                <a:close/>
                <a:moveTo>
                  <a:pt x="14665" y="3044"/>
                </a:moveTo>
                <a:lnTo>
                  <a:pt x="14761" y="3139"/>
                </a:lnTo>
                <a:lnTo>
                  <a:pt x="14856" y="3139"/>
                </a:lnTo>
                <a:lnTo>
                  <a:pt x="14989" y="3120"/>
                </a:lnTo>
                <a:lnTo>
                  <a:pt x="15084" y="3177"/>
                </a:lnTo>
                <a:lnTo>
                  <a:pt x="15084" y="3215"/>
                </a:lnTo>
                <a:lnTo>
                  <a:pt x="15065" y="3234"/>
                </a:lnTo>
                <a:lnTo>
                  <a:pt x="14932" y="3292"/>
                </a:lnTo>
                <a:lnTo>
                  <a:pt x="14818" y="3234"/>
                </a:lnTo>
                <a:lnTo>
                  <a:pt x="14799" y="3234"/>
                </a:lnTo>
                <a:lnTo>
                  <a:pt x="14780" y="3215"/>
                </a:lnTo>
                <a:lnTo>
                  <a:pt x="14646" y="3215"/>
                </a:lnTo>
                <a:lnTo>
                  <a:pt x="14627" y="3120"/>
                </a:lnTo>
                <a:lnTo>
                  <a:pt x="14665" y="3044"/>
                </a:lnTo>
                <a:close/>
                <a:moveTo>
                  <a:pt x="8065" y="3120"/>
                </a:moveTo>
                <a:lnTo>
                  <a:pt x="8084" y="3311"/>
                </a:lnTo>
                <a:lnTo>
                  <a:pt x="7989" y="3253"/>
                </a:lnTo>
                <a:lnTo>
                  <a:pt x="7856" y="3234"/>
                </a:lnTo>
                <a:lnTo>
                  <a:pt x="7723" y="3253"/>
                </a:lnTo>
                <a:lnTo>
                  <a:pt x="7685" y="3177"/>
                </a:lnTo>
                <a:lnTo>
                  <a:pt x="7780" y="3120"/>
                </a:lnTo>
                <a:lnTo>
                  <a:pt x="7894" y="3139"/>
                </a:lnTo>
                <a:lnTo>
                  <a:pt x="8065" y="3120"/>
                </a:lnTo>
                <a:close/>
                <a:moveTo>
                  <a:pt x="16986" y="3139"/>
                </a:moveTo>
                <a:lnTo>
                  <a:pt x="17100" y="3196"/>
                </a:lnTo>
                <a:lnTo>
                  <a:pt x="17119" y="3311"/>
                </a:lnTo>
                <a:lnTo>
                  <a:pt x="17119" y="3520"/>
                </a:lnTo>
                <a:lnTo>
                  <a:pt x="17005" y="3425"/>
                </a:lnTo>
                <a:lnTo>
                  <a:pt x="16891" y="3406"/>
                </a:lnTo>
                <a:lnTo>
                  <a:pt x="16777" y="3406"/>
                </a:lnTo>
                <a:lnTo>
                  <a:pt x="16682" y="3311"/>
                </a:lnTo>
                <a:lnTo>
                  <a:pt x="16815" y="3196"/>
                </a:lnTo>
                <a:lnTo>
                  <a:pt x="16986" y="3139"/>
                </a:lnTo>
                <a:close/>
                <a:moveTo>
                  <a:pt x="7951" y="3501"/>
                </a:moveTo>
                <a:lnTo>
                  <a:pt x="8008" y="3596"/>
                </a:lnTo>
                <a:lnTo>
                  <a:pt x="7970" y="3615"/>
                </a:lnTo>
                <a:lnTo>
                  <a:pt x="7875" y="3596"/>
                </a:lnTo>
                <a:lnTo>
                  <a:pt x="7856" y="3501"/>
                </a:lnTo>
                <a:close/>
                <a:moveTo>
                  <a:pt x="15065" y="3463"/>
                </a:moveTo>
                <a:lnTo>
                  <a:pt x="15122" y="3501"/>
                </a:lnTo>
                <a:lnTo>
                  <a:pt x="15122" y="3596"/>
                </a:lnTo>
                <a:lnTo>
                  <a:pt x="15084" y="3634"/>
                </a:lnTo>
                <a:lnTo>
                  <a:pt x="14989" y="3634"/>
                </a:lnTo>
                <a:lnTo>
                  <a:pt x="14894" y="3596"/>
                </a:lnTo>
                <a:lnTo>
                  <a:pt x="14856" y="3501"/>
                </a:lnTo>
                <a:lnTo>
                  <a:pt x="14951" y="3463"/>
                </a:lnTo>
                <a:close/>
                <a:moveTo>
                  <a:pt x="6658" y="2683"/>
                </a:moveTo>
                <a:lnTo>
                  <a:pt x="6563" y="2816"/>
                </a:lnTo>
                <a:lnTo>
                  <a:pt x="6448" y="2911"/>
                </a:lnTo>
                <a:lnTo>
                  <a:pt x="6353" y="2930"/>
                </a:lnTo>
                <a:lnTo>
                  <a:pt x="6201" y="3063"/>
                </a:lnTo>
                <a:lnTo>
                  <a:pt x="5878" y="3330"/>
                </a:lnTo>
                <a:lnTo>
                  <a:pt x="5821" y="3330"/>
                </a:lnTo>
                <a:lnTo>
                  <a:pt x="5802" y="3349"/>
                </a:lnTo>
                <a:lnTo>
                  <a:pt x="5783" y="3349"/>
                </a:lnTo>
                <a:lnTo>
                  <a:pt x="5650" y="3501"/>
                </a:lnTo>
                <a:lnTo>
                  <a:pt x="5421" y="3653"/>
                </a:lnTo>
                <a:lnTo>
                  <a:pt x="5288" y="3463"/>
                </a:lnTo>
                <a:lnTo>
                  <a:pt x="5174" y="3463"/>
                </a:lnTo>
                <a:lnTo>
                  <a:pt x="5041" y="3292"/>
                </a:lnTo>
                <a:lnTo>
                  <a:pt x="5098" y="3196"/>
                </a:lnTo>
                <a:lnTo>
                  <a:pt x="5269" y="3139"/>
                </a:lnTo>
                <a:lnTo>
                  <a:pt x="5383" y="3044"/>
                </a:lnTo>
                <a:lnTo>
                  <a:pt x="5421" y="2930"/>
                </a:lnTo>
                <a:lnTo>
                  <a:pt x="5516" y="2968"/>
                </a:lnTo>
                <a:lnTo>
                  <a:pt x="5612" y="3063"/>
                </a:lnTo>
                <a:lnTo>
                  <a:pt x="5574" y="3196"/>
                </a:lnTo>
                <a:lnTo>
                  <a:pt x="5669" y="3292"/>
                </a:lnTo>
                <a:lnTo>
                  <a:pt x="5783" y="3311"/>
                </a:lnTo>
                <a:lnTo>
                  <a:pt x="5802" y="3311"/>
                </a:lnTo>
                <a:lnTo>
                  <a:pt x="5859" y="3253"/>
                </a:lnTo>
                <a:lnTo>
                  <a:pt x="5992" y="3158"/>
                </a:lnTo>
                <a:lnTo>
                  <a:pt x="6182" y="2949"/>
                </a:lnTo>
                <a:lnTo>
                  <a:pt x="6334" y="2778"/>
                </a:lnTo>
                <a:lnTo>
                  <a:pt x="6372" y="2778"/>
                </a:lnTo>
                <a:lnTo>
                  <a:pt x="6658" y="2683"/>
                </a:lnTo>
                <a:close/>
                <a:moveTo>
                  <a:pt x="7323" y="3501"/>
                </a:moveTo>
                <a:lnTo>
                  <a:pt x="7228" y="3653"/>
                </a:lnTo>
                <a:lnTo>
                  <a:pt x="7019" y="3653"/>
                </a:lnTo>
                <a:lnTo>
                  <a:pt x="7000" y="3596"/>
                </a:lnTo>
                <a:lnTo>
                  <a:pt x="7076" y="3539"/>
                </a:lnTo>
                <a:lnTo>
                  <a:pt x="7095" y="3539"/>
                </a:lnTo>
                <a:lnTo>
                  <a:pt x="7133" y="3577"/>
                </a:lnTo>
                <a:lnTo>
                  <a:pt x="7228" y="3539"/>
                </a:lnTo>
                <a:lnTo>
                  <a:pt x="7323" y="3501"/>
                </a:lnTo>
                <a:close/>
                <a:moveTo>
                  <a:pt x="13638" y="2759"/>
                </a:moveTo>
                <a:lnTo>
                  <a:pt x="13657" y="2816"/>
                </a:lnTo>
                <a:lnTo>
                  <a:pt x="13676" y="2911"/>
                </a:lnTo>
                <a:lnTo>
                  <a:pt x="13695" y="3025"/>
                </a:lnTo>
                <a:lnTo>
                  <a:pt x="13695" y="3234"/>
                </a:lnTo>
                <a:lnTo>
                  <a:pt x="13562" y="3234"/>
                </a:lnTo>
                <a:lnTo>
                  <a:pt x="13448" y="3272"/>
                </a:lnTo>
                <a:lnTo>
                  <a:pt x="13391" y="3368"/>
                </a:lnTo>
                <a:lnTo>
                  <a:pt x="13277" y="3368"/>
                </a:lnTo>
                <a:lnTo>
                  <a:pt x="13125" y="3387"/>
                </a:lnTo>
                <a:lnTo>
                  <a:pt x="12992" y="3368"/>
                </a:lnTo>
                <a:lnTo>
                  <a:pt x="12897" y="3406"/>
                </a:lnTo>
                <a:lnTo>
                  <a:pt x="12897" y="3482"/>
                </a:lnTo>
                <a:lnTo>
                  <a:pt x="12992" y="3577"/>
                </a:lnTo>
                <a:lnTo>
                  <a:pt x="12973" y="3615"/>
                </a:lnTo>
                <a:lnTo>
                  <a:pt x="12839" y="3653"/>
                </a:lnTo>
                <a:lnTo>
                  <a:pt x="12744" y="3558"/>
                </a:lnTo>
                <a:lnTo>
                  <a:pt x="12649" y="3425"/>
                </a:lnTo>
                <a:lnTo>
                  <a:pt x="12706" y="3311"/>
                </a:lnTo>
                <a:lnTo>
                  <a:pt x="12706" y="3177"/>
                </a:lnTo>
                <a:lnTo>
                  <a:pt x="12592" y="3120"/>
                </a:lnTo>
                <a:lnTo>
                  <a:pt x="12497" y="3215"/>
                </a:lnTo>
                <a:lnTo>
                  <a:pt x="12364" y="3120"/>
                </a:lnTo>
                <a:lnTo>
                  <a:pt x="12250" y="3006"/>
                </a:lnTo>
                <a:lnTo>
                  <a:pt x="12440" y="2892"/>
                </a:lnTo>
                <a:lnTo>
                  <a:pt x="12554" y="2835"/>
                </a:lnTo>
                <a:lnTo>
                  <a:pt x="12687" y="3025"/>
                </a:lnTo>
                <a:lnTo>
                  <a:pt x="12878" y="3120"/>
                </a:lnTo>
                <a:lnTo>
                  <a:pt x="13011" y="3272"/>
                </a:lnTo>
                <a:lnTo>
                  <a:pt x="13296" y="3311"/>
                </a:lnTo>
                <a:lnTo>
                  <a:pt x="13353" y="3272"/>
                </a:lnTo>
                <a:lnTo>
                  <a:pt x="13448" y="3139"/>
                </a:lnTo>
                <a:lnTo>
                  <a:pt x="13486" y="3044"/>
                </a:lnTo>
                <a:lnTo>
                  <a:pt x="13505" y="2911"/>
                </a:lnTo>
                <a:lnTo>
                  <a:pt x="13638" y="2759"/>
                </a:lnTo>
                <a:close/>
                <a:moveTo>
                  <a:pt x="5878" y="3653"/>
                </a:moveTo>
                <a:lnTo>
                  <a:pt x="5973" y="3729"/>
                </a:lnTo>
                <a:lnTo>
                  <a:pt x="6030" y="3881"/>
                </a:lnTo>
                <a:lnTo>
                  <a:pt x="5973" y="3938"/>
                </a:lnTo>
                <a:lnTo>
                  <a:pt x="5802" y="3767"/>
                </a:lnTo>
                <a:lnTo>
                  <a:pt x="5840" y="3653"/>
                </a:lnTo>
                <a:close/>
                <a:moveTo>
                  <a:pt x="17538" y="3691"/>
                </a:moveTo>
                <a:lnTo>
                  <a:pt x="17614" y="3767"/>
                </a:lnTo>
                <a:lnTo>
                  <a:pt x="17652" y="3786"/>
                </a:lnTo>
                <a:lnTo>
                  <a:pt x="17595" y="3843"/>
                </a:lnTo>
                <a:lnTo>
                  <a:pt x="17576" y="3881"/>
                </a:lnTo>
                <a:lnTo>
                  <a:pt x="17576" y="3938"/>
                </a:lnTo>
                <a:lnTo>
                  <a:pt x="17538" y="3976"/>
                </a:lnTo>
                <a:lnTo>
                  <a:pt x="17443" y="3938"/>
                </a:lnTo>
                <a:lnTo>
                  <a:pt x="17443" y="3805"/>
                </a:lnTo>
                <a:lnTo>
                  <a:pt x="17538" y="3691"/>
                </a:lnTo>
                <a:close/>
                <a:moveTo>
                  <a:pt x="11147" y="3691"/>
                </a:moveTo>
                <a:lnTo>
                  <a:pt x="11185" y="3710"/>
                </a:lnTo>
                <a:lnTo>
                  <a:pt x="11204" y="3710"/>
                </a:lnTo>
                <a:lnTo>
                  <a:pt x="11185" y="3748"/>
                </a:lnTo>
                <a:lnTo>
                  <a:pt x="11185" y="3767"/>
                </a:lnTo>
                <a:lnTo>
                  <a:pt x="11147" y="3786"/>
                </a:lnTo>
                <a:lnTo>
                  <a:pt x="11261" y="3881"/>
                </a:lnTo>
                <a:lnTo>
                  <a:pt x="11280" y="3976"/>
                </a:lnTo>
                <a:lnTo>
                  <a:pt x="11299" y="4033"/>
                </a:lnTo>
                <a:lnTo>
                  <a:pt x="11280" y="3995"/>
                </a:lnTo>
                <a:lnTo>
                  <a:pt x="11185" y="3976"/>
                </a:lnTo>
                <a:lnTo>
                  <a:pt x="11147" y="3957"/>
                </a:lnTo>
                <a:lnTo>
                  <a:pt x="11147" y="3900"/>
                </a:lnTo>
                <a:lnTo>
                  <a:pt x="11109" y="3805"/>
                </a:lnTo>
                <a:lnTo>
                  <a:pt x="11109" y="3691"/>
                </a:lnTo>
                <a:close/>
                <a:moveTo>
                  <a:pt x="5326" y="4128"/>
                </a:moveTo>
                <a:lnTo>
                  <a:pt x="5345" y="4166"/>
                </a:lnTo>
                <a:lnTo>
                  <a:pt x="5345" y="4262"/>
                </a:lnTo>
                <a:lnTo>
                  <a:pt x="5307" y="4262"/>
                </a:lnTo>
                <a:lnTo>
                  <a:pt x="5288" y="4243"/>
                </a:lnTo>
                <a:lnTo>
                  <a:pt x="5269" y="4147"/>
                </a:lnTo>
                <a:lnTo>
                  <a:pt x="5307" y="4128"/>
                </a:lnTo>
                <a:close/>
                <a:moveTo>
                  <a:pt x="16644" y="4243"/>
                </a:moveTo>
                <a:lnTo>
                  <a:pt x="16815" y="4338"/>
                </a:lnTo>
                <a:lnTo>
                  <a:pt x="16777" y="4509"/>
                </a:lnTo>
                <a:lnTo>
                  <a:pt x="16587" y="4471"/>
                </a:lnTo>
                <a:lnTo>
                  <a:pt x="16530" y="4376"/>
                </a:lnTo>
                <a:lnTo>
                  <a:pt x="16415" y="4262"/>
                </a:lnTo>
                <a:lnTo>
                  <a:pt x="16644" y="4243"/>
                </a:lnTo>
                <a:close/>
                <a:moveTo>
                  <a:pt x="15502" y="4414"/>
                </a:moveTo>
                <a:lnTo>
                  <a:pt x="15521" y="4433"/>
                </a:lnTo>
                <a:lnTo>
                  <a:pt x="15483" y="4547"/>
                </a:lnTo>
                <a:lnTo>
                  <a:pt x="15426" y="4547"/>
                </a:lnTo>
                <a:lnTo>
                  <a:pt x="15426" y="4452"/>
                </a:lnTo>
                <a:lnTo>
                  <a:pt x="15464" y="4414"/>
                </a:lnTo>
                <a:close/>
                <a:moveTo>
                  <a:pt x="5497" y="4547"/>
                </a:moveTo>
                <a:lnTo>
                  <a:pt x="5516" y="4604"/>
                </a:lnTo>
                <a:lnTo>
                  <a:pt x="5497" y="4642"/>
                </a:lnTo>
                <a:lnTo>
                  <a:pt x="5440" y="4642"/>
                </a:lnTo>
                <a:lnTo>
                  <a:pt x="5421" y="4623"/>
                </a:lnTo>
                <a:lnTo>
                  <a:pt x="5421" y="4566"/>
                </a:lnTo>
                <a:lnTo>
                  <a:pt x="5440" y="4547"/>
                </a:lnTo>
                <a:close/>
                <a:moveTo>
                  <a:pt x="15122" y="4528"/>
                </a:moveTo>
                <a:lnTo>
                  <a:pt x="15179" y="4566"/>
                </a:lnTo>
                <a:lnTo>
                  <a:pt x="15160" y="4623"/>
                </a:lnTo>
                <a:lnTo>
                  <a:pt x="15103" y="4661"/>
                </a:lnTo>
                <a:lnTo>
                  <a:pt x="15103" y="4566"/>
                </a:lnTo>
                <a:lnTo>
                  <a:pt x="15122" y="4547"/>
                </a:lnTo>
                <a:lnTo>
                  <a:pt x="15122" y="4528"/>
                </a:lnTo>
                <a:close/>
                <a:moveTo>
                  <a:pt x="17252" y="4471"/>
                </a:moveTo>
                <a:lnTo>
                  <a:pt x="17176" y="4566"/>
                </a:lnTo>
                <a:lnTo>
                  <a:pt x="17119" y="4661"/>
                </a:lnTo>
                <a:lnTo>
                  <a:pt x="17081" y="4528"/>
                </a:lnTo>
                <a:lnTo>
                  <a:pt x="17252" y="4471"/>
                </a:lnTo>
                <a:close/>
                <a:moveTo>
                  <a:pt x="4718" y="4642"/>
                </a:moveTo>
                <a:lnTo>
                  <a:pt x="4737" y="4661"/>
                </a:lnTo>
                <a:lnTo>
                  <a:pt x="4718" y="4718"/>
                </a:lnTo>
                <a:lnTo>
                  <a:pt x="4718" y="4737"/>
                </a:lnTo>
                <a:lnTo>
                  <a:pt x="4661" y="4737"/>
                </a:lnTo>
                <a:lnTo>
                  <a:pt x="4642" y="4718"/>
                </a:lnTo>
                <a:lnTo>
                  <a:pt x="4642" y="4661"/>
                </a:lnTo>
                <a:lnTo>
                  <a:pt x="4699" y="4642"/>
                </a:lnTo>
                <a:close/>
                <a:moveTo>
                  <a:pt x="18260" y="4395"/>
                </a:moveTo>
                <a:lnTo>
                  <a:pt x="18394" y="4433"/>
                </a:lnTo>
                <a:lnTo>
                  <a:pt x="18413" y="4547"/>
                </a:lnTo>
                <a:lnTo>
                  <a:pt x="18432" y="4699"/>
                </a:lnTo>
                <a:lnTo>
                  <a:pt x="18432" y="4813"/>
                </a:lnTo>
                <a:lnTo>
                  <a:pt x="18241" y="4756"/>
                </a:lnTo>
                <a:lnTo>
                  <a:pt x="18146" y="4604"/>
                </a:lnTo>
                <a:lnTo>
                  <a:pt x="18165" y="4452"/>
                </a:lnTo>
                <a:lnTo>
                  <a:pt x="18260" y="4395"/>
                </a:lnTo>
                <a:close/>
                <a:moveTo>
                  <a:pt x="17195" y="5289"/>
                </a:moveTo>
                <a:lnTo>
                  <a:pt x="17309" y="5346"/>
                </a:lnTo>
                <a:lnTo>
                  <a:pt x="17328" y="5479"/>
                </a:lnTo>
                <a:lnTo>
                  <a:pt x="17290" y="5498"/>
                </a:lnTo>
                <a:lnTo>
                  <a:pt x="17195" y="5460"/>
                </a:lnTo>
                <a:lnTo>
                  <a:pt x="17081" y="5460"/>
                </a:lnTo>
                <a:lnTo>
                  <a:pt x="17081" y="5327"/>
                </a:lnTo>
                <a:lnTo>
                  <a:pt x="17100" y="5289"/>
                </a:lnTo>
                <a:close/>
                <a:moveTo>
                  <a:pt x="18298" y="5270"/>
                </a:moveTo>
                <a:lnTo>
                  <a:pt x="18260" y="5460"/>
                </a:lnTo>
                <a:lnTo>
                  <a:pt x="18051" y="5555"/>
                </a:lnTo>
                <a:lnTo>
                  <a:pt x="18089" y="5365"/>
                </a:lnTo>
                <a:lnTo>
                  <a:pt x="18298" y="5270"/>
                </a:lnTo>
                <a:close/>
                <a:moveTo>
                  <a:pt x="19440" y="5251"/>
                </a:moveTo>
                <a:lnTo>
                  <a:pt x="19554" y="5289"/>
                </a:lnTo>
                <a:lnTo>
                  <a:pt x="19668" y="5460"/>
                </a:lnTo>
                <a:lnTo>
                  <a:pt x="19573" y="5536"/>
                </a:lnTo>
                <a:lnTo>
                  <a:pt x="19440" y="5574"/>
                </a:lnTo>
                <a:lnTo>
                  <a:pt x="19307" y="5593"/>
                </a:lnTo>
                <a:lnTo>
                  <a:pt x="19192" y="5555"/>
                </a:lnTo>
                <a:lnTo>
                  <a:pt x="19097" y="5517"/>
                </a:lnTo>
                <a:lnTo>
                  <a:pt x="19078" y="5517"/>
                </a:lnTo>
                <a:lnTo>
                  <a:pt x="19211" y="5403"/>
                </a:lnTo>
                <a:lnTo>
                  <a:pt x="19383" y="5346"/>
                </a:lnTo>
                <a:lnTo>
                  <a:pt x="19440" y="5251"/>
                </a:lnTo>
                <a:close/>
                <a:moveTo>
                  <a:pt x="18546" y="5003"/>
                </a:moveTo>
                <a:lnTo>
                  <a:pt x="18717" y="5118"/>
                </a:lnTo>
                <a:lnTo>
                  <a:pt x="18736" y="5384"/>
                </a:lnTo>
                <a:lnTo>
                  <a:pt x="18774" y="5384"/>
                </a:lnTo>
                <a:lnTo>
                  <a:pt x="18774" y="5403"/>
                </a:lnTo>
                <a:lnTo>
                  <a:pt x="18888" y="5517"/>
                </a:lnTo>
                <a:lnTo>
                  <a:pt x="18888" y="5650"/>
                </a:lnTo>
                <a:lnTo>
                  <a:pt x="18869" y="5669"/>
                </a:lnTo>
                <a:lnTo>
                  <a:pt x="18831" y="5669"/>
                </a:lnTo>
                <a:lnTo>
                  <a:pt x="18717" y="5555"/>
                </a:lnTo>
                <a:lnTo>
                  <a:pt x="18698" y="5403"/>
                </a:lnTo>
                <a:lnTo>
                  <a:pt x="18508" y="5365"/>
                </a:lnTo>
                <a:lnTo>
                  <a:pt x="18317" y="5232"/>
                </a:lnTo>
                <a:lnTo>
                  <a:pt x="18356" y="5213"/>
                </a:lnTo>
                <a:lnTo>
                  <a:pt x="18394" y="5194"/>
                </a:lnTo>
                <a:lnTo>
                  <a:pt x="18413" y="5041"/>
                </a:lnTo>
                <a:lnTo>
                  <a:pt x="18546" y="5003"/>
                </a:lnTo>
                <a:close/>
                <a:moveTo>
                  <a:pt x="18451" y="6221"/>
                </a:moveTo>
                <a:lnTo>
                  <a:pt x="18489" y="6240"/>
                </a:lnTo>
                <a:lnTo>
                  <a:pt x="18527" y="6354"/>
                </a:lnTo>
                <a:lnTo>
                  <a:pt x="18413" y="6335"/>
                </a:lnTo>
                <a:lnTo>
                  <a:pt x="18356" y="6240"/>
                </a:lnTo>
                <a:lnTo>
                  <a:pt x="18356" y="6221"/>
                </a:lnTo>
                <a:close/>
                <a:moveTo>
                  <a:pt x="19383" y="6411"/>
                </a:moveTo>
                <a:lnTo>
                  <a:pt x="19478" y="6430"/>
                </a:lnTo>
                <a:lnTo>
                  <a:pt x="19478" y="6468"/>
                </a:lnTo>
                <a:lnTo>
                  <a:pt x="19459" y="6487"/>
                </a:lnTo>
                <a:lnTo>
                  <a:pt x="19364" y="6487"/>
                </a:lnTo>
                <a:lnTo>
                  <a:pt x="19269" y="6411"/>
                </a:lnTo>
                <a:close/>
                <a:moveTo>
                  <a:pt x="19116" y="6601"/>
                </a:moveTo>
                <a:lnTo>
                  <a:pt x="19154" y="6715"/>
                </a:lnTo>
                <a:lnTo>
                  <a:pt x="19097" y="6829"/>
                </a:lnTo>
                <a:lnTo>
                  <a:pt x="19002" y="6734"/>
                </a:lnTo>
                <a:lnTo>
                  <a:pt x="19021" y="6734"/>
                </a:lnTo>
                <a:lnTo>
                  <a:pt x="19021" y="6620"/>
                </a:lnTo>
                <a:lnTo>
                  <a:pt x="19078" y="6601"/>
                </a:lnTo>
                <a:close/>
                <a:moveTo>
                  <a:pt x="20714" y="7077"/>
                </a:moveTo>
                <a:lnTo>
                  <a:pt x="20733" y="7115"/>
                </a:lnTo>
                <a:lnTo>
                  <a:pt x="20733" y="7134"/>
                </a:lnTo>
                <a:lnTo>
                  <a:pt x="20714" y="7191"/>
                </a:lnTo>
                <a:lnTo>
                  <a:pt x="20695" y="7191"/>
                </a:lnTo>
                <a:lnTo>
                  <a:pt x="20638" y="7172"/>
                </a:lnTo>
                <a:lnTo>
                  <a:pt x="20676" y="7115"/>
                </a:lnTo>
                <a:lnTo>
                  <a:pt x="20676" y="7096"/>
                </a:lnTo>
                <a:lnTo>
                  <a:pt x="20714" y="7077"/>
                </a:lnTo>
                <a:close/>
                <a:moveTo>
                  <a:pt x="18432" y="7115"/>
                </a:moveTo>
                <a:lnTo>
                  <a:pt x="18527" y="7210"/>
                </a:lnTo>
                <a:lnTo>
                  <a:pt x="18527" y="7324"/>
                </a:lnTo>
                <a:lnTo>
                  <a:pt x="18356" y="7324"/>
                </a:lnTo>
                <a:lnTo>
                  <a:pt x="18222" y="7210"/>
                </a:lnTo>
                <a:lnTo>
                  <a:pt x="18317" y="7115"/>
                </a:lnTo>
                <a:close/>
                <a:moveTo>
                  <a:pt x="19953" y="7286"/>
                </a:moveTo>
                <a:lnTo>
                  <a:pt x="19972" y="7305"/>
                </a:lnTo>
                <a:lnTo>
                  <a:pt x="19972" y="7362"/>
                </a:lnTo>
                <a:lnTo>
                  <a:pt x="19953" y="7381"/>
                </a:lnTo>
                <a:lnTo>
                  <a:pt x="19934" y="7381"/>
                </a:lnTo>
                <a:lnTo>
                  <a:pt x="19877" y="7362"/>
                </a:lnTo>
                <a:lnTo>
                  <a:pt x="19877" y="7324"/>
                </a:lnTo>
                <a:lnTo>
                  <a:pt x="19915" y="7286"/>
                </a:lnTo>
                <a:close/>
                <a:moveTo>
                  <a:pt x="20143" y="7609"/>
                </a:moveTo>
                <a:lnTo>
                  <a:pt x="20201" y="7647"/>
                </a:lnTo>
                <a:lnTo>
                  <a:pt x="20201" y="7685"/>
                </a:lnTo>
                <a:lnTo>
                  <a:pt x="20163" y="7742"/>
                </a:lnTo>
                <a:lnTo>
                  <a:pt x="20124" y="7742"/>
                </a:lnTo>
                <a:lnTo>
                  <a:pt x="20105" y="7685"/>
                </a:lnTo>
                <a:lnTo>
                  <a:pt x="20105" y="7666"/>
                </a:lnTo>
                <a:lnTo>
                  <a:pt x="20124" y="7609"/>
                </a:lnTo>
                <a:close/>
                <a:moveTo>
                  <a:pt x="18736" y="9740"/>
                </a:moveTo>
                <a:lnTo>
                  <a:pt x="18793" y="9759"/>
                </a:lnTo>
                <a:lnTo>
                  <a:pt x="18888" y="9892"/>
                </a:lnTo>
                <a:lnTo>
                  <a:pt x="18869" y="10063"/>
                </a:lnTo>
                <a:lnTo>
                  <a:pt x="18736" y="9892"/>
                </a:lnTo>
                <a:lnTo>
                  <a:pt x="18717" y="9740"/>
                </a:lnTo>
                <a:close/>
                <a:moveTo>
                  <a:pt x="19459" y="10500"/>
                </a:moveTo>
                <a:lnTo>
                  <a:pt x="19554" y="10519"/>
                </a:lnTo>
                <a:lnTo>
                  <a:pt x="19554" y="10615"/>
                </a:lnTo>
                <a:lnTo>
                  <a:pt x="19535" y="10634"/>
                </a:lnTo>
                <a:lnTo>
                  <a:pt x="19535" y="10653"/>
                </a:lnTo>
                <a:lnTo>
                  <a:pt x="19440" y="10691"/>
                </a:lnTo>
                <a:lnTo>
                  <a:pt x="19402" y="10691"/>
                </a:lnTo>
                <a:lnTo>
                  <a:pt x="19383" y="10653"/>
                </a:lnTo>
                <a:lnTo>
                  <a:pt x="19383" y="10615"/>
                </a:lnTo>
                <a:lnTo>
                  <a:pt x="19402" y="10519"/>
                </a:lnTo>
                <a:lnTo>
                  <a:pt x="19459" y="10500"/>
                </a:lnTo>
                <a:close/>
                <a:moveTo>
                  <a:pt x="3919" y="10919"/>
                </a:moveTo>
                <a:lnTo>
                  <a:pt x="4052" y="10957"/>
                </a:lnTo>
                <a:lnTo>
                  <a:pt x="4014" y="11109"/>
                </a:lnTo>
                <a:lnTo>
                  <a:pt x="3995" y="11128"/>
                </a:lnTo>
                <a:lnTo>
                  <a:pt x="3976" y="11185"/>
                </a:lnTo>
                <a:lnTo>
                  <a:pt x="3862" y="11223"/>
                </a:lnTo>
                <a:lnTo>
                  <a:pt x="3843" y="11109"/>
                </a:lnTo>
                <a:lnTo>
                  <a:pt x="3805" y="11109"/>
                </a:lnTo>
                <a:lnTo>
                  <a:pt x="3805" y="11014"/>
                </a:lnTo>
                <a:lnTo>
                  <a:pt x="3919" y="10919"/>
                </a:lnTo>
                <a:close/>
                <a:moveTo>
                  <a:pt x="20353" y="11204"/>
                </a:moveTo>
                <a:lnTo>
                  <a:pt x="20410" y="11261"/>
                </a:lnTo>
                <a:lnTo>
                  <a:pt x="20410" y="11356"/>
                </a:lnTo>
                <a:lnTo>
                  <a:pt x="20315" y="11375"/>
                </a:lnTo>
                <a:lnTo>
                  <a:pt x="20258" y="11375"/>
                </a:lnTo>
                <a:lnTo>
                  <a:pt x="20239" y="11280"/>
                </a:lnTo>
                <a:lnTo>
                  <a:pt x="20258" y="11280"/>
                </a:lnTo>
                <a:lnTo>
                  <a:pt x="20258" y="11223"/>
                </a:lnTo>
                <a:lnTo>
                  <a:pt x="20315" y="11204"/>
                </a:lnTo>
                <a:close/>
                <a:moveTo>
                  <a:pt x="18013" y="11394"/>
                </a:moveTo>
                <a:lnTo>
                  <a:pt x="18013" y="11413"/>
                </a:lnTo>
                <a:lnTo>
                  <a:pt x="17975" y="11451"/>
                </a:lnTo>
                <a:lnTo>
                  <a:pt x="17975" y="11470"/>
                </a:lnTo>
                <a:lnTo>
                  <a:pt x="17880" y="11508"/>
                </a:lnTo>
                <a:lnTo>
                  <a:pt x="17785" y="11489"/>
                </a:lnTo>
                <a:lnTo>
                  <a:pt x="17823" y="11489"/>
                </a:lnTo>
                <a:lnTo>
                  <a:pt x="17823" y="11470"/>
                </a:lnTo>
                <a:lnTo>
                  <a:pt x="17842" y="11470"/>
                </a:lnTo>
                <a:lnTo>
                  <a:pt x="17861" y="11451"/>
                </a:lnTo>
                <a:lnTo>
                  <a:pt x="17956" y="11413"/>
                </a:lnTo>
                <a:lnTo>
                  <a:pt x="17975" y="11394"/>
                </a:lnTo>
                <a:close/>
                <a:moveTo>
                  <a:pt x="18793" y="11451"/>
                </a:moveTo>
                <a:lnTo>
                  <a:pt x="18831" y="11547"/>
                </a:lnTo>
                <a:lnTo>
                  <a:pt x="18869" y="11585"/>
                </a:lnTo>
                <a:lnTo>
                  <a:pt x="18831" y="11604"/>
                </a:lnTo>
                <a:lnTo>
                  <a:pt x="18736" y="11604"/>
                </a:lnTo>
                <a:lnTo>
                  <a:pt x="18698" y="11566"/>
                </a:lnTo>
                <a:lnTo>
                  <a:pt x="18698" y="11451"/>
                </a:lnTo>
                <a:close/>
                <a:moveTo>
                  <a:pt x="4908" y="11375"/>
                </a:moveTo>
                <a:lnTo>
                  <a:pt x="4927" y="11470"/>
                </a:lnTo>
                <a:lnTo>
                  <a:pt x="4832" y="11585"/>
                </a:lnTo>
                <a:lnTo>
                  <a:pt x="4908" y="11661"/>
                </a:lnTo>
                <a:lnTo>
                  <a:pt x="4927" y="11775"/>
                </a:lnTo>
                <a:lnTo>
                  <a:pt x="4794" y="11680"/>
                </a:lnTo>
                <a:lnTo>
                  <a:pt x="4794" y="11508"/>
                </a:lnTo>
                <a:lnTo>
                  <a:pt x="4813" y="11394"/>
                </a:lnTo>
                <a:lnTo>
                  <a:pt x="4908" y="11375"/>
                </a:lnTo>
                <a:close/>
                <a:moveTo>
                  <a:pt x="19573" y="11223"/>
                </a:moveTo>
                <a:lnTo>
                  <a:pt x="19630" y="11356"/>
                </a:lnTo>
                <a:lnTo>
                  <a:pt x="19725" y="11680"/>
                </a:lnTo>
                <a:lnTo>
                  <a:pt x="19554" y="11794"/>
                </a:lnTo>
                <a:lnTo>
                  <a:pt x="19383" y="11889"/>
                </a:lnTo>
                <a:lnTo>
                  <a:pt x="19402" y="11794"/>
                </a:lnTo>
                <a:lnTo>
                  <a:pt x="19402" y="11699"/>
                </a:lnTo>
                <a:lnTo>
                  <a:pt x="19497" y="11585"/>
                </a:lnTo>
                <a:lnTo>
                  <a:pt x="19459" y="11394"/>
                </a:lnTo>
                <a:lnTo>
                  <a:pt x="19478" y="11223"/>
                </a:lnTo>
                <a:close/>
                <a:moveTo>
                  <a:pt x="19211" y="12174"/>
                </a:moveTo>
                <a:lnTo>
                  <a:pt x="19307" y="12193"/>
                </a:lnTo>
                <a:lnTo>
                  <a:pt x="19364" y="12231"/>
                </a:lnTo>
                <a:lnTo>
                  <a:pt x="19459" y="12364"/>
                </a:lnTo>
                <a:lnTo>
                  <a:pt x="19554" y="12345"/>
                </a:lnTo>
                <a:lnTo>
                  <a:pt x="19649" y="12307"/>
                </a:lnTo>
                <a:lnTo>
                  <a:pt x="19649" y="12269"/>
                </a:lnTo>
                <a:lnTo>
                  <a:pt x="20277" y="12269"/>
                </a:lnTo>
                <a:lnTo>
                  <a:pt x="20315" y="12383"/>
                </a:lnTo>
                <a:lnTo>
                  <a:pt x="20182" y="12536"/>
                </a:lnTo>
                <a:lnTo>
                  <a:pt x="20029" y="12536"/>
                </a:lnTo>
                <a:lnTo>
                  <a:pt x="19877" y="12498"/>
                </a:lnTo>
                <a:lnTo>
                  <a:pt x="19744" y="12460"/>
                </a:lnTo>
                <a:lnTo>
                  <a:pt x="19364" y="12593"/>
                </a:lnTo>
                <a:lnTo>
                  <a:pt x="19211" y="12441"/>
                </a:lnTo>
                <a:lnTo>
                  <a:pt x="19211" y="12174"/>
                </a:lnTo>
                <a:close/>
                <a:moveTo>
                  <a:pt x="18698" y="12231"/>
                </a:moveTo>
                <a:lnTo>
                  <a:pt x="18736" y="12250"/>
                </a:lnTo>
                <a:lnTo>
                  <a:pt x="18774" y="12250"/>
                </a:lnTo>
                <a:lnTo>
                  <a:pt x="18793" y="12269"/>
                </a:lnTo>
                <a:lnTo>
                  <a:pt x="18793" y="12498"/>
                </a:lnTo>
                <a:lnTo>
                  <a:pt x="18679" y="12612"/>
                </a:lnTo>
                <a:lnTo>
                  <a:pt x="18622" y="12536"/>
                </a:lnTo>
                <a:lnTo>
                  <a:pt x="18603" y="12383"/>
                </a:lnTo>
                <a:lnTo>
                  <a:pt x="18603" y="12307"/>
                </a:lnTo>
                <a:lnTo>
                  <a:pt x="18641" y="12250"/>
                </a:lnTo>
                <a:lnTo>
                  <a:pt x="18698" y="12231"/>
                </a:lnTo>
                <a:close/>
                <a:moveTo>
                  <a:pt x="4908" y="12783"/>
                </a:moveTo>
                <a:lnTo>
                  <a:pt x="4889" y="12821"/>
                </a:lnTo>
                <a:lnTo>
                  <a:pt x="4794" y="12821"/>
                </a:lnTo>
                <a:lnTo>
                  <a:pt x="4737" y="12840"/>
                </a:lnTo>
                <a:lnTo>
                  <a:pt x="4565" y="12897"/>
                </a:lnTo>
                <a:lnTo>
                  <a:pt x="4527" y="12935"/>
                </a:lnTo>
                <a:lnTo>
                  <a:pt x="4413" y="12992"/>
                </a:lnTo>
                <a:lnTo>
                  <a:pt x="4413" y="12973"/>
                </a:lnTo>
                <a:lnTo>
                  <a:pt x="4451" y="12840"/>
                </a:lnTo>
                <a:lnTo>
                  <a:pt x="4603" y="12821"/>
                </a:lnTo>
                <a:lnTo>
                  <a:pt x="4737" y="12783"/>
                </a:lnTo>
                <a:close/>
                <a:moveTo>
                  <a:pt x="20143" y="12897"/>
                </a:moveTo>
                <a:lnTo>
                  <a:pt x="20258" y="13011"/>
                </a:lnTo>
                <a:lnTo>
                  <a:pt x="20296" y="13201"/>
                </a:lnTo>
                <a:lnTo>
                  <a:pt x="20296" y="13258"/>
                </a:lnTo>
                <a:lnTo>
                  <a:pt x="20258" y="13277"/>
                </a:lnTo>
                <a:lnTo>
                  <a:pt x="20220" y="13277"/>
                </a:lnTo>
                <a:lnTo>
                  <a:pt x="20124" y="13220"/>
                </a:lnTo>
                <a:lnTo>
                  <a:pt x="20124" y="13201"/>
                </a:lnTo>
                <a:lnTo>
                  <a:pt x="20067" y="13030"/>
                </a:lnTo>
                <a:lnTo>
                  <a:pt x="20105" y="12935"/>
                </a:lnTo>
                <a:lnTo>
                  <a:pt x="20143" y="12897"/>
                </a:lnTo>
                <a:close/>
                <a:moveTo>
                  <a:pt x="4242" y="13449"/>
                </a:moveTo>
                <a:lnTo>
                  <a:pt x="4242" y="13563"/>
                </a:lnTo>
                <a:lnTo>
                  <a:pt x="4147" y="13677"/>
                </a:lnTo>
                <a:lnTo>
                  <a:pt x="4052" y="13677"/>
                </a:lnTo>
                <a:lnTo>
                  <a:pt x="3957" y="13658"/>
                </a:lnTo>
                <a:lnTo>
                  <a:pt x="3957" y="13544"/>
                </a:lnTo>
                <a:lnTo>
                  <a:pt x="4052" y="13449"/>
                </a:lnTo>
                <a:close/>
                <a:moveTo>
                  <a:pt x="5345" y="13182"/>
                </a:moveTo>
                <a:lnTo>
                  <a:pt x="5440" y="13296"/>
                </a:lnTo>
                <a:lnTo>
                  <a:pt x="5440" y="13468"/>
                </a:lnTo>
                <a:lnTo>
                  <a:pt x="5574" y="13582"/>
                </a:lnTo>
                <a:lnTo>
                  <a:pt x="5555" y="13696"/>
                </a:lnTo>
                <a:lnTo>
                  <a:pt x="5421" y="13696"/>
                </a:lnTo>
                <a:lnTo>
                  <a:pt x="5402" y="13582"/>
                </a:lnTo>
                <a:lnTo>
                  <a:pt x="5364" y="13544"/>
                </a:lnTo>
                <a:lnTo>
                  <a:pt x="5269" y="13411"/>
                </a:lnTo>
                <a:lnTo>
                  <a:pt x="5288" y="13220"/>
                </a:lnTo>
                <a:lnTo>
                  <a:pt x="5307" y="13201"/>
                </a:lnTo>
                <a:lnTo>
                  <a:pt x="5345" y="13182"/>
                </a:lnTo>
                <a:close/>
                <a:moveTo>
                  <a:pt x="11489" y="5460"/>
                </a:moveTo>
                <a:lnTo>
                  <a:pt x="10443" y="5555"/>
                </a:lnTo>
                <a:lnTo>
                  <a:pt x="9378" y="5859"/>
                </a:lnTo>
                <a:lnTo>
                  <a:pt x="8541" y="6316"/>
                </a:lnTo>
                <a:lnTo>
                  <a:pt x="7761" y="6943"/>
                </a:lnTo>
                <a:lnTo>
                  <a:pt x="7171" y="7685"/>
                </a:lnTo>
                <a:lnTo>
                  <a:pt x="6753" y="8617"/>
                </a:lnTo>
                <a:lnTo>
                  <a:pt x="6506" y="9568"/>
                </a:lnTo>
                <a:lnTo>
                  <a:pt x="6372" y="10786"/>
                </a:lnTo>
                <a:lnTo>
                  <a:pt x="6391" y="11547"/>
                </a:lnTo>
                <a:lnTo>
                  <a:pt x="6620" y="12688"/>
                </a:lnTo>
                <a:lnTo>
                  <a:pt x="6981" y="13582"/>
                </a:lnTo>
                <a:lnTo>
                  <a:pt x="7171" y="13886"/>
                </a:lnTo>
                <a:lnTo>
                  <a:pt x="7000" y="12973"/>
                </a:lnTo>
                <a:lnTo>
                  <a:pt x="6943" y="12079"/>
                </a:lnTo>
                <a:lnTo>
                  <a:pt x="7095" y="10710"/>
                </a:lnTo>
                <a:lnTo>
                  <a:pt x="7400" y="9606"/>
                </a:lnTo>
                <a:lnTo>
                  <a:pt x="7932" y="8541"/>
                </a:lnTo>
                <a:lnTo>
                  <a:pt x="8598" y="7704"/>
                </a:lnTo>
                <a:lnTo>
                  <a:pt x="9473" y="6982"/>
                </a:lnTo>
                <a:lnTo>
                  <a:pt x="10443" y="6468"/>
                </a:lnTo>
                <a:lnTo>
                  <a:pt x="11660" y="6126"/>
                </a:lnTo>
                <a:lnTo>
                  <a:pt x="12820" y="6031"/>
                </a:lnTo>
                <a:lnTo>
                  <a:pt x="13943" y="6126"/>
                </a:lnTo>
                <a:lnTo>
                  <a:pt x="14304" y="6202"/>
                </a:lnTo>
                <a:lnTo>
                  <a:pt x="14304" y="6202"/>
                </a:lnTo>
                <a:lnTo>
                  <a:pt x="14209" y="6164"/>
                </a:lnTo>
                <a:lnTo>
                  <a:pt x="13220" y="5707"/>
                </a:lnTo>
                <a:lnTo>
                  <a:pt x="12497" y="5555"/>
                </a:lnTo>
                <a:lnTo>
                  <a:pt x="11489" y="5460"/>
                </a:lnTo>
                <a:close/>
                <a:moveTo>
                  <a:pt x="18527" y="13601"/>
                </a:moveTo>
                <a:lnTo>
                  <a:pt x="18622" y="13734"/>
                </a:lnTo>
                <a:lnTo>
                  <a:pt x="18622" y="13867"/>
                </a:lnTo>
                <a:lnTo>
                  <a:pt x="18565" y="13924"/>
                </a:lnTo>
                <a:lnTo>
                  <a:pt x="18470" y="13886"/>
                </a:lnTo>
                <a:lnTo>
                  <a:pt x="18432" y="13867"/>
                </a:lnTo>
                <a:lnTo>
                  <a:pt x="18413" y="13848"/>
                </a:lnTo>
                <a:lnTo>
                  <a:pt x="18375" y="13848"/>
                </a:lnTo>
                <a:lnTo>
                  <a:pt x="18375" y="13696"/>
                </a:lnTo>
                <a:lnTo>
                  <a:pt x="18432" y="13601"/>
                </a:lnTo>
                <a:close/>
                <a:moveTo>
                  <a:pt x="18317" y="13867"/>
                </a:moveTo>
                <a:lnTo>
                  <a:pt x="18317" y="13943"/>
                </a:lnTo>
                <a:lnTo>
                  <a:pt x="18260" y="13962"/>
                </a:lnTo>
                <a:lnTo>
                  <a:pt x="18241" y="13943"/>
                </a:lnTo>
                <a:lnTo>
                  <a:pt x="18222" y="13943"/>
                </a:lnTo>
                <a:lnTo>
                  <a:pt x="18203" y="13924"/>
                </a:lnTo>
                <a:lnTo>
                  <a:pt x="18203" y="13886"/>
                </a:lnTo>
                <a:lnTo>
                  <a:pt x="18241" y="13886"/>
                </a:lnTo>
                <a:lnTo>
                  <a:pt x="18260" y="13867"/>
                </a:lnTo>
                <a:close/>
                <a:moveTo>
                  <a:pt x="2435" y="13753"/>
                </a:moveTo>
                <a:lnTo>
                  <a:pt x="2530" y="13791"/>
                </a:lnTo>
                <a:lnTo>
                  <a:pt x="2568" y="13848"/>
                </a:lnTo>
                <a:lnTo>
                  <a:pt x="2625" y="13981"/>
                </a:lnTo>
                <a:lnTo>
                  <a:pt x="2530" y="13886"/>
                </a:lnTo>
                <a:lnTo>
                  <a:pt x="2435" y="13753"/>
                </a:lnTo>
                <a:close/>
                <a:moveTo>
                  <a:pt x="19725" y="14152"/>
                </a:moveTo>
                <a:lnTo>
                  <a:pt x="19877" y="14209"/>
                </a:lnTo>
                <a:lnTo>
                  <a:pt x="19877" y="14247"/>
                </a:lnTo>
                <a:lnTo>
                  <a:pt x="19858" y="14286"/>
                </a:lnTo>
                <a:lnTo>
                  <a:pt x="19763" y="14381"/>
                </a:lnTo>
                <a:lnTo>
                  <a:pt x="19725" y="14381"/>
                </a:lnTo>
                <a:lnTo>
                  <a:pt x="19687" y="14343"/>
                </a:lnTo>
                <a:lnTo>
                  <a:pt x="19649" y="14286"/>
                </a:lnTo>
                <a:lnTo>
                  <a:pt x="19649" y="14247"/>
                </a:lnTo>
                <a:lnTo>
                  <a:pt x="19668" y="14209"/>
                </a:lnTo>
                <a:lnTo>
                  <a:pt x="19725" y="14152"/>
                </a:lnTo>
                <a:close/>
                <a:moveTo>
                  <a:pt x="20619" y="13411"/>
                </a:moveTo>
                <a:lnTo>
                  <a:pt x="20638" y="13525"/>
                </a:lnTo>
                <a:lnTo>
                  <a:pt x="20638" y="13677"/>
                </a:lnTo>
                <a:lnTo>
                  <a:pt x="20600" y="13810"/>
                </a:lnTo>
                <a:lnTo>
                  <a:pt x="20600" y="13943"/>
                </a:lnTo>
                <a:lnTo>
                  <a:pt x="20467" y="14076"/>
                </a:lnTo>
                <a:lnTo>
                  <a:pt x="20334" y="14076"/>
                </a:lnTo>
                <a:lnTo>
                  <a:pt x="20296" y="14228"/>
                </a:lnTo>
                <a:lnTo>
                  <a:pt x="20163" y="14343"/>
                </a:lnTo>
                <a:lnTo>
                  <a:pt x="20143" y="14495"/>
                </a:lnTo>
                <a:lnTo>
                  <a:pt x="20029" y="14495"/>
                </a:lnTo>
                <a:lnTo>
                  <a:pt x="20029" y="14438"/>
                </a:lnTo>
                <a:lnTo>
                  <a:pt x="20010" y="14419"/>
                </a:lnTo>
                <a:lnTo>
                  <a:pt x="20105" y="14305"/>
                </a:lnTo>
                <a:lnTo>
                  <a:pt x="20010" y="14019"/>
                </a:lnTo>
                <a:lnTo>
                  <a:pt x="19839" y="13753"/>
                </a:lnTo>
                <a:lnTo>
                  <a:pt x="20010" y="13753"/>
                </a:lnTo>
                <a:lnTo>
                  <a:pt x="20143" y="13734"/>
                </a:lnTo>
                <a:lnTo>
                  <a:pt x="20258" y="13753"/>
                </a:lnTo>
                <a:lnTo>
                  <a:pt x="20391" y="13753"/>
                </a:lnTo>
                <a:lnTo>
                  <a:pt x="20505" y="13487"/>
                </a:lnTo>
                <a:lnTo>
                  <a:pt x="20581" y="13430"/>
                </a:lnTo>
                <a:lnTo>
                  <a:pt x="20619" y="13411"/>
                </a:lnTo>
                <a:close/>
                <a:moveTo>
                  <a:pt x="2169" y="14780"/>
                </a:moveTo>
                <a:lnTo>
                  <a:pt x="2226" y="14799"/>
                </a:lnTo>
                <a:lnTo>
                  <a:pt x="2264" y="14837"/>
                </a:lnTo>
                <a:lnTo>
                  <a:pt x="2283" y="14837"/>
                </a:lnTo>
                <a:lnTo>
                  <a:pt x="2283" y="14875"/>
                </a:lnTo>
                <a:lnTo>
                  <a:pt x="2264" y="14894"/>
                </a:lnTo>
                <a:lnTo>
                  <a:pt x="2169" y="14894"/>
                </a:lnTo>
                <a:lnTo>
                  <a:pt x="2150" y="14875"/>
                </a:lnTo>
                <a:lnTo>
                  <a:pt x="2150" y="14818"/>
                </a:lnTo>
                <a:lnTo>
                  <a:pt x="2169" y="14780"/>
                </a:lnTo>
                <a:close/>
                <a:moveTo>
                  <a:pt x="3690" y="14533"/>
                </a:moveTo>
                <a:lnTo>
                  <a:pt x="3843" y="14552"/>
                </a:lnTo>
                <a:lnTo>
                  <a:pt x="3862" y="14685"/>
                </a:lnTo>
                <a:lnTo>
                  <a:pt x="3881" y="14780"/>
                </a:lnTo>
                <a:lnTo>
                  <a:pt x="3938" y="14875"/>
                </a:lnTo>
                <a:lnTo>
                  <a:pt x="4033" y="14913"/>
                </a:lnTo>
                <a:lnTo>
                  <a:pt x="4052" y="15008"/>
                </a:lnTo>
                <a:lnTo>
                  <a:pt x="3995" y="15027"/>
                </a:lnTo>
                <a:lnTo>
                  <a:pt x="3900" y="15008"/>
                </a:lnTo>
                <a:lnTo>
                  <a:pt x="3709" y="15008"/>
                </a:lnTo>
                <a:lnTo>
                  <a:pt x="3519" y="14913"/>
                </a:lnTo>
                <a:lnTo>
                  <a:pt x="3481" y="14818"/>
                </a:lnTo>
                <a:lnTo>
                  <a:pt x="3519" y="14723"/>
                </a:lnTo>
                <a:lnTo>
                  <a:pt x="3557" y="14590"/>
                </a:lnTo>
                <a:lnTo>
                  <a:pt x="3690" y="14533"/>
                </a:lnTo>
                <a:close/>
                <a:moveTo>
                  <a:pt x="17595" y="14742"/>
                </a:moveTo>
                <a:lnTo>
                  <a:pt x="17728" y="14761"/>
                </a:lnTo>
                <a:lnTo>
                  <a:pt x="17880" y="14799"/>
                </a:lnTo>
                <a:lnTo>
                  <a:pt x="17975" y="14989"/>
                </a:lnTo>
                <a:lnTo>
                  <a:pt x="17918" y="14989"/>
                </a:lnTo>
                <a:lnTo>
                  <a:pt x="17880" y="15008"/>
                </a:lnTo>
                <a:lnTo>
                  <a:pt x="17842" y="15027"/>
                </a:lnTo>
                <a:lnTo>
                  <a:pt x="17785" y="15027"/>
                </a:lnTo>
                <a:lnTo>
                  <a:pt x="17747" y="15046"/>
                </a:lnTo>
                <a:lnTo>
                  <a:pt x="17652" y="15046"/>
                </a:lnTo>
                <a:lnTo>
                  <a:pt x="17500" y="15103"/>
                </a:lnTo>
                <a:lnTo>
                  <a:pt x="17290" y="15084"/>
                </a:lnTo>
                <a:lnTo>
                  <a:pt x="17385" y="14856"/>
                </a:lnTo>
                <a:lnTo>
                  <a:pt x="17443" y="14818"/>
                </a:lnTo>
                <a:lnTo>
                  <a:pt x="17462" y="14818"/>
                </a:lnTo>
                <a:lnTo>
                  <a:pt x="17462" y="14799"/>
                </a:lnTo>
                <a:lnTo>
                  <a:pt x="17576" y="14742"/>
                </a:lnTo>
                <a:close/>
                <a:moveTo>
                  <a:pt x="5707" y="14989"/>
                </a:moveTo>
                <a:lnTo>
                  <a:pt x="5802" y="15008"/>
                </a:lnTo>
                <a:lnTo>
                  <a:pt x="5916" y="15008"/>
                </a:lnTo>
                <a:lnTo>
                  <a:pt x="5897" y="15103"/>
                </a:lnTo>
                <a:lnTo>
                  <a:pt x="5878" y="15141"/>
                </a:lnTo>
                <a:lnTo>
                  <a:pt x="5783" y="15179"/>
                </a:lnTo>
                <a:lnTo>
                  <a:pt x="5688" y="15084"/>
                </a:lnTo>
                <a:lnTo>
                  <a:pt x="5688" y="15027"/>
                </a:lnTo>
                <a:lnTo>
                  <a:pt x="5707" y="14989"/>
                </a:lnTo>
                <a:close/>
                <a:moveTo>
                  <a:pt x="19535" y="14875"/>
                </a:moveTo>
                <a:lnTo>
                  <a:pt x="19573" y="14913"/>
                </a:lnTo>
                <a:lnTo>
                  <a:pt x="19668" y="14970"/>
                </a:lnTo>
                <a:lnTo>
                  <a:pt x="19687" y="14989"/>
                </a:lnTo>
                <a:lnTo>
                  <a:pt x="19687" y="15008"/>
                </a:lnTo>
                <a:lnTo>
                  <a:pt x="19820" y="15065"/>
                </a:lnTo>
                <a:lnTo>
                  <a:pt x="19858" y="15084"/>
                </a:lnTo>
                <a:lnTo>
                  <a:pt x="19858" y="15218"/>
                </a:lnTo>
                <a:lnTo>
                  <a:pt x="19725" y="15275"/>
                </a:lnTo>
                <a:lnTo>
                  <a:pt x="19630" y="15122"/>
                </a:lnTo>
                <a:lnTo>
                  <a:pt x="19573" y="15122"/>
                </a:lnTo>
                <a:lnTo>
                  <a:pt x="19535" y="15103"/>
                </a:lnTo>
                <a:lnTo>
                  <a:pt x="19383" y="15103"/>
                </a:lnTo>
                <a:lnTo>
                  <a:pt x="19288" y="14989"/>
                </a:lnTo>
                <a:lnTo>
                  <a:pt x="19307" y="14932"/>
                </a:lnTo>
                <a:lnTo>
                  <a:pt x="19364" y="14913"/>
                </a:lnTo>
                <a:lnTo>
                  <a:pt x="19535" y="14875"/>
                </a:lnTo>
                <a:close/>
                <a:moveTo>
                  <a:pt x="18451" y="14057"/>
                </a:moveTo>
                <a:lnTo>
                  <a:pt x="18565" y="14076"/>
                </a:lnTo>
                <a:lnTo>
                  <a:pt x="18603" y="14076"/>
                </a:lnTo>
                <a:lnTo>
                  <a:pt x="18641" y="14114"/>
                </a:lnTo>
                <a:lnTo>
                  <a:pt x="18660" y="14228"/>
                </a:lnTo>
                <a:lnTo>
                  <a:pt x="18698" y="14324"/>
                </a:lnTo>
                <a:lnTo>
                  <a:pt x="18698" y="14419"/>
                </a:lnTo>
                <a:lnTo>
                  <a:pt x="18546" y="14571"/>
                </a:lnTo>
                <a:lnTo>
                  <a:pt x="18413" y="14761"/>
                </a:lnTo>
                <a:lnTo>
                  <a:pt x="18527" y="14913"/>
                </a:lnTo>
                <a:lnTo>
                  <a:pt x="18717" y="14875"/>
                </a:lnTo>
                <a:lnTo>
                  <a:pt x="18736" y="15027"/>
                </a:lnTo>
                <a:lnTo>
                  <a:pt x="18793" y="15294"/>
                </a:lnTo>
                <a:lnTo>
                  <a:pt x="18565" y="15446"/>
                </a:lnTo>
                <a:lnTo>
                  <a:pt x="18546" y="15465"/>
                </a:lnTo>
                <a:lnTo>
                  <a:pt x="18375" y="15465"/>
                </a:lnTo>
                <a:lnTo>
                  <a:pt x="18413" y="15408"/>
                </a:lnTo>
                <a:lnTo>
                  <a:pt x="18413" y="15103"/>
                </a:lnTo>
                <a:lnTo>
                  <a:pt x="18222" y="14894"/>
                </a:lnTo>
                <a:lnTo>
                  <a:pt x="18165" y="14590"/>
                </a:lnTo>
                <a:lnTo>
                  <a:pt x="17994" y="14457"/>
                </a:lnTo>
                <a:lnTo>
                  <a:pt x="17861" y="14362"/>
                </a:lnTo>
                <a:lnTo>
                  <a:pt x="17823" y="14400"/>
                </a:lnTo>
                <a:lnTo>
                  <a:pt x="17728" y="14400"/>
                </a:lnTo>
                <a:lnTo>
                  <a:pt x="17385" y="14609"/>
                </a:lnTo>
                <a:lnTo>
                  <a:pt x="17366" y="14647"/>
                </a:lnTo>
                <a:lnTo>
                  <a:pt x="17328" y="14685"/>
                </a:lnTo>
                <a:lnTo>
                  <a:pt x="17309" y="14647"/>
                </a:lnTo>
                <a:lnTo>
                  <a:pt x="17290" y="14647"/>
                </a:lnTo>
                <a:lnTo>
                  <a:pt x="17157" y="14704"/>
                </a:lnTo>
                <a:lnTo>
                  <a:pt x="17176" y="14609"/>
                </a:lnTo>
                <a:lnTo>
                  <a:pt x="17176" y="14590"/>
                </a:lnTo>
                <a:lnTo>
                  <a:pt x="17195" y="14590"/>
                </a:lnTo>
                <a:lnTo>
                  <a:pt x="17195" y="14552"/>
                </a:lnTo>
                <a:lnTo>
                  <a:pt x="17176" y="14514"/>
                </a:lnTo>
                <a:lnTo>
                  <a:pt x="17157" y="14495"/>
                </a:lnTo>
                <a:lnTo>
                  <a:pt x="17252" y="14362"/>
                </a:lnTo>
                <a:lnTo>
                  <a:pt x="17347" y="14171"/>
                </a:lnTo>
                <a:lnTo>
                  <a:pt x="17500" y="14228"/>
                </a:lnTo>
                <a:lnTo>
                  <a:pt x="17652" y="14266"/>
                </a:lnTo>
                <a:lnTo>
                  <a:pt x="17785" y="14152"/>
                </a:lnTo>
                <a:lnTo>
                  <a:pt x="17918" y="14247"/>
                </a:lnTo>
                <a:lnTo>
                  <a:pt x="18108" y="14266"/>
                </a:lnTo>
                <a:lnTo>
                  <a:pt x="18260" y="14362"/>
                </a:lnTo>
                <a:lnTo>
                  <a:pt x="18413" y="14362"/>
                </a:lnTo>
                <a:lnTo>
                  <a:pt x="18432" y="14247"/>
                </a:lnTo>
                <a:lnTo>
                  <a:pt x="18432" y="14133"/>
                </a:lnTo>
                <a:lnTo>
                  <a:pt x="18413" y="14133"/>
                </a:lnTo>
                <a:lnTo>
                  <a:pt x="18413" y="14095"/>
                </a:lnTo>
                <a:lnTo>
                  <a:pt x="18451" y="14057"/>
                </a:lnTo>
                <a:close/>
                <a:moveTo>
                  <a:pt x="18527" y="15560"/>
                </a:moveTo>
                <a:lnTo>
                  <a:pt x="18565" y="15579"/>
                </a:lnTo>
                <a:lnTo>
                  <a:pt x="18679" y="15598"/>
                </a:lnTo>
                <a:lnTo>
                  <a:pt x="18622" y="15655"/>
                </a:lnTo>
                <a:lnTo>
                  <a:pt x="18508" y="15750"/>
                </a:lnTo>
                <a:lnTo>
                  <a:pt x="18451" y="15731"/>
                </a:lnTo>
                <a:lnTo>
                  <a:pt x="18356" y="15731"/>
                </a:lnTo>
                <a:lnTo>
                  <a:pt x="18356" y="15598"/>
                </a:lnTo>
                <a:lnTo>
                  <a:pt x="18508" y="15579"/>
                </a:lnTo>
                <a:lnTo>
                  <a:pt x="18527" y="15560"/>
                </a:lnTo>
                <a:close/>
                <a:moveTo>
                  <a:pt x="19021" y="14704"/>
                </a:moveTo>
                <a:lnTo>
                  <a:pt x="19173" y="14913"/>
                </a:lnTo>
                <a:lnTo>
                  <a:pt x="19154" y="15218"/>
                </a:lnTo>
                <a:lnTo>
                  <a:pt x="19097" y="15370"/>
                </a:lnTo>
                <a:lnTo>
                  <a:pt x="19154" y="15484"/>
                </a:lnTo>
                <a:lnTo>
                  <a:pt x="19269" y="15503"/>
                </a:lnTo>
                <a:lnTo>
                  <a:pt x="19269" y="15636"/>
                </a:lnTo>
                <a:lnTo>
                  <a:pt x="19173" y="15712"/>
                </a:lnTo>
                <a:lnTo>
                  <a:pt x="19154" y="15712"/>
                </a:lnTo>
                <a:lnTo>
                  <a:pt x="19116" y="15750"/>
                </a:lnTo>
                <a:lnTo>
                  <a:pt x="19097" y="15750"/>
                </a:lnTo>
                <a:lnTo>
                  <a:pt x="18983" y="15693"/>
                </a:lnTo>
                <a:lnTo>
                  <a:pt x="18983" y="15598"/>
                </a:lnTo>
                <a:lnTo>
                  <a:pt x="18964" y="15560"/>
                </a:lnTo>
                <a:lnTo>
                  <a:pt x="19002" y="15370"/>
                </a:lnTo>
                <a:lnTo>
                  <a:pt x="19021" y="15179"/>
                </a:lnTo>
                <a:lnTo>
                  <a:pt x="18964" y="14951"/>
                </a:lnTo>
                <a:lnTo>
                  <a:pt x="18964" y="14742"/>
                </a:lnTo>
                <a:lnTo>
                  <a:pt x="19002" y="14704"/>
                </a:lnTo>
                <a:close/>
                <a:moveTo>
                  <a:pt x="17404" y="15294"/>
                </a:moveTo>
                <a:lnTo>
                  <a:pt x="17366" y="15503"/>
                </a:lnTo>
                <a:lnTo>
                  <a:pt x="17328" y="15693"/>
                </a:lnTo>
                <a:lnTo>
                  <a:pt x="17328" y="15826"/>
                </a:lnTo>
                <a:lnTo>
                  <a:pt x="17233" y="15864"/>
                </a:lnTo>
                <a:lnTo>
                  <a:pt x="17138" y="15864"/>
                </a:lnTo>
                <a:lnTo>
                  <a:pt x="17100" y="15845"/>
                </a:lnTo>
                <a:lnTo>
                  <a:pt x="17062" y="15788"/>
                </a:lnTo>
                <a:lnTo>
                  <a:pt x="17100" y="15674"/>
                </a:lnTo>
                <a:lnTo>
                  <a:pt x="17309" y="15294"/>
                </a:lnTo>
                <a:close/>
                <a:moveTo>
                  <a:pt x="17823" y="15408"/>
                </a:moveTo>
                <a:lnTo>
                  <a:pt x="18127" y="15579"/>
                </a:lnTo>
                <a:lnTo>
                  <a:pt x="17880" y="15655"/>
                </a:lnTo>
                <a:lnTo>
                  <a:pt x="17576" y="15959"/>
                </a:lnTo>
                <a:lnTo>
                  <a:pt x="17404" y="15864"/>
                </a:lnTo>
                <a:lnTo>
                  <a:pt x="17462" y="15674"/>
                </a:lnTo>
                <a:lnTo>
                  <a:pt x="17462" y="15655"/>
                </a:lnTo>
                <a:lnTo>
                  <a:pt x="17481" y="15636"/>
                </a:lnTo>
                <a:lnTo>
                  <a:pt x="17823" y="15408"/>
                </a:lnTo>
                <a:close/>
                <a:moveTo>
                  <a:pt x="16434" y="15845"/>
                </a:moveTo>
                <a:lnTo>
                  <a:pt x="16453" y="15883"/>
                </a:lnTo>
                <a:lnTo>
                  <a:pt x="16491" y="15978"/>
                </a:lnTo>
                <a:lnTo>
                  <a:pt x="16377" y="16112"/>
                </a:lnTo>
                <a:lnTo>
                  <a:pt x="16244" y="16112"/>
                </a:lnTo>
                <a:lnTo>
                  <a:pt x="16301" y="15978"/>
                </a:lnTo>
                <a:lnTo>
                  <a:pt x="16320" y="15864"/>
                </a:lnTo>
                <a:lnTo>
                  <a:pt x="16434" y="15845"/>
                </a:lnTo>
                <a:close/>
                <a:moveTo>
                  <a:pt x="19744" y="15370"/>
                </a:moveTo>
                <a:lnTo>
                  <a:pt x="19839" y="15465"/>
                </a:lnTo>
                <a:lnTo>
                  <a:pt x="19877" y="15731"/>
                </a:lnTo>
                <a:lnTo>
                  <a:pt x="19877" y="16035"/>
                </a:lnTo>
                <a:lnTo>
                  <a:pt x="19858" y="16131"/>
                </a:lnTo>
                <a:lnTo>
                  <a:pt x="19744" y="16112"/>
                </a:lnTo>
                <a:lnTo>
                  <a:pt x="19725" y="15978"/>
                </a:lnTo>
                <a:lnTo>
                  <a:pt x="19592" y="15940"/>
                </a:lnTo>
                <a:lnTo>
                  <a:pt x="19497" y="15883"/>
                </a:lnTo>
                <a:lnTo>
                  <a:pt x="19364" y="15864"/>
                </a:lnTo>
                <a:lnTo>
                  <a:pt x="19364" y="15693"/>
                </a:lnTo>
                <a:lnTo>
                  <a:pt x="19459" y="15503"/>
                </a:lnTo>
                <a:lnTo>
                  <a:pt x="19630" y="15484"/>
                </a:lnTo>
                <a:lnTo>
                  <a:pt x="19744" y="15370"/>
                </a:lnTo>
                <a:close/>
                <a:moveTo>
                  <a:pt x="11242" y="4908"/>
                </a:moveTo>
                <a:lnTo>
                  <a:pt x="12611" y="5003"/>
                </a:lnTo>
                <a:lnTo>
                  <a:pt x="13505" y="5251"/>
                </a:lnTo>
                <a:lnTo>
                  <a:pt x="14570" y="5897"/>
                </a:lnTo>
                <a:lnTo>
                  <a:pt x="15274" y="6639"/>
                </a:lnTo>
                <a:lnTo>
                  <a:pt x="15940" y="7476"/>
                </a:lnTo>
                <a:lnTo>
                  <a:pt x="16415" y="8465"/>
                </a:lnTo>
                <a:lnTo>
                  <a:pt x="16625" y="9740"/>
                </a:lnTo>
                <a:lnTo>
                  <a:pt x="16644" y="10691"/>
                </a:lnTo>
                <a:lnTo>
                  <a:pt x="16606" y="11794"/>
                </a:lnTo>
                <a:lnTo>
                  <a:pt x="16339" y="12840"/>
                </a:lnTo>
                <a:lnTo>
                  <a:pt x="15845" y="13905"/>
                </a:lnTo>
                <a:lnTo>
                  <a:pt x="15198" y="14704"/>
                </a:lnTo>
                <a:lnTo>
                  <a:pt x="14456" y="15446"/>
                </a:lnTo>
                <a:lnTo>
                  <a:pt x="13467" y="16054"/>
                </a:lnTo>
                <a:lnTo>
                  <a:pt x="12459" y="16321"/>
                </a:lnTo>
                <a:lnTo>
                  <a:pt x="11261" y="16359"/>
                </a:lnTo>
                <a:lnTo>
                  <a:pt x="10120" y="16226"/>
                </a:lnTo>
                <a:lnTo>
                  <a:pt x="9130" y="15921"/>
                </a:lnTo>
                <a:lnTo>
                  <a:pt x="8236" y="15465"/>
                </a:lnTo>
                <a:lnTo>
                  <a:pt x="7323" y="14704"/>
                </a:lnTo>
                <a:lnTo>
                  <a:pt x="6829" y="14114"/>
                </a:lnTo>
                <a:lnTo>
                  <a:pt x="6391" y="13487"/>
                </a:lnTo>
                <a:lnTo>
                  <a:pt x="6125" y="12859"/>
                </a:lnTo>
                <a:lnTo>
                  <a:pt x="5954" y="12269"/>
                </a:lnTo>
                <a:lnTo>
                  <a:pt x="5802" y="11585"/>
                </a:lnTo>
                <a:lnTo>
                  <a:pt x="5707" y="10691"/>
                </a:lnTo>
                <a:lnTo>
                  <a:pt x="5764" y="9873"/>
                </a:lnTo>
                <a:lnTo>
                  <a:pt x="5878" y="9093"/>
                </a:lnTo>
                <a:lnTo>
                  <a:pt x="6068" y="8503"/>
                </a:lnTo>
                <a:lnTo>
                  <a:pt x="6334" y="7856"/>
                </a:lnTo>
                <a:lnTo>
                  <a:pt x="6601" y="7362"/>
                </a:lnTo>
                <a:lnTo>
                  <a:pt x="7190" y="6544"/>
                </a:lnTo>
                <a:lnTo>
                  <a:pt x="7989" y="5878"/>
                </a:lnTo>
                <a:lnTo>
                  <a:pt x="9092" y="5308"/>
                </a:lnTo>
                <a:lnTo>
                  <a:pt x="10253" y="5003"/>
                </a:lnTo>
                <a:lnTo>
                  <a:pt x="11242" y="4908"/>
                </a:lnTo>
                <a:close/>
                <a:moveTo>
                  <a:pt x="18793" y="16131"/>
                </a:moveTo>
                <a:lnTo>
                  <a:pt x="18793" y="16226"/>
                </a:lnTo>
                <a:lnTo>
                  <a:pt x="18641" y="16359"/>
                </a:lnTo>
                <a:lnTo>
                  <a:pt x="18603" y="16340"/>
                </a:lnTo>
                <a:lnTo>
                  <a:pt x="18603" y="16302"/>
                </a:lnTo>
                <a:lnTo>
                  <a:pt x="18641" y="16207"/>
                </a:lnTo>
                <a:lnTo>
                  <a:pt x="18698" y="16150"/>
                </a:lnTo>
                <a:lnTo>
                  <a:pt x="18698" y="16131"/>
                </a:lnTo>
                <a:close/>
                <a:moveTo>
                  <a:pt x="16815" y="16112"/>
                </a:moveTo>
                <a:lnTo>
                  <a:pt x="16929" y="16150"/>
                </a:lnTo>
                <a:lnTo>
                  <a:pt x="16910" y="16245"/>
                </a:lnTo>
                <a:lnTo>
                  <a:pt x="16853" y="16359"/>
                </a:lnTo>
                <a:lnTo>
                  <a:pt x="16701" y="16397"/>
                </a:lnTo>
                <a:lnTo>
                  <a:pt x="16530" y="16340"/>
                </a:lnTo>
                <a:lnTo>
                  <a:pt x="16568" y="16207"/>
                </a:lnTo>
                <a:lnTo>
                  <a:pt x="16663" y="16150"/>
                </a:lnTo>
                <a:lnTo>
                  <a:pt x="16815" y="16112"/>
                </a:lnTo>
                <a:close/>
                <a:moveTo>
                  <a:pt x="17766" y="16054"/>
                </a:moveTo>
                <a:lnTo>
                  <a:pt x="17994" y="16169"/>
                </a:lnTo>
                <a:lnTo>
                  <a:pt x="17842" y="16188"/>
                </a:lnTo>
                <a:lnTo>
                  <a:pt x="17690" y="16188"/>
                </a:lnTo>
                <a:lnTo>
                  <a:pt x="17671" y="16340"/>
                </a:lnTo>
                <a:lnTo>
                  <a:pt x="17671" y="16454"/>
                </a:lnTo>
                <a:lnTo>
                  <a:pt x="17462" y="16511"/>
                </a:lnTo>
                <a:lnTo>
                  <a:pt x="17443" y="16511"/>
                </a:lnTo>
                <a:lnTo>
                  <a:pt x="17443" y="16473"/>
                </a:lnTo>
                <a:lnTo>
                  <a:pt x="17633" y="16264"/>
                </a:lnTo>
                <a:lnTo>
                  <a:pt x="17766" y="16054"/>
                </a:lnTo>
                <a:close/>
                <a:moveTo>
                  <a:pt x="19592" y="16169"/>
                </a:moveTo>
                <a:lnTo>
                  <a:pt x="19592" y="16226"/>
                </a:lnTo>
                <a:lnTo>
                  <a:pt x="19573" y="16264"/>
                </a:lnTo>
                <a:lnTo>
                  <a:pt x="19554" y="16416"/>
                </a:lnTo>
                <a:lnTo>
                  <a:pt x="19459" y="16530"/>
                </a:lnTo>
                <a:lnTo>
                  <a:pt x="19402" y="16587"/>
                </a:lnTo>
                <a:lnTo>
                  <a:pt x="19364" y="16606"/>
                </a:lnTo>
                <a:lnTo>
                  <a:pt x="19345" y="16625"/>
                </a:lnTo>
                <a:lnTo>
                  <a:pt x="19211" y="16644"/>
                </a:lnTo>
                <a:lnTo>
                  <a:pt x="19116" y="16777"/>
                </a:lnTo>
                <a:lnTo>
                  <a:pt x="18983" y="16815"/>
                </a:lnTo>
                <a:lnTo>
                  <a:pt x="18964" y="16530"/>
                </a:lnTo>
                <a:lnTo>
                  <a:pt x="18907" y="16264"/>
                </a:lnTo>
                <a:lnTo>
                  <a:pt x="19002" y="16340"/>
                </a:lnTo>
                <a:lnTo>
                  <a:pt x="19040" y="16340"/>
                </a:lnTo>
                <a:lnTo>
                  <a:pt x="19135" y="16321"/>
                </a:lnTo>
                <a:lnTo>
                  <a:pt x="19364" y="16492"/>
                </a:lnTo>
                <a:lnTo>
                  <a:pt x="19459" y="16359"/>
                </a:lnTo>
                <a:lnTo>
                  <a:pt x="19497" y="16321"/>
                </a:lnTo>
                <a:lnTo>
                  <a:pt x="19592" y="16169"/>
                </a:lnTo>
                <a:close/>
                <a:moveTo>
                  <a:pt x="18831" y="16625"/>
                </a:moveTo>
                <a:lnTo>
                  <a:pt x="18698" y="16796"/>
                </a:lnTo>
                <a:lnTo>
                  <a:pt x="18565" y="16929"/>
                </a:lnTo>
                <a:lnTo>
                  <a:pt x="18527" y="16910"/>
                </a:lnTo>
                <a:lnTo>
                  <a:pt x="18527" y="16815"/>
                </a:lnTo>
                <a:lnTo>
                  <a:pt x="18641" y="16682"/>
                </a:lnTo>
                <a:lnTo>
                  <a:pt x="18831" y="16625"/>
                </a:lnTo>
                <a:close/>
                <a:moveTo>
                  <a:pt x="16511" y="16891"/>
                </a:moveTo>
                <a:lnTo>
                  <a:pt x="16530" y="16910"/>
                </a:lnTo>
                <a:lnTo>
                  <a:pt x="16530" y="16967"/>
                </a:lnTo>
                <a:lnTo>
                  <a:pt x="16511" y="17063"/>
                </a:lnTo>
                <a:lnTo>
                  <a:pt x="16453" y="17005"/>
                </a:lnTo>
                <a:lnTo>
                  <a:pt x="16434" y="16967"/>
                </a:lnTo>
                <a:lnTo>
                  <a:pt x="16434" y="16929"/>
                </a:lnTo>
                <a:lnTo>
                  <a:pt x="16453" y="16891"/>
                </a:lnTo>
                <a:close/>
                <a:moveTo>
                  <a:pt x="6715" y="16739"/>
                </a:moveTo>
                <a:lnTo>
                  <a:pt x="6848" y="16796"/>
                </a:lnTo>
                <a:lnTo>
                  <a:pt x="6810" y="16796"/>
                </a:lnTo>
                <a:lnTo>
                  <a:pt x="6810" y="16929"/>
                </a:lnTo>
                <a:lnTo>
                  <a:pt x="6715" y="17082"/>
                </a:lnTo>
                <a:lnTo>
                  <a:pt x="6658" y="17101"/>
                </a:lnTo>
                <a:lnTo>
                  <a:pt x="6620" y="17005"/>
                </a:lnTo>
                <a:lnTo>
                  <a:pt x="6582" y="17005"/>
                </a:lnTo>
                <a:lnTo>
                  <a:pt x="6582" y="16986"/>
                </a:lnTo>
                <a:lnTo>
                  <a:pt x="6429" y="16929"/>
                </a:lnTo>
                <a:lnTo>
                  <a:pt x="6372" y="16777"/>
                </a:lnTo>
                <a:lnTo>
                  <a:pt x="6468" y="16796"/>
                </a:lnTo>
                <a:lnTo>
                  <a:pt x="6601" y="16796"/>
                </a:lnTo>
                <a:lnTo>
                  <a:pt x="6715" y="16739"/>
                </a:lnTo>
                <a:close/>
                <a:moveTo>
                  <a:pt x="5688" y="16834"/>
                </a:moveTo>
                <a:lnTo>
                  <a:pt x="5783" y="16929"/>
                </a:lnTo>
                <a:lnTo>
                  <a:pt x="5802" y="16986"/>
                </a:lnTo>
                <a:lnTo>
                  <a:pt x="5783" y="17082"/>
                </a:lnTo>
                <a:lnTo>
                  <a:pt x="5669" y="17101"/>
                </a:lnTo>
                <a:lnTo>
                  <a:pt x="5612" y="17063"/>
                </a:lnTo>
                <a:lnTo>
                  <a:pt x="5459" y="16986"/>
                </a:lnTo>
                <a:lnTo>
                  <a:pt x="5364" y="17025"/>
                </a:lnTo>
                <a:lnTo>
                  <a:pt x="5174" y="17120"/>
                </a:lnTo>
                <a:lnTo>
                  <a:pt x="4946" y="17082"/>
                </a:lnTo>
                <a:lnTo>
                  <a:pt x="4927" y="17063"/>
                </a:lnTo>
                <a:lnTo>
                  <a:pt x="4927" y="17005"/>
                </a:lnTo>
                <a:lnTo>
                  <a:pt x="4946" y="17005"/>
                </a:lnTo>
                <a:lnTo>
                  <a:pt x="5041" y="16986"/>
                </a:lnTo>
                <a:lnTo>
                  <a:pt x="5136" y="16986"/>
                </a:lnTo>
                <a:lnTo>
                  <a:pt x="5307" y="17005"/>
                </a:lnTo>
                <a:lnTo>
                  <a:pt x="5421" y="16910"/>
                </a:lnTo>
                <a:lnTo>
                  <a:pt x="5574" y="16872"/>
                </a:lnTo>
                <a:lnTo>
                  <a:pt x="5688" y="16834"/>
                </a:lnTo>
                <a:close/>
                <a:moveTo>
                  <a:pt x="17119" y="16245"/>
                </a:moveTo>
                <a:lnTo>
                  <a:pt x="17157" y="16416"/>
                </a:lnTo>
                <a:lnTo>
                  <a:pt x="17176" y="16606"/>
                </a:lnTo>
                <a:lnTo>
                  <a:pt x="17176" y="16929"/>
                </a:lnTo>
                <a:lnTo>
                  <a:pt x="17195" y="17101"/>
                </a:lnTo>
                <a:lnTo>
                  <a:pt x="17024" y="17215"/>
                </a:lnTo>
                <a:lnTo>
                  <a:pt x="16834" y="17177"/>
                </a:lnTo>
                <a:lnTo>
                  <a:pt x="16739" y="16986"/>
                </a:lnTo>
                <a:lnTo>
                  <a:pt x="16891" y="16625"/>
                </a:lnTo>
                <a:lnTo>
                  <a:pt x="17024" y="16435"/>
                </a:lnTo>
                <a:lnTo>
                  <a:pt x="17081" y="16340"/>
                </a:lnTo>
                <a:lnTo>
                  <a:pt x="17100" y="16321"/>
                </a:lnTo>
                <a:lnTo>
                  <a:pt x="17100" y="16302"/>
                </a:lnTo>
                <a:lnTo>
                  <a:pt x="17119" y="16245"/>
                </a:lnTo>
                <a:close/>
                <a:moveTo>
                  <a:pt x="18298" y="16549"/>
                </a:moveTo>
                <a:lnTo>
                  <a:pt x="18203" y="16929"/>
                </a:lnTo>
                <a:lnTo>
                  <a:pt x="18165" y="16929"/>
                </a:lnTo>
                <a:lnTo>
                  <a:pt x="18146" y="16967"/>
                </a:lnTo>
                <a:lnTo>
                  <a:pt x="18051" y="17005"/>
                </a:lnTo>
                <a:lnTo>
                  <a:pt x="17918" y="17063"/>
                </a:lnTo>
                <a:lnTo>
                  <a:pt x="17766" y="17158"/>
                </a:lnTo>
                <a:lnTo>
                  <a:pt x="17671" y="17196"/>
                </a:lnTo>
                <a:lnTo>
                  <a:pt x="17671" y="17215"/>
                </a:lnTo>
                <a:lnTo>
                  <a:pt x="17652" y="17253"/>
                </a:lnTo>
                <a:lnTo>
                  <a:pt x="17481" y="17272"/>
                </a:lnTo>
                <a:lnTo>
                  <a:pt x="17290" y="17291"/>
                </a:lnTo>
                <a:lnTo>
                  <a:pt x="17481" y="17120"/>
                </a:lnTo>
                <a:lnTo>
                  <a:pt x="17595" y="17101"/>
                </a:lnTo>
                <a:lnTo>
                  <a:pt x="17633" y="17082"/>
                </a:lnTo>
                <a:lnTo>
                  <a:pt x="17671" y="17082"/>
                </a:lnTo>
                <a:lnTo>
                  <a:pt x="17690" y="17063"/>
                </a:lnTo>
                <a:lnTo>
                  <a:pt x="17823" y="16967"/>
                </a:lnTo>
                <a:lnTo>
                  <a:pt x="18013" y="16777"/>
                </a:lnTo>
                <a:lnTo>
                  <a:pt x="18013" y="16739"/>
                </a:lnTo>
                <a:lnTo>
                  <a:pt x="18298" y="16549"/>
                </a:lnTo>
                <a:close/>
                <a:moveTo>
                  <a:pt x="8179" y="17310"/>
                </a:moveTo>
                <a:lnTo>
                  <a:pt x="8332" y="17405"/>
                </a:lnTo>
                <a:lnTo>
                  <a:pt x="8370" y="17538"/>
                </a:lnTo>
                <a:lnTo>
                  <a:pt x="8351" y="17576"/>
                </a:lnTo>
                <a:lnTo>
                  <a:pt x="8313" y="17595"/>
                </a:lnTo>
                <a:lnTo>
                  <a:pt x="8217" y="17481"/>
                </a:lnTo>
                <a:lnTo>
                  <a:pt x="8179" y="17310"/>
                </a:lnTo>
                <a:close/>
                <a:moveTo>
                  <a:pt x="16682" y="17405"/>
                </a:moveTo>
                <a:lnTo>
                  <a:pt x="16720" y="17443"/>
                </a:lnTo>
                <a:lnTo>
                  <a:pt x="16739" y="17443"/>
                </a:lnTo>
                <a:lnTo>
                  <a:pt x="16777" y="17481"/>
                </a:lnTo>
                <a:lnTo>
                  <a:pt x="16739" y="17557"/>
                </a:lnTo>
                <a:lnTo>
                  <a:pt x="16720" y="17595"/>
                </a:lnTo>
                <a:lnTo>
                  <a:pt x="16625" y="17595"/>
                </a:lnTo>
                <a:lnTo>
                  <a:pt x="16606" y="17614"/>
                </a:lnTo>
                <a:lnTo>
                  <a:pt x="16587" y="17576"/>
                </a:lnTo>
                <a:lnTo>
                  <a:pt x="16587" y="17538"/>
                </a:lnTo>
                <a:lnTo>
                  <a:pt x="16625" y="17443"/>
                </a:lnTo>
                <a:lnTo>
                  <a:pt x="16682" y="17405"/>
                </a:lnTo>
                <a:close/>
                <a:moveTo>
                  <a:pt x="5745" y="17557"/>
                </a:moveTo>
                <a:lnTo>
                  <a:pt x="5783" y="17576"/>
                </a:lnTo>
                <a:lnTo>
                  <a:pt x="5802" y="17633"/>
                </a:lnTo>
                <a:lnTo>
                  <a:pt x="5802" y="17671"/>
                </a:lnTo>
                <a:lnTo>
                  <a:pt x="5764" y="17690"/>
                </a:lnTo>
                <a:lnTo>
                  <a:pt x="5707" y="17671"/>
                </a:lnTo>
                <a:lnTo>
                  <a:pt x="5688" y="17633"/>
                </a:lnTo>
                <a:lnTo>
                  <a:pt x="5688" y="17576"/>
                </a:lnTo>
                <a:lnTo>
                  <a:pt x="5745" y="17557"/>
                </a:lnTo>
                <a:close/>
                <a:moveTo>
                  <a:pt x="17937" y="17405"/>
                </a:moveTo>
                <a:lnTo>
                  <a:pt x="18051" y="17633"/>
                </a:lnTo>
                <a:lnTo>
                  <a:pt x="17975" y="17671"/>
                </a:lnTo>
                <a:lnTo>
                  <a:pt x="17937" y="17728"/>
                </a:lnTo>
                <a:lnTo>
                  <a:pt x="17766" y="17690"/>
                </a:lnTo>
                <a:lnTo>
                  <a:pt x="17747" y="17538"/>
                </a:lnTo>
                <a:lnTo>
                  <a:pt x="17937" y="17405"/>
                </a:lnTo>
                <a:close/>
                <a:moveTo>
                  <a:pt x="15788" y="17652"/>
                </a:moveTo>
                <a:lnTo>
                  <a:pt x="16054" y="17823"/>
                </a:lnTo>
                <a:lnTo>
                  <a:pt x="15750" y="17785"/>
                </a:lnTo>
                <a:lnTo>
                  <a:pt x="15559" y="17785"/>
                </a:lnTo>
                <a:lnTo>
                  <a:pt x="15559" y="17690"/>
                </a:lnTo>
                <a:lnTo>
                  <a:pt x="15598" y="17652"/>
                </a:lnTo>
                <a:close/>
                <a:moveTo>
                  <a:pt x="17290" y="17595"/>
                </a:moveTo>
                <a:lnTo>
                  <a:pt x="17462" y="17690"/>
                </a:lnTo>
                <a:lnTo>
                  <a:pt x="17481" y="17690"/>
                </a:lnTo>
                <a:lnTo>
                  <a:pt x="17481" y="17918"/>
                </a:lnTo>
                <a:lnTo>
                  <a:pt x="17290" y="17861"/>
                </a:lnTo>
                <a:lnTo>
                  <a:pt x="17195" y="17728"/>
                </a:lnTo>
                <a:lnTo>
                  <a:pt x="17252" y="17633"/>
                </a:lnTo>
                <a:lnTo>
                  <a:pt x="17290" y="17595"/>
                </a:lnTo>
                <a:close/>
                <a:moveTo>
                  <a:pt x="15198" y="17785"/>
                </a:moveTo>
                <a:lnTo>
                  <a:pt x="15255" y="17842"/>
                </a:lnTo>
                <a:lnTo>
                  <a:pt x="15274" y="17842"/>
                </a:lnTo>
                <a:lnTo>
                  <a:pt x="15274" y="17899"/>
                </a:lnTo>
                <a:lnTo>
                  <a:pt x="15179" y="17938"/>
                </a:lnTo>
                <a:lnTo>
                  <a:pt x="15065" y="17880"/>
                </a:lnTo>
                <a:lnTo>
                  <a:pt x="15103" y="17842"/>
                </a:lnTo>
                <a:lnTo>
                  <a:pt x="15198" y="17785"/>
                </a:lnTo>
                <a:close/>
                <a:moveTo>
                  <a:pt x="11204" y="1"/>
                </a:moveTo>
                <a:lnTo>
                  <a:pt x="10272" y="96"/>
                </a:lnTo>
                <a:lnTo>
                  <a:pt x="9302" y="210"/>
                </a:lnTo>
                <a:lnTo>
                  <a:pt x="8465" y="362"/>
                </a:lnTo>
                <a:lnTo>
                  <a:pt x="7400" y="572"/>
                </a:lnTo>
                <a:lnTo>
                  <a:pt x="6601" y="838"/>
                </a:lnTo>
                <a:lnTo>
                  <a:pt x="5612" y="1256"/>
                </a:lnTo>
                <a:lnTo>
                  <a:pt x="4832" y="1713"/>
                </a:lnTo>
                <a:lnTo>
                  <a:pt x="3995" y="2283"/>
                </a:lnTo>
                <a:lnTo>
                  <a:pt x="3272" y="2778"/>
                </a:lnTo>
                <a:lnTo>
                  <a:pt x="2454" y="3444"/>
                </a:lnTo>
                <a:lnTo>
                  <a:pt x="1979" y="4071"/>
                </a:lnTo>
                <a:lnTo>
                  <a:pt x="1370" y="5060"/>
                </a:lnTo>
                <a:lnTo>
                  <a:pt x="1028" y="5764"/>
                </a:lnTo>
                <a:lnTo>
                  <a:pt x="666" y="6848"/>
                </a:lnTo>
                <a:lnTo>
                  <a:pt x="362" y="7723"/>
                </a:lnTo>
                <a:lnTo>
                  <a:pt x="153" y="8712"/>
                </a:lnTo>
                <a:lnTo>
                  <a:pt x="38" y="9663"/>
                </a:lnTo>
                <a:lnTo>
                  <a:pt x="0" y="10634"/>
                </a:lnTo>
                <a:lnTo>
                  <a:pt x="38" y="11566"/>
                </a:lnTo>
                <a:lnTo>
                  <a:pt x="172" y="12555"/>
                </a:lnTo>
                <a:lnTo>
                  <a:pt x="343" y="13468"/>
                </a:lnTo>
                <a:lnTo>
                  <a:pt x="628" y="14438"/>
                </a:lnTo>
                <a:lnTo>
                  <a:pt x="913" y="15313"/>
                </a:lnTo>
                <a:lnTo>
                  <a:pt x="1294" y="16264"/>
                </a:lnTo>
                <a:lnTo>
                  <a:pt x="1864" y="17005"/>
                </a:lnTo>
                <a:lnTo>
                  <a:pt x="2587" y="17747"/>
                </a:lnTo>
                <a:lnTo>
                  <a:pt x="3234" y="18489"/>
                </a:lnTo>
                <a:lnTo>
                  <a:pt x="3919" y="19117"/>
                </a:lnTo>
                <a:lnTo>
                  <a:pt x="4737" y="19592"/>
                </a:lnTo>
                <a:lnTo>
                  <a:pt x="5650" y="20030"/>
                </a:lnTo>
                <a:lnTo>
                  <a:pt x="6544" y="20353"/>
                </a:lnTo>
                <a:lnTo>
                  <a:pt x="8503" y="20981"/>
                </a:lnTo>
                <a:lnTo>
                  <a:pt x="9283" y="21133"/>
                </a:lnTo>
                <a:lnTo>
                  <a:pt x="10234" y="21266"/>
                </a:lnTo>
                <a:lnTo>
                  <a:pt x="11204" y="21285"/>
                </a:lnTo>
                <a:lnTo>
                  <a:pt x="12212" y="21285"/>
                </a:lnTo>
                <a:lnTo>
                  <a:pt x="13163" y="21228"/>
                </a:lnTo>
                <a:lnTo>
                  <a:pt x="14114" y="21019"/>
                </a:lnTo>
                <a:lnTo>
                  <a:pt x="15027" y="20734"/>
                </a:lnTo>
                <a:lnTo>
                  <a:pt x="15940" y="20467"/>
                </a:lnTo>
                <a:lnTo>
                  <a:pt x="16891" y="20144"/>
                </a:lnTo>
                <a:lnTo>
                  <a:pt x="17690" y="19687"/>
                </a:lnTo>
                <a:lnTo>
                  <a:pt x="18527" y="19117"/>
                </a:lnTo>
                <a:lnTo>
                  <a:pt x="19211" y="18546"/>
                </a:lnTo>
                <a:lnTo>
                  <a:pt x="19953" y="17785"/>
                </a:lnTo>
                <a:lnTo>
                  <a:pt x="20524" y="17101"/>
                </a:lnTo>
                <a:lnTo>
                  <a:pt x="21494" y="15465"/>
                </a:lnTo>
                <a:lnTo>
                  <a:pt x="21950" y="14476"/>
                </a:lnTo>
                <a:lnTo>
                  <a:pt x="22103" y="13582"/>
                </a:lnTo>
                <a:lnTo>
                  <a:pt x="22217" y="12536"/>
                </a:lnTo>
                <a:lnTo>
                  <a:pt x="22388" y="11680"/>
                </a:lnTo>
                <a:lnTo>
                  <a:pt x="22502" y="10634"/>
                </a:lnTo>
                <a:lnTo>
                  <a:pt x="22483" y="9682"/>
                </a:lnTo>
                <a:lnTo>
                  <a:pt x="22331" y="8712"/>
                </a:lnTo>
                <a:lnTo>
                  <a:pt x="22198" y="7818"/>
                </a:lnTo>
                <a:lnTo>
                  <a:pt x="21931" y="6772"/>
                </a:lnTo>
                <a:lnTo>
                  <a:pt x="21551" y="5973"/>
                </a:lnTo>
                <a:lnTo>
                  <a:pt x="21018" y="5060"/>
                </a:lnTo>
                <a:lnTo>
                  <a:pt x="20600" y="4300"/>
                </a:lnTo>
                <a:lnTo>
                  <a:pt x="19972" y="3425"/>
                </a:lnTo>
                <a:lnTo>
                  <a:pt x="19383" y="2816"/>
                </a:lnTo>
                <a:lnTo>
                  <a:pt x="18584" y="2074"/>
                </a:lnTo>
                <a:lnTo>
                  <a:pt x="17823" y="1542"/>
                </a:lnTo>
                <a:lnTo>
                  <a:pt x="16891" y="1066"/>
                </a:lnTo>
                <a:lnTo>
                  <a:pt x="15921" y="686"/>
                </a:lnTo>
                <a:lnTo>
                  <a:pt x="15027" y="476"/>
                </a:lnTo>
                <a:lnTo>
                  <a:pt x="14114" y="286"/>
                </a:lnTo>
                <a:lnTo>
                  <a:pt x="13125" y="115"/>
                </a:lnTo>
                <a:lnTo>
                  <a:pt x="12022" y="20"/>
                </a:lnTo>
                <a:lnTo>
                  <a:pt x="11204" y="1"/>
                </a:lnTo>
                <a:close/>
                <a:moveTo>
                  <a:pt x="21912" y="5517"/>
                </a:moveTo>
                <a:lnTo>
                  <a:pt x="22388" y="6639"/>
                </a:lnTo>
                <a:lnTo>
                  <a:pt x="22692" y="7685"/>
                </a:lnTo>
                <a:lnTo>
                  <a:pt x="22959" y="8903"/>
                </a:lnTo>
                <a:lnTo>
                  <a:pt x="23073" y="10025"/>
                </a:lnTo>
                <a:lnTo>
                  <a:pt x="23092" y="10938"/>
                </a:lnTo>
                <a:lnTo>
                  <a:pt x="23054" y="12326"/>
                </a:lnTo>
                <a:lnTo>
                  <a:pt x="22863" y="13601"/>
                </a:lnTo>
                <a:lnTo>
                  <a:pt x="22540" y="14818"/>
                </a:lnTo>
                <a:lnTo>
                  <a:pt x="22046" y="16073"/>
                </a:lnTo>
                <a:lnTo>
                  <a:pt x="21399" y="17215"/>
                </a:lnTo>
                <a:lnTo>
                  <a:pt x="20638" y="18223"/>
                </a:lnTo>
                <a:lnTo>
                  <a:pt x="19858" y="19022"/>
                </a:lnTo>
                <a:lnTo>
                  <a:pt x="18584" y="20011"/>
                </a:lnTo>
                <a:lnTo>
                  <a:pt x="17100" y="20810"/>
                </a:lnTo>
                <a:lnTo>
                  <a:pt x="16206" y="21152"/>
                </a:lnTo>
                <a:lnTo>
                  <a:pt x="15312" y="21418"/>
                </a:lnTo>
                <a:lnTo>
                  <a:pt x="14361" y="21628"/>
                </a:lnTo>
                <a:lnTo>
                  <a:pt x="12801" y="21818"/>
                </a:lnTo>
                <a:lnTo>
                  <a:pt x="11546" y="21856"/>
                </a:lnTo>
                <a:lnTo>
                  <a:pt x="10709" y="21837"/>
                </a:lnTo>
                <a:lnTo>
                  <a:pt x="9416" y="21704"/>
                </a:lnTo>
                <a:lnTo>
                  <a:pt x="7951" y="21418"/>
                </a:lnTo>
                <a:lnTo>
                  <a:pt x="6905" y="21114"/>
                </a:lnTo>
                <a:lnTo>
                  <a:pt x="5669" y="20619"/>
                </a:lnTo>
                <a:lnTo>
                  <a:pt x="7228" y="21551"/>
                </a:lnTo>
                <a:lnTo>
                  <a:pt x="8065" y="21970"/>
                </a:lnTo>
                <a:lnTo>
                  <a:pt x="8883" y="22274"/>
                </a:lnTo>
                <a:lnTo>
                  <a:pt x="10234" y="22541"/>
                </a:lnTo>
                <a:lnTo>
                  <a:pt x="11508" y="22655"/>
                </a:lnTo>
                <a:lnTo>
                  <a:pt x="12345" y="22693"/>
                </a:lnTo>
                <a:lnTo>
                  <a:pt x="13600" y="22636"/>
                </a:lnTo>
                <a:lnTo>
                  <a:pt x="15179" y="22445"/>
                </a:lnTo>
                <a:lnTo>
                  <a:pt x="16130" y="22255"/>
                </a:lnTo>
                <a:lnTo>
                  <a:pt x="17005" y="21970"/>
                </a:lnTo>
                <a:lnTo>
                  <a:pt x="17918" y="21647"/>
                </a:lnTo>
                <a:lnTo>
                  <a:pt x="19383" y="20829"/>
                </a:lnTo>
                <a:lnTo>
                  <a:pt x="20676" y="19859"/>
                </a:lnTo>
                <a:lnTo>
                  <a:pt x="21456" y="19060"/>
                </a:lnTo>
                <a:lnTo>
                  <a:pt x="22217" y="18052"/>
                </a:lnTo>
                <a:lnTo>
                  <a:pt x="22863" y="16910"/>
                </a:lnTo>
                <a:lnTo>
                  <a:pt x="23358" y="15655"/>
                </a:lnTo>
                <a:lnTo>
                  <a:pt x="23662" y="14438"/>
                </a:lnTo>
                <a:lnTo>
                  <a:pt x="23853" y="13163"/>
                </a:lnTo>
                <a:lnTo>
                  <a:pt x="23910" y="11775"/>
                </a:lnTo>
                <a:lnTo>
                  <a:pt x="23834" y="10805"/>
                </a:lnTo>
                <a:lnTo>
                  <a:pt x="23719" y="9682"/>
                </a:lnTo>
                <a:lnTo>
                  <a:pt x="23681" y="9492"/>
                </a:lnTo>
                <a:lnTo>
                  <a:pt x="23643" y="9321"/>
                </a:lnTo>
                <a:lnTo>
                  <a:pt x="23301" y="8427"/>
                </a:lnTo>
                <a:lnTo>
                  <a:pt x="23092" y="7685"/>
                </a:lnTo>
                <a:lnTo>
                  <a:pt x="22806" y="7020"/>
                </a:lnTo>
                <a:lnTo>
                  <a:pt x="22597" y="6658"/>
                </a:lnTo>
                <a:lnTo>
                  <a:pt x="21912" y="55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60;p32"/>
          <p:cNvSpPr/>
          <p:nvPr/>
        </p:nvSpPr>
        <p:spPr>
          <a:xfrm rot="21380913">
            <a:off x="3580514" y="1639542"/>
            <a:ext cx="2220349" cy="2297960"/>
          </a:xfrm>
          <a:custGeom>
            <a:avLst/>
            <a:gdLst/>
            <a:ahLst/>
            <a:cxnLst/>
            <a:rect l="l" t="t" r="r" b="b"/>
            <a:pathLst>
              <a:path w="21228" h="21970" extrusionOk="0">
                <a:moveTo>
                  <a:pt x="10348" y="761"/>
                </a:moveTo>
                <a:lnTo>
                  <a:pt x="10386" y="818"/>
                </a:lnTo>
                <a:lnTo>
                  <a:pt x="10348" y="856"/>
                </a:lnTo>
                <a:lnTo>
                  <a:pt x="10291" y="856"/>
                </a:lnTo>
                <a:lnTo>
                  <a:pt x="10272" y="837"/>
                </a:lnTo>
                <a:lnTo>
                  <a:pt x="10272" y="818"/>
                </a:lnTo>
                <a:lnTo>
                  <a:pt x="10291" y="761"/>
                </a:lnTo>
                <a:close/>
                <a:moveTo>
                  <a:pt x="10918" y="1503"/>
                </a:moveTo>
                <a:lnTo>
                  <a:pt x="10823" y="1541"/>
                </a:lnTo>
                <a:lnTo>
                  <a:pt x="10728" y="1522"/>
                </a:lnTo>
                <a:lnTo>
                  <a:pt x="10823" y="1503"/>
                </a:lnTo>
                <a:close/>
                <a:moveTo>
                  <a:pt x="6962" y="1617"/>
                </a:moveTo>
                <a:lnTo>
                  <a:pt x="7000" y="1636"/>
                </a:lnTo>
                <a:lnTo>
                  <a:pt x="7019" y="1693"/>
                </a:lnTo>
                <a:lnTo>
                  <a:pt x="7019" y="1712"/>
                </a:lnTo>
                <a:lnTo>
                  <a:pt x="6905" y="1712"/>
                </a:lnTo>
                <a:lnTo>
                  <a:pt x="6867" y="1674"/>
                </a:lnTo>
                <a:lnTo>
                  <a:pt x="6924" y="1617"/>
                </a:lnTo>
                <a:close/>
                <a:moveTo>
                  <a:pt x="14000" y="1712"/>
                </a:moveTo>
                <a:lnTo>
                  <a:pt x="14038" y="1731"/>
                </a:lnTo>
                <a:lnTo>
                  <a:pt x="14057" y="1788"/>
                </a:lnTo>
                <a:lnTo>
                  <a:pt x="14057" y="1807"/>
                </a:lnTo>
                <a:lnTo>
                  <a:pt x="14038" y="1826"/>
                </a:lnTo>
                <a:lnTo>
                  <a:pt x="13981" y="1826"/>
                </a:lnTo>
                <a:lnTo>
                  <a:pt x="13962" y="1788"/>
                </a:lnTo>
                <a:lnTo>
                  <a:pt x="13962" y="1731"/>
                </a:lnTo>
                <a:lnTo>
                  <a:pt x="14000" y="1712"/>
                </a:lnTo>
                <a:close/>
                <a:moveTo>
                  <a:pt x="16168" y="1864"/>
                </a:moveTo>
                <a:lnTo>
                  <a:pt x="16282" y="1902"/>
                </a:lnTo>
                <a:lnTo>
                  <a:pt x="16263" y="2055"/>
                </a:lnTo>
                <a:lnTo>
                  <a:pt x="16225" y="2093"/>
                </a:lnTo>
                <a:lnTo>
                  <a:pt x="16130" y="2074"/>
                </a:lnTo>
                <a:lnTo>
                  <a:pt x="16130" y="1998"/>
                </a:lnTo>
                <a:lnTo>
                  <a:pt x="16168" y="1864"/>
                </a:lnTo>
                <a:close/>
                <a:moveTo>
                  <a:pt x="9796" y="1712"/>
                </a:moveTo>
                <a:lnTo>
                  <a:pt x="9853" y="1807"/>
                </a:lnTo>
                <a:lnTo>
                  <a:pt x="9948" y="1902"/>
                </a:lnTo>
                <a:lnTo>
                  <a:pt x="9910" y="2055"/>
                </a:lnTo>
                <a:lnTo>
                  <a:pt x="9815" y="2093"/>
                </a:lnTo>
                <a:lnTo>
                  <a:pt x="9701" y="2074"/>
                </a:lnTo>
                <a:lnTo>
                  <a:pt x="9568" y="2074"/>
                </a:lnTo>
                <a:lnTo>
                  <a:pt x="9473" y="2112"/>
                </a:lnTo>
                <a:lnTo>
                  <a:pt x="9416" y="2093"/>
                </a:lnTo>
                <a:lnTo>
                  <a:pt x="9416" y="2017"/>
                </a:lnTo>
                <a:lnTo>
                  <a:pt x="9435" y="1979"/>
                </a:lnTo>
                <a:lnTo>
                  <a:pt x="9568" y="1826"/>
                </a:lnTo>
                <a:lnTo>
                  <a:pt x="9701" y="1731"/>
                </a:lnTo>
                <a:lnTo>
                  <a:pt x="9796" y="1712"/>
                </a:lnTo>
                <a:close/>
                <a:moveTo>
                  <a:pt x="7723" y="1693"/>
                </a:moveTo>
                <a:lnTo>
                  <a:pt x="7761" y="1712"/>
                </a:lnTo>
                <a:lnTo>
                  <a:pt x="7761" y="1731"/>
                </a:lnTo>
                <a:lnTo>
                  <a:pt x="7647" y="1864"/>
                </a:lnTo>
                <a:lnTo>
                  <a:pt x="7514" y="1902"/>
                </a:lnTo>
                <a:lnTo>
                  <a:pt x="7400" y="2112"/>
                </a:lnTo>
                <a:lnTo>
                  <a:pt x="7343" y="2169"/>
                </a:lnTo>
                <a:lnTo>
                  <a:pt x="7228" y="2169"/>
                </a:lnTo>
                <a:lnTo>
                  <a:pt x="7190" y="2150"/>
                </a:lnTo>
                <a:lnTo>
                  <a:pt x="7171" y="2150"/>
                </a:lnTo>
                <a:lnTo>
                  <a:pt x="7171" y="2093"/>
                </a:lnTo>
                <a:lnTo>
                  <a:pt x="7228" y="2055"/>
                </a:lnTo>
                <a:lnTo>
                  <a:pt x="7323" y="2074"/>
                </a:lnTo>
                <a:lnTo>
                  <a:pt x="7419" y="2017"/>
                </a:lnTo>
                <a:lnTo>
                  <a:pt x="7419" y="1922"/>
                </a:lnTo>
                <a:lnTo>
                  <a:pt x="7533" y="1788"/>
                </a:lnTo>
                <a:lnTo>
                  <a:pt x="7723" y="1693"/>
                </a:lnTo>
                <a:close/>
                <a:moveTo>
                  <a:pt x="15560" y="2302"/>
                </a:moveTo>
                <a:lnTo>
                  <a:pt x="15598" y="2340"/>
                </a:lnTo>
                <a:lnTo>
                  <a:pt x="15617" y="2378"/>
                </a:lnTo>
                <a:lnTo>
                  <a:pt x="15617" y="2435"/>
                </a:lnTo>
                <a:lnTo>
                  <a:pt x="15579" y="2454"/>
                </a:lnTo>
                <a:lnTo>
                  <a:pt x="15521" y="2435"/>
                </a:lnTo>
                <a:lnTo>
                  <a:pt x="15483" y="2378"/>
                </a:lnTo>
                <a:lnTo>
                  <a:pt x="15502" y="2302"/>
                </a:lnTo>
                <a:close/>
                <a:moveTo>
                  <a:pt x="16644" y="2587"/>
                </a:moveTo>
                <a:lnTo>
                  <a:pt x="16682" y="2644"/>
                </a:lnTo>
                <a:lnTo>
                  <a:pt x="16644" y="2682"/>
                </a:lnTo>
                <a:lnTo>
                  <a:pt x="16606" y="2720"/>
                </a:lnTo>
                <a:lnTo>
                  <a:pt x="16473" y="2625"/>
                </a:lnTo>
                <a:lnTo>
                  <a:pt x="16606" y="2625"/>
                </a:lnTo>
                <a:lnTo>
                  <a:pt x="16644" y="2587"/>
                </a:lnTo>
                <a:close/>
                <a:moveTo>
                  <a:pt x="6772" y="2492"/>
                </a:moveTo>
                <a:lnTo>
                  <a:pt x="6924" y="2587"/>
                </a:lnTo>
                <a:lnTo>
                  <a:pt x="6829" y="2606"/>
                </a:lnTo>
                <a:lnTo>
                  <a:pt x="6734" y="2663"/>
                </a:lnTo>
                <a:lnTo>
                  <a:pt x="6677" y="2777"/>
                </a:lnTo>
                <a:lnTo>
                  <a:pt x="6563" y="2777"/>
                </a:lnTo>
                <a:lnTo>
                  <a:pt x="6468" y="2682"/>
                </a:lnTo>
                <a:lnTo>
                  <a:pt x="6487" y="2682"/>
                </a:lnTo>
                <a:lnTo>
                  <a:pt x="6487" y="2549"/>
                </a:lnTo>
                <a:lnTo>
                  <a:pt x="6544" y="2492"/>
                </a:lnTo>
                <a:lnTo>
                  <a:pt x="6639" y="2511"/>
                </a:lnTo>
                <a:lnTo>
                  <a:pt x="6639" y="2549"/>
                </a:lnTo>
                <a:lnTo>
                  <a:pt x="6772" y="2492"/>
                </a:lnTo>
                <a:close/>
                <a:moveTo>
                  <a:pt x="16035" y="2644"/>
                </a:moveTo>
                <a:lnTo>
                  <a:pt x="16073" y="2682"/>
                </a:lnTo>
                <a:lnTo>
                  <a:pt x="16073" y="2739"/>
                </a:lnTo>
                <a:lnTo>
                  <a:pt x="16035" y="2777"/>
                </a:lnTo>
                <a:lnTo>
                  <a:pt x="15940" y="2758"/>
                </a:lnTo>
                <a:lnTo>
                  <a:pt x="15902" y="2720"/>
                </a:lnTo>
                <a:lnTo>
                  <a:pt x="15959" y="2663"/>
                </a:lnTo>
                <a:lnTo>
                  <a:pt x="15978" y="2644"/>
                </a:lnTo>
                <a:close/>
                <a:moveTo>
                  <a:pt x="10424" y="2644"/>
                </a:moveTo>
                <a:lnTo>
                  <a:pt x="10519" y="2682"/>
                </a:lnTo>
                <a:lnTo>
                  <a:pt x="10538" y="2758"/>
                </a:lnTo>
                <a:lnTo>
                  <a:pt x="10538" y="2796"/>
                </a:lnTo>
                <a:lnTo>
                  <a:pt x="10481" y="2892"/>
                </a:lnTo>
                <a:lnTo>
                  <a:pt x="10386" y="2854"/>
                </a:lnTo>
                <a:lnTo>
                  <a:pt x="10348" y="2739"/>
                </a:lnTo>
                <a:lnTo>
                  <a:pt x="10386" y="2682"/>
                </a:lnTo>
                <a:lnTo>
                  <a:pt x="10424" y="2644"/>
                </a:lnTo>
                <a:close/>
                <a:moveTo>
                  <a:pt x="5136" y="2873"/>
                </a:moveTo>
                <a:lnTo>
                  <a:pt x="5250" y="2911"/>
                </a:lnTo>
                <a:lnTo>
                  <a:pt x="5383" y="3025"/>
                </a:lnTo>
                <a:lnTo>
                  <a:pt x="5231" y="3025"/>
                </a:lnTo>
                <a:lnTo>
                  <a:pt x="5136" y="2968"/>
                </a:lnTo>
                <a:lnTo>
                  <a:pt x="5136" y="2873"/>
                </a:lnTo>
                <a:close/>
                <a:moveTo>
                  <a:pt x="12859" y="2968"/>
                </a:moveTo>
                <a:lnTo>
                  <a:pt x="12916" y="3101"/>
                </a:lnTo>
                <a:lnTo>
                  <a:pt x="12859" y="3196"/>
                </a:lnTo>
                <a:lnTo>
                  <a:pt x="12725" y="3158"/>
                </a:lnTo>
                <a:lnTo>
                  <a:pt x="12668" y="3120"/>
                </a:lnTo>
                <a:lnTo>
                  <a:pt x="12649" y="3006"/>
                </a:lnTo>
                <a:lnTo>
                  <a:pt x="12649" y="2968"/>
                </a:lnTo>
                <a:close/>
                <a:moveTo>
                  <a:pt x="17481" y="3234"/>
                </a:moveTo>
                <a:lnTo>
                  <a:pt x="17519" y="3253"/>
                </a:lnTo>
                <a:lnTo>
                  <a:pt x="17576" y="3310"/>
                </a:lnTo>
                <a:lnTo>
                  <a:pt x="17557" y="3348"/>
                </a:lnTo>
                <a:lnTo>
                  <a:pt x="17462" y="3386"/>
                </a:lnTo>
                <a:lnTo>
                  <a:pt x="17366" y="3348"/>
                </a:lnTo>
                <a:lnTo>
                  <a:pt x="17328" y="3310"/>
                </a:lnTo>
                <a:lnTo>
                  <a:pt x="17424" y="3253"/>
                </a:lnTo>
                <a:lnTo>
                  <a:pt x="17481" y="3234"/>
                </a:lnTo>
                <a:close/>
                <a:moveTo>
                  <a:pt x="8655" y="3253"/>
                </a:moveTo>
                <a:lnTo>
                  <a:pt x="8674" y="3310"/>
                </a:lnTo>
                <a:lnTo>
                  <a:pt x="8560" y="3424"/>
                </a:lnTo>
                <a:lnTo>
                  <a:pt x="8541" y="3405"/>
                </a:lnTo>
                <a:lnTo>
                  <a:pt x="8522" y="3348"/>
                </a:lnTo>
                <a:lnTo>
                  <a:pt x="8541" y="3253"/>
                </a:lnTo>
                <a:close/>
                <a:moveTo>
                  <a:pt x="14190" y="3253"/>
                </a:moveTo>
                <a:lnTo>
                  <a:pt x="14304" y="3424"/>
                </a:lnTo>
                <a:lnTo>
                  <a:pt x="14304" y="3481"/>
                </a:lnTo>
                <a:lnTo>
                  <a:pt x="14266" y="3500"/>
                </a:lnTo>
                <a:lnTo>
                  <a:pt x="14095" y="3405"/>
                </a:lnTo>
                <a:lnTo>
                  <a:pt x="13981" y="3253"/>
                </a:lnTo>
                <a:close/>
                <a:moveTo>
                  <a:pt x="15008" y="3329"/>
                </a:moveTo>
                <a:lnTo>
                  <a:pt x="15122" y="3348"/>
                </a:lnTo>
                <a:lnTo>
                  <a:pt x="15084" y="3481"/>
                </a:lnTo>
                <a:lnTo>
                  <a:pt x="14951" y="3595"/>
                </a:lnTo>
                <a:lnTo>
                  <a:pt x="14818" y="3576"/>
                </a:lnTo>
                <a:lnTo>
                  <a:pt x="14799" y="3443"/>
                </a:lnTo>
                <a:lnTo>
                  <a:pt x="14913" y="3348"/>
                </a:lnTo>
                <a:lnTo>
                  <a:pt x="14951" y="3329"/>
                </a:lnTo>
                <a:close/>
                <a:moveTo>
                  <a:pt x="16149" y="3215"/>
                </a:moveTo>
                <a:lnTo>
                  <a:pt x="16168" y="3329"/>
                </a:lnTo>
                <a:lnTo>
                  <a:pt x="16206" y="3500"/>
                </a:lnTo>
                <a:lnTo>
                  <a:pt x="16187" y="3595"/>
                </a:lnTo>
                <a:lnTo>
                  <a:pt x="16149" y="3690"/>
                </a:lnTo>
                <a:lnTo>
                  <a:pt x="16035" y="3595"/>
                </a:lnTo>
                <a:lnTo>
                  <a:pt x="15997" y="3538"/>
                </a:lnTo>
                <a:lnTo>
                  <a:pt x="15902" y="3424"/>
                </a:lnTo>
                <a:lnTo>
                  <a:pt x="15940" y="3329"/>
                </a:lnTo>
                <a:lnTo>
                  <a:pt x="15940" y="3234"/>
                </a:lnTo>
                <a:lnTo>
                  <a:pt x="16054" y="3234"/>
                </a:lnTo>
                <a:lnTo>
                  <a:pt x="16149" y="3215"/>
                </a:lnTo>
                <a:close/>
                <a:moveTo>
                  <a:pt x="10861" y="3253"/>
                </a:moveTo>
                <a:lnTo>
                  <a:pt x="11128" y="3310"/>
                </a:lnTo>
                <a:lnTo>
                  <a:pt x="11223" y="3576"/>
                </a:lnTo>
                <a:lnTo>
                  <a:pt x="11204" y="3595"/>
                </a:lnTo>
                <a:lnTo>
                  <a:pt x="11109" y="3709"/>
                </a:lnTo>
                <a:lnTo>
                  <a:pt x="10995" y="3690"/>
                </a:lnTo>
                <a:lnTo>
                  <a:pt x="10995" y="3576"/>
                </a:lnTo>
                <a:lnTo>
                  <a:pt x="10956" y="3405"/>
                </a:lnTo>
                <a:lnTo>
                  <a:pt x="10861" y="3253"/>
                </a:lnTo>
                <a:close/>
                <a:moveTo>
                  <a:pt x="10082" y="3671"/>
                </a:moveTo>
                <a:lnTo>
                  <a:pt x="10177" y="3767"/>
                </a:lnTo>
                <a:lnTo>
                  <a:pt x="10177" y="3843"/>
                </a:lnTo>
                <a:lnTo>
                  <a:pt x="10062" y="3881"/>
                </a:lnTo>
                <a:lnTo>
                  <a:pt x="9967" y="3824"/>
                </a:lnTo>
                <a:lnTo>
                  <a:pt x="9948" y="3824"/>
                </a:lnTo>
                <a:lnTo>
                  <a:pt x="9891" y="3805"/>
                </a:lnTo>
                <a:lnTo>
                  <a:pt x="9796" y="3843"/>
                </a:lnTo>
                <a:lnTo>
                  <a:pt x="9701" y="3767"/>
                </a:lnTo>
                <a:lnTo>
                  <a:pt x="9758" y="3671"/>
                </a:lnTo>
                <a:lnTo>
                  <a:pt x="9872" y="3690"/>
                </a:lnTo>
                <a:lnTo>
                  <a:pt x="9891" y="3690"/>
                </a:lnTo>
                <a:lnTo>
                  <a:pt x="9910" y="3671"/>
                </a:lnTo>
                <a:close/>
                <a:moveTo>
                  <a:pt x="12155" y="3728"/>
                </a:moveTo>
                <a:lnTo>
                  <a:pt x="12288" y="3748"/>
                </a:lnTo>
                <a:lnTo>
                  <a:pt x="12383" y="3805"/>
                </a:lnTo>
                <a:lnTo>
                  <a:pt x="12383" y="3843"/>
                </a:lnTo>
                <a:lnTo>
                  <a:pt x="12288" y="3881"/>
                </a:lnTo>
                <a:lnTo>
                  <a:pt x="12250" y="3786"/>
                </a:lnTo>
                <a:lnTo>
                  <a:pt x="12155" y="3805"/>
                </a:lnTo>
                <a:lnTo>
                  <a:pt x="12041" y="3824"/>
                </a:lnTo>
                <a:lnTo>
                  <a:pt x="12041" y="3824"/>
                </a:lnTo>
                <a:lnTo>
                  <a:pt x="12155" y="3728"/>
                </a:lnTo>
                <a:close/>
                <a:moveTo>
                  <a:pt x="15407" y="3481"/>
                </a:moveTo>
                <a:lnTo>
                  <a:pt x="15560" y="3500"/>
                </a:lnTo>
                <a:lnTo>
                  <a:pt x="15579" y="3500"/>
                </a:lnTo>
                <a:lnTo>
                  <a:pt x="15598" y="3595"/>
                </a:lnTo>
                <a:lnTo>
                  <a:pt x="15598" y="3633"/>
                </a:lnTo>
                <a:lnTo>
                  <a:pt x="15560" y="3786"/>
                </a:lnTo>
                <a:lnTo>
                  <a:pt x="15521" y="3881"/>
                </a:lnTo>
                <a:lnTo>
                  <a:pt x="15521" y="3976"/>
                </a:lnTo>
                <a:lnTo>
                  <a:pt x="15407" y="4014"/>
                </a:lnTo>
                <a:lnTo>
                  <a:pt x="15217" y="3881"/>
                </a:lnTo>
                <a:lnTo>
                  <a:pt x="15179" y="3614"/>
                </a:lnTo>
                <a:lnTo>
                  <a:pt x="15236" y="3481"/>
                </a:lnTo>
                <a:close/>
                <a:moveTo>
                  <a:pt x="14513" y="4052"/>
                </a:moveTo>
                <a:lnTo>
                  <a:pt x="14532" y="4071"/>
                </a:lnTo>
                <a:lnTo>
                  <a:pt x="14551" y="4109"/>
                </a:lnTo>
                <a:lnTo>
                  <a:pt x="14437" y="4204"/>
                </a:lnTo>
                <a:lnTo>
                  <a:pt x="14266" y="4204"/>
                </a:lnTo>
                <a:lnTo>
                  <a:pt x="14361" y="4071"/>
                </a:lnTo>
                <a:lnTo>
                  <a:pt x="14513" y="4052"/>
                </a:lnTo>
                <a:close/>
                <a:moveTo>
                  <a:pt x="14076" y="4090"/>
                </a:moveTo>
                <a:lnTo>
                  <a:pt x="14171" y="4128"/>
                </a:lnTo>
                <a:lnTo>
                  <a:pt x="14133" y="4261"/>
                </a:lnTo>
                <a:lnTo>
                  <a:pt x="13981" y="4280"/>
                </a:lnTo>
                <a:lnTo>
                  <a:pt x="13962" y="4242"/>
                </a:lnTo>
                <a:lnTo>
                  <a:pt x="13981" y="4185"/>
                </a:lnTo>
                <a:lnTo>
                  <a:pt x="14076" y="4090"/>
                </a:lnTo>
                <a:close/>
                <a:moveTo>
                  <a:pt x="14913" y="3881"/>
                </a:moveTo>
                <a:lnTo>
                  <a:pt x="15084" y="3995"/>
                </a:lnTo>
                <a:lnTo>
                  <a:pt x="15084" y="4090"/>
                </a:lnTo>
                <a:lnTo>
                  <a:pt x="14989" y="4147"/>
                </a:lnTo>
                <a:lnTo>
                  <a:pt x="14951" y="4147"/>
                </a:lnTo>
                <a:lnTo>
                  <a:pt x="14856" y="4299"/>
                </a:lnTo>
                <a:lnTo>
                  <a:pt x="14818" y="4337"/>
                </a:lnTo>
                <a:lnTo>
                  <a:pt x="14761" y="4242"/>
                </a:lnTo>
                <a:lnTo>
                  <a:pt x="14742" y="4204"/>
                </a:lnTo>
                <a:lnTo>
                  <a:pt x="14761" y="4166"/>
                </a:lnTo>
                <a:lnTo>
                  <a:pt x="14666" y="4014"/>
                </a:lnTo>
                <a:lnTo>
                  <a:pt x="14742" y="3881"/>
                </a:lnTo>
                <a:close/>
                <a:moveTo>
                  <a:pt x="16358" y="3976"/>
                </a:moveTo>
                <a:lnTo>
                  <a:pt x="16434" y="4033"/>
                </a:lnTo>
                <a:lnTo>
                  <a:pt x="16530" y="4185"/>
                </a:lnTo>
                <a:lnTo>
                  <a:pt x="16473" y="4318"/>
                </a:lnTo>
                <a:lnTo>
                  <a:pt x="16358" y="4356"/>
                </a:lnTo>
                <a:lnTo>
                  <a:pt x="16263" y="4261"/>
                </a:lnTo>
                <a:lnTo>
                  <a:pt x="16225" y="4147"/>
                </a:lnTo>
                <a:lnTo>
                  <a:pt x="16244" y="4014"/>
                </a:lnTo>
                <a:lnTo>
                  <a:pt x="16358" y="3976"/>
                </a:lnTo>
                <a:close/>
                <a:moveTo>
                  <a:pt x="17043" y="4147"/>
                </a:moveTo>
                <a:lnTo>
                  <a:pt x="17138" y="4242"/>
                </a:lnTo>
                <a:lnTo>
                  <a:pt x="17157" y="4242"/>
                </a:lnTo>
                <a:lnTo>
                  <a:pt x="17214" y="4337"/>
                </a:lnTo>
                <a:lnTo>
                  <a:pt x="17309" y="4489"/>
                </a:lnTo>
                <a:lnTo>
                  <a:pt x="17290" y="4622"/>
                </a:lnTo>
                <a:lnTo>
                  <a:pt x="17290" y="4737"/>
                </a:lnTo>
                <a:lnTo>
                  <a:pt x="17195" y="4737"/>
                </a:lnTo>
                <a:lnTo>
                  <a:pt x="17138" y="4622"/>
                </a:lnTo>
                <a:lnTo>
                  <a:pt x="17119" y="4432"/>
                </a:lnTo>
                <a:lnTo>
                  <a:pt x="17100" y="4394"/>
                </a:lnTo>
                <a:lnTo>
                  <a:pt x="17005" y="4242"/>
                </a:lnTo>
                <a:lnTo>
                  <a:pt x="17043" y="4147"/>
                </a:lnTo>
                <a:close/>
                <a:moveTo>
                  <a:pt x="15978" y="4489"/>
                </a:moveTo>
                <a:lnTo>
                  <a:pt x="16035" y="4546"/>
                </a:lnTo>
                <a:lnTo>
                  <a:pt x="16054" y="4737"/>
                </a:lnTo>
                <a:lnTo>
                  <a:pt x="15997" y="4775"/>
                </a:lnTo>
                <a:lnTo>
                  <a:pt x="15902" y="4794"/>
                </a:lnTo>
                <a:lnTo>
                  <a:pt x="15864" y="4584"/>
                </a:lnTo>
                <a:lnTo>
                  <a:pt x="15883" y="4546"/>
                </a:lnTo>
                <a:lnTo>
                  <a:pt x="15978" y="4489"/>
                </a:lnTo>
                <a:close/>
                <a:moveTo>
                  <a:pt x="16568" y="4870"/>
                </a:moveTo>
                <a:lnTo>
                  <a:pt x="16587" y="4908"/>
                </a:lnTo>
                <a:lnTo>
                  <a:pt x="16587" y="5022"/>
                </a:lnTo>
                <a:lnTo>
                  <a:pt x="16549" y="5003"/>
                </a:lnTo>
                <a:lnTo>
                  <a:pt x="16511" y="5003"/>
                </a:lnTo>
                <a:lnTo>
                  <a:pt x="16473" y="4927"/>
                </a:lnTo>
                <a:lnTo>
                  <a:pt x="16530" y="4870"/>
                </a:lnTo>
                <a:close/>
                <a:moveTo>
                  <a:pt x="17975" y="4813"/>
                </a:moveTo>
                <a:lnTo>
                  <a:pt x="18089" y="4965"/>
                </a:lnTo>
                <a:lnTo>
                  <a:pt x="18051" y="5117"/>
                </a:lnTo>
                <a:lnTo>
                  <a:pt x="17880" y="5136"/>
                </a:lnTo>
                <a:lnTo>
                  <a:pt x="17709" y="5117"/>
                </a:lnTo>
                <a:lnTo>
                  <a:pt x="17595" y="5003"/>
                </a:lnTo>
                <a:lnTo>
                  <a:pt x="17690" y="4851"/>
                </a:lnTo>
                <a:lnTo>
                  <a:pt x="17823" y="4813"/>
                </a:lnTo>
                <a:close/>
                <a:moveTo>
                  <a:pt x="15008" y="4965"/>
                </a:moveTo>
                <a:lnTo>
                  <a:pt x="15103" y="5003"/>
                </a:lnTo>
                <a:lnTo>
                  <a:pt x="15122" y="5022"/>
                </a:lnTo>
                <a:lnTo>
                  <a:pt x="15166" y="5169"/>
                </a:lnTo>
                <a:lnTo>
                  <a:pt x="15084" y="5136"/>
                </a:lnTo>
                <a:lnTo>
                  <a:pt x="14989" y="5136"/>
                </a:lnTo>
                <a:lnTo>
                  <a:pt x="14894" y="5079"/>
                </a:lnTo>
                <a:lnTo>
                  <a:pt x="14856" y="5041"/>
                </a:lnTo>
                <a:lnTo>
                  <a:pt x="14856" y="5003"/>
                </a:lnTo>
                <a:lnTo>
                  <a:pt x="15008" y="4965"/>
                </a:lnTo>
                <a:close/>
                <a:moveTo>
                  <a:pt x="14532" y="5193"/>
                </a:moveTo>
                <a:lnTo>
                  <a:pt x="14532" y="5212"/>
                </a:lnTo>
                <a:lnTo>
                  <a:pt x="14475" y="5250"/>
                </a:lnTo>
                <a:lnTo>
                  <a:pt x="14475" y="5231"/>
                </a:lnTo>
                <a:lnTo>
                  <a:pt x="14532" y="5193"/>
                </a:lnTo>
                <a:close/>
                <a:moveTo>
                  <a:pt x="15560" y="5155"/>
                </a:moveTo>
                <a:lnTo>
                  <a:pt x="15655" y="5193"/>
                </a:lnTo>
                <a:lnTo>
                  <a:pt x="15693" y="5212"/>
                </a:lnTo>
                <a:lnTo>
                  <a:pt x="15674" y="5269"/>
                </a:lnTo>
                <a:lnTo>
                  <a:pt x="15674" y="5326"/>
                </a:lnTo>
                <a:lnTo>
                  <a:pt x="15636" y="5326"/>
                </a:lnTo>
                <a:lnTo>
                  <a:pt x="15598" y="5345"/>
                </a:lnTo>
                <a:lnTo>
                  <a:pt x="15540" y="5345"/>
                </a:lnTo>
                <a:lnTo>
                  <a:pt x="15502" y="5402"/>
                </a:lnTo>
                <a:lnTo>
                  <a:pt x="15483" y="5364"/>
                </a:lnTo>
                <a:lnTo>
                  <a:pt x="15426" y="5345"/>
                </a:lnTo>
                <a:lnTo>
                  <a:pt x="15407" y="5250"/>
                </a:lnTo>
                <a:lnTo>
                  <a:pt x="15464" y="5250"/>
                </a:lnTo>
                <a:lnTo>
                  <a:pt x="15560" y="5155"/>
                </a:lnTo>
                <a:close/>
                <a:moveTo>
                  <a:pt x="15502" y="5669"/>
                </a:moveTo>
                <a:lnTo>
                  <a:pt x="15502" y="5688"/>
                </a:lnTo>
                <a:lnTo>
                  <a:pt x="15521" y="5726"/>
                </a:lnTo>
                <a:lnTo>
                  <a:pt x="15521" y="5821"/>
                </a:lnTo>
                <a:lnTo>
                  <a:pt x="15483" y="5878"/>
                </a:lnTo>
                <a:lnTo>
                  <a:pt x="15426" y="5897"/>
                </a:lnTo>
                <a:lnTo>
                  <a:pt x="15407" y="5840"/>
                </a:lnTo>
                <a:lnTo>
                  <a:pt x="15407" y="5745"/>
                </a:lnTo>
                <a:lnTo>
                  <a:pt x="15464" y="5669"/>
                </a:lnTo>
                <a:close/>
                <a:moveTo>
                  <a:pt x="16986" y="4775"/>
                </a:moveTo>
                <a:lnTo>
                  <a:pt x="17100" y="4832"/>
                </a:lnTo>
                <a:lnTo>
                  <a:pt x="17195" y="4927"/>
                </a:lnTo>
                <a:lnTo>
                  <a:pt x="17290" y="4927"/>
                </a:lnTo>
                <a:lnTo>
                  <a:pt x="17424" y="5098"/>
                </a:lnTo>
                <a:lnTo>
                  <a:pt x="17519" y="5307"/>
                </a:lnTo>
                <a:lnTo>
                  <a:pt x="17424" y="5440"/>
                </a:lnTo>
                <a:lnTo>
                  <a:pt x="17386" y="5535"/>
                </a:lnTo>
                <a:lnTo>
                  <a:pt x="17366" y="5593"/>
                </a:lnTo>
                <a:lnTo>
                  <a:pt x="17386" y="5707"/>
                </a:lnTo>
                <a:lnTo>
                  <a:pt x="17386" y="5859"/>
                </a:lnTo>
                <a:lnTo>
                  <a:pt x="17271" y="5897"/>
                </a:lnTo>
                <a:lnTo>
                  <a:pt x="17176" y="5916"/>
                </a:lnTo>
                <a:lnTo>
                  <a:pt x="17043" y="5916"/>
                </a:lnTo>
                <a:lnTo>
                  <a:pt x="16929" y="5954"/>
                </a:lnTo>
                <a:lnTo>
                  <a:pt x="16891" y="5897"/>
                </a:lnTo>
                <a:lnTo>
                  <a:pt x="16834" y="5878"/>
                </a:lnTo>
                <a:lnTo>
                  <a:pt x="16739" y="5897"/>
                </a:lnTo>
                <a:lnTo>
                  <a:pt x="16625" y="5916"/>
                </a:lnTo>
                <a:lnTo>
                  <a:pt x="16453" y="6011"/>
                </a:lnTo>
                <a:lnTo>
                  <a:pt x="16339" y="6011"/>
                </a:lnTo>
                <a:lnTo>
                  <a:pt x="16282" y="5973"/>
                </a:lnTo>
                <a:lnTo>
                  <a:pt x="16320" y="5954"/>
                </a:lnTo>
                <a:lnTo>
                  <a:pt x="16358" y="5859"/>
                </a:lnTo>
                <a:lnTo>
                  <a:pt x="16453" y="5631"/>
                </a:lnTo>
                <a:lnTo>
                  <a:pt x="16358" y="5421"/>
                </a:lnTo>
                <a:lnTo>
                  <a:pt x="16244" y="5402"/>
                </a:lnTo>
                <a:lnTo>
                  <a:pt x="16244" y="5345"/>
                </a:lnTo>
                <a:lnTo>
                  <a:pt x="16225" y="5307"/>
                </a:lnTo>
                <a:lnTo>
                  <a:pt x="16225" y="5193"/>
                </a:lnTo>
                <a:lnTo>
                  <a:pt x="16263" y="5136"/>
                </a:lnTo>
                <a:lnTo>
                  <a:pt x="16320" y="5136"/>
                </a:lnTo>
                <a:lnTo>
                  <a:pt x="16339" y="5231"/>
                </a:lnTo>
                <a:lnTo>
                  <a:pt x="16339" y="5250"/>
                </a:lnTo>
                <a:lnTo>
                  <a:pt x="16358" y="5288"/>
                </a:lnTo>
                <a:lnTo>
                  <a:pt x="16473" y="5383"/>
                </a:lnTo>
                <a:lnTo>
                  <a:pt x="16568" y="5421"/>
                </a:lnTo>
                <a:lnTo>
                  <a:pt x="16701" y="5402"/>
                </a:lnTo>
                <a:lnTo>
                  <a:pt x="16948" y="5307"/>
                </a:lnTo>
                <a:lnTo>
                  <a:pt x="17119" y="5402"/>
                </a:lnTo>
                <a:lnTo>
                  <a:pt x="17138" y="5383"/>
                </a:lnTo>
                <a:lnTo>
                  <a:pt x="17138" y="5345"/>
                </a:lnTo>
                <a:lnTo>
                  <a:pt x="17138" y="5098"/>
                </a:lnTo>
                <a:lnTo>
                  <a:pt x="17005" y="5003"/>
                </a:lnTo>
                <a:lnTo>
                  <a:pt x="16910" y="4946"/>
                </a:lnTo>
                <a:lnTo>
                  <a:pt x="16910" y="4908"/>
                </a:lnTo>
                <a:lnTo>
                  <a:pt x="16891" y="4851"/>
                </a:lnTo>
                <a:lnTo>
                  <a:pt x="16929" y="4832"/>
                </a:lnTo>
                <a:lnTo>
                  <a:pt x="16986" y="4775"/>
                </a:lnTo>
                <a:close/>
                <a:moveTo>
                  <a:pt x="17785" y="5402"/>
                </a:moveTo>
                <a:lnTo>
                  <a:pt x="17880" y="5497"/>
                </a:lnTo>
                <a:lnTo>
                  <a:pt x="17994" y="5821"/>
                </a:lnTo>
                <a:lnTo>
                  <a:pt x="17975" y="5821"/>
                </a:lnTo>
                <a:lnTo>
                  <a:pt x="17975" y="5897"/>
                </a:lnTo>
                <a:lnTo>
                  <a:pt x="17861" y="6011"/>
                </a:lnTo>
                <a:lnTo>
                  <a:pt x="17709" y="6106"/>
                </a:lnTo>
                <a:lnTo>
                  <a:pt x="17690" y="6087"/>
                </a:lnTo>
                <a:lnTo>
                  <a:pt x="17652" y="6087"/>
                </a:lnTo>
                <a:lnTo>
                  <a:pt x="17614" y="5916"/>
                </a:lnTo>
                <a:lnTo>
                  <a:pt x="17595" y="5897"/>
                </a:lnTo>
                <a:lnTo>
                  <a:pt x="17595" y="5631"/>
                </a:lnTo>
                <a:lnTo>
                  <a:pt x="17614" y="5497"/>
                </a:lnTo>
                <a:lnTo>
                  <a:pt x="17652" y="5440"/>
                </a:lnTo>
                <a:lnTo>
                  <a:pt x="17652" y="5402"/>
                </a:lnTo>
                <a:close/>
                <a:moveTo>
                  <a:pt x="17290" y="6258"/>
                </a:moveTo>
                <a:lnTo>
                  <a:pt x="17309" y="6277"/>
                </a:lnTo>
                <a:lnTo>
                  <a:pt x="17481" y="6391"/>
                </a:lnTo>
                <a:lnTo>
                  <a:pt x="17500" y="6391"/>
                </a:lnTo>
                <a:lnTo>
                  <a:pt x="17462" y="6506"/>
                </a:lnTo>
                <a:lnTo>
                  <a:pt x="17366" y="6544"/>
                </a:lnTo>
                <a:lnTo>
                  <a:pt x="17176" y="6448"/>
                </a:lnTo>
                <a:lnTo>
                  <a:pt x="16986" y="6467"/>
                </a:lnTo>
                <a:lnTo>
                  <a:pt x="16986" y="6448"/>
                </a:lnTo>
                <a:lnTo>
                  <a:pt x="16986" y="6391"/>
                </a:lnTo>
                <a:lnTo>
                  <a:pt x="17024" y="6372"/>
                </a:lnTo>
                <a:lnTo>
                  <a:pt x="17081" y="6258"/>
                </a:lnTo>
                <a:close/>
                <a:moveTo>
                  <a:pt x="16111" y="6163"/>
                </a:moveTo>
                <a:lnTo>
                  <a:pt x="16168" y="6182"/>
                </a:lnTo>
                <a:lnTo>
                  <a:pt x="16187" y="6201"/>
                </a:lnTo>
                <a:lnTo>
                  <a:pt x="16206" y="6201"/>
                </a:lnTo>
                <a:lnTo>
                  <a:pt x="16339" y="6258"/>
                </a:lnTo>
                <a:lnTo>
                  <a:pt x="16358" y="6277"/>
                </a:lnTo>
                <a:lnTo>
                  <a:pt x="16453" y="6277"/>
                </a:lnTo>
                <a:lnTo>
                  <a:pt x="16453" y="6334"/>
                </a:lnTo>
                <a:lnTo>
                  <a:pt x="16358" y="6353"/>
                </a:lnTo>
                <a:lnTo>
                  <a:pt x="16301" y="6353"/>
                </a:lnTo>
                <a:lnTo>
                  <a:pt x="16282" y="6334"/>
                </a:lnTo>
                <a:lnTo>
                  <a:pt x="16149" y="6372"/>
                </a:lnTo>
                <a:lnTo>
                  <a:pt x="16111" y="6391"/>
                </a:lnTo>
                <a:lnTo>
                  <a:pt x="16092" y="6448"/>
                </a:lnTo>
                <a:lnTo>
                  <a:pt x="16111" y="6448"/>
                </a:lnTo>
                <a:lnTo>
                  <a:pt x="16111" y="6467"/>
                </a:lnTo>
                <a:lnTo>
                  <a:pt x="16073" y="6525"/>
                </a:lnTo>
                <a:lnTo>
                  <a:pt x="16073" y="6563"/>
                </a:lnTo>
                <a:lnTo>
                  <a:pt x="16054" y="6620"/>
                </a:lnTo>
                <a:lnTo>
                  <a:pt x="15940" y="6563"/>
                </a:lnTo>
                <a:lnTo>
                  <a:pt x="15940" y="6544"/>
                </a:lnTo>
                <a:lnTo>
                  <a:pt x="15902" y="6544"/>
                </a:lnTo>
                <a:lnTo>
                  <a:pt x="15807" y="6448"/>
                </a:lnTo>
                <a:lnTo>
                  <a:pt x="15792" y="6372"/>
                </a:lnTo>
                <a:lnTo>
                  <a:pt x="15807" y="6372"/>
                </a:lnTo>
                <a:lnTo>
                  <a:pt x="15788" y="6353"/>
                </a:lnTo>
                <a:lnTo>
                  <a:pt x="15788" y="6220"/>
                </a:lnTo>
                <a:lnTo>
                  <a:pt x="15959" y="6182"/>
                </a:lnTo>
                <a:lnTo>
                  <a:pt x="16111" y="6163"/>
                </a:lnTo>
                <a:close/>
                <a:moveTo>
                  <a:pt x="17100" y="6791"/>
                </a:moveTo>
                <a:lnTo>
                  <a:pt x="17214" y="6829"/>
                </a:lnTo>
                <a:lnTo>
                  <a:pt x="17328" y="6867"/>
                </a:lnTo>
                <a:lnTo>
                  <a:pt x="17424" y="6981"/>
                </a:lnTo>
                <a:lnTo>
                  <a:pt x="17405" y="7019"/>
                </a:lnTo>
                <a:lnTo>
                  <a:pt x="17405" y="7038"/>
                </a:lnTo>
                <a:lnTo>
                  <a:pt x="17290" y="7038"/>
                </a:lnTo>
                <a:lnTo>
                  <a:pt x="17195" y="6962"/>
                </a:lnTo>
                <a:lnTo>
                  <a:pt x="17081" y="6943"/>
                </a:lnTo>
                <a:lnTo>
                  <a:pt x="17043" y="6791"/>
                </a:lnTo>
                <a:close/>
                <a:moveTo>
                  <a:pt x="15312" y="7057"/>
                </a:moveTo>
                <a:lnTo>
                  <a:pt x="15407" y="7095"/>
                </a:lnTo>
                <a:lnTo>
                  <a:pt x="15426" y="7171"/>
                </a:lnTo>
                <a:lnTo>
                  <a:pt x="15407" y="7209"/>
                </a:lnTo>
                <a:lnTo>
                  <a:pt x="15369" y="7228"/>
                </a:lnTo>
                <a:lnTo>
                  <a:pt x="15312" y="7209"/>
                </a:lnTo>
                <a:lnTo>
                  <a:pt x="15274" y="7114"/>
                </a:lnTo>
                <a:lnTo>
                  <a:pt x="15293" y="7057"/>
                </a:lnTo>
                <a:close/>
                <a:moveTo>
                  <a:pt x="16549" y="6525"/>
                </a:moveTo>
                <a:lnTo>
                  <a:pt x="16739" y="6620"/>
                </a:lnTo>
                <a:lnTo>
                  <a:pt x="16758" y="6582"/>
                </a:lnTo>
                <a:lnTo>
                  <a:pt x="16948" y="6772"/>
                </a:lnTo>
                <a:lnTo>
                  <a:pt x="16986" y="6772"/>
                </a:lnTo>
                <a:lnTo>
                  <a:pt x="17005" y="6943"/>
                </a:lnTo>
                <a:lnTo>
                  <a:pt x="16986" y="7095"/>
                </a:lnTo>
                <a:lnTo>
                  <a:pt x="16815" y="7285"/>
                </a:lnTo>
                <a:lnTo>
                  <a:pt x="16587" y="7190"/>
                </a:lnTo>
                <a:lnTo>
                  <a:pt x="16434" y="7095"/>
                </a:lnTo>
                <a:lnTo>
                  <a:pt x="16434" y="7057"/>
                </a:lnTo>
                <a:lnTo>
                  <a:pt x="16263" y="7019"/>
                </a:lnTo>
                <a:lnTo>
                  <a:pt x="16168" y="6848"/>
                </a:lnTo>
                <a:lnTo>
                  <a:pt x="16168" y="6829"/>
                </a:lnTo>
                <a:lnTo>
                  <a:pt x="16339" y="6639"/>
                </a:lnTo>
                <a:lnTo>
                  <a:pt x="16549" y="6525"/>
                </a:lnTo>
                <a:close/>
                <a:moveTo>
                  <a:pt x="18755" y="7019"/>
                </a:moveTo>
                <a:lnTo>
                  <a:pt x="18755" y="7133"/>
                </a:lnTo>
                <a:lnTo>
                  <a:pt x="18641" y="7247"/>
                </a:lnTo>
                <a:lnTo>
                  <a:pt x="18508" y="7285"/>
                </a:lnTo>
                <a:lnTo>
                  <a:pt x="18470" y="7247"/>
                </a:lnTo>
                <a:lnTo>
                  <a:pt x="18432" y="7247"/>
                </a:lnTo>
                <a:lnTo>
                  <a:pt x="18318" y="7285"/>
                </a:lnTo>
                <a:lnTo>
                  <a:pt x="18222" y="7190"/>
                </a:lnTo>
                <a:lnTo>
                  <a:pt x="18318" y="7095"/>
                </a:lnTo>
                <a:lnTo>
                  <a:pt x="18432" y="7133"/>
                </a:lnTo>
                <a:lnTo>
                  <a:pt x="18470" y="7114"/>
                </a:lnTo>
                <a:lnTo>
                  <a:pt x="18527" y="7114"/>
                </a:lnTo>
                <a:lnTo>
                  <a:pt x="18622" y="7019"/>
                </a:lnTo>
                <a:close/>
                <a:moveTo>
                  <a:pt x="15959" y="7419"/>
                </a:moveTo>
                <a:lnTo>
                  <a:pt x="15978" y="7476"/>
                </a:lnTo>
                <a:lnTo>
                  <a:pt x="15978" y="7495"/>
                </a:lnTo>
                <a:lnTo>
                  <a:pt x="15864" y="7514"/>
                </a:lnTo>
                <a:lnTo>
                  <a:pt x="15750" y="7495"/>
                </a:lnTo>
                <a:lnTo>
                  <a:pt x="15845" y="7419"/>
                </a:lnTo>
                <a:close/>
                <a:moveTo>
                  <a:pt x="15407" y="7399"/>
                </a:moveTo>
                <a:lnTo>
                  <a:pt x="15560" y="7438"/>
                </a:lnTo>
                <a:lnTo>
                  <a:pt x="15655" y="7552"/>
                </a:lnTo>
                <a:lnTo>
                  <a:pt x="15483" y="7590"/>
                </a:lnTo>
                <a:lnTo>
                  <a:pt x="15388" y="7495"/>
                </a:lnTo>
                <a:lnTo>
                  <a:pt x="15388" y="7438"/>
                </a:lnTo>
                <a:lnTo>
                  <a:pt x="15407" y="7399"/>
                </a:lnTo>
                <a:close/>
                <a:moveTo>
                  <a:pt x="17195" y="7152"/>
                </a:moveTo>
                <a:lnTo>
                  <a:pt x="17290" y="7419"/>
                </a:lnTo>
                <a:lnTo>
                  <a:pt x="17271" y="7419"/>
                </a:lnTo>
                <a:lnTo>
                  <a:pt x="17271" y="7609"/>
                </a:lnTo>
                <a:lnTo>
                  <a:pt x="17233" y="7704"/>
                </a:lnTo>
                <a:lnTo>
                  <a:pt x="17195" y="7761"/>
                </a:lnTo>
                <a:lnTo>
                  <a:pt x="17138" y="7723"/>
                </a:lnTo>
                <a:lnTo>
                  <a:pt x="17119" y="7704"/>
                </a:lnTo>
                <a:lnTo>
                  <a:pt x="17005" y="7647"/>
                </a:lnTo>
                <a:lnTo>
                  <a:pt x="17005" y="7571"/>
                </a:lnTo>
                <a:lnTo>
                  <a:pt x="17024" y="7571"/>
                </a:lnTo>
                <a:lnTo>
                  <a:pt x="17043" y="7533"/>
                </a:lnTo>
                <a:lnTo>
                  <a:pt x="17100" y="7380"/>
                </a:lnTo>
                <a:lnTo>
                  <a:pt x="17195" y="7152"/>
                </a:lnTo>
                <a:close/>
                <a:moveTo>
                  <a:pt x="16206" y="7304"/>
                </a:moveTo>
                <a:lnTo>
                  <a:pt x="16492" y="7419"/>
                </a:lnTo>
                <a:lnTo>
                  <a:pt x="16530" y="7438"/>
                </a:lnTo>
                <a:lnTo>
                  <a:pt x="16625" y="7571"/>
                </a:lnTo>
                <a:lnTo>
                  <a:pt x="16625" y="7590"/>
                </a:lnTo>
                <a:lnTo>
                  <a:pt x="16587" y="7628"/>
                </a:lnTo>
                <a:lnTo>
                  <a:pt x="16568" y="7723"/>
                </a:lnTo>
                <a:lnTo>
                  <a:pt x="16415" y="7780"/>
                </a:lnTo>
                <a:lnTo>
                  <a:pt x="16415" y="7761"/>
                </a:lnTo>
                <a:lnTo>
                  <a:pt x="16339" y="7761"/>
                </a:lnTo>
                <a:lnTo>
                  <a:pt x="16339" y="7723"/>
                </a:lnTo>
                <a:lnTo>
                  <a:pt x="16282" y="7761"/>
                </a:lnTo>
                <a:lnTo>
                  <a:pt x="16092" y="7761"/>
                </a:lnTo>
                <a:lnTo>
                  <a:pt x="16054" y="7704"/>
                </a:lnTo>
                <a:lnTo>
                  <a:pt x="16092" y="7685"/>
                </a:lnTo>
                <a:lnTo>
                  <a:pt x="16111" y="7628"/>
                </a:lnTo>
                <a:lnTo>
                  <a:pt x="16111" y="7609"/>
                </a:lnTo>
                <a:lnTo>
                  <a:pt x="16092" y="7609"/>
                </a:lnTo>
                <a:lnTo>
                  <a:pt x="16092" y="7571"/>
                </a:lnTo>
                <a:lnTo>
                  <a:pt x="16073" y="7438"/>
                </a:lnTo>
                <a:lnTo>
                  <a:pt x="16206" y="7304"/>
                </a:lnTo>
                <a:close/>
                <a:moveTo>
                  <a:pt x="17861" y="7323"/>
                </a:moveTo>
                <a:lnTo>
                  <a:pt x="17899" y="7438"/>
                </a:lnTo>
                <a:lnTo>
                  <a:pt x="18013" y="7571"/>
                </a:lnTo>
                <a:lnTo>
                  <a:pt x="18013" y="7780"/>
                </a:lnTo>
                <a:lnTo>
                  <a:pt x="17975" y="7799"/>
                </a:lnTo>
                <a:lnTo>
                  <a:pt x="17937" y="7913"/>
                </a:lnTo>
                <a:lnTo>
                  <a:pt x="17880" y="7894"/>
                </a:lnTo>
                <a:lnTo>
                  <a:pt x="17842" y="7894"/>
                </a:lnTo>
                <a:lnTo>
                  <a:pt x="17709" y="7875"/>
                </a:lnTo>
                <a:lnTo>
                  <a:pt x="17614" y="7856"/>
                </a:lnTo>
                <a:lnTo>
                  <a:pt x="17500" y="7894"/>
                </a:lnTo>
                <a:lnTo>
                  <a:pt x="17481" y="7875"/>
                </a:lnTo>
                <a:lnTo>
                  <a:pt x="17424" y="7856"/>
                </a:lnTo>
                <a:lnTo>
                  <a:pt x="17462" y="7799"/>
                </a:lnTo>
                <a:lnTo>
                  <a:pt x="17481" y="7780"/>
                </a:lnTo>
                <a:lnTo>
                  <a:pt x="17500" y="7723"/>
                </a:lnTo>
                <a:lnTo>
                  <a:pt x="17557" y="7628"/>
                </a:lnTo>
                <a:lnTo>
                  <a:pt x="17595" y="7514"/>
                </a:lnTo>
                <a:lnTo>
                  <a:pt x="17595" y="7476"/>
                </a:lnTo>
                <a:lnTo>
                  <a:pt x="17633" y="7438"/>
                </a:lnTo>
                <a:lnTo>
                  <a:pt x="17747" y="7342"/>
                </a:lnTo>
                <a:lnTo>
                  <a:pt x="17861" y="7323"/>
                </a:lnTo>
                <a:close/>
                <a:moveTo>
                  <a:pt x="18184" y="7590"/>
                </a:moveTo>
                <a:lnTo>
                  <a:pt x="18279" y="7704"/>
                </a:lnTo>
                <a:lnTo>
                  <a:pt x="18337" y="7799"/>
                </a:lnTo>
                <a:lnTo>
                  <a:pt x="18337" y="7818"/>
                </a:lnTo>
                <a:lnTo>
                  <a:pt x="18318" y="7951"/>
                </a:lnTo>
                <a:lnTo>
                  <a:pt x="18260" y="7970"/>
                </a:lnTo>
                <a:lnTo>
                  <a:pt x="18165" y="7913"/>
                </a:lnTo>
                <a:lnTo>
                  <a:pt x="18165" y="7799"/>
                </a:lnTo>
                <a:lnTo>
                  <a:pt x="18146" y="7780"/>
                </a:lnTo>
                <a:lnTo>
                  <a:pt x="18184" y="7590"/>
                </a:lnTo>
                <a:close/>
                <a:moveTo>
                  <a:pt x="9777" y="5669"/>
                </a:moveTo>
                <a:lnTo>
                  <a:pt x="8902" y="5688"/>
                </a:lnTo>
                <a:lnTo>
                  <a:pt x="8902" y="7723"/>
                </a:lnTo>
                <a:lnTo>
                  <a:pt x="8921" y="8370"/>
                </a:lnTo>
                <a:lnTo>
                  <a:pt x="8921" y="8389"/>
                </a:lnTo>
                <a:lnTo>
                  <a:pt x="9245" y="8389"/>
                </a:lnTo>
                <a:lnTo>
                  <a:pt x="9530" y="8408"/>
                </a:lnTo>
                <a:lnTo>
                  <a:pt x="9720" y="8408"/>
                </a:lnTo>
                <a:lnTo>
                  <a:pt x="9720" y="6829"/>
                </a:lnTo>
                <a:lnTo>
                  <a:pt x="9834" y="6620"/>
                </a:lnTo>
                <a:lnTo>
                  <a:pt x="10062" y="6525"/>
                </a:lnTo>
                <a:lnTo>
                  <a:pt x="10367" y="6486"/>
                </a:lnTo>
                <a:lnTo>
                  <a:pt x="11337" y="6486"/>
                </a:lnTo>
                <a:lnTo>
                  <a:pt x="12611" y="6544"/>
                </a:lnTo>
                <a:lnTo>
                  <a:pt x="13524" y="6582"/>
                </a:lnTo>
                <a:lnTo>
                  <a:pt x="13562" y="6582"/>
                </a:lnTo>
                <a:lnTo>
                  <a:pt x="13524" y="6486"/>
                </a:lnTo>
                <a:lnTo>
                  <a:pt x="13391" y="6334"/>
                </a:lnTo>
                <a:lnTo>
                  <a:pt x="13182" y="6144"/>
                </a:lnTo>
                <a:lnTo>
                  <a:pt x="12916" y="5973"/>
                </a:lnTo>
                <a:lnTo>
                  <a:pt x="12630" y="5821"/>
                </a:lnTo>
                <a:lnTo>
                  <a:pt x="12326" y="5726"/>
                </a:lnTo>
                <a:lnTo>
                  <a:pt x="11946" y="5707"/>
                </a:lnTo>
                <a:lnTo>
                  <a:pt x="11033" y="5707"/>
                </a:lnTo>
                <a:lnTo>
                  <a:pt x="9777" y="5669"/>
                </a:lnTo>
                <a:close/>
                <a:moveTo>
                  <a:pt x="18755" y="7704"/>
                </a:moveTo>
                <a:lnTo>
                  <a:pt x="18907" y="7818"/>
                </a:lnTo>
                <a:lnTo>
                  <a:pt x="18907" y="8008"/>
                </a:lnTo>
                <a:lnTo>
                  <a:pt x="18812" y="8274"/>
                </a:lnTo>
                <a:lnTo>
                  <a:pt x="18717" y="8427"/>
                </a:lnTo>
                <a:lnTo>
                  <a:pt x="18546" y="8446"/>
                </a:lnTo>
                <a:lnTo>
                  <a:pt x="18508" y="8389"/>
                </a:lnTo>
                <a:lnTo>
                  <a:pt x="18508" y="8370"/>
                </a:lnTo>
                <a:lnTo>
                  <a:pt x="18546" y="8274"/>
                </a:lnTo>
                <a:lnTo>
                  <a:pt x="18546" y="8236"/>
                </a:lnTo>
                <a:lnTo>
                  <a:pt x="18565" y="8179"/>
                </a:lnTo>
                <a:lnTo>
                  <a:pt x="18603" y="8008"/>
                </a:lnTo>
                <a:lnTo>
                  <a:pt x="18622" y="7894"/>
                </a:lnTo>
                <a:lnTo>
                  <a:pt x="18622" y="7761"/>
                </a:lnTo>
                <a:lnTo>
                  <a:pt x="18717" y="7723"/>
                </a:lnTo>
                <a:lnTo>
                  <a:pt x="18755" y="7704"/>
                </a:lnTo>
                <a:close/>
                <a:moveTo>
                  <a:pt x="15807" y="8293"/>
                </a:moveTo>
                <a:lnTo>
                  <a:pt x="15864" y="8351"/>
                </a:lnTo>
                <a:lnTo>
                  <a:pt x="15864" y="8389"/>
                </a:lnTo>
                <a:lnTo>
                  <a:pt x="15845" y="8484"/>
                </a:lnTo>
                <a:lnTo>
                  <a:pt x="15750" y="8522"/>
                </a:lnTo>
                <a:lnTo>
                  <a:pt x="15693" y="8465"/>
                </a:lnTo>
                <a:lnTo>
                  <a:pt x="15693" y="8370"/>
                </a:lnTo>
                <a:lnTo>
                  <a:pt x="15750" y="8332"/>
                </a:lnTo>
                <a:lnTo>
                  <a:pt x="15807" y="8293"/>
                </a:lnTo>
                <a:close/>
                <a:moveTo>
                  <a:pt x="17462" y="8522"/>
                </a:moveTo>
                <a:lnTo>
                  <a:pt x="17595" y="8617"/>
                </a:lnTo>
                <a:lnTo>
                  <a:pt x="17576" y="8750"/>
                </a:lnTo>
                <a:lnTo>
                  <a:pt x="17424" y="8731"/>
                </a:lnTo>
                <a:lnTo>
                  <a:pt x="17328" y="8712"/>
                </a:lnTo>
                <a:lnTo>
                  <a:pt x="17328" y="8617"/>
                </a:lnTo>
                <a:lnTo>
                  <a:pt x="17462" y="8522"/>
                </a:lnTo>
                <a:close/>
                <a:moveTo>
                  <a:pt x="16663" y="8522"/>
                </a:moveTo>
                <a:lnTo>
                  <a:pt x="16758" y="8541"/>
                </a:lnTo>
                <a:lnTo>
                  <a:pt x="16834" y="8617"/>
                </a:lnTo>
                <a:lnTo>
                  <a:pt x="16815" y="8617"/>
                </a:lnTo>
                <a:lnTo>
                  <a:pt x="16758" y="8712"/>
                </a:lnTo>
                <a:lnTo>
                  <a:pt x="16663" y="8750"/>
                </a:lnTo>
                <a:lnTo>
                  <a:pt x="16644" y="8845"/>
                </a:lnTo>
                <a:lnTo>
                  <a:pt x="16606" y="8845"/>
                </a:lnTo>
                <a:lnTo>
                  <a:pt x="16568" y="8750"/>
                </a:lnTo>
                <a:lnTo>
                  <a:pt x="16625" y="8579"/>
                </a:lnTo>
                <a:lnTo>
                  <a:pt x="16644" y="8541"/>
                </a:lnTo>
                <a:lnTo>
                  <a:pt x="16663" y="8522"/>
                </a:lnTo>
                <a:close/>
                <a:moveTo>
                  <a:pt x="4851" y="8693"/>
                </a:moveTo>
                <a:lnTo>
                  <a:pt x="4870" y="8731"/>
                </a:lnTo>
                <a:lnTo>
                  <a:pt x="4851" y="8845"/>
                </a:lnTo>
                <a:lnTo>
                  <a:pt x="4737" y="8997"/>
                </a:lnTo>
                <a:lnTo>
                  <a:pt x="4718" y="8826"/>
                </a:lnTo>
                <a:lnTo>
                  <a:pt x="4813" y="8693"/>
                </a:lnTo>
                <a:close/>
                <a:moveTo>
                  <a:pt x="15293" y="9016"/>
                </a:moveTo>
                <a:lnTo>
                  <a:pt x="15331" y="9035"/>
                </a:lnTo>
                <a:lnTo>
                  <a:pt x="15293" y="9035"/>
                </a:lnTo>
                <a:lnTo>
                  <a:pt x="15274" y="9016"/>
                </a:lnTo>
                <a:close/>
                <a:moveTo>
                  <a:pt x="9720" y="5003"/>
                </a:moveTo>
                <a:lnTo>
                  <a:pt x="10975" y="5041"/>
                </a:lnTo>
                <a:lnTo>
                  <a:pt x="11908" y="5041"/>
                </a:lnTo>
                <a:lnTo>
                  <a:pt x="12364" y="5098"/>
                </a:lnTo>
                <a:lnTo>
                  <a:pt x="12801" y="5212"/>
                </a:lnTo>
                <a:lnTo>
                  <a:pt x="13144" y="5383"/>
                </a:lnTo>
                <a:lnTo>
                  <a:pt x="13486" y="5593"/>
                </a:lnTo>
                <a:lnTo>
                  <a:pt x="13791" y="5859"/>
                </a:lnTo>
                <a:lnTo>
                  <a:pt x="14057" y="6163"/>
                </a:lnTo>
                <a:lnTo>
                  <a:pt x="14228" y="6544"/>
                </a:lnTo>
                <a:lnTo>
                  <a:pt x="14266" y="7000"/>
                </a:lnTo>
                <a:lnTo>
                  <a:pt x="14228" y="7495"/>
                </a:lnTo>
                <a:lnTo>
                  <a:pt x="14057" y="7875"/>
                </a:lnTo>
                <a:lnTo>
                  <a:pt x="13848" y="8198"/>
                </a:lnTo>
                <a:lnTo>
                  <a:pt x="13524" y="8484"/>
                </a:lnTo>
                <a:lnTo>
                  <a:pt x="13201" y="8750"/>
                </a:lnTo>
                <a:lnTo>
                  <a:pt x="12840" y="8940"/>
                </a:lnTo>
                <a:lnTo>
                  <a:pt x="12383" y="9092"/>
                </a:lnTo>
                <a:lnTo>
                  <a:pt x="11927" y="9130"/>
                </a:lnTo>
                <a:lnTo>
                  <a:pt x="11451" y="9111"/>
                </a:lnTo>
                <a:lnTo>
                  <a:pt x="10785" y="9054"/>
                </a:lnTo>
                <a:lnTo>
                  <a:pt x="9530" y="9054"/>
                </a:lnTo>
                <a:lnTo>
                  <a:pt x="9207" y="9035"/>
                </a:lnTo>
                <a:lnTo>
                  <a:pt x="8731" y="9035"/>
                </a:lnTo>
                <a:lnTo>
                  <a:pt x="8560" y="9016"/>
                </a:lnTo>
                <a:lnTo>
                  <a:pt x="8389" y="8959"/>
                </a:lnTo>
                <a:lnTo>
                  <a:pt x="8275" y="8826"/>
                </a:lnTo>
                <a:lnTo>
                  <a:pt x="8256" y="8655"/>
                </a:lnTo>
                <a:lnTo>
                  <a:pt x="8198" y="7761"/>
                </a:lnTo>
                <a:lnTo>
                  <a:pt x="8179" y="7761"/>
                </a:lnTo>
                <a:lnTo>
                  <a:pt x="8179" y="5631"/>
                </a:lnTo>
                <a:lnTo>
                  <a:pt x="8217" y="5383"/>
                </a:lnTo>
                <a:lnTo>
                  <a:pt x="8370" y="5193"/>
                </a:lnTo>
                <a:lnTo>
                  <a:pt x="8579" y="5041"/>
                </a:lnTo>
                <a:lnTo>
                  <a:pt x="8788" y="5003"/>
                </a:lnTo>
                <a:close/>
                <a:moveTo>
                  <a:pt x="16130" y="9168"/>
                </a:moveTo>
                <a:lnTo>
                  <a:pt x="16149" y="9206"/>
                </a:lnTo>
                <a:lnTo>
                  <a:pt x="16130" y="9225"/>
                </a:lnTo>
                <a:lnTo>
                  <a:pt x="16092" y="9225"/>
                </a:lnTo>
                <a:lnTo>
                  <a:pt x="16073" y="9245"/>
                </a:lnTo>
                <a:lnTo>
                  <a:pt x="15997" y="9206"/>
                </a:lnTo>
                <a:lnTo>
                  <a:pt x="16035" y="9168"/>
                </a:lnTo>
                <a:close/>
                <a:moveTo>
                  <a:pt x="15674" y="9187"/>
                </a:moveTo>
                <a:lnTo>
                  <a:pt x="15769" y="9283"/>
                </a:lnTo>
                <a:lnTo>
                  <a:pt x="15769" y="9321"/>
                </a:lnTo>
                <a:lnTo>
                  <a:pt x="15750" y="9340"/>
                </a:lnTo>
                <a:lnTo>
                  <a:pt x="15750" y="9378"/>
                </a:lnTo>
                <a:lnTo>
                  <a:pt x="15712" y="9340"/>
                </a:lnTo>
                <a:lnTo>
                  <a:pt x="15617" y="9492"/>
                </a:lnTo>
                <a:lnTo>
                  <a:pt x="15502" y="9587"/>
                </a:lnTo>
                <a:lnTo>
                  <a:pt x="15369" y="9606"/>
                </a:lnTo>
                <a:lnTo>
                  <a:pt x="15236" y="9758"/>
                </a:lnTo>
                <a:lnTo>
                  <a:pt x="15331" y="9796"/>
                </a:lnTo>
                <a:lnTo>
                  <a:pt x="15331" y="9853"/>
                </a:lnTo>
                <a:lnTo>
                  <a:pt x="15312" y="9815"/>
                </a:lnTo>
                <a:lnTo>
                  <a:pt x="15293" y="9815"/>
                </a:lnTo>
                <a:lnTo>
                  <a:pt x="15198" y="9777"/>
                </a:lnTo>
                <a:lnTo>
                  <a:pt x="15103" y="9682"/>
                </a:lnTo>
                <a:lnTo>
                  <a:pt x="15103" y="9663"/>
                </a:lnTo>
                <a:lnTo>
                  <a:pt x="15084" y="9663"/>
                </a:lnTo>
                <a:lnTo>
                  <a:pt x="15122" y="9606"/>
                </a:lnTo>
                <a:lnTo>
                  <a:pt x="15293" y="9340"/>
                </a:lnTo>
                <a:lnTo>
                  <a:pt x="15179" y="9378"/>
                </a:lnTo>
                <a:lnTo>
                  <a:pt x="15179" y="9340"/>
                </a:lnTo>
                <a:lnTo>
                  <a:pt x="15198" y="9225"/>
                </a:lnTo>
                <a:lnTo>
                  <a:pt x="15198" y="9245"/>
                </a:lnTo>
                <a:lnTo>
                  <a:pt x="15331" y="9283"/>
                </a:lnTo>
                <a:lnTo>
                  <a:pt x="15502" y="9225"/>
                </a:lnTo>
                <a:lnTo>
                  <a:pt x="15521" y="9206"/>
                </a:lnTo>
                <a:lnTo>
                  <a:pt x="15521" y="9187"/>
                </a:lnTo>
                <a:close/>
                <a:moveTo>
                  <a:pt x="18089" y="9587"/>
                </a:moveTo>
                <a:lnTo>
                  <a:pt x="18127" y="9606"/>
                </a:lnTo>
                <a:lnTo>
                  <a:pt x="18089" y="9606"/>
                </a:lnTo>
                <a:lnTo>
                  <a:pt x="18089" y="9663"/>
                </a:lnTo>
                <a:lnTo>
                  <a:pt x="18070" y="9758"/>
                </a:lnTo>
                <a:lnTo>
                  <a:pt x="18032" y="9872"/>
                </a:lnTo>
                <a:lnTo>
                  <a:pt x="17975" y="9701"/>
                </a:lnTo>
                <a:lnTo>
                  <a:pt x="17994" y="9606"/>
                </a:lnTo>
                <a:lnTo>
                  <a:pt x="18089" y="9587"/>
                </a:lnTo>
                <a:close/>
                <a:moveTo>
                  <a:pt x="17519" y="9473"/>
                </a:moveTo>
                <a:lnTo>
                  <a:pt x="17557" y="9511"/>
                </a:lnTo>
                <a:lnTo>
                  <a:pt x="17595" y="9530"/>
                </a:lnTo>
                <a:lnTo>
                  <a:pt x="17595" y="9701"/>
                </a:lnTo>
                <a:lnTo>
                  <a:pt x="17576" y="9815"/>
                </a:lnTo>
                <a:lnTo>
                  <a:pt x="17519" y="9853"/>
                </a:lnTo>
                <a:lnTo>
                  <a:pt x="17481" y="9891"/>
                </a:lnTo>
                <a:lnTo>
                  <a:pt x="17424" y="9796"/>
                </a:lnTo>
                <a:lnTo>
                  <a:pt x="17424" y="9777"/>
                </a:lnTo>
                <a:lnTo>
                  <a:pt x="17405" y="9606"/>
                </a:lnTo>
                <a:lnTo>
                  <a:pt x="17462" y="9511"/>
                </a:lnTo>
                <a:lnTo>
                  <a:pt x="17481" y="9492"/>
                </a:lnTo>
                <a:lnTo>
                  <a:pt x="17519" y="9473"/>
                </a:lnTo>
                <a:close/>
                <a:moveTo>
                  <a:pt x="15046" y="10177"/>
                </a:moveTo>
                <a:lnTo>
                  <a:pt x="15084" y="10234"/>
                </a:lnTo>
                <a:lnTo>
                  <a:pt x="15103" y="10253"/>
                </a:lnTo>
                <a:lnTo>
                  <a:pt x="15122" y="10291"/>
                </a:lnTo>
                <a:lnTo>
                  <a:pt x="15084" y="10291"/>
                </a:lnTo>
                <a:lnTo>
                  <a:pt x="15027" y="10272"/>
                </a:lnTo>
                <a:lnTo>
                  <a:pt x="14989" y="10196"/>
                </a:lnTo>
                <a:lnTo>
                  <a:pt x="15027" y="10177"/>
                </a:lnTo>
                <a:close/>
                <a:moveTo>
                  <a:pt x="14799" y="9853"/>
                </a:moveTo>
                <a:lnTo>
                  <a:pt x="14913" y="9891"/>
                </a:lnTo>
                <a:lnTo>
                  <a:pt x="14932" y="10043"/>
                </a:lnTo>
                <a:lnTo>
                  <a:pt x="14837" y="10234"/>
                </a:lnTo>
                <a:lnTo>
                  <a:pt x="14723" y="10329"/>
                </a:lnTo>
                <a:lnTo>
                  <a:pt x="14704" y="10291"/>
                </a:lnTo>
                <a:lnTo>
                  <a:pt x="14647" y="10272"/>
                </a:lnTo>
                <a:lnTo>
                  <a:pt x="14666" y="10177"/>
                </a:lnTo>
                <a:lnTo>
                  <a:pt x="14666" y="9986"/>
                </a:lnTo>
                <a:lnTo>
                  <a:pt x="14704" y="9891"/>
                </a:lnTo>
                <a:lnTo>
                  <a:pt x="14799" y="9853"/>
                </a:lnTo>
                <a:close/>
                <a:moveTo>
                  <a:pt x="16035" y="10138"/>
                </a:moveTo>
                <a:lnTo>
                  <a:pt x="16149" y="10158"/>
                </a:lnTo>
                <a:lnTo>
                  <a:pt x="16263" y="10158"/>
                </a:lnTo>
                <a:lnTo>
                  <a:pt x="16358" y="10253"/>
                </a:lnTo>
                <a:lnTo>
                  <a:pt x="16301" y="10253"/>
                </a:lnTo>
                <a:lnTo>
                  <a:pt x="16301" y="10348"/>
                </a:lnTo>
                <a:lnTo>
                  <a:pt x="16282" y="10348"/>
                </a:lnTo>
                <a:lnTo>
                  <a:pt x="16263" y="10367"/>
                </a:lnTo>
                <a:lnTo>
                  <a:pt x="16111" y="10367"/>
                </a:lnTo>
                <a:lnTo>
                  <a:pt x="16092" y="10310"/>
                </a:lnTo>
                <a:lnTo>
                  <a:pt x="16054" y="10272"/>
                </a:lnTo>
                <a:lnTo>
                  <a:pt x="16054" y="10234"/>
                </a:lnTo>
                <a:lnTo>
                  <a:pt x="16035" y="10138"/>
                </a:lnTo>
                <a:close/>
                <a:moveTo>
                  <a:pt x="14228" y="10234"/>
                </a:moveTo>
                <a:lnTo>
                  <a:pt x="14247" y="10253"/>
                </a:lnTo>
                <a:lnTo>
                  <a:pt x="14266" y="10291"/>
                </a:lnTo>
                <a:lnTo>
                  <a:pt x="14228" y="10386"/>
                </a:lnTo>
                <a:lnTo>
                  <a:pt x="14190" y="10386"/>
                </a:lnTo>
                <a:lnTo>
                  <a:pt x="14152" y="10367"/>
                </a:lnTo>
                <a:lnTo>
                  <a:pt x="14152" y="10272"/>
                </a:lnTo>
                <a:lnTo>
                  <a:pt x="14190" y="10234"/>
                </a:lnTo>
                <a:close/>
                <a:moveTo>
                  <a:pt x="17975" y="10062"/>
                </a:moveTo>
                <a:lnTo>
                  <a:pt x="17975" y="10272"/>
                </a:lnTo>
                <a:lnTo>
                  <a:pt x="17880" y="10462"/>
                </a:lnTo>
                <a:lnTo>
                  <a:pt x="17785" y="10557"/>
                </a:lnTo>
                <a:lnTo>
                  <a:pt x="17690" y="10614"/>
                </a:lnTo>
                <a:lnTo>
                  <a:pt x="17576" y="10519"/>
                </a:lnTo>
                <a:lnTo>
                  <a:pt x="17671" y="10386"/>
                </a:lnTo>
                <a:lnTo>
                  <a:pt x="17709" y="10348"/>
                </a:lnTo>
                <a:lnTo>
                  <a:pt x="17804" y="10329"/>
                </a:lnTo>
                <a:lnTo>
                  <a:pt x="17899" y="10177"/>
                </a:lnTo>
                <a:lnTo>
                  <a:pt x="17956" y="10062"/>
                </a:lnTo>
                <a:close/>
                <a:moveTo>
                  <a:pt x="15750" y="10367"/>
                </a:moveTo>
                <a:lnTo>
                  <a:pt x="15788" y="10386"/>
                </a:lnTo>
                <a:lnTo>
                  <a:pt x="15902" y="10519"/>
                </a:lnTo>
                <a:lnTo>
                  <a:pt x="15940" y="10557"/>
                </a:lnTo>
                <a:lnTo>
                  <a:pt x="15940" y="10652"/>
                </a:lnTo>
                <a:lnTo>
                  <a:pt x="15807" y="10709"/>
                </a:lnTo>
                <a:lnTo>
                  <a:pt x="15769" y="10652"/>
                </a:lnTo>
                <a:lnTo>
                  <a:pt x="15750" y="10481"/>
                </a:lnTo>
                <a:lnTo>
                  <a:pt x="15693" y="10386"/>
                </a:lnTo>
                <a:lnTo>
                  <a:pt x="15693" y="10367"/>
                </a:lnTo>
                <a:close/>
                <a:moveTo>
                  <a:pt x="5326" y="10272"/>
                </a:moveTo>
                <a:lnTo>
                  <a:pt x="5383" y="10329"/>
                </a:lnTo>
                <a:lnTo>
                  <a:pt x="5345" y="10424"/>
                </a:lnTo>
                <a:lnTo>
                  <a:pt x="5326" y="10443"/>
                </a:lnTo>
                <a:lnTo>
                  <a:pt x="5383" y="10614"/>
                </a:lnTo>
                <a:lnTo>
                  <a:pt x="5288" y="10747"/>
                </a:lnTo>
                <a:lnTo>
                  <a:pt x="5155" y="10576"/>
                </a:lnTo>
                <a:lnTo>
                  <a:pt x="5041" y="10538"/>
                </a:lnTo>
                <a:lnTo>
                  <a:pt x="5022" y="10386"/>
                </a:lnTo>
                <a:lnTo>
                  <a:pt x="5155" y="10291"/>
                </a:lnTo>
                <a:lnTo>
                  <a:pt x="5326" y="10272"/>
                </a:lnTo>
                <a:close/>
                <a:moveTo>
                  <a:pt x="16035" y="10614"/>
                </a:moveTo>
                <a:lnTo>
                  <a:pt x="16168" y="10747"/>
                </a:lnTo>
                <a:lnTo>
                  <a:pt x="16168" y="10861"/>
                </a:lnTo>
                <a:lnTo>
                  <a:pt x="16073" y="10861"/>
                </a:lnTo>
                <a:lnTo>
                  <a:pt x="16035" y="10747"/>
                </a:lnTo>
                <a:lnTo>
                  <a:pt x="16035" y="10614"/>
                </a:lnTo>
                <a:close/>
                <a:moveTo>
                  <a:pt x="6334" y="10747"/>
                </a:moveTo>
                <a:lnTo>
                  <a:pt x="6372" y="10766"/>
                </a:lnTo>
                <a:lnTo>
                  <a:pt x="6372" y="10823"/>
                </a:lnTo>
                <a:lnTo>
                  <a:pt x="6353" y="10861"/>
                </a:lnTo>
                <a:lnTo>
                  <a:pt x="6296" y="10899"/>
                </a:lnTo>
                <a:lnTo>
                  <a:pt x="6277" y="10861"/>
                </a:lnTo>
                <a:lnTo>
                  <a:pt x="6258" y="10823"/>
                </a:lnTo>
                <a:lnTo>
                  <a:pt x="6277" y="10766"/>
                </a:lnTo>
                <a:lnTo>
                  <a:pt x="6334" y="10747"/>
                </a:lnTo>
                <a:close/>
                <a:moveTo>
                  <a:pt x="15674" y="10823"/>
                </a:moveTo>
                <a:lnTo>
                  <a:pt x="15769" y="10842"/>
                </a:lnTo>
                <a:lnTo>
                  <a:pt x="15807" y="10861"/>
                </a:lnTo>
                <a:lnTo>
                  <a:pt x="15693" y="10918"/>
                </a:lnTo>
                <a:lnTo>
                  <a:pt x="15655" y="10899"/>
                </a:lnTo>
                <a:lnTo>
                  <a:pt x="15598" y="10899"/>
                </a:lnTo>
                <a:lnTo>
                  <a:pt x="15598" y="10842"/>
                </a:lnTo>
                <a:lnTo>
                  <a:pt x="15560" y="10823"/>
                </a:lnTo>
                <a:close/>
                <a:moveTo>
                  <a:pt x="15369" y="10766"/>
                </a:moveTo>
                <a:lnTo>
                  <a:pt x="15407" y="10823"/>
                </a:lnTo>
                <a:lnTo>
                  <a:pt x="15388" y="10861"/>
                </a:lnTo>
                <a:lnTo>
                  <a:pt x="15388" y="10899"/>
                </a:lnTo>
                <a:lnTo>
                  <a:pt x="15217" y="11051"/>
                </a:lnTo>
                <a:lnTo>
                  <a:pt x="14951" y="11013"/>
                </a:lnTo>
                <a:lnTo>
                  <a:pt x="14989" y="10918"/>
                </a:lnTo>
                <a:lnTo>
                  <a:pt x="15141" y="10823"/>
                </a:lnTo>
                <a:lnTo>
                  <a:pt x="15274" y="10804"/>
                </a:lnTo>
                <a:lnTo>
                  <a:pt x="15369" y="10766"/>
                </a:lnTo>
                <a:close/>
                <a:moveTo>
                  <a:pt x="15902" y="11508"/>
                </a:moveTo>
                <a:lnTo>
                  <a:pt x="15959" y="11527"/>
                </a:lnTo>
                <a:lnTo>
                  <a:pt x="15997" y="11527"/>
                </a:lnTo>
                <a:lnTo>
                  <a:pt x="15978" y="11584"/>
                </a:lnTo>
                <a:lnTo>
                  <a:pt x="15940" y="11603"/>
                </a:lnTo>
                <a:lnTo>
                  <a:pt x="15769" y="11698"/>
                </a:lnTo>
                <a:lnTo>
                  <a:pt x="15674" y="11603"/>
                </a:lnTo>
                <a:lnTo>
                  <a:pt x="15693" y="11565"/>
                </a:lnTo>
                <a:lnTo>
                  <a:pt x="15788" y="11565"/>
                </a:lnTo>
                <a:lnTo>
                  <a:pt x="15902" y="11508"/>
                </a:lnTo>
                <a:close/>
                <a:moveTo>
                  <a:pt x="5840" y="11109"/>
                </a:moveTo>
                <a:lnTo>
                  <a:pt x="5935" y="11147"/>
                </a:lnTo>
                <a:lnTo>
                  <a:pt x="5916" y="11242"/>
                </a:lnTo>
                <a:lnTo>
                  <a:pt x="5973" y="11356"/>
                </a:lnTo>
                <a:lnTo>
                  <a:pt x="6068" y="11394"/>
                </a:lnTo>
                <a:lnTo>
                  <a:pt x="6258" y="11508"/>
                </a:lnTo>
                <a:lnTo>
                  <a:pt x="6353" y="11717"/>
                </a:lnTo>
                <a:lnTo>
                  <a:pt x="6334" y="11736"/>
                </a:lnTo>
                <a:lnTo>
                  <a:pt x="6277" y="11774"/>
                </a:lnTo>
                <a:lnTo>
                  <a:pt x="6163" y="11641"/>
                </a:lnTo>
                <a:lnTo>
                  <a:pt x="6068" y="11489"/>
                </a:lnTo>
                <a:lnTo>
                  <a:pt x="5954" y="11432"/>
                </a:lnTo>
                <a:lnTo>
                  <a:pt x="5802" y="11337"/>
                </a:lnTo>
                <a:lnTo>
                  <a:pt x="5707" y="11242"/>
                </a:lnTo>
                <a:lnTo>
                  <a:pt x="5745" y="11204"/>
                </a:lnTo>
                <a:lnTo>
                  <a:pt x="5802" y="11109"/>
                </a:lnTo>
                <a:close/>
                <a:moveTo>
                  <a:pt x="4318" y="12668"/>
                </a:moveTo>
                <a:lnTo>
                  <a:pt x="4451" y="12706"/>
                </a:lnTo>
                <a:lnTo>
                  <a:pt x="4451" y="12839"/>
                </a:lnTo>
                <a:lnTo>
                  <a:pt x="4394" y="12858"/>
                </a:lnTo>
                <a:lnTo>
                  <a:pt x="4299" y="12820"/>
                </a:lnTo>
                <a:lnTo>
                  <a:pt x="4261" y="12725"/>
                </a:lnTo>
                <a:lnTo>
                  <a:pt x="4299" y="12706"/>
                </a:lnTo>
                <a:lnTo>
                  <a:pt x="4318" y="12668"/>
                </a:lnTo>
                <a:close/>
                <a:moveTo>
                  <a:pt x="5897" y="13657"/>
                </a:moveTo>
                <a:lnTo>
                  <a:pt x="5954" y="13752"/>
                </a:lnTo>
                <a:lnTo>
                  <a:pt x="6106" y="13867"/>
                </a:lnTo>
                <a:lnTo>
                  <a:pt x="6239" y="14000"/>
                </a:lnTo>
                <a:lnTo>
                  <a:pt x="6258" y="14133"/>
                </a:lnTo>
                <a:lnTo>
                  <a:pt x="6182" y="14171"/>
                </a:lnTo>
                <a:lnTo>
                  <a:pt x="6087" y="14266"/>
                </a:lnTo>
                <a:lnTo>
                  <a:pt x="5954" y="14247"/>
                </a:lnTo>
                <a:lnTo>
                  <a:pt x="5821" y="14152"/>
                </a:lnTo>
                <a:lnTo>
                  <a:pt x="5878" y="14038"/>
                </a:lnTo>
                <a:lnTo>
                  <a:pt x="5878" y="13829"/>
                </a:lnTo>
                <a:lnTo>
                  <a:pt x="5821" y="13752"/>
                </a:lnTo>
                <a:lnTo>
                  <a:pt x="5859" y="13657"/>
                </a:lnTo>
                <a:close/>
                <a:moveTo>
                  <a:pt x="3881" y="14038"/>
                </a:moveTo>
                <a:lnTo>
                  <a:pt x="3995" y="14114"/>
                </a:lnTo>
                <a:lnTo>
                  <a:pt x="3976" y="14247"/>
                </a:lnTo>
                <a:lnTo>
                  <a:pt x="3976" y="14285"/>
                </a:lnTo>
                <a:lnTo>
                  <a:pt x="3995" y="14437"/>
                </a:lnTo>
                <a:lnTo>
                  <a:pt x="3843" y="14570"/>
                </a:lnTo>
                <a:lnTo>
                  <a:pt x="3805" y="14570"/>
                </a:lnTo>
                <a:lnTo>
                  <a:pt x="3786" y="14437"/>
                </a:lnTo>
                <a:lnTo>
                  <a:pt x="3881" y="14342"/>
                </a:lnTo>
                <a:lnTo>
                  <a:pt x="3881" y="14228"/>
                </a:lnTo>
                <a:lnTo>
                  <a:pt x="3786" y="14114"/>
                </a:lnTo>
                <a:lnTo>
                  <a:pt x="3881" y="14038"/>
                </a:lnTo>
                <a:close/>
                <a:moveTo>
                  <a:pt x="7323" y="14703"/>
                </a:moveTo>
                <a:lnTo>
                  <a:pt x="7381" y="14742"/>
                </a:lnTo>
                <a:lnTo>
                  <a:pt x="7400" y="14799"/>
                </a:lnTo>
                <a:lnTo>
                  <a:pt x="7381" y="14837"/>
                </a:lnTo>
                <a:lnTo>
                  <a:pt x="7285" y="14799"/>
                </a:lnTo>
                <a:lnTo>
                  <a:pt x="7285" y="14742"/>
                </a:lnTo>
                <a:lnTo>
                  <a:pt x="7323" y="14703"/>
                </a:lnTo>
                <a:close/>
                <a:moveTo>
                  <a:pt x="5060" y="14761"/>
                </a:moveTo>
                <a:lnTo>
                  <a:pt x="5155" y="14818"/>
                </a:lnTo>
                <a:lnTo>
                  <a:pt x="5212" y="14856"/>
                </a:lnTo>
                <a:lnTo>
                  <a:pt x="5155" y="14989"/>
                </a:lnTo>
                <a:lnTo>
                  <a:pt x="5041" y="15008"/>
                </a:lnTo>
                <a:lnTo>
                  <a:pt x="5003" y="14989"/>
                </a:lnTo>
                <a:lnTo>
                  <a:pt x="4908" y="14932"/>
                </a:lnTo>
                <a:lnTo>
                  <a:pt x="4946" y="14856"/>
                </a:lnTo>
                <a:lnTo>
                  <a:pt x="5060" y="14761"/>
                </a:lnTo>
                <a:close/>
                <a:moveTo>
                  <a:pt x="20258" y="4147"/>
                </a:moveTo>
                <a:lnTo>
                  <a:pt x="20429" y="4775"/>
                </a:lnTo>
                <a:lnTo>
                  <a:pt x="20600" y="5916"/>
                </a:lnTo>
                <a:lnTo>
                  <a:pt x="20638" y="6829"/>
                </a:lnTo>
                <a:lnTo>
                  <a:pt x="20638" y="7951"/>
                </a:lnTo>
                <a:lnTo>
                  <a:pt x="20505" y="8997"/>
                </a:lnTo>
                <a:lnTo>
                  <a:pt x="20067" y="10138"/>
                </a:lnTo>
                <a:lnTo>
                  <a:pt x="19554" y="11090"/>
                </a:lnTo>
                <a:lnTo>
                  <a:pt x="18850" y="11964"/>
                </a:lnTo>
                <a:lnTo>
                  <a:pt x="17937" y="12744"/>
                </a:lnTo>
                <a:lnTo>
                  <a:pt x="17024" y="13220"/>
                </a:lnTo>
                <a:lnTo>
                  <a:pt x="16054" y="13600"/>
                </a:lnTo>
                <a:lnTo>
                  <a:pt x="15103" y="13962"/>
                </a:lnTo>
                <a:lnTo>
                  <a:pt x="14133" y="14247"/>
                </a:lnTo>
                <a:lnTo>
                  <a:pt x="13030" y="14380"/>
                </a:lnTo>
                <a:lnTo>
                  <a:pt x="11965" y="14418"/>
                </a:lnTo>
                <a:lnTo>
                  <a:pt x="11052" y="14380"/>
                </a:lnTo>
                <a:lnTo>
                  <a:pt x="10253" y="14342"/>
                </a:lnTo>
                <a:lnTo>
                  <a:pt x="8997" y="14437"/>
                </a:lnTo>
                <a:lnTo>
                  <a:pt x="8997" y="15122"/>
                </a:lnTo>
                <a:lnTo>
                  <a:pt x="9473" y="15103"/>
                </a:lnTo>
                <a:lnTo>
                  <a:pt x="10082" y="15103"/>
                </a:lnTo>
                <a:lnTo>
                  <a:pt x="10842" y="15084"/>
                </a:lnTo>
                <a:lnTo>
                  <a:pt x="12554" y="15122"/>
                </a:lnTo>
                <a:lnTo>
                  <a:pt x="13619" y="15103"/>
                </a:lnTo>
                <a:lnTo>
                  <a:pt x="14723" y="14989"/>
                </a:lnTo>
                <a:lnTo>
                  <a:pt x="15693" y="14703"/>
                </a:lnTo>
                <a:lnTo>
                  <a:pt x="16644" y="14323"/>
                </a:lnTo>
                <a:lnTo>
                  <a:pt x="17614" y="13962"/>
                </a:lnTo>
                <a:lnTo>
                  <a:pt x="18527" y="13467"/>
                </a:lnTo>
                <a:lnTo>
                  <a:pt x="19459" y="12668"/>
                </a:lnTo>
                <a:lnTo>
                  <a:pt x="20144" y="11850"/>
                </a:lnTo>
                <a:lnTo>
                  <a:pt x="20657" y="10899"/>
                </a:lnTo>
                <a:lnTo>
                  <a:pt x="21095" y="9758"/>
                </a:lnTo>
                <a:lnTo>
                  <a:pt x="21228" y="8712"/>
                </a:lnTo>
                <a:lnTo>
                  <a:pt x="21228" y="7590"/>
                </a:lnTo>
                <a:lnTo>
                  <a:pt x="21171" y="6639"/>
                </a:lnTo>
                <a:lnTo>
                  <a:pt x="20999" y="5497"/>
                </a:lnTo>
                <a:lnTo>
                  <a:pt x="20942" y="5345"/>
                </a:lnTo>
                <a:lnTo>
                  <a:pt x="20619" y="4622"/>
                </a:lnTo>
                <a:lnTo>
                  <a:pt x="20258" y="4147"/>
                </a:lnTo>
                <a:close/>
                <a:moveTo>
                  <a:pt x="6525" y="15198"/>
                </a:moveTo>
                <a:lnTo>
                  <a:pt x="6563" y="15293"/>
                </a:lnTo>
                <a:lnTo>
                  <a:pt x="6563" y="15407"/>
                </a:lnTo>
                <a:lnTo>
                  <a:pt x="6468" y="15312"/>
                </a:lnTo>
                <a:lnTo>
                  <a:pt x="6525" y="15198"/>
                </a:lnTo>
                <a:close/>
                <a:moveTo>
                  <a:pt x="4489" y="15388"/>
                </a:moveTo>
                <a:lnTo>
                  <a:pt x="4451" y="15674"/>
                </a:lnTo>
                <a:lnTo>
                  <a:pt x="4166" y="15769"/>
                </a:lnTo>
                <a:lnTo>
                  <a:pt x="4147" y="15769"/>
                </a:lnTo>
                <a:lnTo>
                  <a:pt x="4109" y="15750"/>
                </a:lnTo>
                <a:lnTo>
                  <a:pt x="3995" y="15655"/>
                </a:lnTo>
                <a:lnTo>
                  <a:pt x="4014" y="15502"/>
                </a:lnTo>
                <a:lnTo>
                  <a:pt x="4166" y="15502"/>
                </a:lnTo>
                <a:lnTo>
                  <a:pt x="4318" y="15483"/>
                </a:lnTo>
                <a:lnTo>
                  <a:pt x="4489" y="15388"/>
                </a:lnTo>
                <a:close/>
                <a:moveTo>
                  <a:pt x="3824" y="16758"/>
                </a:moveTo>
                <a:lnTo>
                  <a:pt x="3976" y="16891"/>
                </a:lnTo>
                <a:lnTo>
                  <a:pt x="3919" y="17043"/>
                </a:lnTo>
                <a:lnTo>
                  <a:pt x="3881" y="17157"/>
                </a:lnTo>
                <a:lnTo>
                  <a:pt x="3786" y="17157"/>
                </a:lnTo>
                <a:lnTo>
                  <a:pt x="3786" y="17081"/>
                </a:lnTo>
                <a:lnTo>
                  <a:pt x="3881" y="16986"/>
                </a:lnTo>
                <a:lnTo>
                  <a:pt x="3862" y="16853"/>
                </a:lnTo>
                <a:lnTo>
                  <a:pt x="3824" y="16758"/>
                </a:lnTo>
                <a:close/>
                <a:moveTo>
                  <a:pt x="4813" y="17442"/>
                </a:moveTo>
                <a:lnTo>
                  <a:pt x="4832" y="17595"/>
                </a:lnTo>
                <a:lnTo>
                  <a:pt x="4813" y="17747"/>
                </a:lnTo>
                <a:lnTo>
                  <a:pt x="4680" y="17785"/>
                </a:lnTo>
                <a:lnTo>
                  <a:pt x="4565" y="17690"/>
                </a:lnTo>
                <a:lnTo>
                  <a:pt x="4642" y="17538"/>
                </a:lnTo>
                <a:lnTo>
                  <a:pt x="4680" y="17500"/>
                </a:lnTo>
                <a:lnTo>
                  <a:pt x="4813" y="17442"/>
                </a:lnTo>
                <a:close/>
                <a:moveTo>
                  <a:pt x="1123" y="0"/>
                </a:moveTo>
                <a:lnTo>
                  <a:pt x="172" y="153"/>
                </a:lnTo>
                <a:lnTo>
                  <a:pt x="58" y="286"/>
                </a:lnTo>
                <a:lnTo>
                  <a:pt x="77" y="571"/>
                </a:lnTo>
                <a:lnTo>
                  <a:pt x="77" y="3348"/>
                </a:lnTo>
                <a:lnTo>
                  <a:pt x="191" y="4261"/>
                </a:lnTo>
                <a:lnTo>
                  <a:pt x="210" y="4451"/>
                </a:lnTo>
                <a:lnTo>
                  <a:pt x="267" y="4584"/>
                </a:lnTo>
                <a:lnTo>
                  <a:pt x="381" y="4641"/>
                </a:lnTo>
                <a:lnTo>
                  <a:pt x="571" y="4737"/>
                </a:lnTo>
                <a:lnTo>
                  <a:pt x="952" y="4775"/>
                </a:lnTo>
                <a:lnTo>
                  <a:pt x="1256" y="4756"/>
                </a:lnTo>
                <a:lnTo>
                  <a:pt x="2017" y="4699"/>
                </a:lnTo>
                <a:lnTo>
                  <a:pt x="2188" y="4737"/>
                </a:lnTo>
                <a:lnTo>
                  <a:pt x="2359" y="4851"/>
                </a:lnTo>
                <a:lnTo>
                  <a:pt x="2473" y="5022"/>
                </a:lnTo>
                <a:lnTo>
                  <a:pt x="2492" y="5212"/>
                </a:lnTo>
                <a:lnTo>
                  <a:pt x="2530" y="6201"/>
                </a:lnTo>
                <a:lnTo>
                  <a:pt x="2530" y="7209"/>
                </a:lnTo>
                <a:lnTo>
                  <a:pt x="2568" y="9225"/>
                </a:lnTo>
                <a:lnTo>
                  <a:pt x="2549" y="10196"/>
                </a:lnTo>
                <a:lnTo>
                  <a:pt x="2549" y="11204"/>
                </a:lnTo>
                <a:lnTo>
                  <a:pt x="2587" y="13220"/>
                </a:lnTo>
                <a:lnTo>
                  <a:pt x="2435" y="15236"/>
                </a:lnTo>
                <a:lnTo>
                  <a:pt x="2397" y="15445"/>
                </a:lnTo>
                <a:lnTo>
                  <a:pt x="2283" y="15635"/>
                </a:lnTo>
                <a:lnTo>
                  <a:pt x="2112" y="15788"/>
                </a:lnTo>
                <a:lnTo>
                  <a:pt x="1903" y="15826"/>
                </a:lnTo>
                <a:lnTo>
                  <a:pt x="1237" y="15788"/>
                </a:lnTo>
                <a:lnTo>
                  <a:pt x="571" y="15788"/>
                </a:lnTo>
                <a:lnTo>
                  <a:pt x="248" y="15807"/>
                </a:lnTo>
                <a:lnTo>
                  <a:pt x="58" y="15997"/>
                </a:lnTo>
                <a:lnTo>
                  <a:pt x="0" y="16434"/>
                </a:lnTo>
                <a:lnTo>
                  <a:pt x="19" y="17005"/>
                </a:lnTo>
                <a:lnTo>
                  <a:pt x="172" y="17975"/>
                </a:lnTo>
                <a:lnTo>
                  <a:pt x="58" y="18945"/>
                </a:lnTo>
                <a:lnTo>
                  <a:pt x="0" y="19326"/>
                </a:lnTo>
                <a:lnTo>
                  <a:pt x="58" y="19896"/>
                </a:lnTo>
                <a:lnTo>
                  <a:pt x="153" y="20086"/>
                </a:lnTo>
                <a:lnTo>
                  <a:pt x="248" y="20239"/>
                </a:lnTo>
                <a:lnTo>
                  <a:pt x="400" y="20334"/>
                </a:lnTo>
                <a:lnTo>
                  <a:pt x="590" y="20372"/>
                </a:lnTo>
                <a:lnTo>
                  <a:pt x="1123" y="20429"/>
                </a:lnTo>
                <a:lnTo>
                  <a:pt x="1579" y="20410"/>
                </a:lnTo>
                <a:lnTo>
                  <a:pt x="2549" y="20315"/>
                </a:lnTo>
                <a:lnTo>
                  <a:pt x="4432" y="20315"/>
                </a:lnTo>
                <a:lnTo>
                  <a:pt x="6430" y="20353"/>
                </a:lnTo>
                <a:lnTo>
                  <a:pt x="7400" y="20258"/>
                </a:lnTo>
                <a:lnTo>
                  <a:pt x="8370" y="20219"/>
                </a:lnTo>
                <a:lnTo>
                  <a:pt x="9340" y="20315"/>
                </a:lnTo>
                <a:lnTo>
                  <a:pt x="10329" y="20258"/>
                </a:lnTo>
                <a:lnTo>
                  <a:pt x="10481" y="20239"/>
                </a:lnTo>
                <a:lnTo>
                  <a:pt x="10614" y="20181"/>
                </a:lnTo>
                <a:lnTo>
                  <a:pt x="10747" y="19896"/>
                </a:lnTo>
                <a:lnTo>
                  <a:pt x="10804" y="19478"/>
                </a:lnTo>
                <a:lnTo>
                  <a:pt x="10804" y="19021"/>
                </a:lnTo>
                <a:lnTo>
                  <a:pt x="10747" y="18127"/>
                </a:lnTo>
                <a:lnTo>
                  <a:pt x="10842" y="17214"/>
                </a:lnTo>
                <a:lnTo>
                  <a:pt x="10899" y="16739"/>
                </a:lnTo>
                <a:lnTo>
                  <a:pt x="10842" y="16358"/>
                </a:lnTo>
                <a:lnTo>
                  <a:pt x="10804" y="16168"/>
                </a:lnTo>
                <a:lnTo>
                  <a:pt x="10709" y="16016"/>
                </a:lnTo>
                <a:lnTo>
                  <a:pt x="10538" y="15902"/>
                </a:lnTo>
                <a:lnTo>
                  <a:pt x="10386" y="15864"/>
                </a:lnTo>
                <a:lnTo>
                  <a:pt x="10082" y="15807"/>
                </a:lnTo>
                <a:lnTo>
                  <a:pt x="9416" y="15807"/>
                </a:lnTo>
                <a:lnTo>
                  <a:pt x="8446" y="15864"/>
                </a:lnTo>
                <a:lnTo>
                  <a:pt x="8294" y="15769"/>
                </a:lnTo>
                <a:lnTo>
                  <a:pt x="8256" y="15597"/>
                </a:lnTo>
                <a:lnTo>
                  <a:pt x="8256" y="14818"/>
                </a:lnTo>
                <a:lnTo>
                  <a:pt x="8236" y="14000"/>
                </a:lnTo>
                <a:lnTo>
                  <a:pt x="8332" y="13867"/>
                </a:lnTo>
                <a:lnTo>
                  <a:pt x="8484" y="13809"/>
                </a:lnTo>
                <a:lnTo>
                  <a:pt x="10196" y="13695"/>
                </a:lnTo>
                <a:lnTo>
                  <a:pt x="11033" y="13752"/>
                </a:lnTo>
                <a:lnTo>
                  <a:pt x="11908" y="13771"/>
                </a:lnTo>
                <a:lnTo>
                  <a:pt x="12897" y="13752"/>
                </a:lnTo>
                <a:lnTo>
                  <a:pt x="13867" y="13619"/>
                </a:lnTo>
                <a:lnTo>
                  <a:pt x="14837" y="13353"/>
                </a:lnTo>
                <a:lnTo>
                  <a:pt x="16701" y="12611"/>
                </a:lnTo>
                <a:lnTo>
                  <a:pt x="17519" y="12155"/>
                </a:lnTo>
                <a:lnTo>
                  <a:pt x="18279" y="11489"/>
                </a:lnTo>
                <a:lnTo>
                  <a:pt x="18926" y="10728"/>
                </a:lnTo>
                <a:lnTo>
                  <a:pt x="19402" y="9853"/>
                </a:lnTo>
                <a:lnTo>
                  <a:pt x="19763" y="8902"/>
                </a:lnTo>
                <a:lnTo>
                  <a:pt x="19896" y="7951"/>
                </a:lnTo>
                <a:lnTo>
                  <a:pt x="19896" y="6905"/>
                </a:lnTo>
                <a:lnTo>
                  <a:pt x="19858" y="5897"/>
                </a:lnTo>
                <a:lnTo>
                  <a:pt x="19687" y="4946"/>
                </a:lnTo>
                <a:lnTo>
                  <a:pt x="19421" y="3957"/>
                </a:lnTo>
                <a:lnTo>
                  <a:pt x="19002" y="3101"/>
                </a:lnTo>
                <a:lnTo>
                  <a:pt x="18356" y="2302"/>
                </a:lnTo>
                <a:lnTo>
                  <a:pt x="17576" y="1674"/>
                </a:lnTo>
                <a:lnTo>
                  <a:pt x="16758" y="1142"/>
                </a:lnTo>
                <a:lnTo>
                  <a:pt x="15807" y="761"/>
                </a:lnTo>
                <a:lnTo>
                  <a:pt x="14894" y="457"/>
                </a:lnTo>
                <a:lnTo>
                  <a:pt x="13886" y="191"/>
                </a:lnTo>
                <a:lnTo>
                  <a:pt x="12916" y="172"/>
                </a:lnTo>
                <a:lnTo>
                  <a:pt x="11908" y="191"/>
                </a:lnTo>
                <a:lnTo>
                  <a:pt x="9910" y="191"/>
                </a:lnTo>
                <a:lnTo>
                  <a:pt x="7970" y="153"/>
                </a:lnTo>
                <a:lnTo>
                  <a:pt x="6011" y="19"/>
                </a:lnTo>
                <a:lnTo>
                  <a:pt x="5041" y="77"/>
                </a:lnTo>
                <a:lnTo>
                  <a:pt x="4071" y="96"/>
                </a:lnTo>
                <a:lnTo>
                  <a:pt x="3101" y="77"/>
                </a:lnTo>
                <a:lnTo>
                  <a:pt x="2112" y="19"/>
                </a:lnTo>
                <a:lnTo>
                  <a:pt x="1123" y="0"/>
                </a:lnTo>
                <a:close/>
                <a:moveTo>
                  <a:pt x="11622" y="17366"/>
                </a:moveTo>
                <a:lnTo>
                  <a:pt x="11527" y="18165"/>
                </a:lnTo>
                <a:lnTo>
                  <a:pt x="11584" y="19002"/>
                </a:lnTo>
                <a:lnTo>
                  <a:pt x="11584" y="19592"/>
                </a:lnTo>
                <a:lnTo>
                  <a:pt x="11489" y="19972"/>
                </a:lnTo>
                <a:lnTo>
                  <a:pt x="11394" y="20429"/>
                </a:lnTo>
                <a:lnTo>
                  <a:pt x="11299" y="20714"/>
                </a:lnTo>
                <a:lnTo>
                  <a:pt x="11033" y="20847"/>
                </a:lnTo>
                <a:lnTo>
                  <a:pt x="10709" y="20942"/>
                </a:lnTo>
                <a:lnTo>
                  <a:pt x="10424" y="20942"/>
                </a:lnTo>
                <a:lnTo>
                  <a:pt x="9416" y="20999"/>
                </a:lnTo>
                <a:lnTo>
                  <a:pt x="8446" y="20904"/>
                </a:lnTo>
                <a:lnTo>
                  <a:pt x="7495" y="20942"/>
                </a:lnTo>
                <a:lnTo>
                  <a:pt x="6525" y="21037"/>
                </a:lnTo>
                <a:lnTo>
                  <a:pt x="4489" y="20999"/>
                </a:lnTo>
                <a:lnTo>
                  <a:pt x="2568" y="20999"/>
                </a:lnTo>
                <a:lnTo>
                  <a:pt x="1598" y="21094"/>
                </a:lnTo>
                <a:lnTo>
                  <a:pt x="1598" y="21437"/>
                </a:lnTo>
                <a:lnTo>
                  <a:pt x="1693" y="21646"/>
                </a:lnTo>
                <a:lnTo>
                  <a:pt x="1788" y="21779"/>
                </a:lnTo>
                <a:lnTo>
                  <a:pt x="1960" y="21874"/>
                </a:lnTo>
                <a:lnTo>
                  <a:pt x="2150" y="21912"/>
                </a:lnTo>
                <a:lnTo>
                  <a:pt x="2663" y="21969"/>
                </a:lnTo>
                <a:lnTo>
                  <a:pt x="3120" y="21950"/>
                </a:lnTo>
                <a:lnTo>
                  <a:pt x="4090" y="21855"/>
                </a:lnTo>
                <a:lnTo>
                  <a:pt x="6049" y="21855"/>
                </a:lnTo>
                <a:lnTo>
                  <a:pt x="8046" y="21893"/>
                </a:lnTo>
                <a:lnTo>
                  <a:pt x="9016" y="21798"/>
                </a:lnTo>
                <a:lnTo>
                  <a:pt x="9986" y="21760"/>
                </a:lnTo>
                <a:lnTo>
                  <a:pt x="10918" y="21779"/>
                </a:lnTo>
                <a:lnTo>
                  <a:pt x="11869" y="21741"/>
                </a:lnTo>
                <a:lnTo>
                  <a:pt x="12041" y="21703"/>
                </a:lnTo>
                <a:lnTo>
                  <a:pt x="12155" y="21665"/>
                </a:lnTo>
                <a:lnTo>
                  <a:pt x="12288" y="21380"/>
                </a:lnTo>
                <a:lnTo>
                  <a:pt x="12326" y="21018"/>
                </a:lnTo>
                <a:lnTo>
                  <a:pt x="12326" y="19668"/>
                </a:lnTo>
                <a:lnTo>
                  <a:pt x="12421" y="18755"/>
                </a:lnTo>
                <a:lnTo>
                  <a:pt x="12459" y="18279"/>
                </a:lnTo>
                <a:lnTo>
                  <a:pt x="12421" y="17899"/>
                </a:lnTo>
                <a:lnTo>
                  <a:pt x="12421" y="17709"/>
                </a:lnTo>
                <a:lnTo>
                  <a:pt x="12326" y="17576"/>
                </a:lnTo>
                <a:lnTo>
                  <a:pt x="12155" y="17461"/>
                </a:lnTo>
                <a:lnTo>
                  <a:pt x="12003" y="17404"/>
                </a:lnTo>
                <a:lnTo>
                  <a:pt x="11755" y="1736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792;p33"/>
          <p:cNvSpPr/>
          <p:nvPr/>
        </p:nvSpPr>
        <p:spPr>
          <a:xfrm>
            <a:off x="6623222" y="1819073"/>
            <a:ext cx="1606378" cy="1938898"/>
          </a:xfrm>
          <a:custGeom>
            <a:avLst/>
            <a:gdLst/>
            <a:ahLst/>
            <a:cxnLst/>
            <a:rect l="l" t="t" r="r" b="b"/>
            <a:pathLst>
              <a:path w="12041" h="12478" extrusionOk="0">
                <a:moveTo>
                  <a:pt x="5848" y="3252"/>
                </a:moveTo>
                <a:cubicBezTo>
                  <a:pt x="5858" y="3252"/>
                  <a:pt x="5868" y="3252"/>
                  <a:pt x="5878" y="3253"/>
                </a:cubicBezTo>
                <a:cubicBezTo>
                  <a:pt x="6448" y="3272"/>
                  <a:pt x="6848" y="3747"/>
                  <a:pt x="7095" y="4679"/>
                </a:cubicBezTo>
                <a:cubicBezTo>
                  <a:pt x="7228" y="5326"/>
                  <a:pt x="7304" y="5992"/>
                  <a:pt x="7266" y="6734"/>
                </a:cubicBezTo>
                <a:cubicBezTo>
                  <a:pt x="7190" y="7780"/>
                  <a:pt x="6905" y="8369"/>
                  <a:pt x="6410" y="8483"/>
                </a:cubicBezTo>
                <a:cubicBezTo>
                  <a:pt x="6359" y="8491"/>
                  <a:pt x="6310" y="8495"/>
                  <a:pt x="6262" y="8495"/>
                </a:cubicBezTo>
                <a:cubicBezTo>
                  <a:pt x="6063" y="8495"/>
                  <a:pt x="5891" y="8428"/>
                  <a:pt x="5706" y="8274"/>
                </a:cubicBezTo>
                <a:cubicBezTo>
                  <a:pt x="5022" y="7685"/>
                  <a:pt x="4736" y="6581"/>
                  <a:pt x="4832" y="4984"/>
                </a:cubicBezTo>
                <a:cubicBezTo>
                  <a:pt x="4906" y="3823"/>
                  <a:pt x="5257" y="3252"/>
                  <a:pt x="5848" y="3252"/>
                </a:cubicBezTo>
                <a:close/>
                <a:moveTo>
                  <a:pt x="5916" y="0"/>
                </a:moveTo>
                <a:cubicBezTo>
                  <a:pt x="4071" y="0"/>
                  <a:pt x="2625" y="514"/>
                  <a:pt x="1579" y="1541"/>
                </a:cubicBezTo>
                <a:cubicBezTo>
                  <a:pt x="533" y="2587"/>
                  <a:pt x="0" y="4014"/>
                  <a:pt x="0" y="5878"/>
                </a:cubicBezTo>
                <a:cubicBezTo>
                  <a:pt x="0" y="7723"/>
                  <a:pt x="533" y="9149"/>
                  <a:pt x="1579" y="10176"/>
                </a:cubicBezTo>
                <a:cubicBezTo>
                  <a:pt x="2644" y="11203"/>
                  <a:pt x="4071" y="11698"/>
                  <a:pt x="5916" y="11698"/>
                </a:cubicBezTo>
                <a:cubicBezTo>
                  <a:pt x="6829" y="11698"/>
                  <a:pt x="7590" y="11603"/>
                  <a:pt x="8274" y="11356"/>
                </a:cubicBezTo>
                <a:cubicBezTo>
                  <a:pt x="8369" y="11527"/>
                  <a:pt x="8560" y="11793"/>
                  <a:pt x="8921" y="12135"/>
                </a:cubicBezTo>
                <a:cubicBezTo>
                  <a:pt x="9130" y="12383"/>
                  <a:pt x="9378" y="12478"/>
                  <a:pt x="9606" y="12478"/>
                </a:cubicBezTo>
                <a:cubicBezTo>
                  <a:pt x="9796" y="12478"/>
                  <a:pt x="9986" y="12402"/>
                  <a:pt x="10233" y="12269"/>
                </a:cubicBezTo>
                <a:cubicBezTo>
                  <a:pt x="10728" y="11983"/>
                  <a:pt x="10994" y="11660"/>
                  <a:pt x="11013" y="11375"/>
                </a:cubicBezTo>
                <a:cubicBezTo>
                  <a:pt x="11032" y="11032"/>
                  <a:pt x="10804" y="10652"/>
                  <a:pt x="10271" y="10233"/>
                </a:cubicBezTo>
                <a:cubicBezTo>
                  <a:pt x="11451" y="9206"/>
                  <a:pt x="12040" y="7723"/>
                  <a:pt x="12021" y="5878"/>
                </a:cubicBezTo>
                <a:cubicBezTo>
                  <a:pt x="12021" y="5174"/>
                  <a:pt x="11907" y="4508"/>
                  <a:pt x="11717" y="3899"/>
                </a:cubicBezTo>
                <a:cubicBezTo>
                  <a:pt x="10899" y="1313"/>
                  <a:pt x="8959" y="0"/>
                  <a:pt x="5916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08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9" name="Google Shape;830;p34"/>
          <p:cNvSpPr/>
          <p:nvPr/>
        </p:nvSpPr>
        <p:spPr>
          <a:xfrm>
            <a:off x="958131" y="1847080"/>
            <a:ext cx="1476150" cy="1859044"/>
          </a:xfrm>
          <a:custGeom>
            <a:avLst/>
            <a:gdLst/>
            <a:ahLst/>
            <a:cxnLst/>
            <a:rect l="l" t="t" r="r" b="b"/>
            <a:pathLst>
              <a:path w="14781" h="18615" extrusionOk="0">
                <a:moveTo>
                  <a:pt x="8004" y="3556"/>
                </a:moveTo>
                <a:cubicBezTo>
                  <a:pt x="9477" y="3556"/>
                  <a:pt x="10339" y="3809"/>
                  <a:pt x="10595" y="4322"/>
                </a:cubicBezTo>
                <a:cubicBezTo>
                  <a:pt x="10957" y="5102"/>
                  <a:pt x="10938" y="5996"/>
                  <a:pt x="10538" y="6947"/>
                </a:cubicBezTo>
                <a:cubicBezTo>
                  <a:pt x="10120" y="7917"/>
                  <a:pt x="8256" y="8488"/>
                  <a:pt x="4927" y="8716"/>
                </a:cubicBezTo>
                <a:lnTo>
                  <a:pt x="5441" y="3733"/>
                </a:lnTo>
                <a:cubicBezTo>
                  <a:pt x="6438" y="3615"/>
                  <a:pt x="7293" y="3556"/>
                  <a:pt x="8004" y="3556"/>
                </a:cubicBezTo>
                <a:close/>
                <a:moveTo>
                  <a:pt x="8674" y="0"/>
                </a:moveTo>
                <a:cubicBezTo>
                  <a:pt x="7152" y="0"/>
                  <a:pt x="5217" y="106"/>
                  <a:pt x="2873" y="328"/>
                </a:cubicBezTo>
                <a:lnTo>
                  <a:pt x="1542" y="1165"/>
                </a:lnTo>
                <a:lnTo>
                  <a:pt x="1" y="17732"/>
                </a:lnTo>
                <a:cubicBezTo>
                  <a:pt x="583" y="18224"/>
                  <a:pt x="1276" y="18466"/>
                  <a:pt x="2085" y="18466"/>
                </a:cubicBezTo>
                <a:cubicBezTo>
                  <a:pt x="2652" y="18466"/>
                  <a:pt x="3276" y="18347"/>
                  <a:pt x="3957" y="18112"/>
                </a:cubicBezTo>
                <a:lnTo>
                  <a:pt x="4547" y="12387"/>
                </a:lnTo>
                <a:lnTo>
                  <a:pt x="5973" y="12235"/>
                </a:lnTo>
                <a:lnTo>
                  <a:pt x="10215" y="18398"/>
                </a:lnTo>
                <a:cubicBezTo>
                  <a:pt x="10703" y="18542"/>
                  <a:pt x="11154" y="18615"/>
                  <a:pt x="11569" y="18615"/>
                </a:cubicBezTo>
                <a:cubicBezTo>
                  <a:pt x="12738" y="18615"/>
                  <a:pt x="13615" y="18036"/>
                  <a:pt x="14190" y="16857"/>
                </a:cubicBezTo>
                <a:lnTo>
                  <a:pt x="9911" y="11322"/>
                </a:lnTo>
                <a:cubicBezTo>
                  <a:pt x="12498" y="10675"/>
                  <a:pt x="13981" y="9325"/>
                  <a:pt x="14381" y="7271"/>
                </a:cubicBezTo>
                <a:cubicBezTo>
                  <a:pt x="14780" y="5235"/>
                  <a:pt x="14761" y="3580"/>
                  <a:pt x="14343" y="2382"/>
                </a:cubicBezTo>
                <a:cubicBezTo>
                  <a:pt x="13905" y="1184"/>
                  <a:pt x="12878" y="423"/>
                  <a:pt x="11299" y="157"/>
                </a:cubicBezTo>
                <a:cubicBezTo>
                  <a:pt x="10635" y="54"/>
                  <a:pt x="9759" y="0"/>
                  <a:pt x="86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63;p35"/>
          <p:cNvSpPr/>
          <p:nvPr/>
        </p:nvSpPr>
        <p:spPr>
          <a:xfrm>
            <a:off x="3484408" y="1555080"/>
            <a:ext cx="2099825" cy="2443044"/>
          </a:xfrm>
          <a:custGeom>
            <a:avLst/>
            <a:gdLst/>
            <a:ahLst/>
            <a:cxnLst/>
            <a:rect l="l" t="t" r="r" b="b"/>
            <a:pathLst>
              <a:path w="24557" h="23759" extrusionOk="0">
                <a:moveTo>
                  <a:pt x="6201" y="1164"/>
                </a:moveTo>
                <a:lnTo>
                  <a:pt x="6201" y="1164"/>
                </a:lnTo>
                <a:cubicBezTo>
                  <a:pt x="6011" y="1221"/>
                  <a:pt x="5821" y="1297"/>
                  <a:pt x="5631" y="1354"/>
                </a:cubicBezTo>
                <a:cubicBezTo>
                  <a:pt x="4147" y="1868"/>
                  <a:pt x="2721" y="2724"/>
                  <a:pt x="1846" y="4036"/>
                </a:cubicBezTo>
                <a:cubicBezTo>
                  <a:pt x="971" y="5368"/>
                  <a:pt x="723" y="7080"/>
                  <a:pt x="1104" y="8601"/>
                </a:cubicBezTo>
                <a:cubicBezTo>
                  <a:pt x="1332" y="9495"/>
                  <a:pt x="1770" y="10294"/>
                  <a:pt x="2397" y="10960"/>
                </a:cubicBezTo>
                <a:cubicBezTo>
                  <a:pt x="971" y="9819"/>
                  <a:pt x="343" y="8126"/>
                  <a:pt x="533" y="6319"/>
                </a:cubicBezTo>
                <a:cubicBezTo>
                  <a:pt x="723" y="4493"/>
                  <a:pt x="1846" y="3066"/>
                  <a:pt x="3443" y="2172"/>
                </a:cubicBezTo>
                <a:cubicBezTo>
                  <a:pt x="4299" y="1697"/>
                  <a:pt x="5250" y="1373"/>
                  <a:pt x="6201" y="1164"/>
                </a:cubicBezTo>
                <a:close/>
                <a:moveTo>
                  <a:pt x="16663" y="14973"/>
                </a:moveTo>
                <a:lnTo>
                  <a:pt x="16663" y="14973"/>
                </a:lnTo>
                <a:cubicBezTo>
                  <a:pt x="16929" y="15145"/>
                  <a:pt x="17215" y="15354"/>
                  <a:pt x="17310" y="15658"/>
                </a:cubicBezTo>
                <a:cubicBezTo>
                  <a:pt x="17424" y="16038"/>
                  <a:pt x="17234" y="16419"/>
                  <a:pt x="17024" y="16742"/>
                </a:cubicBezTo>
                <a:cubicBezTo>
                  <a:pt x="16568" y="17351"/>
                  <a:pt x="15902" y="17712"/>
                  <a:pt x="15217" y="17903"/>
                </a:cubicBezTo>
                <a:cubicBezTo>
                  <a:pt x="15122" y="17922"/>
                  <a:pt x="15027" y="17941"/>
                  <a:pt x="14894" y="17941"/>
                </a:cubicBezTo>
                <a:cubicBezTo>
                  <a:pt x="15331" y="17807"/>
                  <a:pt x="15712" y="17598"/>
                  <a:pt x="16035" y="17275"/>
                </a:cubicBezTo>
                <a:cubicBezTo>
                  <a:pt x="16663" y="16704"/>
                  <a:pt x="17215" y="15791"/>
                  <a:pt x="16663" y="14973"/>
                </a:cubicBezTo>
                <a:close/>
                <a:moveTo>
                  <a:pt x="4775" y="17503"/>
                </a:moveTo>
                <a:cubicBezTo>
                  <a:pt x="3919" y="17807"/>
                  <a:pt x="3158" y="18454"/>
                  <a:pt x="2816" y="19310"/>
                </a:cubicBezTo>
                <a:cubicBezTo>
                  <a:pt x="2511" y="20109"/>
                  <a:pt x="2702" y="21022"/>
                  <a:pt x="3253" y="21650"/>
                </a:cubicBezTo>
                <a:cubicBezTo>
                  <a:pt x="2511" y="21117"/>
                  <a:pt x="2036" y="20299"/>
                  <a:pt x="2302" y="19367"/>
                </a:cubicBezTo>
                <a:cubicBezTo>
                  <a:pt x="2664" y="18321"/>
                  <a:pt x="3729" y="17655"/>
                  <a:pt x="4775" y="17503"/>
                </a:cubicBezTo>
                <a:close/>
                <a:moveTo>
                  <a:pt x="13880" y="0"/>
                </a:moveTo>
                <a:cubicBezTo>
                  <a:pt x="12855" y="0"/>
                  <a:pt x="11825" y="49"/>
                  <a:pt x="10804" y="118"/>
                </a:cubicBezTo>
                <a:cubicBezTo>
                  <a:pt x="9416" y="213"/>
                  <a:pt x="7951" y="327"/>
                  <a:pt x="6582" y="613"/>
                </a:cubicBezTo>
                <a:cubicBezTo>
                  <a:pt x="4052" y="1126"/>
                  <a:pt x="1294" y="2363"/>
                  <a:pt x="419" y="5006"/>
                </a:cubicBezTo>
                <a:cubicBezTo>
                  <a:pt x="1" y="6262"/>
                  <a:pt x="1" y="7726"/>
                  <a:pt x="438" y="8982"/>
                </a:cubicBezTo>
                <a:cubicBezTo>
                  <a:pt x="895" y="10161"/>
                  <a:pt x="1808" y="11112"/>
                  <a:pt x="2873" y="11778"/>
                </a:cubicBezTo>
                <a:cubicBezTo>
                  <a:pt x="4033" y="12501"/>
                  <a:pt x="5288" y="12805"/>
                  <a:pt x="6601" y="13166"/>
                </a:cubicBezTo>
                <a:cubicBezTo>
                  <a:pt x="7856" y="13490"/>
                  <a:pt x="9150" y="13661"/>
                  <a:pt x="10424" y="13737"/>
                </a:cubicBezTo>
                <a:cubicBezTo>
                  <a:pt x="11546" y="13813"/>
                  <a:pt x="17614" y="13965"/>
                  <a:pt x="16302" y="16286"/>
                </a:cubicBezTo>
                <a:cubicBezTo>
                  <a:pt x="15636" y="17465"/>
                  <a:pt x="14228" y="17807"/>
                  <a:pt x="12973" y="17807"/>
                </a:cubicBezTo>
                <a:cubicBezTo>
                  <a:pt x="11546" y="17807"/>
                  <a:pt x="10101" y="17484"/>
                  <a:pt x="8693" y="17256"/>
                </a:cubicBezTo>
                <a:cubicBezTo>
                  <a:pt x="7761" y="17109"/>
                  <a:pt x="6772" y="16935"/>
                  <a:pt x="5800" y="16935"/>
                </a:cubicBezTo>
                <a:cubicBezTo>
                  <a:pt x="5384" y="16935"/>
                  <a:pt x="4970" y="16967"/>
                  <a:pt x="4566" y="17047"/>
                </a:cubicBezTo>
                <a:cubicBezTo>
                  <a:pt x="3367" y="17275"/>
                  <a:pt x="2131" y="18150"/>
                  <a:pt x="1865" y="19424"/>
                </a:cubicBezTo>
                <a:cubicBezTo>
                  <a:pt x="1732" y="19938"/>
                  <a:pt x="1808" y="20680"/>
                  <a:pt x="2112" y="21079"/>
                </a:cubicBezTo>
                <a:cubicBezTo>
                  <a:pt x="3063" y="22563"/>
                  <a:pt x="4965" y="22981"/>
                  <a:pt x="6563" y="23361"/>
                </a:cubicBezTo>
                <a:cubicBezTo>
                  <a:pt x="7837" y="23653"/>
                  <a:pt x="9160" y="23759"/>
                  <a:pt x="10474" y="23759"/>
                </a:cubicBezTo>
                <a:cubicBezTo>
                  <a:pt x="10788" y="23759"/>
                  <a:pt x="11101" y="23753"/>
                  <a:pt x="11413" y="23742"/>
                </a:cubicBezTo>
                <a:cubicBezTo>
                  <a:pt x="13068" y="23723"/>
                  <a:pt x="14742" y="23609"/>
                  <a:pt x="16378" y="23342"/>
                </a:cubicBezTo>
                <a:cubicBezTo>
                  <a:pt x="18013" y="23076"/>
                  <a:pt x="19687" y="22658"/>
                  <a:pt x="21152" y="21840"/>
                </a:cubicBezTo>
                <a:cubicBezTo>
                  <a:pt x="22578" y="21060"/>
                  <a:pt x="23777" y="19843"/>
                  <a:pt x="24157" y="18226"/>
                </a:cubicBezTo>
                <a:cubicBezTo>
                  <a:pt x="24557" y="16571"/>
                  <a:pt x="24195" y="14612"/>
                  <a:pt x="23130" y="13242"/>
                </a:cubicBezTo>
                <a:cubicBezTo>
                  <a:pt x="22122" y="11949"/>
                  <a:pt x="20638" y="11207"/>
                  <a:pt x="19117" y="10770"/>
                </a:cubicBezTo>
                <a:cubicBezTo>
                  <a:pt x="17405" y="10237"/>
                  <a:pt x="15617" y="9952"/>
                  <a:pt x="13829" y="9819"/>
                </a:cubicBezTo>
                <a:cubicBezTo>
                  <a:pt x="12897" y="9743"/>
                  <a:pt x="12003" y="9743"/>
                  <a:pt x="11071" y="9667"/>
                </a:cubicBezTo>
                <a:cubicBezTo>
                  <a:pt x="10595" y="9648"/>
                  <a:pt x="10139" y="9590"/>
                  <a:pt x="9663" y="9533"/>
                </a:cubicBezTo>
                <a:cubicBezTo>
                  <a:pt x="9245" y="9457"/>
                  <a:pt x="8845" y="9286"/>
                  <a:pt x="8484" y="9077"/>
                </a:cubicBezTo>
                <a:cubicBezTo>
                  <a:pt x="7799" y="8677"/>
                  <a:pt x="7172" y="7955"/>
                  <a:pt x="7133" y="7118"/>
                </a:cubicBezTo>
                <a:cubicBezTo>
                  <a:pt x="7076" y="6300"/>
                  <a:pt x="7761" y="5691"/>
                  <a:pt x="8465" y="5368"/>
                </a:cubicBezTo>
                <a:cubicBezTo>
                  <a:pt x="8788" y="5197"/>
                  <a:pt x="9150" y="5121"/>
                  <a:pt x="9473" y="4987"/>
                </a:cubicBezTo>
                <a:cubicBezTo>
                  <a:pt x="9843" y="4900"/>
                  <a:pt x="10225" y="4882"/>
                  <a:pt x="10608" y="4882"/>
                </a:cubicBezTo>
                <a:cubicBezTo>
                  <a:pt x="10896" y="4882"/>
                  <a:pt x="11185" y="4892"/>
                  <a:pt x="11470" y="4892"/>
                </a:cubicBezTo>
                <a:cubicBezTo>
                  <a:pt x="11851" y="4892"/>
                  <a:pt x="12231" y="4911"/>
                  <a:pt x="12611" y="4911"/>
                </a:cubicBezTo>
                <a:cubicBezTo>
                  <a:pt x="13277" y="4930"/>
                  <a:pt x="13943" y="4968"/>
                  <a:pt x="14609" y="4968"/>
                </a:cubicBezTo>
                <a:cubicBezTo>
                  <a:pt x="14898" y="4973"/>
                  <a:pt x="15188" y="4976"/>
                  <a:pt x="15478" y="4976"/>
                </a:cubicBezTo>
                <a:cubicBezTo>
                  <a:pt x="16525" y="4976"/>
                  <a:pt x="17576" y="4934"/>
                  <a:pt x="18603" y="4740"/>
                </a:cubicBezTo>
                <a:cubicBezTo>
                  <a:pt x="19649" y="4550"/>
                  <a:pt x="21076" y="4170"/>
                  <a:pt x="21285" y="2933"/>
                </a:cubicBezTo>
                <a:cubicBezTo>
                  <a:pt x="21532" y="1602"/>
                  <a:pt x="20220" y="917"/>
                  <a:pt x="19155" y="632"/>
                </a:cubicBezTo>
                <a:cubicBezTo>
                  <a:pt x="17804" y="270"/>
                  <a:pt x="16435" y="61"/>
                  <a:pt x="15046" y="23"/>
                </a:cubicBezTo>
                <a:cubicBezTo>
                  <a:pt x="14659" y="7"/>
                  <a:pt x="14270" y="0"/>
                  <a:pt x="13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91;p36"/>
          <p:cNvSpPr/>
          <p:nvPr/>
        </p:nvSpPr>
        <p:spPr>
          <a:xfrm>
            <a:off x="6335671" y="1920777"/>
            <a:ext cx="1706792" cy="1785347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1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6" name="Google Shape;913;p37"/>
          <p:cNvSpPr/>
          <p:nvPr/>
        </p:nvSpPr>
        <p:spPr>
          <a:xfrm rot="-299938">
            <a:off x="767463" y="1886027"/>
            <a:ext cx="2211678" cy="1536885"/>
          </a:xfrm>
          <a:custGeom>
            <a:avLst/>
            <a:gdLst/>
            <a:ahLst/>
            <a:cxnLst/>
            <a:rect l="l" t="t" r="r" b="b"/>
            <a:pathLst>
              <a:path w="22294" h="15492" extrusionOk="0">
                <a:moveTo>
                  <a:pt x="3311" y="400"/>
                </a:moveTo>
                <a:cubicBezTo>
                  <a:pt x="4147" y="457"/>
                  <a:pt x="4965" y="476"/>
                  <a:pt x="5783" y="495"/>
                </a:cubicBezTo>
                <a:cubicBezTo>
                  <a:pt x="5060" y="913"/>
                  <a:pt x="4357" y="1389"/>
                  <a:pt x="3634" y="1788"/>
                </a:cubicBezTo>
                <a:lnTo>
                  <a:pt x="781" y="1712"/>
                </a:lnTo>
                <a:cubicBezTo>
                  <a:pt x="1637" y="1294"/>
                  <a:pt x="2455" y="837"/>
                  <a:pt x="3311" y="400"/>
                </a:cubicBezTo>
                <a:close/>
                <a:moveTo>
                  <a:pt x="15940" y="343"/>
                </a:moveTo>
                <a:cubicBezTo>
                  <a:pt x="16891" y="381"/>
                  <a:pt x="17861" y="343"/>
                  <a:pt x="18812" y="419"/>
                </a:cubicBezTo>
                <a:cubicBezTo>
                  <a:pt x="18109" y="875"/>
                  <a:pt x="17462" y="1427"/>
                  <a:pt x="16739" y="1845"/>
                </a:cubicBezTo>
                <a:lnTo>
                  <a:pt x="13011" y="1788"/>
                </a:lnTo>
                <a:cubicBezTo>
                  <a:pt x="14000" y="1294"/>
                  <a:pt x="14989" y="837"/>
                  <a:pt x="15940" y="343"/>
                </a:cubicBezTo>
                <a:close/>
                <a:moveTo>
                  <a:pt x="19136" y="666"/>
                </a:moveTo>
                <a:cubicBezTo>
                  <a:pt x="19174" y="1103"/>
                  <a:pt x="19250" y="1503"/>
                  <a:pt x="19288" y="1902"/>
                </a:cubicBezTo>
                <a:cubicBezTo>
                  <a:pt x="18565" y="2340"/>
                  <a:pt x="17842" y="2834"/>
                  <a:pt x="17063" y="3215"/>
                </a:cubicBezTo>
                <a:lnTo>
                  <a:pt x="17006" y="2112"/>
                </a:lnTo>
                <a:cubicBezTo>
                  <a:pt x="17747" y="1674"/>
                  <a:pt x="18394" y="1103"/>
                  <a:pt x="19136" y="666"/>
                </a:cubicBezTo>
                <a:close/>
                <a:moveTo>
                  <a:pt x="6259" y="590"/>
                </a:moveTo>
                <a:lnTo>
                  <a:pt x="6259" y="590"/>
                </a:lnTo>
                <a:cubicBezTo>
                  <a:pt x="6240" y="2016"/>
                  <a:pt x="6316" y="3481"/>
                  <a:pt x="6487" y="4870"/>
                </a:cubicBezTo>
                <a:cubicBezTo>
                  <a:pt x="6620" y="6163"/>
                  <a:pt x="6791" y="7494"/>
                  <a:pt x="7305" y="8712"/>
                </a:cubicBezTo>
                <a:cubicBezTo>
                  <a:pt x="7666" y="9530"/>
                  <a:pt x="8142" y="10576"/>
                  <a:pt x="8922" y="11089"/>
                </a:cubicBezTo>
                <a:cubicBezTo>
                  <a:pt x="9327" y="11343"/>
                  <a:pt x="9793" y="11476"/>
                  <a:pt x="10238" y="11476"/>
                </a:cubicBezTo>
                <a:cubicBezTo>
                  <a:pt x="10294" y="11476"/>
                  <a:pt x="10350" y="11474"/>
                  <a:pt x="10405" y="11470"/>
                </a:cubicBezTo>
                <a:lnTo>
                  <a:pt x="10405" y="11470"/>
                </a:lnTo>
                <a:cubicBezTo>
                  <a:pt x="9818" y="11983"/>
                  <a:pt x="9125" y="12221"/>
                  <a:pt x="8401" y="12221"/>
                </a:cubicBezTo>
                <a:cubicBezTo>
                  <a:pt x="7648" y="12221"/>
                  <a:pt x="6862" y="11964"/>
                  <a:pt x="6126" y="11489"/>
                </a:cubicBezTo>
                <a:cubicBezTo>
                  <a:pt x="3881" y="10081"/>
                  <a:pt x="3862" y="3424"/>
                  <a:pt x="3862" y="2016"/>
                </a:cubicBezTo>
                <a:cubicBezTo>
                  <a:pt x="4680" y="1579"/>
                  <a:pt x="5441" y="1027"/>
                  <a:pt x="6259" y="590"/>
                </a:cubicBezTo>
                <a:close/>
                <a:moveTo>
                  <a:pt x="16054" y="3671"/>
                </a:moveTo>
                <a:lnTo>
                  <a:pt x="16054" y="3671"/>
                </a:lnTo>
                <a:cubicBezTo>
                  <a:pt x="16016" y="5707"/>
                  <a:pt x="16131" y="7723"/>
                  <a:pt x="16321" y="9758"/>
                </a:cubicBezTo>
                <a:cubicBezTo>
                  <a:pt x="16397" y="10405"/>
                  <a:pt x="16492" y="11089"/>
                  <a:pt x="16986" y="11565"/>
                </a:cubicBezTo>
                <a:cubicBezTo>
                  <a:pt x="17240" y="11818"/>
                  <a:pt x="17523" y="11892"/>
                  <a:pt x="17836" y="11892"/>
                </a:cubicBezTo>
                <a:cubicBezTo>
                  <a:pt x="17876" y="11892"/>
                  <a:pt x="17916" y="11890"/>
                  <a:pt x="17957" y="11888"/>
                </a:cubicBezTo>
                <a:lnTo>
                  <a:pt x="17957" y="11888"/>
                </a:lnTo>
                <a:cubicBezTo>
                  <a:pt x="17899" y="11983"/>
                  <a:pt x="17823" y="12078"/>
                  <a:pt x="17728" y="12136"/>
                </a:cubicBezTo>
                <a:cubicBezTo>
                  <a:pt x="17480" y="12325"/>
                  <a:pt x="17142" y="12456"/>
                  <a:pt x="16781" y="12456"/>
                </a:cubicBezTo>
                <a:cubicBezTo>
                  <a:pt x="16202" y="12456"/>
                  <a:pt x="15563" y="12119"/>
                  <a:pt x="15141" y="11146"/>
                </a:cubicBezTo>
                <a:cubicBezTo>
                  <a:pt x="14438" y="9587"/>
                  <a:pt x="14951" y="3690"/>
                  <a:pt x="14951" y="3690"/>
                </a:cubicBezTo>
                <a:lnTo>
                  <a:pt x="16054" y="3671"/>
                </a:lnTo>
                <a:close/>
                <a:moveTo>
                  <a:pt x="20576" y="10015"/>
                </a:moveTo>
                <a:cubicBezTo>
                  <a:pt x="20766" y="10015"/>
                  <a:pt x="20960" y="10109"/>
                  <a:pt x="21171" y="10329"/>
                </a:cubicBezTo>
                <a:cubicBezTo>
                  <a:pt x="21780" y="10956"/>
                  <a:pt x="21875" y="12155"/>
                  <a:pt x="21647" y="12991"/>
                </a:cubicBezTo>
                <a:cubicBezTo>
                  <a:pt x="21228" y="13467"/>
                  <a:pt x="20658" y="13942"/>
                  <a:pt x="20030" y="14285"/>
                </a:cubicBezTo>
                <a:cubicBezTo>
                  <a:pt x="21038" y="13010"/>
                  <a:pt x="20772" y="11051"/>
                  <a:pt x="19935" y="10557"/>
                </a:cubicBezTo>
                <a:cubicBezTo>
                  <a:pt x="19897" y="10538"/>
                  <a:pt x="19821" y="10500"/>
                  <a:pt x="19764" y="10481"/>
                </a:cubicBezTo>
                <a:lnTo>
                  <a:pt x="19916" y="10348"/>
                </a:lnTo>
                <a:cubicBezTo>
                  <a:pt x="20141" y="10143"/>
                  <a:pt x="20355" y="10015"/>
                  <a:pt x="20576" y="10015"/>
                </a:cubicBezTo>
                <a:close/>
                <a:moveTo>
                  <a:pt x="15864" y="0"/>
                </a:moveTo>
                <a:cubicBezTo>
                  <a:pt x="15788" y="0"/>
                  <a:pt x="13544" y="1122"/>
                  <a:pt x="12498" y="1693"/>
                </a:cubicBezTo>
                <a:cubicBezTo>
                  <a:pt x="12421" y="1731"/>
                  <a:pt x="12421" y="1883"/>
                  <a:pt x="12421" y="1902"/>
                </a:cubicBezTo>
                <a:cubicBezTo>
                  <a:pt x="12498" y="2435"/>
                  <a:pt x="12707" y="4546"/>
                  <a:pt x="12136" y="8103"/>
                </a:cubicBezTo>
                <a:cubicBezTo>
                  <a:pt x="11927" y="9416"/>
                  <a:pt x="11489" y="10386"/>
                  <a:pt x="10919" y="11051"/>
                </a:cubicBezTo>
                <a:cubicBezTo>
                  <a:pt x="10723" y="11125"/>
                  <a:pt x="10516" y="11159"/>
                  <a:pt x="10309" y="11159"/>
                </a:cubicBezTo>
                <a:cubicBezTo>
                  <a:pt x="9712" y="11159"/>
                  <a:pt x="9108" y="10875"/>
                  <a:pt x="8712" y="10424"/>
                </a:cubicBezTo>
                <a:cubicBezTo>
                  <a:pt x="8104" y="9682"/>
                  <a:pt x="7647" y="8655"/>
                  <a:pt x="7381" y="7780"/>
                </a:cubicBezTo>
                <a:cubicBezTo>
                  <a:pt x="7058" y="6639"/>
                  <a:pt x="6905" y="5421"/>
                  <a:pt x="6810" y="4242"/>
                </a:cubicBezTo>
                <a:cubicBezTo>
                  <a:pt x="6696" y="2968"/>
                  <a:pt x="6696" y="1769"/>
                  <a:pt x="6715" y="533"/>
                </a:cubicBezTo>
                <a:cubicBezTo>
                  <a:pt x="6715" y="457"/>
                  <a:pt x="6734" y="343"/>
                  <a:pt x="6715" y="267"/>
                </a:cubicBezTo>
                <a:cubicBezTo>
                  <a:pt x="6696" y="190"/>
                  <a:pt x="6639" y="152"/>
                  <a:pt x="6544" y="152"/>
                </a:cubicBezTo>
                <a:cubicBezTo>
                  <a:pt x="5479" y="152"/>
                  <a:pt x="4414" y="95"/>
                  <a:pt x="3311" y="57"/>
                </a:cubicBezTo>
                <a:cubicBezTo>
                  <a:pt x="3272" y="57"/>
                  <a:pt x="3253" y="57"/>
                  <a:pt x="3215" y="76"/>
                </a:cubicBezTo>
                <a:cubicBezTo>
                  <a:pt x="2188" y="590"/>
                  <a:pt x="1" y="1693"/>
                  <a:pt x="1" y="1693"/>
                </a:cubicBezTo>
                <a:lnTo>
                  <a:pt x="58" y="3919"/>
                </a:lnTo>
                <a:lnTo>
                  <a:pt x="2055" y="3823"/>
                </a:lnTo>
                <a:cubicBezTo>
                  <a:pt x="2055" y="3823"/>
                  <a:pt x="2112" y="6163"/>
                  <a:pt x="2150" y="7399"/>
                </a:cubicBezTo>
                <a:cubicBezTo>
                  <a:pt x="2207" y="8617"/>
                  <a:pt x="2321" y="14760"/>
                  <a:pt x="7058" y="15369"/>
                </a:cubicBezTo>
                <a:cubicBezTo>
                  <a:pt x="7382" y="15410"/>
                  <a:pt x="7691" y="15428"/>
                  <a:pt x="7987" y="15428"/>
                </a:cubicBezTo>
                <a:cubicBezTo>
                  <a:pt x="11989" y="15428"/>
                  <a:pt x="13392" y="11964"/>
                  <a:pt x="13392" y="11964"/>
                </a:cubicBezTo>
                <a:cubicBezTo>
                  <a:pt x="13392" y="11964"/>
                  <a:pt x="13677" y="12801"/>
                  <a:pt x="14305" y="13676"/>
                </a:cubicBezTo>
                <a:cubicBezTo>
                  <a:pt x="14861" y="14464"/>
                  <a:pt x="15757" y="15491"/>
                  <a:pt x="17359" y="15491"/>
                </a:cubicBezTo>
                <a:cubicBezTo>
                  <a:pt x="17728" y="15491"/>
                  <a:pt x="18135" y="15437"/>
                  <a:pt x="18584" y="15312"/>
                </a:cubicBezTo>
                <a:cubicBezTo>
                  <a:pt x="18698" y="15274"/>
                  <a:pt x="18812" y="15236"/>
                  <a:pt x="18946" y="15198"/>
                </a:cubicBezTo>
                <a:cubicBezTo>
                  <a:pt x="20125" y="14855"/>
                  <a:pt x="21209" y="14095"/>
                  <a:pt x="21970" y="13220"/>
                </a:cubicBezTo>
                <a:cubicBezTo>
                  <a:pt x="22027" y="13182"/>
                  <a:pt x="22046" y="13087"/>
                  <a:pt x="22084" y="13029"/>
                </a:cubicBezTo>
                <a:cubicBezTo>
                  <a:pt x="22293" y="11869"/>
                  <a:pt x="22103" y="10614"/>
                  <a:pt x="21266" y="9948"/>
                </a:cubicBezTo>
                <a:cubicBezTo>
                  <a:pt x="21028" y="9747"/>
                  <a:pt x="20804" y="9665"/>
                  <a:pt x="20592" y="9665"/>
                </a:cubicBezTo>
                <a:cubicBezTo>
                  <a:pt x="20044" y="9665"/>
                  <a:pt x="19575" y="10213"/>
                  <a:pt x="19136" y="10652"/>
                </a:cubicBezTo>
                <a:cubicBezTo>
                  <a:pt x="18851" y="10842"/>
                  <a:pt x="18584" y="11184"/>
                  <a:pt x="18318" y="11489"/>
                </a:cubicBezTo>
                <a:cubicBezTo>
                  <a:pt x="18179" y="11521"/>
                  <a:pt x="18045" y="11539"/>
                  <a:pt x="17918" y="11539"/>
                </a:cubicBezTo>
                <a:cubicBezTo>
                  <a:pt x="17525" y="11539"/>
                  <a:pt x="17198" y="11369"/>
                  <a:pt x="16967" y="10937"/>
                </a:cubicBezTo>
                <a:cubicBezTo>
                  <a:pt x="16606" y="10271"/>
                  <a:pt x="16663" y="9339"/>
                  <a:pt x="16587" y="8617"/>
                </a:cubicBezTo>
                <a:cubicBezTo>
                  <a:pt x="16473" y="6943"/>
                  <a:pt x="16397" y="5307"/>
                  <a:pt x="16416" y="3633"/>
                </a:cubicBezTo>
                <a:lnTo>
                  <a:pt x="16967" y="3614"/>
                </a:lnTo>
                <a:lnTo>
                  <a:pt x="17101" y="3614"/>
                </a:lnTo>
                <a:cubicBezTo>
                  <a:pt x="17995" y="3215"/>
                  <a:pt x="18755" y="2587"/>
                  <a:pt x="19592" y="2112"/>
                </a:cubicBezTo>
                <a:cubicBezTo>
                  <a:pt x="19706" y="2074"/>
                  <a:pt x="19706" y="1978"/>
                  <a:pt x="19668" y="1902"/>
                </a:cubicBezTo>
                <a:cubicBezTo>
                  <a:pt x="19592" y="1389"/>
                  <a:pt x="19497" y="837"/>
                  <a:pt x="19478" y="305"/>
                </a:cubicBezTo>
                <a:cubicBezTo>
                  <a:pt x="19478" y="190"/>
                  <a:pt x="19440" y="114"/>
                  <a:pt x="19193" y="114"/>
                </a:cubicBezTo>
                <a:cubicBezTo>
                  <a:pt x="18071" y="57"/>
                  <a:pt x="16967" y="57"/>
                  <a:pt x="158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933;p38"/>
          <p:cNvGrpSpPr/>
          <p:nvPr/>
        </p:nvGrpSpPr>
        <p:grpSpPr>
          <a:xfrm rot="-566004">
            <a:off x="3593143" y="1370744"/>
            <a:ext cx="2292133" cy="2567449"/>
            <a:chOff x="2720500" y="2363400"/>
            <a:chExt cx="270600" cy="303100"/>
          </a:xfrm>
        </p:grpSpPr>
        <p:sp>
          <p:nvSpPr>
            <p:cNvPr id="8" name="Google Shape;934;p38"/>
            <p:cNvSpPr/>
            <p:nvPr/>
          </p:nvSpPr>
          <p:spPr>
            <a:xfrm>
              <a:off x="2733450" y="2434475"/>
              <a:ext cx="16050" cy="76450"/>
            </a:xfrm>
            <a:custGeom>
              <a:avLst/>
              <a:gdLst/>
              <a:ahLst/>
              <a:cxnLst/>
              <a:rect l="l" t="t" r="r" b="b"/>
              <a:pathLst>
                <a:path w="642" h="3058" extrusionOk="0">
                  <a:moveTo>
                    <a:pt x="25" y="0"/>
                  </a:moveTo>
                  <a:cubicBezTo>
                    <a:pt x="25" y="156"/>
                    <a:pt x="1" y="337"/>
                    <a:pt x="25" y="485"/>
                  </a:cubicBezTo>
                  <a:cubicBezTo>
                    <a:pt x="116" y="1077"/>
                    <a:pt x="124" y="1660"/>
                    <a:pt x="223" y="2244"/>
                  </a:cubicBezTo>
                  <a:cubicBezTo>
                    <a:pt x="272" y="2572"/>
                    <a:pt x="370" y="2852"/>
                    <a:pt x="633" y="3057"/>
                  </a:cubicBezTo>
                  <a:cubicBezTo>
                    <a:pt x="633" y="3024"/>
                    <a:pt x="642" y="2983"/>
                    <a:pt x="642" y="2950"/>
                  </a:cubicBezTo>
                  <a:cubicBezTo>
                    <a:pt x="527" y="2145"/>
                    <a:pt x="403" y="1340"/>
                    <a:pt x="280" y="526"/>
                  </a:cubicBezTo>
                  <a:cubicBezTo>
                    <a:pt x="247" y="337"/>
                    <a:pt x="198" y="140"/>
                    <a:pt x="2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5;p38"/>
            <p:cNvSpPr/>
            <p:nvPr/>
          </p:nvSpPr>
          <p:spPr>
            <a:xfrm>
              <a:off x="2732025" y="2432175"/>
              <a:ext cx="1875" cy="1700"/>
            </a:xfrm>
            <a:custGeom>
              <a:avLst/>
              <a:gdLst/>
              <a:ahLst/>
              <a:cxnLst/>
              <a:rect l="l" t="t" r="r" b="b"/>
              <a:pathLst>
                <a:path w="75" h="68" extrusionOk="0">
                  <a:moveTo>
                    <a:pt x="15" y="0"/>
                  </a:moveTo>
                  <a:cubicBezTo>
                    <a:pt x="10" y="0"/>
                    <a:pt x="5" y="1"/>
                    <a:pt x="0" y="2"/>
                  </a:cubicBezTo>
                  <a:cubicBezTo>
                    <a:pt x="33" y="26"/>
                    <a:pt x="49" y="43"/>
                    <a:pt x="74" y="67"/>
                  </a:cubicBezTo>
                  <a:cubicBezTo>
                    <a:pt x="74" y="31"/>
                    <a:pt x="54" y="0"/>
                    <a:pt x="1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6;p38"/>
            <p:cNvSpPr/>
            <p:nvPr/>
          </p:nvSpPr>
          <p:spPr>
            <a:xfrm>
              <a:off x="2805150" y="2436725"/>
              <a:ext cx="5175" cy="9275"/>
            </a:xfrm>
            <a:custGeom>
              <a:avLst/>
              <a:gdLst/>
              <a:ahLst/>
              <a:cxnLst/>
              <a:rect l="l" t="t" r="r" b="b"/>
              <a:pathLst>
                <a:path w="207" h="371" extrusionOk="0">
                  <a:moveTo>
                    <a:pt x="206" y="17"/>
                  </a:moveTo>
                  <a:cubicBezTo>
                    <a:pt x="132" y="25"/>
                    <a:pt x="34" y="0"/>
                    <a:pt x="9" y="99"/>
                  </a:cubicBezTo>
                  <a:cubicBezTo>
                    <a:pt x="1" y="231"/>
                    <a:pt x="50" y="346"/>
                    <a:pt x="206" y="370"/>
                  </a:cubicBezTo>
                  <a:lnTo>
                    <a:pt x="206" y="17"/>
                  </a:lnTo>
                  <a:close/>
                </a:path>
              </a:pathLst>
            </a:custGeom>
            <a:solidFill>
              <a:srgbClr val="FDF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7;p38"/>
            <p:cNvSpPr/>
            <p:nvPr/>
          </p:nvSpPr>
          <p:spPr>
            <a:xfrm>
              <a:off x="2761200" y="2454800"/>
              <a:ext cx="206075" cy="140850"/>
            </a:xfrm>
            <a:custGeom>
              <a:avLst/>
              <a:gdLst/>
              <a:ahLst/>
              <a:cxnLst/>
              <a:rect l="l" t="t" r="r" b="b"/>
              <a:pathLst>
                <a:path w="8243" h="5634" extrusionOk="0">
                  <a:moveTo>
                    <a:pt x="8243" y="1"/>
                  </a:moveTo>
                  <a:cubicBezTo>
                    <a:pt x="7955" y="34"/>
                    <a:pt x="7758" y="239"/>
                    <a:pt x="7552" y="395"/>
                  </a:cubicBezTo>
                  <a:cubicBezTo>
                    <a:pt x="6722" y="937"/>
                    <a:pt x="5876" y="1439"/>
                    <a:pt x="5005" y="1915"/>
                  </a:cubicBezTo>
                  <a:cubicBezTo>
                    <a:pt x="4051" y="2417"/>
                    <a:pt x="3115" y="2975"/>
                    <a:pt x="2137" y="3436"/>
                  </a:cubicBezTo>
                  <a:cubicBezTo>
                    <a:pt x="1438" y="3764"/>
                    <a:pt x="740" y="4085"/>
                    <a:pt x="0" y="4299"/>
                  </a:cubicBezTo>
                  <a:cubicBezTo>
                    <a:pt x="25" y="4751"/>
                    <a:pt x="156" y="5178"/>
                    <a:pt x="238" y="5622"/>
                  </a:cubicBezTo>
                  <a:cubicBezTo>
                    <a:pt x="367" y="5629"/>
                    <a:pt x="496" y="5633"/>
                    <a:pt x="626" y="5633"/>
                  </a:cubicBezTo>
                  <a:cubicBezTo>
                    <a:pt x="1039" y="5633"/>
                    <a:pt x="1454" y="5596"/>
                    <a:pt x="1874" y="5539"/>
                  </a:cubicBezTo>
                  <a:cubicBezTo>
                    <a:pt x="2778" y="5416"/>
                    <a:pt x="3682" y="5235"/>
                    <a:pt x="4553" y="4956"/>
                  </a:cubicBezTo>
                  <a:cubicBezTo>
                    <a:pt x="4980" y="4824"/>
                    <a:pt x="5416" y="4668"/>
                    <a:pt x="5859" y="4578"/>
                  </a:cubicBezTo>
                  <a:cubicBezTo>
                    <a:pt x="5950" y="4479"/>
                    <a:pt x="5991" y="4356"/>
                    <a:pt x="6048" y="4249"/>
                  </a:cubicBezTo>
                  <a:cubicBezTo>
                    <a:pt x="6394" y="3567"/>
                    <a:pt x="6722" y="2893"/>
                    <a:pt x="7067" y="2219"/>
                  </a:cubicBezTo>
                  <a:lnTo>
                    <a:pt x="824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8;p38"/>
            <p:cNvSpPr/>
            <p:nvPr/>
          </p:nvSpPr>
          <p:spPr>
            <a:xfrm>
              <a:off x="2754625" y="2390100"/>
              <a:ext cx="236475" cy="171975"/>
            </a:xfrm>
            <a:custGeom>
              <a:avLst/>
              <a:gdLst/>
              <a:ahLst/>
              <a:cxnLst/>
              <a:rect l="l" t="t" r="r" b="b"/>
              <a:pathLst>
                <a:path w="9459" h="6879" extrusionOk="0">
                  <a:moveTo>
                    <a:pt x="8514" y="0"/>
                  </a:moveTo>
                  <a:cubicBezTo>
                    <a:pt x="8456" y="33"/>
                    <a:pt x="8390" y="66"/>
                    <a:pt x="8341" y="115"/>
                  </a:cubicBezTo>
                  <a:cubicBezTo>
                    <a:pt x="7651" y="838"/>
                    <a:pt x="6862" y="1438"/>
                    <a:pt x="6057" y="2038"/>
                  </a:cubicBezTo>
                  <a:cubicBezTo>
                    <a:pt x="5744" y="2276"/>
                    <a:pt x="5432" y="2539"/>
                    <a:pt x="5103" y="2778"/>
                  </a:cubicBezTo>
                  <a:cubicBezTo>
                    <a:pt x="4865" y="2950"/>
                    <a:pt x="4618" y="3139"/>
                    <a:pt x="4331" y="3230"/>
                  </a:cubicBezTo>
                  <a:cubicBezTo>
                    <a:pt x="4109" y="3452"/>
                    <a:pt x="4060" y="3764"/>
                    <a:pt x="3920" y="4027"/>
                  </a:cubicBezTo>
                  <a:cubicBezTo>
                    <a:pt x="3821" y="4216"/>
                    <a:pt x="3739" y="4397"/>
                    <a:pt x="3657" y="4594"/>
                  </a:cubicBezTo>
                  <a:cubicBezTo>
                    <a:pt x="3608" y="4709"/>
                    <a:pt x="3534" y="4799"/>
                    <a:pt x="3427" y="4865"/>
                  </a:cubicBezTo>
                  <a:cubicBezTo>
                    <a:pt x="3377" y="4897"/>
                    <a:pt x="3336" y="4914"/>
                    <a:pt x="3297" y="4914"/>
                  </a:cubicBezTo>
                  <a:cubicBezTo>
                    <a:pt x="3227" y="4914"/>
                    <a:pt x="3164" y="4858"/>
                    <a:pt x="3074" y="4742"/>
                  </a:cubicBezTo>
                  <a:cubicBezTo>
                    <a:pt x="2975" y="4487"/>
                    <a:pt x="2975" y="4232"/>
                    <a:pt x="2868" y="4002"/>
                  </a:cubicBezTo>
                  <a:cubicBezTo>
                    <a:pt x="2293" y="4421"/>
                    <a:pt x="1685" y="4791"/>
                    <a:pt x="1068" y="5136"/>
                  </a:cubicBezTo>
                  <a:cubicBezTo>
                    <a:pt x="855" y="5259"/>
                    <a:pt x="625" y="5383"/>
                    <a:pt x="403" y="5506"/>
                  </a:cubicBezTo>
                  <a:cubicBezTo>
                    <a:pt x="290" y="5574"/>
                    <a:pt x="163" y="5614"/>
                    <a:pt x="35" y="5614"/>
                  </a:cubicBezTo>
                  <a:cubicBezTo>
                    <a:pt x="24" y="5614"/>
                    <a:pt x="12" y="5613"/>
                    <a:pt x="0" y="5613"/>
                  </a:cubicBezTo>
                  <a:lnTo>
                    <a:pt x="0" y="5613"/>
                  </a:lnTo>
                  <a:cubicBezTo>
                    <a:pt x="41" y="6040"/>
                    <a:pt x="99" y="6467"/>
                    <a:pt x="255" y="6878"/>
                  </a:cubicBezTo>
                  <a:cubicBezTo>
                    <a:pt x="994" y="6656"/>
                    <a:pt x="1701" y="6344"/>
                    <a:pt x="2391" y="6015"/>
                  </a:cubicBezTo>
                  <a:cubicBezTo>
                    <a:pt x="3369" y="5547"/>
                    <a:pt x="4306" y="5005"/>
                    <a:pt x="5259" y="4495"/>
                  </a:cubicBezTo>
                  <a:cubicBezTo>
                    <a:pt x="6131" y="4019"/>
                    <a:pt x="6977" y="3509"/>
                    <a:pt x="7807" y="2975"/>
                  </a:cubicBezTo>
                  <a:cubicBezTo>
                    <a:pt x="8029" y="2827"/>
                    <a:pt x="8226" y="2622"/>
                    <a:pt x="8506" y="2589"/>
                  </a:cubicBezTo>
                  <a:cubicBezTo>
                    <a:pt x="8768" y="2202"/>
                    <a:pt x="8957" y="1759"/>
                    <a:pt x="9196" y="1348"/>
                  </a:cubicBezTo>
                  <a:cubicBezTo>
                    <a:pt x="9286" y="1167"/>
                    <a:pt x="9368" y="970"/>
                    <a:pt x="9409" y="764"/>
                  </a:cubicBezTo>
                  <a:cubicBezTo>
                    <a:pt x="9459" y="485"/>
                    <a:pt x="9442" y="403"/>
                    <a:pt x="9196" y="279"/>
                  </a:cubicBezTo>
                  <a:cubicBezTo>
                    <a:pt x="8966" y="181"/>
                    <a:pt x="8760" y="41"/>
                    <a:pt x="851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9;p38"/>
            <p:cNvSpPr/>
            <p:nvPr/>
          </p:nvSpPr>
          <p:spPr>
            <a:xfrm>
              <a:off x="2741675" y="2377550"/>
              <a:ext cx="75425" cy="126200"/>
            </a:xfrm>
            <a:custGeom>
              <a:avLst/>
              <a:gdLst/>
              <a:ahLst/>
              <a:cxnLst/>
              <a:rect l="l" t="t" r="r" b="b"/>
              <a:pathLst>
                <a:path w="3017" h="5048" extrusionOk="0">
                  <a:moveTo>
                    <a:pt x="2334" y="1"/>
                  </a:moveTo>
                  <a:cubicBezTo>
                    <a:pt x="2121" y="214"/>
                    <a:pt x="1964" y="477"/>
                    <a:pt x="1800" y="716"/>
                  </a:cubicBezTo>
                  <a:cubicBezTo>
                    <a:pt x="1554" y="1086"/>
                    <a:pt x="1274" y="1431"/>
                    <a:pt x="978" y="1743"/>
                  </a:cubicBezTo>
                  <a:cubicBezTo>
                    <a:pt x="756" y="1998"/>
                    <a:pt x="551" y="2261"/>
                    <a:pt x="304" y="2483"/>
                  </a:cubicBezTo>
                  <a:cubicBezTo>
                    <a:pt x="206" y="2565"/>
                    <a:pt x="148" y="2672"/>
                    <a:pt x="17" y="2672"/>
                  </a:cubicBezTo>
                  <a:cubicBezTo>
                    <a:pt x="0" y="3197"/>
                    <a:pt x="124" y="3707"/>
                    <a:pt x="189" y="4225"/>
                  </a:cubicBezTo>
                  <a:cubicBezTo>
                    <a:pt x="222" y="4488"/>
                    <a:pt x="263" y="4767"/>
                    <a:pt x="304" y="5046"/>
                  </a:cubicBezTo>
                  <a:cubicBezTo>
                    <a:pt x="314" y="5047"/>
                    <a:pt x="324" y="5048"/>
                    <a:pt x="334" y="5048"/>
                  </a:cubicBezTo>
                  <a:cubicBezTo>
                    <a:pt x="418" y="5048"/>
                    <a:pt x="485" y="5016"/>
                    <a:pt x="559" y="4964"/>
                  </a:cubicBezTo>
                  <a:cubicBezTo>
                    <a:pt x="986" y="4603"/>
                    <a:pt x="1438" y="4258"/>
                    <a:pt x="1866" y="3871"/>
                  </a:cubicBezTo>
                  <a:cubicBezTo>
                    <a:pt x="2195" y="3584"/>
                    <a:pt x="2507" y="3280"/>
                    <a:pt x="2827" y="2967"/>
                  </a:cubicBezTo>
                  <a:cubicBezTo>
                    <a:pt x="2877" y="2918"/>
                    <a:pt x="2942" y="2877"/>
                    <a:pt x="3016" y="2877"/>
                  </a:cubicBezTo>
                  <a:cubicBezTo>
                    <a:pt x="2860" y="2146"/>
                    <a:pt x="2704" y="1406"/>
                    <a:pt x="2564" y="683"/>
                  </a:cubicBezTo>
                  <a:cubicBezTo>
                    <a:pt x="2507" y="445"/>
                    <a:pt x="2490" y="198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40;p38"/>
            <p:cNvSpPr/>
            <p:nvPr/>
          </p:nvSpPr>
          <p:spPr>
            <a:xfrm>
              <a:off x="2720500" y="2378175"/>
              <a:ext cx="143425" cy="288325"/>
            </a:xfrm>
            <a:custGeom>
              <a:avLst/>
              <a:gdLst/>
              <a:ahLst/>
              <a:cxnLst/>
              <a:rect l="l" t="t" r="r" b="b"/>
              <a:pathLst>
                <a:path w="5737" h="11533" extrusionOk="0">
                  <a:moveTo>
                    <a:pt x="560" y="0"/>
                  </a:moveTo>
                  <a:cubicBezTo>
                    <a:pt x="67" y="124"/>
                    <a:pt x="1" y="214"/>
                    <a:pt x="67" y="699"/>
                  </a:cubicBezTo>
                  <a:cubicBezTo>
                    <a:pt x="132" y="1118"/>
                    <a:pt x="223" y="1537"/>
                    <a:pt x="272" y="1973"/>
                  </a:cubicBezTo>
                  <a:cubicBezTo>
                    <a:pt x="494" y="3781"/>
                    <a:pt x="823" y="5564"/>
                    <a:pt x="1135" y="7364"/>
                  </a:cubicBezTo>
                  <a:cubicBezTo>
                    <a:pt x="1357" y="8555"/>
                    <a:pt x="1727" y="9697"/>
                    <a:pt x="2072" y="10848"/>
                  </a:cubicBezTo>
                  <a:cubicBezTo>
                    <a:pt x="2187" y="11226"/>
                    <a:pt x="2425" y="11440"/>
                    <a:pt x="2844" y="11489"/>
                  </a:cubicBezTo>
                  <a:cubicBezTo>
                    <a:pt x="3098" y="11521"/>
                    <a:pt x="3349" y="11532"/>
                    <a:pt x="3598" y="11532"/>
                  </a:cubicBezTo>
                  <a:cubicBezTo>
                    <a:pt x="4118" y="11532"/>
                    <a:pt x="4632" y="11484"/>
                    <a:pt x="5153" y="11472"/>
                  </a:cubicBezTo>
                  <a:cubicBezTo>
                    <a:pt x="5441" y="11464"/>
                    <a:pt x="5638" y="11325"/>
                    <a:pt x="5737" y="11062"/>
                  </a:cubicBezTo>
                  <a:cubicBezTo>
                    <a:pt x="5104" y="11062"/>
                    <a:pt x="4480" y="11053"/>
                    <a:pt x="3847" y="11053"/>
                  </a:cubicBezTo>
                  <a:cubicBezTo>
                    <a:pt x="3510" y="11053"/>
                    <a:pt x="3165" y="11037"/>
                    <a:pt x="2811" y="10988"/>
                  </a:cubicBezTo>
                  <a:cubicBezTo>
                    <a:pt x="2466" y="10938"/>
                    <a:pt x="2442" y="10922"/>
                    <a:pt x="2327" y="10552"/>
                  </a:cubicBezTo>
                  <a:cubicBezTo>
                    <a:pt x="2195" y="10207"/>
                    <a:pt x="2138" y="9862"/>
                    <a:pt x="2055" y="9500"/>
                  </a:cubicBezTo>
                  <a:cubicBezTo>
                    <a:pt x="1981" y="9221"/>
                    <a:pt x="1916" y="8941"/>
                    <a:pt x="1850" y="8662"/>
                  </a:cubicBezTo>
                  <a:cubicBezTo>
                    <a:pt x="1768" y="8226"/>
                    <a:pt x="1628" y="7791"/>
                    <a:pt x="1612" y="7339"/>
                  </a:cubicBezTo>
                  <a:cubicBezTo>
                    <a:pt x="1464" y="6944"/>
                    <a:pt x="1398" y="6509"/>
                    <a:pt x="1357" y="6082"/>
                  </a:cubicBezTo>
                  <a:cubicBezTo>
                    <a:pt x="1242" y="5736"/>
                    <a:pt x="1250" y="5367"/>
                    <a:pt x="1151" y="5021"/>
                  </a:cubicBezTo>
                  <a:cubicBezTo>
                    <a:pt x="1110" y="4750"/>
                    <a:pt x="1069" y="4479"/>
                    <a:pt x="1036" y="4200"/>
                  </a:cubicBezTo>
                  <a:cubicBezTo>
                    <a:pt x="971" y="3682"/>
                    <a:pt x="847" y="3172"/>
                    <a:pt x="864" y="2647"/>
                  </a:cubicBezTo>
                  <a:cubicBezTo>
                    <a:pt x="757" y="2301"/>
                    <a:pt x="757" y="1940"/>
                    <a:pt x="716" y="1586"/>
                  </a:cubicBezTo>
                  <a:cubicBezTo>
                    <a:pt x="667" y="1069"/>
                    <a:pt x="617" y="535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41;p38"/>
            <p:cNvSpPr/>
            <p:nvPr/>
          </p:nvSpPr>
          <p:spPr>
            <a:xfrm>
              <a:off x="2862675" y="2369350"/>
              <a:ext cx="104600" cy="100875"/>
            </a:xfrm>
            <a:custGeom>
              <a:avLst/>
              <a:gdLst/>
              <a:ahLst/>
              <a:cxnLst/>
              <a:rect l="l" t="t" r="r" b="b"/>
              <a:pathLst>
                <a:path w="4184" h="4035" extrusionOk="0">
                  <a:moveTo>
                    <a:pt x="2252" y="0"/>
                  </a:moveTo>
                  <a:cubicBezTo>
                    <a:pt x="2063" y="197"/>
                    <a:pt x="1874" y="403"/>
                    <a:pt x="1677" y="600"/>
                  </a:cubicBezTo>
                  <a:cubicBezTo>
                    <a:pt x="1639" y="634"/>
                    <a:pt x="1603" y="665"/>
                    <a:pt x="1565" y="665"/>
                  </a:cubicBezTo>
                  <a:cubicBezTo>
                    <a:pt x="1538" y="665"/>
                    <a:pt x="1511" y="649"/>
                    <a:pt x="1480" y="608"/>
                  </a:cubicBezTo>
                  <a:cubicBezTo>
                    <a:pt x="1266" y="904"/>
                    <a:pt x="1151" y="1266"/>
                    <a:pt x="995" y="1603"/>
                  </a:cubicBezTo>
                  <a:cubicBezTo>
                    <a:pt x="675" y="2285"/>
                    <a:pt x="403" y="2983"/>
                    <a:pt x="91" y="3665"/>
                  </a:cubicBezTo>
                  <a:cubicBezTo>
                    <a:pt x="34" y="3788"/>
                    <a:pt x="1" y="3904"/>
                    <a:pt x="1" y="4035"/>
                  </a:cubicBezTo>
                  <a:cubicBezTo>
                    <a:pt x="288" y="3945"/>
                    <a:pt x="527" y="3764"/>
                    <a:pt x="773" y="3583"/>
                  </a:cubicBezTo>
                  <a:cubicBezTo>
                    <a:pt x="1102" y="3361"/>
                    <a:pt x="1398" y="3090"/>
                    <a:pt x="1726" y="2843"/>
                  </a:cubicBezTo>
                  <a:cubicBezTo>
                    <a:pt x="2524" y="2252"/>
                    <a:pt x="3321" y="1644"/>
                    <a:pt x="4011" y="929"/>
                  </a:cubicBezTo>
                  <a:cubicBezTo>
                    <a:pt x="4060" y="888"/>
                    <a:pt x="4118" y="855"/>
                    <a:pt x="4184" y="814"/>
                  </a:cubicBezTo>
                  <a:cubicBezTo>
                    <a:pt x="3575" y="452"/>
                    <a:pt x="2918" y="206"/>
                    <a:pt x="22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2;p38"/>
            <p:cNvSpPr/>
            <p:nvPr/>
          </p:nvSpPr>
          <p:spPr>
            <a:xfrm>
              <a:off x="2772075" y="2602075"/>
              <a:ext cx="117325" cy="47525"/>
            </a:xfrm>
            <a:custGeom>
              <a:avLst/>
              <a:gdLst/>
              <a:ahLst/>
              <a:cxnLst/>
              <a:rect l="l" t="t" r="r" b="b"/>
              <a:pathLst>
                <a:path w="4693" h="1901" extrusionOk="0">
                  <a:moveTo>
                    <a:pt x="4550" y="1"/>
                  </a:moveTo>
                  <a:cubicBezTo>
                    <a:pt x="4503" y="1"/>
                    <a:pt x="4453" y="15"/>
                    <a:pt x="4405" y="26"/>
                  </a:cubicBezTo>
                  <a:cubicBezTo>
                    <a:pt x="3748" y="224"/>
                    <a:pt x="3066" y="331"/>
                    <a:pt x="2392" y="396"/>
                  </a:cubicBezTo>
                  <a:cubicBezTo>
                    <a:pt x="2055" y="432"/>
                    <a:pt x="1711" y="499"/>
                    <a:pt x="1361" y="499"/>
                  </a:cubicBezTo>
                  <a:cubicBezTo>
                    <a:pt x="1310" y="499"/>
                    <a:pt x="1260" y="498"/>
                    <a:pt x="1209" y="495"/>
                  </a:cubicBezTo>
                  <a:cubicBezTo>
                    <a:pt x="1165" y="491"/>
                    <a:pt x="1122" y="490"/>
                    <a:pt x="1079" y="490"/>
                  </a:cubicBezTo>
                  <a:cubicBezTo>
                    <a:pt x="782" y="490"/>
                    <a:pt x="489" y="563"/>
                    <a:pt x="188" y="563"/>
                  </a:cubicBezTo>
                  <a:cubicBezTo>
                    <a:pt x="126" y="563"/>
                    <a:pt x="63" y="560"/>
                    <a:pt x="1" y="552"/>
                  </a:cubicBezTo>
                  <a:lnTo>
                    <a:pt x="1" y="552"/>
                  </a:lnTo>
                  <a:cubicBezTo>
                    <a:pt x="83" y="914"/>
                    <a:pt x="157" y="1276"/>
                    <a:pt x="280" y="1612"/>
                  </a:cubicBezTo>
                  <a:cubicBezTo>
                    <a:pt x="316" y="1606"/>
                    <a:pt x="352" y="1603"/>
                    <a:pt x="388" y="1603"/>
                  </a:cubicBezTo>
                  <a:cubicBezTo>
                    <a:pt x="561" y="1603"/>
                    <a:pt x="724" y="1673"/>
                    <a:pt x="888" y="1686"/>
                  </a:cubicBezTo>
                  <a:cubicBezTo>
                    <a:pt x="1562" y="1736"/>
                    <a:pt x="2228" y="1818"/>
                    <a:pt x="2893" y="1875"/>
                  </a:cubicBezTo>
                  <a:cubicBezTo>
                    <a:pt x="3189" y="1900"/>
                    <a:pt x="3501" y="1892"/>
                    <a:pt x="3797" y="1900"/>
                  </a:cubicBezTo>
                  <a:cubicBezTo>
                    <a:pt x="4167" y="1325"/>
                    <a:pt x="4414" y="684"/>
                    <a:pt x="4693" y="68"/>
                  </a:cubicBezTo>
                  <a:cubicBezTo>
                    <a:pt x="4650" y="17"/>
                    <a:pt x="4601" y="1"/>
                    <a:pt x="455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3;p38"/>
            <p:cNvSpPr/>
            <p:nvPr/>
          </p:nvSpPr>
          <p:spPr>
            <a:xfrm>
              <a:off x="2766950" y="2568825"/>
              <a:ext cx="140550" cy="47350"/>
            </a:xfrm>
            <a:custGeom>
              <a:avLst/>
              <a:gdLst/>
              <a:ahLst/>
              <a:cxnLst/>
              <a:rect l="l" t="t" r="r" b="b"/>
              <a:pathLst>
                <a:path w="5622" h="1894" extrusionOk="0">
                  <a:moveTo>
                    <a:pt x="5621" y="1"/>
                  </a:moveTo>
                  <a:cubicBezTo>
                    <a:pt x="5177" y="99"/>
                    <a:pt x="4742" y="247"/>
                    <a:pt x="4314" y="387"/>
                  </a:cubicBezTo>
                  <a:cubicBezTo>
                    <a:pt x="3443" y="658"/>
                    <a:pt x="2548" y="855"/>
                    <a:pt x="1635" y="970"/>
                  </a:cubicBezTo>
                  <a:cubicBezTo>
                    <a:pt x="1209" y="1016"/>
                    <a:pt x="768" y="1062"/>
                    <a:pt x="331" y="1062"/>
                  </a:cubicBezTo>
                  <a:cubicBezTo>
                    <a:pt x="220" y="1062"/>
                    <a:pt x="110" y="1059"/>
                    <a:pt x="0" y="1052"/>
                  </a:cubicBezTo>
                  <a:lnTo>
                    <a:pt x="0" y="1052"/>
                  </a:lnTo>
                  <a:cubicBezTo>
                    <a:pt x="74" y="1332"/>
                    <a:pt x="132" y="1603"/>
                    <a:pt x="206" y="1882"/>
                  </a:cubicBezTo>
                  <a:cubicBezTo>
                    <a:pt x="267" y="1890"/>
                    <a:pt x="328" y="1893"/>
                    <a:pt x="390" y="1893"/>
                  </a:cubicBezTo>
                  <a:cubicBezTo>
                    <a:pt x="686" y="1893"/>
                    <a:pt x="980" y="1820"/>
                    <a:pt x="1282" y="1820"/>
                  </a:cubicBezTo>
                  <a:cubicBezTo>
                    <a:pt x="1326" y="1820"/>
                    <a:pt x="1370" y="1821"/>
                    <a:pt x="1414" y="1825"/>
                  </a:cubicBezTo>
                  <a:cubicBezTo>
                    <a:pt x="1465" y="1828"/>
                    <a:pt x="1515" y="1829"/>
                    <a:pt x="1566" y="1829"/>
                  </a:cubicBezTo>
                  <a:cubicBezTo>
                    <a:pt x="1916" y="1829"/>
                    <a:pt x="2260" y="1762"/>
                    <a:pt x="2597" y="1726"/>
                  </a:cubicBezTo>
                  <a:cubicBezTo>
                    <a:pt x="3279" y="1669"/>
                    <a:pt x="3953" y="1554"/>
                    <a:pt x="4610" y="1356"/>
                  </a:cubicBezTo>
                  <a:cubicBezTo>
                    <a:pt x="4662" y="1345"/>
                    <a:pt x="4712" y="1331"/>
                    <a:pt x="4758" y="1331"/>
                  </a:cubicBezTo>
                  <a:cubicBezTo>
                    <a:pt x="4809" y="1331"/>
                    <a:pt x="4855" y="1347"/>
                    <a:pt x="4898" y="1398"/>
                  </a:cubicBezTo>
                  <a:cubicBezTo>
                    <a:pt x="5144" y="937"/>
                    <a:pt x="5383" y="477"/>
                    <a:pt x="56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4;p38"/>
            <p:cNvSpPr/>
            <p:nvPr/>
          </p:nvSpPr>
          <p:spPr>
            <a:xfrm>
              <a:off x="2749475" y="2449675"/>
              <a:ext cx="77075" cy="80775"/>
            </a:xfrm>
            <a:custGeom>
              <a:avLst/>
              <a:gdLst/>
              <a:ahLst/>
              <a:cxnLst/>
              <a:rect l="l" t="t" r="r" b="b"/>
              <a:pathLst>
                <a:path w="3083" h="3231" extrusionOk="0">
                  <a:moveTo>
                    <a:pt x="2713" y="0"/>
                  </a:moveTo>
                  <a:cubicBezTo>
                    <a:pt x="2630" y="0"/>
                    <a:pt x="2581" y="41"/>
                    <a:pt x="2523" y="99"/>
                  </a:cubicBezTo>
                  <a:cubicBezTo>
                    <a:pt x="2211" y="403"/>
                    <a:pt x="1891" y="715"/>
                    <a:pt x="1562" y="1003"/>
                  </a:cubicBezTo>
                  <a:cubicBezTo>
                    <a:pt x="1143" y="1381"/>
                    <a:pt x="699" y="1726"/>
                    <a:pt x="255" y="2088"/>
                  </a:cubicBezTo>
                  <a:cubicBezTo>
                    <a:pt x="183" y="2145"/>
                    <a:pt x="118" y="2171"/>
                    <a:pt x="36" y="2171"/>
                  </a:cubicBezTo>
                  <a:cubicBezTo>
                    <a:pt x="25" y="2171"/>
                    <a:pt x="13" y="2171"/>
                    <a:pt x="1" y="2170"/>
                  </a:cubicBezTo>
                  <a:lnTo>
                    <a:pt x="1" y="2170"/>
                  </a:lnTo>
                  <a:cubicBezTo>
                    <a:pt x="99" y="2523"/>
                    <a:pt x="91" y="2876"/>
                    <a:pt x="206" y="3230"/>
                  </a:cubicBezTo>
                  <a:cubicBezTo>
                    <a:pt x="216" y="3230"/>
                    <a:pt x="227" y="3231"/>
                    <a:pt x="237" y="3231"/>
                  </a:cubicBezTo>
                  <a:cubicBezTo>
                    <a:pt x="366" y="3231"/>
                    <a:pt x="495" y="3184"/>
                    <a:pt x="617" y="3123"/>
                  </a:cubicBezTo>
                  <a:cubicBezTo>
                    <a:pt x="831" y="3000"/>
                    <a:pt x="1061" y="2876"/>
                    <a:pt x="1283" y="2753"/>
                  </a:cubicBezTo>
                  <a:cubicBezTo>
                    <a:pt x="1899" y="2408"/>
                    <a:pt x="2515" y="2046"/>
                    <a:pt x="3082" y="1619"/>
                  </a:cubicBezTo>
                  <a:cubicBezTo>
                    <a:pt x="3008" y="1060"/>
                    <a:pt x="2836" y="534"/>
                    <a:pt x="271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5;p38"/>
            <p:cNvSpPr/>
            <p:nvPr/>
          </p:nvSpPr>
          <p:spPr>
            <a:xfrm>
              <a:off x="2738600" y="2370300"/>
              <a:ext cx="61650" cy="74050"/>
            </a:xfrm>
            <a:custGeom>
              <a:avLst/>
              <a:gdLst/>
              <a:ahLst/>
              <a:cxnLst/>
              <a:rect l="l" t="t" r="r" b="b"/>
              <a:pathLst>
                <a:path w="2466" h="2962" extrusionOk="0">
                  <a:moveTo>
                    <a:pt x="1839" y="1"/>
                  </a:moveTo>
                  <a:cubicBezTo>
                    <a:pt x="1530" y="1"/>
                    <a:pt x="1223" y="20"/>
                    <a:pt x="920" y="94"/>
                  </a:cubicBezTo>
                  <a:cubicBezTo>
                    <a:pt x="649" y="652"/>
                    <a:pt x="493" y="1244"/>
                    <a:pt x="148" y="1762"/>
                  </a:cubicBezTo>
                  <a:cubicBezTo>
                    <a:pt x="107" y="1819"/>
                    <a:pt x="74" y="1877"/>
                    <a:pt x="0" y="1901"/>
                  </a:cubicBezTo>
                  <a:cubicBezTo>
                    <a:pt x="33" y="2263"/>
                    <a:pt x="33" y="2616"/>
                    <a:pt x="140" y="2962"/>
                  </a:cubicBezTo>
                  <a:cubicBezTo>
                    <a:pt x="271" y="2962"/>
                    <a:pt x="345" y="2863"/>
                    <a:pt x="436" y="2764"/>
                  </a:cubicBezTo>
                  <a:cubicBezTo>
                    <a:pt x="682" y="2542"/>
                    <a:pt x="888" y="2271"/>
                    <a:pt x="1109" y="2025"/>
                  </a:cubicBezTo>
                  <a:cubicBezTo>
                    <a:pt x="1414" y="1696"/>
                    <a:pt x="1685" y="1367"/>
                    <a:pt x="1931" y="998"/>
                  </a:cubicBezTo>
                  <a:cubicBezTo>
                    <a:pt x="2096" y="751"/>
                    <a:pt x="2252" y="496"/>
                    <a:pt x="2465" y="283"/>
                  </a:cubicBezTo>
                  <a:cubicBezTo>
                    <a:pt x="2416" y="52"/>
                    <a:pt x="2244" y="11"/>
                    <a:pt x="2046" y="3"/>
                  </a:cubicBezTo>
                  <a:cubicBezTo>
                    <a:pt x="1977" y="2"/>
                    <a:pt x="1908" y="1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6;p38"/>
            <p:cNvSpPr/>
            <p:nvPr/>
          </p:nvSpPr>
          <p:spPr>
            <a:xfrm>
              <a:off x="2831050" y="2363400"/>
              <a:ext cx="75825" cy="149050"/>
            </a:xfrm>
            <a:custGeom>
              <a:avLst/>
              <a:gdLst/>
              <a:ahLst/>
              <a:cxnLst/>
              <a:rect l="l" t="t" r="r" b="b"/>
              <a:pathLst>
                <a:path w="3033" h="5962" extrusionOk="0">
                  <a:moveTo>
                    <a:pt x="2696" y="1"/>
                  </a:moveTo>
                  <a:cubicBezTo>
                    <a:pt x="2554" y="1"/>
                    <a:pt x="2482" y="93"/>
                    <a:pt x="2367" y="328"/>
                  </a:cubicBezTo>
                  <a:cubicBezTo>
                    <a:pt x="2194" y="682"/>
                    <a:pt x="2046" y="1052"/>
                    <a:pt x="1890" y="1421"/>
                  </a:cubicBezTo>
                  <a:cubicBezTo>
                    <a:pt x="1340" y="2777"/>
                    <a:pt x="781" y="4142"/>
                    <a:pt x="230" y="5497"/>
                  </a:cubicBezTo>
                  <a:cubicBezTo>
                    <a:pt x="181" y="5612"/>
                    <a:pt x="148" y="5744"/>
                    <a:pt x="0" y="5785"/>
                  </a:cubicBezTo>
                  <a:cubicBezTo>
                    <a:pt x="93" y="5908"/>
                    <a:pt x="156" y="5961"/>
                    <a:pt x="225" y="5961"/>
                  </a:cubicBezTo>
                  <a:cubicBezTo>
                    <a:pt x="266" y="5961"/>
                    <a:pt x="309" y="5942"/>
                    <a:pt x="362" y="5908"/>
                  </a:cubicBezTo>
                  <a:cubicBezTo>
                    <a:pt x="469" y="5834"/>
                    <a:pt x="534" y="5752"/>
                    <a:pt x="592" y="5645"/>
                  </a:cubicBezTo>
                  <a:cubicBezTo>
                    <a:pt x="682" y="5456"/>
                    <a:pt x="764" y="5259"/>
                    <a:pt x="855" y="5078"/>
                  </a:cubicBezTo>
                  <a:cubicBezTo>
                    <a:pt x="1003" y="4807"/>
                    <a:pt x="1044" y="4503"/>
                    <a:pt x="1266" y="4273"/>
                  </a:cubicBezTo>
                  <a:cubicBezTo>
                    <a:pt x="1266" y="4142"/>
                    <a:pt x="1307" y="4026"/>
                    <a:pt x="1356" y="3903"/>
                  </a:cubicBezTo>
                  <a:cubicBezTo>
                    <a:pt x="1660" y="3221"/>
                    <a:pt x="1948" y="2523"/>
                    <a:pt x="2260" y="1841"/>
                  </a:cubicBezTo>
                  <a:cubicBezTo>
                    <a:pt x="2424" y="1512"/>
                    <a:pt x="2531" y="1150"/>
                    <a:pt x="2745" y="846"/>
                  </a:cubicBezTo>
                  <a:cubicBezTo>
                    <a:pt x="2811" y="575"/>
                    <a:pt x="3024" y="361"/>
                    <a:pt x="3032" y="82"/>
                  </a:cubicBezTo>
                  <a:cubicBezTo>
                    <a:pt x="2883" y="31"/>
                    <a:pt x="2778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7;p38"/>
            <p:cNvSpPr/>
            <p:nvPr/>
          </p:nvSpPr>
          <p:spPr>
            <a:xfrm>
              <a:off x="2779050" y="2642125"/>
              <a:ext cx="87975" cy="12600"/>
            </a:xfrm>
            <a:custGeom>
              <a:avLst/>
              <a:gdLst/>
              <a:ahLst/>
              <a:cxnLst/>
              <a:rect l="l" t="t" r="r" b="b"/>
              <a:pathLst>
                <a:path w="3519" h="504" extrusionOk="0">
                  <a:moveTo>
                    <a:pt x="109" y="1"/>
                  </a:moveTo>
                  <a:cubicBezTo>
                    <a:pt x="73" y="1"/>
                    <a:pt x="37" y="4"/>
                    <a:pt x="1" y="10"/>
                  </a:cubicBezTo>
                  <a:cubicBezTo>
                    <a:pt x="108" y="380"/>
                    <a:pt x="132" y="389"/>
                    <a:pt x="478" y="430"/>
                  </a:cubicBezTo>
                  <a:cubicBezTo>
                    <a:pt x="823" y="479"/>
                    <a:pt x="1168" y="495"/>
                    <a:pt x="1521" y="495"/>
                  </a:cubicBezTo>
                  <a:cubicBezTo>
                    <a:pt x="2154" y="495"/>
                    <a:pt x="2779" y="504"/>
                    <a:pt x="3403" y="504"/>
                  </a:cubicBezTo>
                  <a:cubicBezTo>
                    <a:pt x="3461" y="438"/>
                    <a:pt x="3502" y="380"/>
                    <a:pt x="3518" y="298"/>
                  </a:cubicBezTo>
                  <a:cubicBezTo>
                    <a:pt x="3420" y="298"/>
                    <a:pt x="3320" y="299"/>
                    <a:pt x="3220" y="299"/>
                  </a:cubicBezTo>
                  <a:cubicBezTo>
                    <a:pt x="3020" y="299"/>
                    <a:pt x="2817" y="295"/>
                    <a:pt x="2614" y="273"/>
                  </a:cubicBezTo>
                  <a:cubicBezTo>
                    <a:pt x="1949" y="216"/>
                    <a:pt x="1283" y="134"/>
                    <a:pt x="617" y="84"/>
                  </a:cubicBezTo>
                  <a:cubicBezTo>
                    <a:pt x="447" y="71"/>
                    <a:pt x="28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8;p38"/>
            <p:cNvSpPr/>
            <p:nvPr/>
          </p:nvSpPr>
          <p:spPr>
            <a:xfrm>
              <a:off x="2734475" y="2372625"/>
              <a:ext cx="26750" cy="45225"/>
            </a:xfrm>
            <a:custGeom>
              <a:avLst/>
              <a:gdLst/>
              <a:ahLst/>
              <a:cxnLst/>
              <a:rect l="l" t="t" r="r" b="b"/>
              <a:pathLst>
                <a:path w="1070" h="1809" extrusionOk="0">
                  <a:moveTo>
                    <a:pt x="1069" y="1"/>
                  </a:moveTo>
                  <a:lnTo>
                    <a:pt x="1069" y="1"/>
                  </a:lnTo>
                  <a:cubicBezTo>
                    <a:pt x="716" y="25"/>
                    <a:pt x="362" y="83"/>
                    <a:pt x="1" y="222"/>
                  </a:cubicBezTo>
                  <a:cubicBezTo>
                    <a:pt x="58" y="740"/>
                    <a:pt x="108" y="1274"/>
                    <a:pt x="157" y="1808"/>
                  </a:cubicBezTo>
                  <a:cubicBezTo>
                    <a:pt x="231" y="1784"/>
                    <a:pt x="264" y="1726"/>
                    <a:pt x="305" y="1669"/>
                  </a:cubicBezTo>
                  <a:cubicBezTo>
                    <a:pt x="650" y="1151"/>
                    <a:pt x="806" y="55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49;p38"/>
            <p:cNvSpPr/>
            <p:nvPr/>
          </p:nvSpPr>
          <p:spPr>
            <a:xfrm>
              <a:off x="2899650" y="2365225"/>
              <a:ext cx="19550" cy="20725"/>
            </a:xfrm>
            <a:custGeom>
              <a:avLst/>
              <a:gdLst/>
              <a:ahLst/>
              <a:cxnLst/>
              <a:rect l="l" t="t" r="r" b="b"/>
              <a:pathLst>
                <a:path w="782" h="829" extrusionOk="0">
                  <a:moveTo>
                    <a:pt x="297" y="1"/>
                  </a:moveTo>
                  <a:cubicBezTo>
                    <a:pt x="280" y="288"/>
                    <a:pt x="67" y="502"/>
                    <a:pt x="1" y="773"/>
                  </a:cubicBezTo>
                  <a:cubicBezTo>
                    <a:pt x="30" y="813"/>
                    <a:pt x="57" y="828"/>
                    <a:pt x="84" y="828"/>
                  </a:cubicBezTo>
                  <a:cubicBezTo>
                    <a:pt x="123" y="828"/>
                    <a:pt x="162" y="793"/>
                    <a:pt x="206" y="749"/>
                  </a:cubicBezTo>
                  <a:cubicBezTo>
                    <a:pt x="395" y="560"/>
                    <a:pt x="584" y="362"/>
                    <a:pt x="782" y="157"/>
                  </a:cubicBezTo>
                  <a:cubicBezTo>
                    <a:pt x="625" y="75"/>
                    <a:pt x="461" y="25"/>
                    <a:pt x="2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975;p39"/>
          <p:cNvGrpSpPr/>
          <p:nvPr/>
        </p:nvGrpSpPr>
        <p:grpSpPr>
          <a:xfrm>
            <a:off x="6500557" y="1937235"/>
            <a:ext cx="1729043" cy="1706925"/>
            <a:chOff x="982025" y="2317975"/>
            <a:chExt cx="260750" cy="379725"/>
          </a:xfrm>
        </p:grpSpPr>
        <p:sp>
          <p:nvSpPr>
            <p:cNvPr id="28" name="Google Shape;976;p39"/>
            <p:cNvSpPr/>
            <p:nvPr/>
          </p:nvSpPr>
          <p:spPr>
            <a:xfrm>
              <a:off x="1195700" y="2326200"/>
              <a:ext cx="46650" cy="353600"/>
            </a:xfrm>
            <a:custGeom>
              <a:avLst/>
              <a:gdLst/>
              <a:ahLst/>
              <a:cxnLst/>
              <a:rect l="l" t="t" r="r" b="b"/>
              <a:pathLst>
                <a:path w="1866" h="14144" extrusionOk="0">
                  <a:moveTo>
                    <a:pt x="1636" y="0"/>
                  </a:moveTo>
                  <a:cubicBezTo>
                    <a:pt x="1216" y="2285"/>
                    <a:pt x="970" y="4602"/>
                    <a:pt x="715" y="6903"/>
                  </a:cubicBezTo>
                  <a:cubicBezTo>
                    <a:pt x="576" y="8095"/>
                    <a:pt x="444" y="9278"/>
                    <a:pt x="329" y="10470"/>
                  </a:cubicBezTo>
                  <a:cubicBezTo>
                    <a:pt x="280" y="11053"/>
                    <a:pt x="222" y="11653"/>
                    <a:pt x="165" y="12245"/>
                  </a:cubicBezTo>
                  <a:cubicBezTo>
                    <a:pt x="115" y="12853"/>
                    <a:pt x="0" y="13486"/>
                    <a:pt x="33" y="14094"/>
                  </a:cubicBezTo>
                  <a:lnTo>
                    <a:pt x="288" y="14143"/>
                  </a:lnTo>
                  <a:lnTo>
                    <a:pt x="288" y="14135"/>
                  </a:lnTo>
                  <a:cubicBezTo>
                    <a:pt x="403" y="13609"/>
                    <a:pt x="403" y="13050"/>
                    <a:pt x="452" y="12500"/>
                  </a:cubicBezTo>
                  <a:cubicBezTo>
                    <a:pt x="510" y="11916"/>
                    <a:pt x="559" y="11324"/>
                    <a:pt x="617" y="10725"/>
                  </a:cubicBezTo>
                  <a:cubicBezTo>
                    <a:pt x="732" y="9517"/>
                    <a:pt x="863" y="8292"/>
                    <a:pt x="1003" y="7076"/>
                  </a:cubicBezTo>
                  <a:cubicBezTo>
                    <a:pt x="1258" y="4726"/>
                    <a:pt x="1627" y="2375"/>
                    <a:pt x="1866" y="25"/>
                  </a:cubicBezTo>
                  <a:lnTo>
                    <a:pt x="163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7;p39"/>
            <p:cNvSpPr/>
            <p:nvPr/>
          </p:nvSpPr>
          <p:spPr>
            <a:xfrm>
              <a:off x="987575" y="2325175"/>
              <a:ext cx="248825" cy="365900"/>
            </a:xfrm>
            <a:custGeom>
              <a:avLst/>
              <a:gdLst/>
              <a:ahLst/>
              <a:cxnLst/>
              <a:rect l="l" t="t" r="r" b="b"/>
              <a:pathLst>
                <a:path w="9953" h="14636" extrusionOk="0">
                  <a:moveTo>
                    <a:pt x="963" y="817"/>
                  </a:moveTo>
                  <a:cubicBezTo>
                    <a:pt x="1074" y="817"/>
                    <a:pt x="1132" y="992"/>
                    <a:pt x="1020" y="1052"/>
                  </a:cubicBezTo>
                  <a:cubicBezTo>
                    <a:pt x="880" y="1118"/>
                    <a:pt x="831" y="1216"/>
                    <a:pt x="839" y="1307"/>
                  </a:cubicBezTo>
                  <a:cubicBezTo>
                    <a:pt x="872" y="1553"/>
                    <a:pt x="1291" y="1816"/>
                    <a:pt x="1414" y="1915"/>
                  </a:cubicBezTo>
                  <a:cubicBezTo>
                    <a:pt x="1529" y="1997"/>
                    <a:pt x="1628" y="2096"/>
                    <a:pt x="1702" y="2219"/>
                  </a:cubicBezTo>
                  <a:cubicBezTo>
                    <a:pt x="1817" y="2416"/>
                    <a:pt x="1817" y="2630"/>
                    <a:pt x="1735" y="2835"/>
                  </a:cubicBezTo>
                  <a:cubicBezTo>
                    <a:pt x="1504" y="3443"/>
                    <a:pt x="683" y="3863"/>
                    <a:pt x="1340" y="4512"/>
                  </a:cubicBezTo>
                  <a:cubicBezTo>
                    <a:pt x="1620" y="4775"/>
                    <a:pt x="2030" y="5005"/>
                    <a:pt x="2096" y="5416"/>
                  </a:cubicBezTo>
                  <a:cubicBezTo>
                    <a:pt x="2203" y="6131"/>
                    <a:pt x="1069" y="6443"/>
                    <a:pt x="1595" y="7215"/>
                  </a:cubicBezTo>
                  <a:cubicBezTo>
                    <a:pt x="1858" y="7593"/>
                    <a:pt x="2433" y="7676"/>
                    <a:pt x="2178" y="8251"/>
                  </a:cubicBezTo>
                  <a:cubicBezTo>
                    <a:pt x="2071" y="8473"/>
                    <a:pt x="1866" y="8654"/>
                    <a:pt x="1751" y="8867"/>
                  </a:cubicBezTo>
                  <a:cubicBezTo>
                    <a:pt x="1529" y="9286"/>
                    <a:pt x="1874" y="9418"/>
                    <a:pt x="2187" y="9574"/>
                  </a:cubicBezTo>
                  <a:cubicBezTo>
                    <a:pt x="2515" y="9747"/>
                    <a:pt x="2745" y="10034"/>
                    <a:pt x="2556" y="10404"/>
                  </a:cubicBezTo>
                  <a:cubicBezTo>
                    <a:pt x="2450" y="10601"/>
                    <a:pt x="2252" y="10749"/>
                    <a:pt x="2113" y="10922"/>
                  </a:cubicBezTo>
                  <a:cubicBezTo>
                    <a:pt x="1833" y="11267"/>
                    <a:pt x="2055" y="11489"/>
                    <a:pt x="2384" y="11669"/>
                  </a:cubicBezTo>
                  <a:cubicBezTo>
                    <a:pt x="2721" y="11867"/>
                    <a:pt x="3082" y="12089"/>
                    <a:pt x="2975" y="12541"/>
                  </a:cubicBezTo>
                  <a:cubicBezTo>
                    <a:pt x="2918" y="12804"/>
                    <a:pt x="2712" y="12993"/>
                    <a:pt x="2614" y="13239"/>
                  </a:cubicBezTo>
                  <a:cubicBezTo>
                    <a:pt x="2429" y="13749"/>
                    <a:pt x="2968" y="13833"/>
                    <a:pt x="3366" y="13833"/>
                  </a:cubicBezTo>
                  <a:cubicBezTo>
                    <a:pt x="3410" y="13833"/>
                    <a:pt x="3453" y="13832"/>
                    <a:pt x="3493" y="13831"/>
                  </a:cubicBezTo>
                  <a:cubicBezTo>
                    <a:pt x="3498" y="13830"/>
                    <a:pt x="3502" y="13830"/>
                    <a:pt x="3506" y="13830"/>
                  </a:cubicBezTo>
                  <a:cubicBezTo>
                    <a:pt x="3585" y="13830"/>
                    <a:pt x="3596" y="13972"/>
                    <a:pt x="3510" y="13995"/>
                  </a:cubicBezTo>
                  <a:cubicBezTo>
                    <a:pt x="3392" y="14020"/>
                    <a:pt x="3253" y="14036"/>
                    <a:pt x="3112" y="14036"/>
                  </a:cubicBezTo>
                  <a:cubicBezTo>
                    <a:pt x="2694" y="14036"/>
                    <a:pt x="2261" y="13891"/>
                    <a:pt x="2310" y="13387"/>
                  </a:cubicBezTo>
                  <a:cubicBezTo>
                    <a:pt x="2334" y="13058"/>
                    <a:pt x="2639" y="12828"/>
                    <a:pt x="2712" y="12524"/>
                  </a:cubicBezTo>
                  <a:cubicBezTo>
                    <a:pt x="2819" y="12048"/>
                    <a:pt x="2195" y="11949"/>
                    <a:pt x="1915" y="11711"/>
                  </a:cubicBezTo>
                  <a:cubicBezTo>
                    <a:pt x="1562" y="11407"/>
                    <a:pt x="1669" y="11020"/>
                    <a:pt x="1948" y="10708"/>
                  </a:cubicBezTo>
                  <a:cubicBezTo>
                    <a:pt x="2244" y="10379"/>
                    <a:pt x="2573" y="10059"/>
                    <a:pt x="2014" y="9788"/>
                  </a:cubicBezTo>
                  <a:cubicBezTo>
                    <a:pt x="1825" y="9697"/>
                    <a:pt x="1611" y="9615"/>
                    <a:pt x="1488" y="9434"/>
                  </a:cubicBezTo>
                  <a:cubicBezTo>
                    <a:pt x="1176" y="8958"/>
                    <a:pt x="1726" y="8580"/>
                    <a:pt x="1907" y="8202"/>
                  </a:cubicBezTo>
                  <a:cubicBezTo>
                    <a:pt x="2121" y="7758"/>
                    <a:pt x="1587" y="7684"/>
                    <a:pt x="1373" y="7380"/>
                  </a:cubicBezTo>
                  <a:cubicBezTo>
                    <a:pt x="1233" y="7158"/>
                    <a:pt x="1168" y="6895"/>
                    <a:pt x="1209" y="6640"/>
                  </a:cubicBezTo>
                  <a:cubicBezTo>
                    <a:pt x="1274" y="6279"/>
                    <a:pt x="1529" y="6114"/>
                    <a:pt x="1710" y="5827"/>
                  </a:cubicBezTo>
                  <a:cubicBezTo>
                    <a:pt x="1981" y="5408"/>
                    <a:pt x="1669" y="5161"/>
                    <a:pt x="1373" y="4898"/>
                  </a:cubicBezTo>
                  <a:cubicBezTo>
                    <a:pt x="1003" y="4586"/>
                    <a:pt x="666" y="4224"/>
                    <a:pt x="863" y="3706"/>
                  </a:cubicBezTo>
                  <a:cubicBezTo>
                    <a:pt x="962" y="3419"/>
                    <a:pt x="1200" y="3213"/>
                    <a:pt x="1365" y="2959"/>
                  </a:cubicBezTo>
                  <a:cubicBezTo>
                    <a:pt x="1480" y="2786"/>
                    <a:pt x="1578" y="2589"/>
                    <a:pt x="1463" y="2367"/>
                  </a:cubicBezTo>
                  <a:cubicBezTo>
                    <a:pt x="1365" y="2145"/>
                    <a:pt x="1102" y="2038"/>
                    <a:pt x="929" y="1890"/>
                  </a:cubicBezTo>
                  <a:cubicBezTo>
                    <a:pt x="765" y="1751"/>
                    <a:pt x="633" y="1545"/>
                    <a:pt x="601" y="1340"/>
                  </a:cubicBezTo>
                  <a:cubicBezTo>
                    <a:pt x="568" y="1118"/>
                    <a:pt x="658" y="912"/>
                    <a:pt x="929" y="822"/>
                  </a:cubicBezTo>
                  <a:cubicBezTo>
                    <a:pt x="941" y="818"/>
                    <a:pt x="952" y="817"/>
                    <a:pt x="963" y="817"/>
                  </a:cubicBezTo>
                  <a:close/>
                  <a:moveTo>
                    <a:pt x="9952" y="0"/>
                  </a:moveTo>
                  <a:lnTo>
                    <a:pt x="9952" y="0"/>
                  </a:lnTo>
                  <a:cubicBezTo>
                    <a:pt x="9418" y="8"/>
                    <a:pt x="8884" y="8"/>
                    <a:pt x="8350" y="17"/>
                  </a:cubicBezTo>
                  <a:cubicBezTo>
                    <a:pt x="7997" y="33"/>
                    <a:pt x="7561" y="17"/>
                    <a:pt x="7503" y="469"/>
                  </a:cubicBezTo>
                  <a:cubicBezTo>
                    <a:pt x="7479" y="740"/>
                    <a:pt x="7462" y="1019"/>
                    <a:pt x="7446" y="1282"/>
                  </a:cubicBezTo>
                  <a:cubicBezTo>
                    <a:pt x="7364" y="2342"/>
                    <a:pt x="7273" y="3386"/>
                    <a:pt x="7191" y="4438"/>
                  </a:cubicBezTo>
                  <a:cubicBezTo>
                    <a:pt x="7010" y="6607"/>
                    <a:pt x="6838" y="8760"/>
                    <a:pt x="6665" y="10922"/>
                  </a:cubicBezTo>
                  <a:cubicBezTo>
                    <a:pt x="6660" y="11006"/>
                    <a:pt x="6580" y="11080"/>
                    <a:pt x="6499" y="11080"/>
                  </a:cubicBezTo>
                  <a:cubicBezTo>
                    <a:pt x="6462" y="11080"/>
                    <a:pt x="6425" y="11064"/>
                    <a:pt x="6394" y="11029"/>
                  </a:cubicBezTo>
                  <a:cubicBezTo>
                    <a:pt x="6189" y="10774"/>
                    <a:pt x="5983" y="10519"/>
                    <a:pt x="5778" y="10248"/>
                  </a:cubicBezTo>
                  <a:cubicBezTo>
                    <a:pt x="5679" y="10116"/>
                    <a:pt x="5572" y="9993"/>
                    <a:pt x="5474" y="9862"/>
                  </a:cubicBezTo>
                  <a:cubicBezTo>
                    <a:pt x="5381" y="9747"/>
                    <a:pt x="5362" y="9676"/>
                    <a:pt x="5245" y="9676"/>
                  </a:cubicBezTo>
                  <a:cubicBezTo>
                    <a:pt x="5228" y="9676"/>
                    <a:pt x="5208" y="9678"/>
                    <a:pt x="5186" y="9681"/>
                  </a:cubicBezTo>
                  <a:cubicBezTo>
                    <a:pt x="4948" y="9705"/>
                    <a:pt x="4660" y="10157"/>
                    <a:pt x="4504" y="10338"/>
                  </a:cubicBezTo>
                  <a:cubicBezTo>
                    <a:pt x="4290" y="10593"/>
                    <a:pt x="4068" y="10839"/>
                    <a:pt x="3838" y="11094"/>
                  </a:cubicBezTo>
                  <a:cubicBezTo>
                    <a:pt x="3807" y="11125"/>
                    <a:pt x="3771" y="11139"/>
                    <a:pt x="3735" y="11139"/>
                  </a:cubicBezTo>
                  <a:cubicBezTo>
                    <a:pt x="3668" y="11139"/>
                    <a:pt x="3602" y="11090"/>
                    <a:pt x="3575" y="11020"/>
                  </a:cubicBezTo>
                  <a:cubicBezTo>
                    <a:pt x="2901" y="9122"/>
                    <a:pt x="2770" y="7043"/>
                    <a:pt x="2515" y="5062"/>
                  </a:cubicBezTo>
                  <a:cubicBezTo>
                    <a:pt x="2367" y="3986"/>
                    <a:pt x="2236" y="2918"/>
                    <a:pt x="2096" y="1849"/>
                  </a:cubicBezTo>
                  <a:cubicBezTo>
                    <a:pt x="2063" y="1586"/>
                    <a:pt x="2022" y="1315"/>
                    <a:pt x="1989" y="1044"/>
                  </a:cubicBezTo>
                  <a:cubicBezTo>
                    <a:pt x="1965" y="912"/>
                    <a:pt x="1965" y="740"/>
                    <a:pt x="1924" y="608"/>
                  </a:cubicBezTo>
                  <a:cubicBezTo>
                    <a:pt x="1841" y="329"/>
                    <a:pt x="1776" y="206"/>
                    <a:pt x="1496" y="189"/>
                  </a:cubicBezTo>
                  <a:cubicBezTo>
                    <a:pt x="1337" y="176"/>
                    <a:pt x="1178" y="171"/>
                    <a:pt x="1018" y="171"/>
                  </a:cubicBezTo>
                  <a:cubicBezTo>
                    <a:pt x="685" y="171"/>
                    <a:pt x="351" y="192"/>
                    <a:pt x="17" y="197"/>
                  </a:cubicBezTo>
                  <a:lnTo>
                    <a:pt x="1" y="197"/>
                  </a:lnTo>
                  <a:cubicBezTo>
                    <a:pt x="338" y="2466"/>
                    <a:pt x="518" y="4758"/>
                    <a:pt x="822" y="7026"/>
                  </a:cubicBezTo>
                  <a:cubicBezTo>
                    <a:pt x="1135" y="9442"/>
                    <a:pt x="1496" y="11858"/>
                    <a:pt x="1874" y="14258"/>
                  </a:cubicBezTo>
                  <a:cubicBezTo>
                    <a:pt x="1891" y="14299"/>
                    <a:pt x="1874" y="14340"/>
                    <a:pt x="1858" y="14373"/>
                  </a:cubicBezTo>
                  <a:cubicBezTo>
                    <a:pt x="1987" y="14584"/>
                    <a:pt x="2403" y="14635"/>
                    <a:pt x="2785" y="14635"/>
                  </a:cubicBezTo>
                  <a:cubicBezTo>
                    <a:pt x="3059" y="14635"/>
                    <a:pt x="3315" y="14609"/>
                    <a:pt x="3436" y="14595"/>
                  </a:cubicBezTo>
                  <a:cubicBezTo>
                    <a:pt x="3715" y="14570"/>
                    <a:pt x="3929" y="14570"/>
                    <a:pt x="4110" y="14299"/>
                  </a:cubicBezTo>
                  <a:cubicBezTo>
                    <a:pt x="4208" y="14135"/>
                    <a:pt x="4274" y="13938"/>
                    <a:pt x="4356" y="13765"/>
                  </a:cubicBezTo>
                  <a:cubicBezTo>
                    <a:pt x="4504" y="13436"/>
                    <a:pt x="4627" y="13058"/>
                    <a:pt x="4824" y="12746"/>
                  </a:cubicBezTo>
                  <a:cubicBezTo>
                    <a:pt x="4907" y="12606"/>
                    <a:pt x="5013" y="12483"/>
                    <a:pt x="5178" y="12450"/>
                  </a:cubicBezTo>
                  <a:cubicBezTo>
                    <a:pt x="5200" y="12446"/>
                    <a:pt x="5222" y="12444"/>
                    <a:pt x="5244" y="12444"/>
                  </a:cubicBezTo>
                  <a:cubicBezTo>
                    <a:pt x="5683" y="12444"/>
                    <a:pt x="5965" y="13213"/>
                    <a:pt x="6106" y="13527"/>
                  </a:cubicBezTo>
                  <a:cubicBezTo>
                    <a:pt x="6180" y="13675"/>
                    <a:pt x="6230" y="13855"/>
                    <a:pt x="6312" y="13995"/>
                  </a:cubicBezTo>
                  <a:cubicBezTo>
                    <a:pt x="6441" y="14187"/>
                    <a:pt x="6620" y="14225"/>
                    <a:pt x="6806" y="14225"/>
                  </a:cubicBezTo>
                  <a:cubicBezTo>
                    <a:pt x="6915" y="14225"/>
                    <a:pt x="7027" y="14212"/>
                    <a:pt x="7134" y="14209"/>
                  </a:cubicBezTo>
                  <a:cubicBezTo>
                    <a:pt x="7545" y="14201"/>
                    <a:pt x="7955" y="14168"/>
                    <a:pt x="8358" y="14135"/>
                  </a:cubicBezTo>
                  <a:cubicBezTo>
                    <a:pt x="8325" y="13527"/>
                    <a:pt x="8440" y="12894"/>
                    <a:pt x="8490" y="12286"/>
                  </a:cubicBezTo>
                  <a:cubicBezTo>
                    <a:pt x="8547" y="11694"/>
                    <a:pt x="8605" y="11094"/>
                    <a:pt x="8646" y="10470"/>
                  </a:cubicBezTo>
                  <a:cubicBezTo>
                    <a:pt x="8761" y="9278"/>
                    <a:pt x="8892" y="8087"/>
                    <a:pt x="9024" y="6903"/>
                  </a:cubicBezTo>
                  <a:cubicBezTo>
                    <a:pt x="9287" y="4602"/>
                    <a:pt x="9517" y="2277"/>
                    <a:pt x="9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8;p39"/>
            <p:cNvSpPr/>
            <p:nvPr/>
          </p:nvSpPr>
          <p:spPr>
            <a:xfrm>
              <a:off x="1002375" y="2357825"/>
              <a:ext cx="75000" cy="318175"/>
            </a:xfrm>
            <a:custGeom>
              <a:avLst/>
              <a:gdLst/>
              <a:ahLst/>
              <a:cxnLst/>
              <a:rect l="l" t="t" r="r" b="b"/>
              <a:pathLst>
                <a:path w="3000" h="12727" extrusionOk="0">
                  <a:moveTo>
                    <a:pt x="239" y="1"/>
                  </a:moveTo>
                  <a:lnTo>
                    <a:pt x="0" y="34"/>
                  </a:lnTo>
                  <a:cubicBezTo>
                    <a:pt x="33" y="239"/>
                    <a:pt x="165" y="453"/>
                    <a:pt x="329" y="584"/>
                  </a:cubicBezTo>
                  <a:cubicBezTo>
                    <a:pt x="493" y="740"/>
                    <a:pt x="756" y="839"/>
                    <a:pt x="863" y="1061"/>
                  </a:cubicBezTo>
                  <a:cubicBezTo>
                    <a:pt x="978" y="1283"/>
                    <a:pt x="880" y="1472"/>
                    <a:pt x="756" y="1653"/>
                  </a:cubicBezTo>
                  <a:cubicBezTo>
                    <a:pt x="592" y="1899"/>
                    <a:pt x="370" y="2113"/>
                    <a:pt x="255" y="2400"/>
                  </a:cubicBezTo>
                  <a:cubicBezTo>
                    <a:pt x="66" y="2918"/>
                    <a:pt x="403" y="3280"/>
                    <a:pt x="773" y="3592"/>
                  </a:cubicBezTo>
                  <a:cubicBezTo>
                    <a:pt x="1069" y="3855"/>
                    <a:pt x="1381" y="4102"/>
                    <a:pt x="1110" y="4521"/>
                  </a:cubicBezTo>
                  <a:cubicBezTo>
                    <a:pt x="929" y="4808"/>
                    <a:pt x="666" y="4981"/>
                    <a:pt x="608" y="5334"/>
                  </a:cubicBezTo>
                  <a:cubicBezTo>
                    <a:pt x="567" y="5589"/>
                    <a:pt x="625" y="5852"/>
                    <a:pt x="773" y="6074"/>
                  </a:cubicBezTo>
                  <a:cubicBezTo>
                    <a:pt x="978" y="6370"/>
                    <a:pt x="1521" y="6452"/>
                    <a:pt x="1307" y="6896"/>
                  </a:cubicBezTo>
                  <a:cubicBezTo>
                    <a:pt x="1126" y="7274"/>
                    <a:pt x="576" y="7652"/>
                    <a:pt x="888" y="8128"/>
                  </a:cubicBezTo>
                  <a:cubicBezTo>
                    <a:pt x="995" y="8317"/>
                    <a:pt x="1217" y="8391"/>
                    <a:pt x="1406" y="8482"/>
                  </a:cubicBezTo>
                  <a:cubicBezTo>
                    <a:pt x="1964" y="8753"/>
                    <a:pt x="1636" y="9073"/>
                    <a:pt x="1348" y="9402"/>
                  </a:cubicBezTo>
                  <a:cubicBezTo>
                    <a:pt x="1069" y="9714"/>
                    <a:pt x="954" y="10101"/>
                    <a:pt x="1315" y="10405"/>
                  </a:cubicBezTo>
                  <a:cubicBezTo>
                    <a:pt x="1595" y="10643"/>
                    <a:pt x="2219" y="10742"/>
                    <a:pt x="2104" y="11218"/>
                  </a:cubicBezTo>
                  <a:cubicBezTo>
                    <a:pt x="2030" y="11539"/>
                    <a:pt x="1734" y="11752"/>
                    <a:pt x="1710" y="12081"/>
                  </a:cubicBezTo>
                  <a:cubicBezTo>
                    <a:pt x="1660" y="12587"/>
                    <a:pt x="2098" y="12727"/>
                    <a:pt x="2517" y="12727"/>
                  </a:cubicBezTo>
                  <a:cubicBezTo>
                    <a:pt x="2656" y="12727"/>
                    <a:pt x="2793" y="12712"/>
                    <a:pt x="2909" y="12689"/>
                  </a:cubicBezTo>
                  <a:cubicBezTo>
                    <a:pt x="3000" y="12664"/>
                    <a:pt x="2992" y="12508"/>
                    <a:pt x="2877" y="12508"/>
                  </a:cubicBezTo>
                  <a:cubicBezTo>
                    <a:pt x="2819" y="12513"/>
                    <a:pt x="2754" y="12517"/>
                    <a:pt x="2687" y="12517"/>
                  </a:cubicBezTo>
                  <a:cubicBezTo>
                    <a:pt x="2307" y="12517"/>
                    <a:pt x="1832" y="12414"/>
                    <a:pt x="2014" y="11933"/>
                  </a:cubicBezTo>
                  <a:cubicBezTo>
                    <a:pt x="2104" y="11687"/>
                    <a:pt x="2309" y="11506"/>
                    <a:pt x="2375" y="11235"/>
                  </a:cubicBezTo>
                  <a:cubicBezTo>
                    <a:pt x="2474" y="10783"/>
                    <a:pt x="2129" y="10552"/>
                    <a:pt x="1775" y="10363"/>
                  </a:cubicBezTo>
                  <a:cubicBezTo>
                    <a:pt x="1447" y="10191"/>
                    <a:pt x="1225" y="9961"/>
                    <a:pt x="1512" y="9616"/>
                  </a:cubicBezTo>
                  <a:cubicBezTo>
                    <a:pt x="1644" y="9443"/>
                    <a:pt x="1849" y="9303"/>
                    <a:pt x="1956" y="9098"/>
                  </a:cubicBezTo>
                  <a:cubicBezTo>
                    <a:pt x="2137" y="8728"/>
                    <a:pt x="1915" y="8441"/>
                    <a:pt x="1586" y="8268"/>
                  </a:cubicBezTo>
                  <a:cubicBezTo>
                    <a:pt x="1274" y="8104"/>
                    <a:pt x="929" y="7980"/>
                    <a:pt x="1151" y="7561"/>
                  </a:cubicBezTo>
                  <a:cubicBezTo>
                    <a:pt x="1274" y="7348"/>
                    <a:pt x="1471" y="7167"/>
                    <a:pt x="1570" y="6945"/>
                  </a:cubicBezTo>
                  <a:cubicBezTo>
                    <a:pt x="1833" y="6370"/>
                    <a:pt x="1258" y="6287"/>
                    <a:pt x="995" y="5909"/>
                  </a:cubicBezTo>
                  <a:cubicBezTo>
                    <a:pt x="460" y="5129"/>
                    <a:pt x="1603" y="4825"/>
                    <a:pt x="1488" y="4110"/>
                  </a:cubicBezTo>
                  <a:cubicBezTo>
                    <a:pt x="1430" y="3699"/>
                    <a:pt x="1019" y="3469"/>
                    <a:pt x="740" y="3206"/>
                  </a:cubicBezTo>
                  <a:cubicBezTo>
                    <a:pt x="82" y="2557"/>
                    <a:pt x="904" y="2129"/>
                    <a:pt x="1134" y="1529"/>
                  </a:cubicBezTo>
                  <a:cubicBezTo>
                    <a:pt x="1217" y="1324"/>
                    <a:pt x="1217" y="1110"/>
                    <a:pt x="1101" y="913"/>
                  </a:cubicBezTo>
                  <a:cubicBezTo>
                    <a:pt x="1028" y="790"/>
                    <a:pt x="929" y="699"/>
                    <a:pt x="814" y="609"/>
                  </a:cubicBezTo>
                  <a:cubicBezTo>
                    <a:pt x="691" y="502"/>
                    <a:pt x="271" y="239"/>
                    <a:pt x="23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9;p39"/>
            <p:cNvSpPr/>
            <p:nvPr/>
          </p:nvSpPr>
          <p:spPr>
            <a:xfrm>
              <a:off x="982450" y="2330100"/>
              <a:ext cx="52600" cy="354625"/>
            </a:xfrm>
            <a:custGeom>
              <a:avLst/>
              <a:gdLst/>
              <a:ahLst/>
              <a:cxnLst/>
              <a:rect l="l" t="t" r="r" b="b"/>
              <a:pathLst>
                <a:path w="2104" h="14185" extrusionOk="0">
                  <a:moveTo>
                    <a:pt x="214" y="0"/>
                  </a:moveTo>
                  <a:lnTo>
                    <a:pt x="0" y="9"/>
                  </a:lnTo>
                  <a:cubicBezTo>
                    <a:pt x="107" y="2384"/>
                    <a:pt x="460" y="4742"/>
                    <a:pt x="781" y="7101"/>
                  </a:cubicBezTo>
                  <a:cubicBezTo>
                    <a:pt x="1085" y="9451"/>
                    <a:pt x="1422" y="11801"/>
                    <a:pt x="1816" y="14143"/>
                  </a:cubicBezTo>
                  <a:cubicBezTo>
                    <a:pt x="1816" y="14151"/>
                    <a:pt x="1816" y="14176"/>
                    <a:pt x="1825" y="14184"/>
                  </a:cubicBezTo>
                  <a:lnTo>
                    <a:pt x="2071" y="14176"/>
                  </a:lnTo>
                  <a:cubicBezTo>
                    <a:pt x="2096" y="14143"/>
                    <a:pt x="2104" y="14102"/>
                    <a:pt x="2096" y="14061"/>
                  </a:cubicBezTo>
                  <a:cubicBezTo>
                    <a:pt x="1709" y="11661"/>
                    <a:pt x="1356" y="9245"/>
                    <a:pt x="1036" y="6829"/>
                  </a:cubicBezTo>
                  <a:cubicBezTo>
                    <a:pt x="740" y="4545"/>
                    <a:pt x="551" y="2269"/>
                    <a:pt x="2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0;p39"/>
            <p:cNvSpPr/>
            <p:nvPr/>
          </p:nvSpPr>
          <p:spPr>
            <a:xfrm>
              <a:off x="982025" y="2317975"/>
              <a:ext cx="260750" cy="286500"/>
            </a:xfrm>
            <a:custGeom>
              <a:avLst/>
              <a:gdLst/>
              <a:ahLst/>
              <a:cxnLst/>
              <a:rect l="l" t="t" r="r" b="b"/>
              <a:pathLst>
                <a:path w="10430" h="11460" extrusionOk="0">
                  <a:moveTo>
                    <a:pt x="10183" y="1"/>
                  </a:moveTo>
                  <a:cubicBezTo>
                    <a:pt x="9591" y="9"/>
                    <a:pt x="8999" y="9"/>
                    <a:pt x="8408" y="25"/>
                  </a:cubicBezTo>
                  <a:cubicBezTo>
                    <a:pt x="8054" y="33"/>
                    <a:pt x="7676" y="1"/>
                    <a:pt x="7504" y="362"/>
                  </a:cubicBezTo>
                  <a:cubicBezTo>
                    <a:pt x="7306" y="765"/>
                    <a:pt x="7372" y="1357"/>
                    <a:pt x="7339" y="1809"/>
                  </a:cubicBezTo>
                  <a:cubicBezTo>
                    <a:pt x="7282" y="2433"/>
                    <a:pt x="7232" y="3074"/>
                    <a:pt x="7183" y="3699"/>
                  </a:cubicBezTo>
                  <a:cubicBezTo>
                    <a:pt x="6986" y="6082"/>
                    <a:pt x="6805" y="8465"/>
                    <a:pt x="6608" y="10848"/>
                  </a:cubicBezTo>
                  <a:cubicBezTo>
                    <a:pt x="6411" y="10602"/>
                    <a:pt x="6213" y="10347"/>
                    <a:pt x="6024" y="10100"/>
                  </a:cubicBezTo>
                  <a:cubicBezTo>
                    <a:pt x="5874" y="9910"/>
                    <a:pt x="5708" y="9606"/>
                    <a:pt x="5439" y="9606"/>
                  </a:cubicBezTo>
                  <a:cubicBezTo>
                    <a:pt x="5429" y="9606"/>
                    <a:pt x="5419" y="9606"/>
                    <a:pt x="5408" y="9607"/>
                  </a:cubicBezTo>
                  <a:cubicBezTo>
                    <a:pt x="5137" y="9624"/>
                    <a:pt x="4940" y="9952"/>
                    <a:pt x="4792" y="10133"/>
                  </a:cubicBezTo>
                  <a:lnTo>
                    <a:pt x="4011" y="11004"/>
                  </a:lnTo>
                  <a:cubicBezTo>
                    <a:pt x="3682" y="9952"/>
                    <a:pt x="3502" y="8876"/>
                    <a:pt x="3362" y="7791"/>
                  </a:cubicBezTo>
                  <a:cubicBezTo>
                    <a:pt x="3206" y="6575"/>
                    <a:pt x="3041" y="5367"/>
                    <a:pt x="2885" y="4151"/>
                  </a:cubicBezTo>
                  <a:cubicBezTo>
                    <a:pt x="2737" y="3008"/>
                    <a:pt x="2655" y="1850"/>
                    <a:pt x="2433" y="724"/>
                  </a:cubicBezTo>
                  <a:cubicBezTo>
                    <a:pt x="2376" y="354"/>
                    <a:pt x="2170" y="247"/>
                    <a:pt x="1809" y="214"/>
                  </a:cubicBezTo>
                  <a:cubicBezTo>
                    <a:pt x="1642" y="199"/>
                    <a:pt x="1476" y="191"/>
                    <a:pt x="1309" y="191"/>
                  </a:cubicBezTo>
                  <a:cubicBezTo>
                    <a:pt x="942" y="191"/>
                    <a:pt x="576" y="231"/>
                    <a:pt x="214" y="321"/>
                  </a:cubicBezTo>
                  <a:cubicBezTo>
                    <a:pt x="206" y="321"/>
                    <a:pt x="198" y="321"/>
                    <a:pt x="190" y="329"/>
                  </a:cubicBezTo>
                  <a:cubicBezTo>
                    <a:pt x="169" y="303"/>
                    <a:pt x="140" y="291"/>
                    <a:pt x="110" y="291"/>
                  </a:cubicBezTo>
                  <a:cubicBezTo>
                    <a:pt x="56" y="291"/>
                    <a:pt x="1" y="331"/>
                    <a:pt x="1" y="395"/>
                  </a:cubicBezTo>
                  <a:cubicBezTo>
                    <a:pt x="9" y="436"/>
                    <a:pt x="9" y="485"/>
                    <a:pt x="9" y="527"/>
                  </a:cubicBezTo>
                  <a:lnTo>
                    <a:pt x="231" y="518"/>
                  </a:lnTo>
                  <a:lnTo>
                    <a:pt x="247" y="518"/>
                  </a:lnTo>
                  <a:cubicBezTo>
                    <a:pt x="571" y="502"/>
                    <a:pt x="895" y="482"/>
                    <a:pt x="1219" y="482"/>
                  </a:cubicBezTo>
                  <a:cubicBezTo>
                    <a:pt x="1388" y="482"/>
                    <a:pt x="1557" y="488"/>
                    <a:pt x="1726" y="502"/>
                  </a:cubicBezTo>
                  <a:cubicBezTo>
                    <a:pt x="1998" y="527"/>
                    <a:pt x="2080" y="650"/>
                    <a:pt x="2162" y="929"/>
                  </a:cubicBezTo>
                  <a:cubicBezTo>
                    <a:pt x="2203" y="1052"/>
                    <a:pt x="2203" y="1233"/>
                    <a:pt x="2220" y="1365"/>
                  </a:cubicBezTo>
                  <a:cubicBezTo>
                    <a:pt x="2252" y="1636"/>
                    <a:pt x="2293" y="1899"/>
                    <a:pt x="2326" y="2170"/>
                  </a:cubicBezTo>
                  <a:cubicBezTo>
                    <a:pt x="2466" y="3247"/>
                    <a:pt x="2598" y="4315"/>
                    <a:pt x="2745" y="5383"/>
                  </a:cubicBezTo>
                  <a:cubicBezTo>
                    <a:pt x="3000" y="7364"/>
                    <a:pt x="3132" y="9443"/>
                    <a:pt x="3806" y="11341"/>
                  </a:cubicBezTo>
                  <a:cubicBezTo>
                    <a:pt x="3832" y="11411"/>
                    <a:pt x="3902" y="11460"/>
                    <a:pt x="3969" y="11460"/>
                  </a:cubicBezTo>
                  <a:cubicBezTo>
                    <a:pt x="4005" y="11460"/>
                    <a:pt x="4040" y="11446"/>
                    <a:pt x="4069" y="11415"/>
                  </a:cubicBezTo>
                  <a:cubicBezTo>
                    <a:pt x="4282" y="11160"/>
                    <a:pt x="4512" y="10914"/>
                    <a:pt x="4734" y="10651"/>
                  </a:cubicBezTo>
                  <a:cubicBezTo>
                    <a:pt x="4899" y="10478"/>
                    <a:pt x="5178" y="10026"/>
                    <a:pt x="5416" y="9993"/>
                  </a:cubicBezTo>
                  <a:cubicBezTo>
                    <a:pt x="5437" y="9990"/>
                    <a:pt x="5455" y="9989"/>
                    <a:pt x="5471" y="9989"/>
                  </a:cubicBezTo>
                  <a:cubicBezTo>
                    <a:pt x="5590" y="9989"/>
                    <a:pt x="5603" y="10067"/>
                    <a:pt x="5704" y="10182"/>
                  </a:cubicBezTo>
                  <a:cubicBezTo>
                    <a:pt x="5803" y="10306"/>
                    <a:pt x="5909" y="10437"/>
                    <a:pt x="6008" y="10569"/>
                  </a:cubicBezTo>
                  <a:cubicBezTo>
                    <a:pt x="6213" y="10832"/>
                    <a:pt x="6419" y="11095"/>
                    <a:pt x="6624" y="11349"/>
                  </a:cubicBezTo>
                  <a:cubicBezTo>
                    <a:pt x="6655" y="11385"/>
                    <a:pt x="6692" y="11400"/>
                    <a:pt x="6729" y="11400"/>
                  </a:cubicBezTo>
                  <a:cubicBezTo>
                    <a:pt x="6810" y="11400"/>
                    <a:pt x="6890" y="11327"/>
                    <a:pt x="6895" y="11243"/>
                  </a:cubicBezTo>
                  <a:cubicBezTo>
                    <a:pt x="7068" y="9073"/>
                    <a:pt x="7241" y="6912"/>
                    <a:pt x="7421" y="4759"/>
                  </a:cubicBezTo>
                  <a:cubicBezTo>
                    <a:pt x="7512" y="3699"/>
                    <a:pt x="7594" y="2647"/>
                    <a:pt x="7676" y="1603"/>
                  </a:cubicBezTo>
                  <a:cubicBezTo>
                    <a:pt x="7701" y="1332"/>
                    <a:pt x="7709" y="1061"/>
                    <a:pt x="7734" y="790"/>
                  </a:cubicBezTo>
                  <a:cubicBezTo>
                    <a:pt x="7789" y="345"/>
                    <a:pt x="8197" y="338"/>
                    <a:pt x="8543" y="338"/>
                  </a:cubicBezTo>
                  <a:cubicBezTo>
                    <a:pt x="8556" y="338"/>
                    <a:pt x="8568" y="338"/>
                    <a:pt x="8580" y="338"/>
                  </a:cubicBezTo>
                  <a:cubicBezTo>
                    <a:pt x="9114" y="329"/>
                    <a:pt x="9648" y="321"/>
                    <a:pt x="10183" y="321"/>
                  </a:cubicBezTo>
                  <a:lnTo>
                    <a:pt x="10404" y="338"/>
                  </a:lnTo>
                  <a:cubicBezTo>
                    <a:pt x="10404" y="288"/>
                    <a:pt x="10421" y="247"/>
                    <a:pt x="10421" y="206"/>
                  </a:cubicBezTo>
                  <a:cubicBezTo>
                    <a:pt x="10429" y="140"/>
                    <a:pt x="10380" y="116"/>
                    <a:pt x="10331" y="99"/>
                  </a:cubicBezTo>
                  <a:cubicBezTo>
                    <a:pt x="10306" y="50"/>
                    <a:pt x="10265" y="1"/>
                    <a:pt x="1018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1;p39"/>
            <p:cNvSpPr/>
            <p:nvPr/>
          </p:nvSpPr>
          <p:spPr>
            <a:xfrm>
              <a:off x="1001550" y="2345775"/>
              <a:ext cx="14125" cy="13100"/>
            </a:xfrm>
            <a:custGeom>
              <a:avLst/>
              <a:gdLst/>
              <a:ahLst/>
              <a:cxnLst/>
              <a:rect l="l" t="t" r="r" b="b"/>
              <a:pathLst>
                <a:path w="565" h="524" extrusionOk="0">
                  <a:moveTo>
                    <a:pt x="396" y="1"/>
                  </a:moveTo>
                  <a:cubicBezTo>
                    <a:pt x="385" y="1"/>
                    <a:pt x="374" y="3"/>
                    <a:pt x="362" y="6"/>
                  </a:cubicBezTo>
                  <a:cubicBezTo>
                    <a:pt x="83" y="113"/>
                    <a:pt x="0" y="310"/>
                    <a:pt x="33" y="524"/>
                  </a:cubicBezTo>
                  <a:lnTo>
                    <a:pt x="272" y="491"/>
                  </a:lnTo>
                  <a:cubicBezTo>
                    <a:pt x="263" y="401"/>
                    <a:pt x="313" y="310"/>
                    <a:pt x="452" y="236"/>
                  </a:cubicBezTo>
                  <a:cubicBezTo>
                    <a:pt x="565" y="176"/>
                    <a:pt x="507" y="1"/>
                    <a:pt x="39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2;p39"/>
            <p:cNvSpPr/>
            <p:nvPr/>
          </p:nvSpPr>
          <p:spPr>
            <a:xfrm>
              <a:off x="1027575" y="2636275"/>
              <a:ext cx="176350" cy="61425"/>
            </a:xfrm>
            <a:custGeom>
              <a:avLst/>
              <a:gdLst/>
              <a:ahLst/>
              <a:cxnLst/>
              <a:rect l="l" t="t" r="r" b="b"/>
              <a:pathLst>
                <a:path w="7054" h="2457" extrusionOk="0">
                  <a:moveTo>
                    <a:pt x="3644" y="0"/>
                  </a:moveTo>
                  <a:cubicBezTo>
                    <a:pt x="3622" y="0"/>
                    <a:pt x="3600" y="2"/>
                    <a:pt x="3578" y="6"/>
                  </a:cubicBezTo>
                  <a:cubicBezTo>
                    <a:pt x="3413" y="39"/>
                    <a:pt x="3307" y="171"/>
                    <a:pt x="3224" y="302"/>
                  </a:cubicBezTo>
                  <a:cubicBezTo>
                    <a:pt x="3027" y="614"/>
                    <a:pt x="2904" y="992"/>
                    <a:pt x="2756" y="1321"/>
                  </a:cubicBezTo>
                  <a:cubicBezTo>
                    <a:pt x="2682" y="1494"/>
                    <a:pt x="2608" y="1699"/>
                    <a:pt x="2510" y="1855"/>
                  </a:cubicBezTo>
                  <a:cubicBezTo>
                    <a:pt x="2329" y="2126"/>
                    <a:pt x="2123" y="2126"/>
                    <a:pt x="1836" y="2151"/>
                  </a:cubicBezTo>
                  <a:cubicBezTo>
                    <a:pt x="1717" y="2165"/>
                    <a:pt x="1465" y="2191"/>
                    <a:pt x="1194" y="2191"/>
                  </a:cubicBezTo>
                  <a:cubicBezTo>
                    <a:pt x="810" y="2191"/>
                    <a:pt x="388" y="2138"/>
                    <a:pt x="258" y="1921"/>
                  </a:cubicBezTo>
                  <a:lnTo>
                    <a:pt x="11" y="1929"/>
                  </a:lnTo>
                  <a:cubicBezTo>
                    <a:pt x="11" y="1937"/>
                    <a:pt x="20" y="1946"/>
                    <a:pt x="28" y="1962"/>
                  </a:cubicBezTo>
                  <a:cubicBezTo>
                    <a:pt x="1" y="2417"/>
                    <a:pt x="783" y="2457"/>
                    <a:pt x="1250" y="2457"/>
                  </a:cubicBezTo>
                  <a:cubicBezTo>
                    <a:pt x="1347" y="2457"/>
                    <a:pt x="1431" y="2455"/>
                    <a:pt x="1491" y="2455"/>
                  </a:cubicBezTo>
                  <a:cubicBezTo>
                    <a:pt x="1551" y="2455"/>
                    <a:pt x="1615" y="2456"/>
                    <a:pt x="1681" y="2456"/>
                  </a:cubicBezTo>
                  <a:cubicBezTo>
                    <a:pt x="1987" y="2456"/>
                    <a:pt x="2330" y="2439"/>
                    <a:pt x="2567" y="2250"/>
                  </a:cubicBezTo>
                  <a:cubicBezTo>
                    <a:pt x="2830" y="2028"/>
                    <a:pt x="2953" y="1617"/>
                    <a:pt x="3093" y="1321"/>
                  </a:cubicBezTo>
                  <a:lnTo>
                    <a:pt x="3364" y="705"/>
                  </a:lnTo>
                  <a:cubicBezTo>
                    <a:pt x="3463" y="524"/>
                    <a:pt x="3430" y="458"/>
                    <a:pt x="3644" y="450"/>
                  </a:cubicBezTo>
                  <a:cubicBezTo>
                    <a:pt x="3660" y="449"/>
                    <a:pt x="3675" y="449"/>
                    <a:pt x="3689" y="449"/>
                  </a:cubicBezTo>
                  <a:cubicBezTo>
                    <a:pt x="3847" y="449"/>
                    <a:pt x="3840" y="495"/>
                    <a:pt x="3923" y="631"/>
                  </a:cubicBezTo>
                  <a:cubicBezTo>
                    <a:pt x="4137" y="1017"/>
                    <a:pt x="4268" y="1453"/>
                    <a:pt x="4498" y="1822"/>
                  </a:cubicBezTo>
                  <a:cubicBezTo>
                    <a:pt x="4644" y="2064"/>
                    <a:pt x="4856" y="2103"/>
                    <a:pt x="5103" y="2103"/>
                  </a:cubicBezTo>
                  <a:cubicBezTo>
                    <a:pt x="5134" y="2103"/>
                    <a:pt x="5165" y="2103"/>
                    <a:pt x="5197" y="2102"/>
                  </a:cubicBezTo>
                  <a:cubicBezTo>
                    <a:pt x="5756" y="2093"/>
                    <a:pt x="6314" y="2052"/>
                    <a:pt x="6873" y="2011"/>
                  </a:cubicBezTo>
                  <a:cubicBezTo>
                    <a:pt x="7005" y="2003"/>
                    <a:pt x="7054" y="1847"/>
                    <a:pt x="7005" y="1757"/>
                  </a:cubicBezTo>
                  <a:lnTo>
                    <a:pt x="6758" y="1691"/>
                  </a:lnTo>
                  <a:cubicBezTo>
                    <a:pt x="6347" y="1724"/>
                    <a:pt x="5945" y="1740"/>
                    <a:pt x="5534" y="1765"/>
                  </a:cubicBezTo>
                  <a:cubicBezTo>
                    <a:pt x="5427" y="1768"/>
                    <a:pt x="5315" y="1781"/>
                    <a:pt x="5206" y="1781"/>
                  </a:cubicBezTo>
                  <a:cubicBezTo>
                    <a:pt x="5020" y="1781"/>
                    <a:pt x="4841" y="1743"/>
                    <a:pt x="4712" y="1551"/>
                  </a:cubicBezTo>
                  <a:cubicBezTo>
                    <a:pt x="4621" y="1411"/>
                    <a:pt x="4572" y="1231"/>
                    <a:pt x="4506" y="1083"/>
                  </a:cubicBezTo>
                  <a:cubicBezTo>
                    <a:pt x="4365" y="769"/>
                    <a:pt x="4083" y="0"/>
                    <a:pt x="364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4477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932811" y="1625386"/>
            <a:ext cx="2015233" cy="2124012"/>
            <a:chOff x="932811" y="1625386"/>
            <a:chExt cx="2015233" cy="2124012"/>
          </a:xfrm>
        </p:grpSpPr>
        <p:sp>
          <p:nvSpPr>
            <p:cNvPr id="36" name="Google Shape;989;p40"/>
            <p:cNvSpPr/>
            <p:nvPr/>
          </p:nvSpPr>
          <p:spPr>
            <a:xfrm rot="21307222">
              <a:off x="1017257" y="1637066"/>
              <a:ext cx="1930787" cy="1989929"/>
            </a:xfrm>
            <a:custGeom>
              <a:avLst/>
              <a:gdLst/>
              <a:ahLst/>
              <a:cxnLst/>
              <a:rect l="l" t="t" r="r" b="b"/>
              <a:pathLst>
                <a:path w="11235" h="11580" extrusionOk="0">
                  <a:moveTo>
                    <a:pt x="3144" y="0"/>
                  </a:moveTo>
                  <a:cubicBezTo>
                    <a:pt x="3134" y="0"/>
                    <a:pt x="3125" y="0"/>
                    <a:pt x="3115" y="1"/>
                  </a:cubicBezTo>
                  <a:cubicBezTo>
                    <a:pt x="3020" y="6"/>
                    <a:pt x="2926" y="7"/>
                    <a:pt x="2832" y="7"/>
                  </a:cubicBezTo>
                  <a:cubicBezTo>
                    <a:pt x="2732" y="7"/>
                    <a:pt x="2633" y="5"/>
                    <a:pt x="2534" y="5"/>
                  </a:cubicBezTo>
                  <a:cubicBezTo>
                    <a:pt x="2413" y="5"/>
                    <a:pt x="2291" y="8"/>
                    <a:pt x="2170" y="17"/>
                  </a:cubicBezTo>
                  <a:cubicBezTo>
                    <a:pt x="1685" y="75"/>
                    <a:pt x="1209" y="116"/>
                    <a:pt x="740" y="297"/>
                  </a:cubicBezTo>
                  <a:cubicBezTo>
                    <a:pt x="740" y="905"/>
                    <a:pt x="781" y="1513"/>
                    <a:pt x="880" y="2104"/>
                  </a:cubicBezTo>
                  <a:cubicBezTo>
                    <a:pt x="888" y="2220"/>
                    <a:pt x="946" y="2318"/>
                    <a:pt x="1003" y="2425"/>
                  </a:cubicBezTo>
                  <a:cubicBezTo>
                    <a:pt x="1023" y="2465"/>
                    <a:pt x="1049" y="2505"/>
                    <a:pt x="1098" y="2505"/>
                  </a:cubicBezTo>
                  <a:cubicBezTo>
                    <a:pt x="1109" y="2505"/>
                    <a:pt x="1121" y="2503"/>
                    <a:pt x="1135" y="2499"/>
                  </a:cubicBezTo>
                  <a:cubicBezTo>
                    <a:pt x="1179" y="2479"/>
                    <a:pt x="1215" y="2470"/>
                    <a:pt x="1245" y="2470"/>
                  </a:cubicBezTo>
                  <a:cubicBezTo>
                    <a:pt x="1352" y="2470"/>
                    <a:pt x="1388" y="2576"/>
                    <a:pt x="1439" y="2671"/>
                  </a:cubicBezTo>
                  <a:cubicBezTo>
                    <a:pt x="1603" y="2984"/>
                    <a:pt x="1702" y="3321"/>
                    <a:pt x="1809" y="3649"/>
                  </a:cubicBezTo>
                  <a:cubicBezTo>
                    <a:pt x="2047" y="4323"/>
                    <a:pt x="2367" y="4956"/>
                    <a:pt x="2680" y="5589"/>
                  </a:cubicBezTo>
                  <a:cubicBezTo>
                    <a:pt x="2918" y="6041"/>
                    <a:pt x="2902" y="6189"/>
                    <a:pt x="2507" y="6526"/>
                  </a:cubicBezTo>
                  <a:cubicBezTo>
                    <a:pt x="2203" y="6789"/>
                    <a:pt x="1883" y="7052"/>
                    <a:pt x="1562" y="7298"/>
                  </a:cubicBezTo>
                  <a:cubicBezTo>
                    <a:pt x="1422" y="7405"/>
                    <a:pt x="1291" y="7520"/>
                    <a:pt x="1242" y="7684"/>
                  </a:cubicBezTo>
                  <a:cubicBezTo>
                    <a:pt x="1242" y="7734"/>
                    <a:pt x="1275" y="7742"/>
                    <a:pt x="1307" y="7767"/>
                  </a:cubicBezTo>
                  <a:cubicBezTo>
                    <a:pt x="1611" y="7923"/>
                    <a:pt x="1644" y="8005"/>
                    <a:pt x="1464" y="8268"/>
                  </a:cubicBezTo>
                  <a:cubicBezTo>
                    <a:pt x="1143" y="8736"/>
                    <a:pt x="790" y="9164"/>
                    <a:pt x="477" y="9624"/>
                  </a:cubicBezTo>
                  <a:cubicBezTo>
                    <a:pt x="206" y="10018"/>
                    <a:pt x="1" y="10018"/>
                    <a:pt x="617" y="10396"/>
                  </a:cubicBezTo>
                  <a:cubicBezTo>
                    <a:pt x="1316" y="10840"/>
                    <a:pt x="2055" y="11210"/>
                    <a:pt x="2795" y="11580"/>
                  </a:cubicBezTo>
                  <a:cubicBezTo>
                    <a:pt x="2828" y="11547"/>
                    <a:pt x="2861" y="11514"/>
                    <a:pt x="2893" y="11473"/>
                  </a:cubicBezTo>
                  <a:cubicBezTo>
                    <a:pt x="3617" y="10519"/>
                    <a:pt x="4315" y="9533"/>
                    <a:pt x="5194" y="8703"/>
                  </a:cubicBezTo>
                  <a:cubicBezTo>
                    <a:pt x="5306" y="8617"/>
                    <a:pt x="5402" y="8573"/>
                    <a:pt x="5491" y="8573"/>
                  </a:cubicBezTo>
                  <a:cubicBezTo>
                    <a:pt x="5606" y="8573"/>
                    <a:pt x="5712" y="8646"/>
                    <a:pt x="5827" y="8794"/>
                  </a:cubicBezTo>
                  <a:cubicBezTo>
                    <a:pt x="6115" y="9172"/>
                    <a:pt x="6370" y="9574"/>
                    <a:pt x="6608" y="9985"/>
                  </a:cubicBezTo>
                  <a:lnTo>
                    <a:pt x="7413" y="11374"/>
                  </a:lnTo>
                  <a:cubicBezTo>
                    <a:pt x="7485" y="11494"/>
                    <a:pt x="7529" y="11547"/>
                    <a:pt x="7598" y="11547"/>
                  </a:cubicBezTo>
                  <a:cubicBezTo>
                    <a:pt x="7646" y="11547"/>
                    <a:pt x="7707" y="11520"/>
                    <a:pt x="7799" y="11473"/>
                  </a:cubicBezTo>
                  <a:cubicBezTo>
                    <a:pt x="8334" y="11218"/>
                    <a:pt x="8827" y="10897"/>
                    <a:pt x="9328" y="10585"/>
                  </a:cubicBezTo>
                  <a:cubicBezTo>
                    <a:pt x="9607" y="10404"/>
                    <a:pt x="9879" y="10191"/>
                    <a:pt x="10207" y="10092"/>
                  </a:cubicBezTo>
                  <a:cubicBezTo>
                    <a:pt x="10191" y="9928"/>
                    <a:pt x="10100" y="9805"/>
                    <a:pt x="10018" y="9681"/>
                  </a:cubicBezTo>
                  <a:cubicBezTo>
                    <a:pt x="9796" y="9328"/>
                    <a:pt x="9558" y="8975"/>
                    <a:pt x="9320" y="8629"/>
                  </a:cubicBezTo>
                  <a:cubicBezTo>
                    <a:pt x="9632" y="8473"/>
                    <a:pt x="9673" y="8383"/>
                    <a:pt x="9533" y="8062"/>
                  </a:cubicBezTo>
                  <a:cubicBezTo>
                    <a:pt x="9468" y="7890"/>
                    <a:pt x="9361" y="7717"/>
                    <a:pt x="9246" y="7553"/>
                  </a:cubicBezTo>
                  <a:cubicBezTo>
                    <a:pt x="8892" y="7035"/>
                    <a:pt x="8490" y="6558"/>
                    <a:pt x="8071" y="6082"/>
                  </a:cubicBezTo>
                  <a:cubicBezTo>
                    <a:pt x="7873" y="5876"/>
                    <a:pt x="7873" y="5876"/>
                    <a:pt x="8030" y="5655"/>
                  </a:cubicBezTo>
                  <a:cubicBezTo>
                    <a:pt x="8375" y="5137"/>
                    <a:pt x="8753" y="4636"/>
                    <a:pt x="9164" y="4151"/>
                  </a:cubicBezTo>
                  <a:cubicBezTo>
                    <a:pt x="9238" y="4069"/>
                    <a:pt x="9312" y="3978"/>
                    <a:pt x="9402" y="3937"/>
                  </a:cubicBezTo>
                  <a:cubicBezTo>
                    <a:pt x="9476" y="3962"/>
                    <a:pt x="9476" y="4019"/>
                    <a:pt x="9492" y="4060"/>
                  </a:cubicBezTo>
                  <a:cubicBezTo>
                    <a:pt x="9560" y="4172"/>
                    <a:pt x="9626" y="4227"/>
                    <a:pt x="9704" y="4227"/>
                  </a:cubicBezTo>
                  <a:cubicBezTo>
                    <a:pt x="9757" y="4227"/>
                    <a:pt x="9816" y="4201"/>
                    <a:pt x="9887" y="4151"/>
                  </a:cubicBezTo>
                  <a:cubicBezTo>
                    <a:pt x="9944" y="4110"/>
                    <a:pt x="10002" y="4060"/>
                    <a:pt x="10043" y="4003"/>
                  </a:cubicBezTo>
                  <a:cubicBezTo>
                    <a:pt x="10536" y="3386"/>
                    <a:pt x="10881" y="2696"/>
                    <a:pt x="11152" y="1948"/>
                  </a:cubicBezTo>
                  <a:cubicBezTo>
                    <a:pt x="11235" y="1726"/>
                    <a:pt x="11193" y="1636"/>
                    <a:pt x="11004" y="1496"/>
                  </a:cubicBezTo>
                  <a:cubicBezTo>
                    <a:pt x="10150" y="905"/>
                    <a:pt x="9238" y="436"/>
                    <a:pt x="8251" y="83"/>
                  </a:cubicBezTo>
                  <a:cubicBezTo>
                    <a:pt x="7956" y="518"/>
                    <a:pt x="7594" y="913"/>
                    <a:pt x="7257" y="1348"/>
                  </a:cubicBezTo>
                  <a:cubicBezTo>
                    <a:pt x="6879" y="1850"/>
                    <a:pt x="6559" y="2384"/>
                    <a:pt x="6197" y="2893"/>
                  </a:cubicBezTo>
                  <a:cubicBezTo>
                    <a:pt x="6057" y="3115"/>
                    <a:pt x="5893" y="3329"/>
                    <a:pt x="5729" y="3534"/>
                  </a:cubicBezTo>
                  <a:cubicBezTo>
                    <a:pt x="5644" y="3632"/>
                    <a:pt x="5569" y="3682"/>
                    <a:pt x="5492" y="3682"/>
                  </a:cubicBezTo>
                  <a:cubicBezTo>
                    <a:pt x="5427" y="3682"/>
                    <a:pt x="5360" y="3647"/>
                    <a:pt x="5285" y="3575"/>
                  </a:cubicBezTo>
                  <a:cubicBezTo>
                    <a:pt x="5211" y="3575"/>
                    <a:pt x="5137" y="3551"/>
                    <a:pt x="5096" y="3493"/>
                  </a:cubicBezTo>
                  <a:cubicBezTo>
                    <a:pt x="5038" y="3378"/>
                    <a:pt x="4973" y="3263"/>
                    <a:pt x="4923" y="3156"/>
                  </a:cubicBezTo>
                  <a:cubicBezTo>
                    <a:pt x="4521" y="2154"/>
                    <a:pt x="4027" y="1209"/>
                    <a:pt x="3551" y="255"/>
                  </a:cubicBezTo>
                  <a:cubicBezTo>
                    <a:pt x="3457" y="83"/>
                    <a:pt x="3340" y="0"/>
                    <a:pt x="3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0;p40"/>
            <p:cNvSpPr/>
            <p:nvPr/>
          </p:nvSpPr>
          <p:spPr>
            <a:xfrm rot="21307222">
              <a:off x="932811" y="1751048"/>
              <a:ext cx="593414" cy="1998350"/>
            </a:xfrm>
            <a:custGeom>
              <a:avLst/>
              <a:gdLst/>
              <a:ahLst/>
              <a:cxnLst/>
              <a:rect l="l" t="t" r="r" b="b"/>
              <a:pathLst>
                <a:path w="3453" h="11629" extrusionOk="0">
                  <a:moveTo>
                    <a:pt x="1291" y="0"/>
                  </a:moveTo>
                  <a:cubicBezTo>
                    <a:pt x="748" y="156"/>
                    <a:pt x="716" y="214"/>
                    <a:pt x="691" y="740"/>
                  </a:cubicBezTo>
                  <a:cubicBezTo>
                    <a:pt x="691" y="1249"/>
                    <a:pt x="773" y="1759"/>
                    <a:pt x="880" y="2260"/>
                  </a:cubicBezTo>
                  <a:cubicBezTo>
                    <a:pt x="921" y="2466"/>
                    <a:pt x="979" y="2671"/>
                    <a:pt x="1094" y="2844"/>
                  </a:cubicBezTo>
                  <a:cubicBezTo>
                    <a:pt x="1164" y="2964"/>
                    <a:pt x="1247" y="3066"/>
                    <a:pt x="1384" y="3066"/>
                  </a:cubicBezTo>
                  <a:cubicBezTo>
                    <a:pt x="1406" y="3066"/>
                    <a:pt x="1430" y="3063"/>
                    <a:pt x="1455" y="3057"/>
                  </a:cubicBezTo>
                  <a:cubicBezTo>
                    <a:pt x="1478" y="3054"/>
                    <a:pt x="1498" y="3052"/>
                    <a:pt x="1517" y="3052"/>
                  </a:cubicBezTo>
                  <a:cubicBezTo>
                    <a:pt x="1631" y="3052"/>
                    <a:pt x="1666" y="3117"/>
                    <a:pt x="1702" y="3230"/>
                  </a:cubicBezTo>
                  <a:cubicBezTo>
                    <a:pt x="1965" y="4019"/>
                    <a:pt x="2343" y="4750"/>
                    <a:pt x="2745" y="5473"/>
                  </a:cubicBezTo>
                  <a:cubicBezTo>
                    <a:pt x="2877" y="5736"/>
                    <a:pt x="2910" y="5679"/>
                    <a:pt x="2671" y="5909"/>
                  </a:cubicBezTo>
                  <a:cubicBezTo>
                    <a:pt x="2252" y="6295"/>
                    <a:pt x="1833" y="6681"/>
                    <a:pt x="1398" y="7059"/>
                  </a:cubicBezTo>
                  <a:cubicBezTo>
                    <a:pt x="1258" y="7183"/>
                    <a:pt x="1135" y="7314"/>
                    <a:pt x="1052" y="7487"/>
                  </a:cubicBezTo>
                  <a:cubicBezTo>
                    <a:pt x="962" y="7676"/>
                    <a:pt x="987" y="7758"/>
                    <a:pt x="1143" y="7881"/>
                  </a:cubicBezTo>
                  <a:cubicBezTo>
                    <a:pt x="1192" y="7914"/>
                    <a:pt x="1291" y="7881"/>
                    <a:pt x="1299" y="8004"/>
                  </a:cubicBezTo>
                  <a:cubicBezTo>
                    <a:pt x="1069" y="8292"/>
                    <a:pt x="839" y="8596"/>
                    <a:pt x="600" y="8900"/>
                  </a:cubicBezTo>
                  <a:cubicBezTo>
                    <a:pt x="428" y="9114"/>
                    <a:pt x="272" y="9336"/>
                    <a:pt x="149" y="9599"/>
                  </a:cubicBezTo>
                  <a:cubicBezTo>
                    <a:pt x="1" y="9903"/>
                    <a:pt x="33" y="10018"/>
                    <a:pt x="313" y="10215"/>
                  </a:cubicBezTo>
                  <a:cubicBezTo>
                    <a:pt x="1069" y="10749"/>
                    <a:pt x="1882" y="11168"/>
                    <a:pt x="2737" y="11538"/>
                  </a:cubicBezTo>
                  <a:cubicBezTo>
                    <a:pt x="2866" y="11595"/>
                    <a:pt x="2957" y="11628"/>
                    <a:pt x="3029" y="11628"/>
                  </a:cubicBezTo>
                  <a:cubicBezTo>
                    <a:pt x="3155" y="11628"/>
                    <a:pt x="3225" y="11529"/>
                    <a:pt x="3345" y="11283"/>
                  </a:cubicBezTo>
                  <a:cubicBezTo>
                    <a:pt x="2597" y="10914"/>
                    <a:pt x="1874" y="10544"/>
                    <a:pt x="1159" y="10100"/>
                  </a:cubicBezTo>
                  <a:cubicBezTo>
                    <a:pt x="543" y="9722"/>
                    <a:pt x="748" y="9722"/>
                    <a:pt x="1020" y="9328"/>
                  </a:cubicBezTo>
                  <a:cubicBezTo>
                    <a:pt x="1340" y="8867"/>
                    <a:pt x="1685" y="8424"/>
                    <a:pt x="2006" y="7972"/>
                  </a:cubicBezTo>
                  <a:cubicBezTo>
                    <a:pt x="2187" y="7709"/>
                    <a:pt x="2145" y="7626"/>
                    <a:pt x="1850" y="7470"/>
                  </a:cubicBezTo>
                  <a:cubicBezTo>
                    <a:pt x="1817" y="7462"/>
                    <a:pt x="1792" y="7437"/>
                    <a:pt x="1792" y="7388"/>
                  </a:cubicBezTo>
                  <a:cubicBezTo>
                    <a:pt x="1841" y="7224"/>
                    <a:pt x="1965" y="7109"/>
                    <a:pt x="2104" y="6994"/>
                  </a:cubicBezTo>
                  <a:cubicBezTo>
                    <a:pt x="2425" y="6739"/>
                    <a:pt x="2745" y="6492"/>
                    <a:pt x="3049" y="6229"/>
                  </a:cubicBezTo>
                  <a:cubicBezTo>
                    <a:pt x="3436" y="5901"/>
                    <a:pt x="3452" y="5745"/>
                    <a:pt x="3230" y="5293"/>
                  </a:cubicBezTo>
                  <a:cubicBezTo>
                    <a:pt x="2910" y="4652"/>
                    <a:pt x="2589" y="4027"/>
                    <a:pt x="2351" y="3353"/>
                  </a:cubicBezTo>
                  <a:cubicBezTo>
                    <a:pt x="2244" y="3024"/>
                    <a:pt x="2145" y="2679"/>
                    <a:pt x="1981" y="2375"/>
                  </a:cubicBezTo>
                  <a:cubicBezTo>
                    <a:pt x="1930" y="2280"/>
                    <a:pt x="1894" y="2170"/>
                    <a:pt x="1790" y="2170"/>
                  </a:cubicBezTo>
                  <a:cubicBezTo>
                    <a:pt x="1759" y="2170"/>
                    <a:pt x="1722" y="2180"/>
                    <a:pt x="1677" y="2203"/>
                  </a:cubicBezTo>
                  <a:cubicBezTo>
                    <a:pt x="1666" y="2207"/>
                    <a:pt x="1656" y="2209"/>
                    <a:pt x="1646" y="2209"/>
                  </a:cubicBezTo>
                  <a:cubicBezTo>
                    <a:pt x="1602" y="2209"/>
                    <a:pt x="1566" y="2169"/>
                    <a:pt x="1546" y="2129"/>
                  </a:cubicBezTo>
                  <a:cubicBezTo>
                    <a:pt x="1496" y="2022"/>
                    <a:pt x="1439" y="1932"/>
                    <a:pt x="1422" y="1808"/>
                  </a:cubicBezTo>
                  <a:cubicBezTo>
                    <a:pt x="1332" y="1200"/>
                    <a:pt x="1291" y="608"/>
                    <a:pt x="1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1;p40"/>
            <p:cNvSpPr/>
            <p:nvPr/>
          </p:nvSpPr>
          <p:spPr>
            <a:xfrm rot="21307222">
              <a:off x="1975548" y="3076113"/>
              <a:ext cx="880067" cy="586840"/>
            </a:xfrm>
            <a:custGeom>
              <a:avLst/>
              <a:gdLst/>
              <a:ahLst/>
              <a:cxnLst/>
              <a:rect l="l" t="t" r="r" b="b"/>
              <a:pathLst>
                <a:path w="5121" h="3415" extrusionOk="0">
                  <a:moveTo>
                    <a:pt x="303" y="0"/>
                  </a:moveTo>
                  <a:cubicBezTo>
                    <a:pt x="211" y="0"/>
                    <a:pt x="112" y="44"/>
                    <a:pt x="1" y="130"/>
                  </a:cubicBezTo>
                  <a:cubicBezTo>
                    <a:pt x="140" y="171"/>
                    <a:pt x="206" y="303"/>
                    <a:pt x="264" y="426"/>
                  </a:cubicBezTo>
                  <a:cubicBezTo>
                    <a:pt x="551" y="878"/>
                    <a:pt x="831" y="1338"/>
                    <a:pt x="1118" y="1790"/>
                  </a:cubicBezTo>
                  <a:cubicBezTo>
                    <a:pt x="1398" y="2242"/>
                    <a:pt x="1685" y="2711"/>
                    <a:pt x="1973" y="3163"/>
                  </a:cubicBezTo>
                  <a:cubicBezTo>
                    <a:pt x="2090" y="3339"/>
                    <a:pt x="2169" y="3414"/>
                    <a:pt x="2296" y="3414"/>
                  </a:cubicBezTo>
                  <a:cubicBezTo>
                    <a:pt x="2364" y="3414"/>
                    <a:pt x="2447" y="3392"/>
                    <a:pt x="2556" y="3352"/>
                  </a:cubicBezTo>
                  <a:cubicBezTo>
                    <a:pt x="2647" y="3327"/>
                    <a:pt x="2729" y="3286"/>
                    <a:pt x="2811" y="3245"/>
                  </a:cubicBezTo>
                  <a:cubicBezTo>
                    <a:pt x="3378" y="2974"/>
                    <a:pt x="3912" y="2670"/>
                    <a:pt x="4422" y="2324"/>
                  </a:cubicBezTo>
                  <a:cubicBezTo>
                    <a:pt x="4603" y="2201"/>
                    <a:pt x="4767" y="2078"/>
                    <a:pt x="4931" y="1946"/>
                  </a:cubicBezTo>
                  <a:cubicBezTo>
                    <a:pt x="5071" y="1823"/>
                    <a:pt x="5120" y="1683"/>
                    <a:pt x="5013" y="1519"/>
                  </a:cubicBezTo>
                  <a:lnTo>
                    <a:pt x="5013" y="1519"/>
                  </a:lnTo>
                  <a:cubicBezTo>
                    <a:pt x="4685" y="1618"/>
                    <a:pt x="4422" y="1831"/>
                    <a:pt x="4142" y="2012"/>
                  </a:cubicBezTo>
                  <a:cubicBezTo>
                    <a:pt x="3641" y="2324"/>
                    <a:pt x="3140" y="2645"/>
                    <a:pt x="2606" y="2900"/>
                  </a:cubicBezTo>
                  <a:cubicBezTo>
                    <a:pt x="2514" y="2947"/>
                    <a:pt x="2453" y="2974"/>
                    <a:pt x="2404" y="2974"/>
                  </a:cubicBezTo>
                  <a:cubicBezTo>
                    <a:pt x="2336" y="2974"/>
                    <a:pt x="2292" y="2921"/>
                    <a:pt x="2219" y="2801"/>
                  </a:cubicBezTo>
                  <a:lnTo>
                    <a:pt x="1414" y="1412"/>
                  </a:lnTo>
                  <a:cubicBezTo>
                    <a:pt x="1184" y="1001"/>
                    <a:pt x="921" y="599"/>
                    <a:pt x="633" y="221"/>
                  </a:cubicBezTo>
                  <a:cubicBezTo>
                    <a:pt x="527" y="73"/>
                    <a:pt x="421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2;p40"/>
            <p:cNvSpPr/>
            <p:nvPr/>
          </p:nvSpPr>
          <p:spPr>
            <a:xfrm rot="21307222">
              <a:off x="1868543" y="1625386"/>
              <a:ext cx="508518" cy="629629"/>
            </a:xfrm>
            <a:custGeom>
              <a:avLst/>
              <a:gdLst/>
              <a:ahLst/>
              <a:cxnLst/>
              <a:rect l="l" t="t" r="r" b="b"/>
              <a:pathLst>
                <a:path w="2959" h="3664" extrusionOk="0">
                  <a:moveTo>
                    <a:pt x="2762" y="1"/>
                  </a:moveTo>
                  <a:cubicBezTo>
                    <a:pt x="2638" y="1"/>
                    <a:pt x="2525" y="75"/>
                    <a:pt x="2416" y="157"/>
                  </a:cubicBezTo>
                  <a:cubicBezTo>
                    <a:pt x="2285" y="264"/>
                    <a:pt x="2161" y="396"/>
                    <a:pt x="2054" y="527"/>
                  </a:cubicBezTo>
                  <a:cubicBezTo>
                    <a:pt x="1315" y="1497"/>
                    <a:pt x="625" y="2499"/>
                    <a:pt x="0" y="3551"/>
                  </a:cubicBezTo>
                  <a:cubicBezTo>
                    <a:pt x="77" y="3625"/>
                    <a:pt x="146" y="3664"/>
                    <a:pt x="213" y="3664"/>
                  </a:cubicBezTo>
                  <a:cubicBezTo>
                    <a:pt x="288" y="3664"/>
                    <a:pt x="361" y="3615"/>
                    <a:pt x="444" y="3510"/>
                  </a:cubicBezTo>
                  <a:cubicBezTo>
                    <a:pt x="608" y="3305"/>
                    <a:pt x="764" y="3091"/>
                    <a:pt x="912" y="2869"/>
                  </a:cubicBezTo>
                  <a:cubicBezTo>
                    <a:pt x="1274" y="2360"/>
                    <a:pt x="1594" y="1825"/>
                    <a:pt x="1972" y="1324"/>
                  </a:cubicBezTo>
                  <a:cubicBezTo>
                    <a:pt x="2301" y="897"/>
                    <a:pt x="2663" y="511"/>
                    <a:pt x="2958" y="67"/>
                  </a:cubicBezTo>
                  <a:cubicBezTo>
                    <a:pt x="2889" y="20"/>
                    <a:pt x="2824" y="1"/>
                    <a:pt x="2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92;p41"/>
          <p:cNvSpPr/>
          <p:nvPr/>
        </p:nvSpPr>
        <p:spPr>
          <a:xfrm>
            <a:off x="3793525" y="1558553"/>
            <a:ext cx="1474178" cy="2447154"/>
          </a:xfrm>
          <a:custGeom>
            <a:avLst/>
            <a:gdLst/>
            <a:ahLst/>
            <a:cxnLst/>
            <a:rect l="l" t="t" r="r" b="b"/>
            <a:pathLst>
              <a:path w="5762" h="9565" extrusionOk="0">
                <a:moveTo>
                  <a:pt x="4492" y="1"/>
                </a:moveTo>
                <a:cubicBezTo>
                  <a:pt x="4248" y="1"/>
                  <a:pt x="3977" y="142"/>
                  <a:pt x="3871" y="347"/>
                </a:cubicBezTo>
                <a:cubicBezTo>
                  <a:pt x="3567" y="939"/>
                  <a:pt x="3995" y="1497"/>
                  <a:pt x="3814" y="2114"/>
                </a:cubicBezTo>
                <a:cubicBezTo>
                  <a:pt x="3707" y="2451"/>
                  <a:pt x="3452" y="2664"/>
                  <a:pt x="3091" y="2722"/>
                </a:cubicBezTo>
                <a:cubicBezTo>
                  <a:pt x="3033" y="2730"/>
                  <a:pt x="2977" y="2734"/>
                  <a:pt x="2923" y="2734"/>
                </a:cubicBezTo>
                <a:cubicBezTo>
                  <a:pt x="2106" y="2734"/>
                  <a:pt x="1758" y="1835"/>
                  <a:pt x="1743" y="1103"/>
                </a:cubicBezTo>
                <a:cubicBezTo>
                  <a:pt x="1734" y="654"/>
                  <a:pt x="1328" y="382"/>
                  <a:pt x="945" y="382"/>
                </a:cubicBezTo>
                <a:cubicBezTo>
                  <a:pt x="650" y="382"/>
                  <a:pt x="368" y="545"/>
                  <a:pt x="297" y="914"/>
                </a:cubicBezTo>
                <a:cubicBezTo>
                  <a:pt x="1" y="2418"/>
                  <a:pt x="921" y="3963"/>
                  <a:pt x="2368" y="4283"/>
                </a:cubicBezTo>
                <a:cubicBezTo>
                  <a:pt x="2302" y="4850"/>
                  <a:pt x="2384" y="5500"/>
                  <a:pt x="2392" y="6025"/>
                </a:cubicBezTo>
                <a:cubicBezTo>
                  <a:pt x="2425" y="6929"/>
                  <a:pt x="2433" y="7833"/>
                  <a:pt x="2458" y="8737"/>
                </a:cubicBezTo>
                <a:cubicBezTo>
                  <a:pt x="2466" y="9017"/>
                  <a:pt x="2598" y="9313"/>
                  <a:pt x="2852" y="9444"/>
                </a:cubicBezTo>
                <a:cubicBezTo>
                  <a:pt x="3002" y="9523"/>
                  <a:pt x="3137" y="9564"/>
                  <a:pt x="3271" y="9564"/>
                </a:cubicBezTo>
                <a:cubicBezTo>
                  <a:pt x="3402" y="9564"/>
                  <a:pt x="3532" y="9525"/>
                  <a:pt x="3674" y="9444"/>
                </a:cubicBezTo>
                <a:cubicBezTo>
                  <a:pt x="3921" y="9313"/>
                  <a:pt x="4085" y="9025"/>
                  <a:pt x="4077" y="8737"/>
                </a:cubicBezTo>
                <a:cubicBezTo>
                  <a:pt x="4052" y="7801"/>
                  <a:pt x="4028" y="6872"/>
                  <a:pt x="3986" y="5935"/>
                </a:cubicBezTo>
                <a:cubicBezTo>
                  <a:pt x="3962" y="5368"/>
                  <a:pt x="3986" y="4743"/>
                  <a:pt x="3839" y="4168"/>
                </a:cubicBezTo>
                <a:cubicBezTo>
                  <a:pt x="4438" y="3955"/>
                  <a:pt x="4940" y="3544"/>
                  <a:pt x="5219" y="2944"/>
                </a:cubicBezTo>
                <a:cubicBezTo>
                  <a:pt x="5605" y="2122"/>
                  <a:pt x="5762" y="396"/>
                  <a:pt x="4660" y="26"/>
                </a:cubicBezTo>
                <a:cubicBezTo>
                  <a:pt x="4608" y="9"/>
                  <a:pt x="4550" y="1"/>
                  <a:pt x="44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110;p42"/>
          <p:cNvSpPr/>
          <p:nvPr/>
        </p:nvSpPr>
        <p:spPr>
          <a:xfrm rot="464087">
            <a:off x="6529832" y="1700768"/>
            <a:ext cx="1566081" cy="2092477"/>
          </a:xfrm>
          <a:custGeom>
            <a:avLst/>
            <a:gdLst/>
            <a:ahLst/>
            <a:cxnLst/>
            <a:rect l="l" t="t" r="r" b="b"/>
            <a:pathLst>
              <a:path w="9511" h="10534" extrusionOk="0">
                <a:moveTo>
                  <a:pt x="1274" y="505"/>
                </a:moveTo>
                <a:lnTo>
                  <a:pt x="1274" y="505"/>
                </a:lnTo>
                <a:cubicBezTo>
                  <a:pt x="750" y="776"/>
                  <a:pt x="309" y="1396"/>
                  <a:pt x="723" y="1960"/>
                </a:cubicBezTo>
                <a:lnTo>
                  <a:pt x="666" y="1941"/>
                </a:lnTo>
                <a:lnTo>
                  <a:pt x="628" y="1941"/>
                </a:lnTo>
                <a:cubicBezTo>
                  <a:pt x="666" y="1941"/>
                  <a:pt x="609" y="1922"/>
                  <a:pt x="552" y="1922"/>
                </a:cubicBezTo>
                <a:cubicBezTo>
                  <a:pt x="533" y="1884"/>
                  <a:pt x="495" y="1845"/>
                  <a:pt x="495" y="1826"/>
                </a:cubicBezTo>
                <a:cubicBezTo>
                  <a:pt x="457" y="1788"/>
                  <a:pt x="419" y="1731"/>
                  <a:pt x="400" y="1655"/>
                </a:cubicBezTo>
                <a:cubicBezTo>
                  <a:pt x="323" y="1484"/>
                  <a:pt x="323" y="1332"/>
                  <a:pt x="419" y="1161"/>
                </a:cubicBezTo>
                <a:cubicBezTo>
                  <a:pt x="571" y="894"/>
                  <a:pt x="856" y="647"/>
                  <a:pt x="1141" y="552"/>
                </a:cubicBezTo>
                <a:cubicBezTo>
                  <a:pt x="1181" y="537"/>
                  <a:pt x="1226" y="521"/>
                  <a:pt x="1274" y="505"/>
                </a:cubicBezTo>
                <a:close/>
                <a:moveTo>
                  <a:pt x="5364" y="2606"/>
                </a:moveTo>
                <a:cubicBezTo>
                  <a:pt x="5516" y="2625"/>
                  <a:pt x="5611" y="2701"/>
                  <a:pt x="5535" y="2854"/>
                </a:cubicBezTo>
                <a:cubicBezTo>
                  <a:pt x="5440" y="2987"/>
                  <a:pt x="5345" y="3101"/>
                  <a:pt x="5193" y="3234"/>
                </a:cubicBezTo>
                <a:cubicBezTo>
                  <a:pt x="5003" y="3424"/>
                  <a:pt x="4774" y="3614"/>
                  <a:pt x="4565" y="3824"/>
                </a:cubicBezTo>
                <a:cubicBezTo>
                  <a:pt x="4223" y="4242"/>
                  <a:pt x="3918" y="4584"/>
                  <a:pt x="3633" y="4908"/>
                </a:cubicBezTo>
                <a:cubicBezTo>
                  <a:pt x="3062" y="5516"/>
                  <a:pt x="2492" y="6125"/>
                  <a:pt x="1921" y="6715"/>
                </a:cubicBezTo>
                <a:cubicBezTo>
                  <a:pt x="1655" y="7038"/>
                  <a:pt x="1370" y="7323"/>
                  <a:pt x="1103" y="7628"/>
                </a:cubicBezTo>
                <a:cubicBezTo>
                  <a:pt x="875" y="7894"/>
                  <a:pt x="628" y="8198"/>
                  <a:pt x="533" y="8522"/>
                </a:cubicBezTo>
                <a:cubicBezTo>
                  <a:pt x="400" y="8940"/>
                  <a:pt x="438" y="9359"/>
                  <a:pt x="704" y="9701"/>
                </a:cubicBezTo>
                <a:cubicBezTo>
                  <a:pt x="400" y="9511"/>
                  <a:pt x="228" y="9149"/>
                  <a:pt x="228" y="8807"/>
                </a:cubicBezTo>
                <a:cubicBezTo>
                  <a:pt x="247" y="8427"/>
                  <a:pt x="476" y="8141"/>
                  <a:pt x="666" y="7856"/>
                </a:cubicBezTo>
                <a:lnTo>
                  <a:pt x="666" y="7837"/>
                </a:lnTo>
                <a:cubicBezTo>
                  <a:pt x="761" y="7685"/>
                  <a:pt x="913" y="7514"/>
                  <a:pt x="1084" y="7342"/>
                </a:cubicBezTo>
                <a:cubicBezTo>
                  <a:pt x="1256" y="7171"/>
                  <a:pt x="1389" y="7000"/>
                  <a:pt x="1560" y="6791"/>
                </a:cubicBezTo>
                <a:cubicBezTo>
                  <a:pt x="1864" y="6468"/>
                  <a:pt x="2207" y="6068"/>
                  <a:pt x="2530" y="5745"/>
                </a:cubicBezTo>
                <a:cubicBezTo>
                  <a:pt x="2872" y="5421"/>
                  <a:pt x="3177" y="5079"/>
                  <a:pt x="3519" y="4699"/>
                </a:cubicBezTo>
                <a:cubicBezTo>
                  <a:pt x="3823" y="4375"/>
                  <a:pt x="4109" y="3995"/>
                  <a:pt x="4470" y="3709"/>
                </a:cubicBezTo>
                <a:cubicBezTo>
                  <a:pt x="4660" y="3538"/>
                  <a:pt x="4869" y="3367"/>
                  <a:pt x="5041" y="3158"/>
                </a:cubicBezTo>
                <a:cubicBezTo>
                  <a:pt x="5174" y="3006"/>
                  <a:pt x="5421" y="2816"/>
                  <a:pt x="5364" y="2606"/>
                </a:cubicBezTo>
                <a:close/>
                <a:moveTo>
                  <a:pt x="3519" y="0"/>
                </a:moveTo>
                <a:cubicBezTo>
                  <a:pt x="2758" y="0"/>
                  <a:pt x="1959" y="0"/>
                  <a:pt x="1236" y="248"/>
                </a:cubicBezTo>
                <a:cubicBezTo>
                  <a:pt x="894" y="343"/>
                  <a:pt x="590" y="514"/>
                  <a:pt x="343" y="799"/>
                </a:cubicBezTo>
                <a:cubicBezTo>
                  <a:pt x="114" y="1085"/>
                  <a:pt x="38" y="1465"/>
                  <a:pt x="247" y="1769"/>
                </a:cubicBezTo>
                <a:cubicBezTo>
                  <a:pt x="438" y="2093"/>
                  <a:pt x="799" y="2245"/>
                  <a:pt x="1084" y="2378"/>
                </a:cubicBezTo>
                <a:cubicBezTo>
                  <a:pt x="1256" y="2435"/>
                  <a:pt x="1427" y="2473"/>
                  <a:pt x="1579" y="2511"/>
                </a:cubicBezTo>
                <a:cubicBezTo>
                  <a:pt x="1750" y="2587"/>
                  <a:pt x="1959" y="2606"/>
                  <a:pt x="2130" y="2606"/>
                </a:cubicBezTo>
                <a:cubicBezTo>
                  <a:pt x="2511" y="2682"/>
                  <a:pt x="2872" y="2682"/>
                  <a:pt x="3253" y="2701"/>
                </a:cubicBezTo>
                <a:cubicBezTo>
                  <a:pt x="3506" y="2701"/>
                  <a:pt x="3735" y="2710"/>
                  <a:pt x="3966" y="2710"/>
                </a:cubicBezTo>
                <a:cubicBezTo>
                  <a:pt x="4081" y="2710"/>
                  <a:pt x="4197" y="2708"/>
                  <a:pt x="4318" y="2701"/>
                </a:cubicBezTo>
                <a:cubicBezTo>
                  <a:pt x="4413" y="2701"/>
                  <a:pt x="4565" y="2682"/>
                  <a:pt x="4660" y="2682"/>
                </a:cubicBezTo>
                <a:cubicBezTo>
                  <a:pt x="4708" y="2682"/>
                  <a:pt x="4827" y="2663"/>
                  <a:pt x="4934" y="2663"/>
                </a:cubicBezTo>
                <a:cubicBezTo>
                  <a:pt x="5041" y="2663"/>
                  <a:pt x="5136" y="2682"/>
                  <a:pt x="5136" y="2758"/>
                </a:cubicBezTo>
                <a:cubicBezTo>
                  <a:pt x="5136" y="2816"/>
                  <a:pt x="5060" y="2892"/>
                  <a:pt x="5041" y="2949"/>
                </a:cubicBezTo>
                <a:lnTo>
                  <a:pt x="4850" y="3139"/>
                </a:lnTo>
                <a:cubicBezTo>
                  <a:pt x="4698" y="3272"/>
                  <a:pt x="4584" y="3386"/>
                  <a:pt x="4413" y="3538"/>
                </a:cubicBezTo>
                <a:cubicBezTo>
                  <a:pt x="4147" y="3805"/>
                  <a:pt x="3861" y="4090"/>
                  <a:pt x="3614" y="4375"/>
                </a:cubicBezTo>
                <a:cubicBezTo>
                  <a:pt x="3348" y="4680"/>
                  <a:pt x="3062" y="4946"/>
                  <a:pt x="2796" y="5250"/>
                </a:cubicBezTo>
                <a:cubicBezTo>
                  <a:pt x="2226" y="5821"/>
                  <a:pt x="1674" y="6410"/>
                  <a:pt x="1160" y="7038"/>
                </a:cubicBezTo>
                <a:cubicBezTo>
                  <a:pt x="894" y="7342"/>
                  <a:pt x="609" y="7609"/>
                  <a:pt x="419" y="7913"/>
                </a:cubicBezTo>
                <a:cubicBezTo>
                  <a:pt x="228" y="8179"/>
                  <a:pt x="38" y="8503"/>
                  <a:pt x="19" y="8883"/>
                </a:cubicBezTo>
                <a:cubicBezTo>
                  <a:pt x="0" y="9701"/>
                  <a:pt x="723" y="10100"/>
                  <a:pt x="1389" y="10272"/>
                </a:cubicBezTo>
                <a:cubicBezTo>
                  <a:pt x="1731" y="10367"/>
                  <a:pt x="2111" y="10424"/>
                  <a:pt x="2435" y="10462"/>
                </a:cubicBezTo>
                <a:cubicBezTo>
                  <a:pt x="2815" y="10481"/>
                  <a:pt x="3177" y="10519"/>
                  <a:pt x="3557" y="10519"/>
                </a:cubicBezTo>
                <a:cubicBezTo>
                  <a:pt x="3754" y="10529"/>
                  <a:pt x="3950" y="10534"/>
                  <a:pt x="4147" y="10534"/>
                </a:cubicBezTo>
                <a:cubicBezTo>
                  <a:pt x="4711" y="10534"/>
                  <a:pt x="5275" y="10494"/>
                  <a:pt x="5840" y="10424"/>
                </a:cubicBezTo>
                <a:cubicBezTo>
                  <a:pt x="6581" y="10367"/>
                  <a:pt x="7323" y="10234"/>
                  <a:pt x="8027" y="10100"/>
                </a:cubicBezTo>
                <a:cubicBezTo>
                  <a:pt x="8369" y="10024"/>
                  <a:pt x="8693" y="9910"/>
                  <a:pt x="8997" y="9701"/>
                </a:cubicBezTo>
                <a:cubicBezTo>
                  <a:pt x="9263" y="9511"/>
                  <a:pt x="9511" y="9187"/>
                  <a:pt x="9473" y="8807"/>
                </a:cubicBezTo>
                <a:cubicBezTo>
                  <a:pt x="9434" y="8484"/>
                  <a:pt x="9168" y="8236"/>
                  <a:pt x="8883" y="8122"/>
                </a:cubicBezTo>
                <a:cubicBezTo>
                  <a:pt x="8712" y="8046"/>
                  <a:pt x="8502" y="7970"/>
                  <a:pt x="8331" y="7951"/>
                </a:cubicBezTo>
                <a:cubicBezTo>
                  <a:pt x="8141" y="7932"/>
                  <a:pt x="7951" y="7856"/>
                  <a:pt x="7761" y="7818"/>
                </a:cubicBezTo>
                <a:cubicBezTo>
                  <a:pt x="7361" y="7742"/>
                  <a:pt x="6962" y="7723"/>
                  <a:pt x="6600" y="7723"/>
                </a:cubicBezTo>
                <a:cubicBezTo>
                  <a:pt x="5763" y="7723"/>
                  <a:pt x="4965" y="7818"/>
                  <a:pt x="4109" y="7951"/>
                </a:cubicBezTo>
                <a:cubicBezTo>
                  <a:pt x="4603" y="7381"/>
                  <a:pt x="5079" y="6810"/>
                  <a:pt x="5554" y="6239"/>
                </a:cubicBezTo>
                <a:cubicBezTo>
                  <a:pt x="5992" y="5745"/>
                  <a:pt x="6429" y="5250"/>
                  <a:pt x="6867" y="4775"/>
                </a:cubicBezTo>
                <a:cubicBezTo>
                  <a:pt x="7266" y="4337"/>
                  <a:pt x="7704" y="3900"/>
                  <a:pt x="8084" y="3462"/>
                </a:cubicBezTo>
                <a:cubicBezTo>
                  <a:pt x="8502" y="2911"/>
                  <a:pt x="8959" y="2321"/>
                  <a:pt x="9130" y="1617"/>
                </a:cubicBezTo>
                <a:cubicBezTo>
                  <a:pt x="9225" y="1294"/>
                  <a:pt x="9225" y="971"/>
                  <a:pt x="9035" y="704"/>
                </a:cubicBezTo>
                <a:cubicBezTo>
                  <a:pt x="8845" y="438"/>
                  <a:pt x="8521" y="324"/>
                  <a:pt x="8217" y="286"/>
                </a:cubicBezTo>
                <a:cubicBezTo>
                  <a:pt x="7837" y="191"/>
                  <a:pt x="7513" y="115"/>
                  <a:pt x="7095" y="77"/>
                </a:cubicBezTo>
                <a:cubicBezTo>
                  <a:pt x="6962" y="70"/>
                  <a:pt x="6829" y="68"/>
                  <a:pt x="6695" y="68"/>
                </a:cubicBezTo>
                <a:cubicBezTo>
                  <a:pt x="6429" y="68"/>
                  <a:pt x="6163" y="77"/>
                  <a:pt x="5897" y="77"/>
                </a:cubicBezTo>
                <a:cubicBezTo>
                  <a:pt x="5079" y="77"/>
                  <a:pt x="4280" y="19"/>
                  <a:pt x="3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187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4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1158" name="Google Shape;1158;p44"/>
          <p:cNvGrpSpPr/>
          <p:nvPr/>
        </p:nvGrpSpPr>
        <p:grpSpPr>
          <a:xfrm>
            <a:off x="6745092" y="1311919"/>
            <a:ext cx="1935245" cy="1258176"/>
            <a:chOff x="6745092" y="1311919"/>
            <a:chExt cx="1935245" cy="1258176"/>
          </a:xfrm>
        </p:grpSpPr>
        <p:sp>
          <p:nvSpPr>
            <p:cNvPr id="1159" name="Google Shape;1159;p44"/>
            <p:cNvSpPr txBox="1"/>
            <p:nvPr/>
          </p:nvSpPr>
          <p:spPr>
            <a:xfrm>
              <a:off x="6745092" y="1997695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0" name="Google Shape;1160;p44"/>
            <p:cNvSpPr txBox="1"/>
            <p:nvPr/>
          </p:nvSpPr>
          <p:spPr>
            <a:xfrm>
              <a:off x="7364838" y="13119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1" name="Google Shape;1161;p44"/>
            <p:cNvSpPr txBox="1"/>
            <p:nvPr/>
          </p:nvSpPr>
          <p:spPr>
            <a:xfrm>
              <a:off x="7089437" y="1669807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62" name="Google Shape;1162;p44"/>
          <p:cNvGrpSpPr/>
          <p:nvPr/>
        </p:nvGrpSpPr>
        <p:grpSpPr>
          <a:xfrm>
            <a:off x="6745092" y="3019119"/>
            <a:ext cx="1935246" cy="1263114"/>
            <a:chOff x="6745092" y="3019119"/>
            <a:chExt cx="1935246" cy="1263114"/>
          </a:xfrm>
        </p:grpSpPr>
        <p:sp>
          <p:nvSpPr>
            <p:cNvPr id="1163" name="Google Shape;1163;p44"/>
            <p:cNvSpPr txBox="1"/>
            <p:nvPr/>
          </p:nvSpPr>
          <p:spPr>
            <a:xfrm>
              <a:off x="6745092" y="3709832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4" name="Google Shape;1164;p44"/>
            <p:cNvSpPr txBox="1"/>
            <p:nvPr/>
          </p:nvSpPr>
          <p:spPr>
            <a:xfrm>
              <a:off x="7364838" y="30191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5" name="Google Shape;1165;p44"/>
            <p:cNvSpPr txBox="1"/>
            <p:nvPr/>
          </p:nvSpPr>
          <p:spPr>
            <a:xfrm>
              <a:off x="7089438" y="3380368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66" name="Google Shape;1166;p44"/>
          <p:cNvGrpSpPr/>
          <p:nvPr/>
        </p:nvGrpSpPr>
        <p:grpSpPr>
          <a:xfrm>
            <a:off x="463662" y="1311919"/>
            <a:ext cx="1930750" cy="1258176"/>
            <a:chOff x="463662" y="1311919"/>
            <a:chExt cx="1930750" cy="1258176"/>
          </a:xfrm>
        </p:grpSpPr>
        <p:sp>
          <p:nvSpPr>
            <p:cNvPr id="1167" name="Google Shape;1167;p44"/>
            <p:cNvSpPr txBox="1"/>
            <p:nvPr/>
          </p:nvSpPr>
          <p:spPr>
            <a:xfrm>
              <a:off x="467812" y="1997695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8" name="Google Shape;1168;p44"/>
            <p:cNvSpPr txBox="1"/>
            <p:nvPr/>
          </p:nvSpPr>
          <p:spPr>
            <a:xfrm>
              <a:off x="467812" y="13119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9" name="Google Shape;1169;p44"/>
            <p:cNvSpPr txBox="1"/>
            <p:nvPr/>
          </p:nvSpPr>
          <p:spPr>
            <a:xfrm>
              <a:off x="463662" y="1669807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70" name="Google Shape;1170;p44"/>
          <p:cNvGrpSpPr/>
          <p:nvPr/>
        </p:nvGrpSpPr>
        <p:grpSpPr>
          <a:xfrm>
            <a:off x="463663" y="3019119"/>
            <a:ext cx="1930749" cy="1263114"/>
            <a:chOff x="463663" y="3019119"/>
            <a:chExt cx="1930749" cy="1263114"/>
          </a:xfrm>
        </p:grpSpPr>
        <p:sp>
          <p:nvSpPr>
            <p:cNvPr id="1171" name="Google Shape;1171;p44"/>
            <p:cNvSpPr txBox="1"/>
            <p:nvPr/>
          </p:nvSpPr>
          <p:spPr>
            <a:xfrm>
              <a:off x="467812" y="3709832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 and is the ringed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2" name="Google Shape;1172;p44"/>
            <p:cNvSpPr txBox="1"/>
            <p:nvPr/>
          </p:nvSpPr>
          <p:spPr>
            <a:xfrm>
              <a:off x="467812" y="3019119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3" name="Google Shape;1173;p44"/>
            <p:cNvSpPr txBox="1"/>
            <p:nvPr/>
          </p:nvSpPr>
          <p:spPr>
            <a:xfrm>
              <a:off x="463663" y="3380368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74" name="Google Shape;1174;p44"/>
          <p:cNvGrpSpPr/>
          <p:nvPr/>
        </p:nvGrpSpPr>
        <p:grpSpPr>
          <a:xfrm>
            <a:off x="3500981" y="1069848"/>
            <a:ext cx="2142038" cy="3461005"/>
            <a:chOff x="3564925" y="2521925"/>
            <a:chExt cx="727125" cy="1174775"/>
          </a:xfrm>
        </p:grpSpPr>
        <p:sp>
          <p:nvSpPr>
            <p:cNvPr id="1175" name="Google Shape;1175;p44"/>
            <p:cNvSpPr/>
            <p:nvPr/>
          </p:nvSpPr>
          <p:spPr>
            <a:xfrm>
              <a:off x="3591075" y="2541800"/>
              <a:ext cx="700975" cy="879875"/>
            </a:xfrm>
            <a:custGeom>
              <a:avLst/>
              <a:gdLst/>
              <a:ahLst/>
              <a:cxnLst/>
              <a:rect l="l" t="t" r="r" b="b"/>
              <a:pathLst>
                <a:path w="28039" h="35195" extrusionOk="0">
                  <a:moveTo>
                    <a:pt x="13287" y="1"/>
                  </a:moveTo>
                  <a:cubicBezTo>
                    <a:pt x="9144" y="1"/>
                    <a:pt x="5462" y="733"/>
                    <a:pt x="1381" y="2407"/>
                  </a:cubicBezTo>
                  <a:lnTo>
                    <a:pt x="0" y="2972"/>
                  </a:lnTo>
                  <a:lnTo>
                    <a:pt x="2867" y="10944"/>
                  </a:lnTo>
                  <a:lnTo>
                    <a:pt x="4415" y="10274"/>
                  </a:lnTo>
                  <a:cubicBezTo>
                    <a:pt x="7617" y="8851"/>
                    <a:pt x="10044" y="8307"/>
                    <a:pt x="12868" y="8307"/>
                  </a:cubicBezTo>
                  <a:cubicBezTo>
                    <a:pt x="15944" y="8307"/>
                    <a:pt x="18455" y="9835"/>
                    <a:pt x="18455" y="11676"/>
                  </a:cubicBezTo>
                  <a:cubicBezTo>
                    <a:pt x="18455" y="13706"/>
                    <a:pt x="16739" y="14815"/>
                    <a:pt x="12806" y="16907"/>
                  </a:cubicBezTo>
                  <a:cubicBezTo>
                    <a:pt x="8140" y="19271"/>
                    <a:pt x="3746" y="21510"/>
                    <a:pt x="3746" y="26113"/>
                  </a:cubicBezTo>
                  <a:cubicBezTo>
                    <a:pt x="3746" y="28917"/>
                    <a:pt x="5231" y="31114"/>
                    <a:pt x="7324" y="34127"/>
                  </a:cubicBezTo>
                  <a:lnTo>
                    <a:pt x="8056" y="35194"/>
                  </a:lnTo>
                  <a:lnTo>
                    <a:pt x="12910" y="33520"/>
                  </a:lnTo>
                  <a:lnTo>
                    <a:pt x="12178" y="31951"/>
                  </a:lnTo>
                  <a:cubicBezTo>
                    <a:pt x="11613" y="30696"/>
                    <a:pt x="11236" y="29712"/>
                    <a:pt x="11236" y="28624"/>
                  </a:cubicBezTo>
                  <a:cubicBezTo>
                    <a:pt x="11236" y="27327"/>
                    <a:pt x="13015" y="26323"/>
                    <a:pt x="17367" y="24000"/>
                  </a:cubicBezTo>
                  <a:lnTo>
                    <a:pt x="18058" y="23644"/>
                  </a:lnTo>
                  <a:cubicBezTo>
                    <a:pt x="22870" y="21008"/>
                    <a:pt x="28038" y="17660"/>
                    <a:pt x="28038" y="11550"/>
                  </a:cubicBezTo>
                  <a:cubicBezTo>
                    <a:pt x="28017" y="8077"/>
                    <a:pt x="26385" y="5001"/>
                    <a:pt x="23414" y="2909"/>
                  </a:cubicBezTo>
                  <a:cubicBezTo>
                    <a:pt x="20757" y="1026"/>
                    <a:pt x="17158" y="1"/>
                    <a:pt x="13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3768925" y="3419050"/>
              <a:ext cx="348925" cy="277650"/>
            </a:xfrm>
            <a:custGeom>
              <a:avLst/>
              <a:gdLst/>
              <a:ahLst/>
              <a:cxnLst/>
              <a:rect l="l" t="t" r="r" b="b"/>
              <a:pathLst>
                <a:path w="13957" h="11106" extrusionOk="0">
                  <a:moveTo>
                    <a:pt x="7764" y="1"/>
                  </a:moveTo>
                  <a:cubicBezTo>
                    <a:pt x="6775" y="1"/>
                    <a:pt x="5733" y="224"/>
                    <a:pt x="4708" y="690"/>
                  </a:cubicBezTo>
                  <a:cubicBezTo>
                    <a:pt x="1507" y="2155"/>
                    <a:pt x="1" y="5440"/>
                    <a:pt x="1277" y="8222"/>
                  </a:cubicBezTo>
                  <a:cubicBezTo>
                    <a:pt x="2126" y="10065"/>
                    <a:pt x="4035" y="11105"/>
                    <a:pt x="6185" y="11105"/>
                  </a:cubicBezTo>
                  <a:cubicBezTo>
                    <a:pt x="7161" y="11105"/>
                    <a:pt x="8187" y="10891"/>
                    <a:pt x="9186" y="10440"/>
                  </a:cubicBezTo>
                  <a:cubicBezTo>
                    <a:pt x="12450" y="8955"/>
                    <a:pt x="13957" y="5733"/>
                    <a:pt x="12701" y="2992"/>
                  </a:cubicBezTo>
                  <a:cubicBezTo>
                    <a:pt x="11825" y="1068"/>
                    <a:pt x="9925" y="1"/>
                    <a:pt x="7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564925" y="2521925"/>
              <a:ext cx="700950" cy="880375"/>
            </a:xfrm>
            <a:custGeom>
              <a:avLst/>
              <a:gdLst/>
              <a:ahLst/>
              <a:cxnLst/>
              <a:rect l="l" t="t" r="r" b="b"/>
              <a:pathLst>
                <a:path w="28038" h="35215" extrusionOk="0">
                  <a:moveTo>
                    <a:pt x="13287" y="1"/>
                  </a:moveTo>
                  <a:cubicBezTo>
                    <a:pt x="9144" y="1"/>
                    <a:pt x="5461" y="733"/>
                    <a:pt x="1381" y="2407"/>
                  </a:cubicBezTo>
                  <a:lnTo>
                    <a:pt x="0" y="2993"/>
                  </a:lnTo>
                  <a:lnTo>
                    <a:pt x="2867" y="10964"/>
                  </a:lnTo>
                  <a:lnTo>
                    <a:pt x="4415" y="10274"/>
                  </a:lnTo>
                  <a:cubicBezTo>
                    <a:pt x="7616" y="8872"/>
                    <a:pt x="10044" y="8328"/>
                    <a:pt x="12868" y="8328"/>
                  </a:cubicBezTo>
                  <a:cubicBezTo>
                    <a:pt x="15944" y="8328"/>
                    <a:pt x="18455" y="9835"/>
                    <a:pt x="18455" y="11697"/>
                  </a:cubicBezTo>
                  <a:cubicBezTo>
                    <a:pt x="18455" y="13705"/>
                    <a:pt x="16739" y="14835"/>
                    <a:pt x="12806" y="16928"/>
                  </a:cubicBezTo>
                  <a:cubicBezTo>
                    <a:pt x="8140" y="19271"/>
                    <a:pt x="3746" y="21531"/>
                    <a:pt x="3746" y="26134"/>
                  </a:cubicBezTo>
                  <a:cubicBezTo>
                    <a:pt x="3746" y="28938"/>
                    <a:pt x="5231" y="31135"/>
                    <a:pt x="7324" y="34127"/>
                  </a:cubicBezTo>
                  <a:lnTo>
                    <a:pt x="8056" y="35215"/>
                  </a:lnTo>
                  <a:lnTo>
                    <a:pt x="12910" y="33541"/>
                  </a:lnTo>
                  <a:lnTo>
                    <a:pt x="12178" y="31972"/>
                  </a:lnTo>
                  <a:cubicBezTo>
                    <a:pt x="11613" y="30716"/>
                    <a:pt x="11236" y="29712"/>
                    <a:pt x="11236" y="28645"/>
                  </a:cubicBezTo>
                  <a:cubicBezTo>
                    <a:pt x="11236" y="27327"/>
                    <a:pt x="13015" y="26343"/>
                    <a:pt x="17367" y="24021"/>
                  </a:cubicBezTo>
                  <a:lnTo>
                    <a:pt x="18057" y="23644"/>
                  </a:lnTo>
                  <a:cubicBezTo>
                    <a:pt x="22870" y="21008"/>
                    <a:pt x="28038" y="17660"/>
                    <a:pt x="28038" y="11571"/>
                  </a:cubicBezTo>
                  <a:cubicBezTo>
                    <a:pt x="28017" y="8098"/>
                    <a:pt x="26385" y="5001"/>
                    <a:pt x="23414" y="2909"/>
                  </a:cubicBezTo>
                  <a:cubicBezTo>
                    <a:pt x="20757" y="1026"/>
                    <a:pt x="17158" y="1"/>
                    <a:pt x="1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742775" y="3399275"/>
              <a:ext cx="348925" cy="277825"/>
            </a:xfrm>
            <a:custGeom>
              <a:avLst/>
              <a:gdLst/>
              <a:ahLst/>
              <a:cxnLst/>
              <a:rect l="l" t="t" r="r" b="b"/>
              <a:pathLst>
                <a:path w="13957" h="11113" extrusionOk="0">
                  <a:moveTo>
                    <a:pt x="7749" y="1"/>
                  </a:moveTo>
                  <a:cubicBezTo>
                    <a:pt x="6765" y="1"/>
                    <a:pt x="5727" y="222"/>
                    <a:pt x="4708" y="686"/>
                  </a:cubicBezTo>
                  <a:cubicBezTo>
                    <a:pt x="1507" y="2151"/>
                    <a:pt x="0" y="5456"/>
                    <a:pt x="1277" y="8218"/>
                  </a:cubicBezTo>
                  <a:cubicBezTo>
                    <a:pt x="2127" y="10077"/>
                    <a:pt x="4038" y="11112"/>
                    <a:pt x="6192" y="11112"/>
                  </a:cubicBezTo>
                  <a:cubicBezTo>
                    <a:pt x="7165" y="11112"/>
                    <a:pt x="8189" y="10900"/>
                    <a:pt x="9186" y="10457"/>
                  </a:cubicBezTo>
                  <a:cubicBezTo>
                    <a:pt x="12450" y="8951"/>
                    <a:pt x="13956" y="5749"/>
                    <a:pt x="12701" y="2987"/>
                  </a:cubicBezTo>
                  <a:cubicBezTo>
                    <a:pt x="11823" y="1074"/>
                    <a:pt x="9916" y="1"/>
                    <a:pt x="7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1374725" y="5407900"/>
            <a:ext cx="975" cy="500"/>
          </a:xfrm>
          <a:custGeom>
            <a:avLst/>
            <a:gdLst/>
            <a:ahLst/>
            <a:cxnLst/>
            <a:rect l="l" t="t" r="r" b="b"/>
            <a:pathLst>
              <a:path w="39" h="20" extrusionOk="0">
                <a:moveTo>
                  <a:pt x="38" y="0"/>
                </a:moveTo>
                <a:cubicBezTo>
                  <a:pt x="19" y="0"/>
                  <a:pt x="19" y="0"/>
                  <a:pt x="0" y="19"/>
                </a:cubicBezTo>
                <a:cubicBezTo>
                  <a:pt x="19" y="0"/>
                  <a:pt x="38" y="0"/>
                  <a:pt x="38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1375675" y="5406950"/>
            <a:ext cx="500" cy="25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20" y="0"/>
                </a:moveTo>
                <a:cubicBezTo>
                  <a:pt x="20" y="0"/>
                  <a:pt x="0" y="0"/>
                  <a:pt x="20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-150280">
            <a:off x="627165" y="2333114"/>
            <a:ext cx="961658" cy="987356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18"/>
          <p:cNvGrpSpPr/>
          <p:nvPr/>
        </p:nvGrpSpPr>
        <p:grpSpPr>
          <a:xfrm>
            <a:off x="283912" y="1060162"/>
            <a:ext cx="1648200" cy="997924"/>
            <a:chOff x="283912" y="1138364"/>
            <a:chExt cx="1648200" cy="997924"/>
          </a:xfrm>
        </p:grpSpPr>
        <p:sp>
          <p:nvSpPr>
            <p:cNvPr id="176" name="Google Shape;176;p18"/>
            <p:cNvSpPr txBox="1"/>
            <p:nvPr/>
          </p:nvSpPr>
          <p:spPr>
            <a:xfrm>
              <a:off x="453562" y="113836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283912" y="1511688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2019684" y="3617196"/>
            <a:ext cx="1648200" cy="1001215"/>
            <a:chOff x="1973964" y="3468733"/>
            <a:chExt cx="1648200" cy="1001215"/>
          </a:xfrm>
        </p:grpSpPr>
        <p:sp>
          <p:nvSpPr>
            <p:cNvPr id="179" name="Google Shape;179;p18"/>
            <p:cNvSpPr txBox="1"/>
            <p:nvPr/>
          </p:nvSpPr>
          <p:spPr>
            <a:xfrm>
              <a:off x="2143614" y="3468733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1973964" y="3845348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5476116" y="3617216"/>
            <a:ext cx="1648200" cy="1001184"/>
            <a:chOff x="5523225" y="3468753"/>
            <a:chExt cx="1648200" cy="1001184"/>
          </a:xfrm>
        </p:grpSpPr>
        <p:sp>
          <p:nvSpPr>
            <p:cNvPr id="182" name="Google Shape;182;p18"/>
            <p:cNvSpPr txBox="1"/>
            <p:nvPr/>
          </p:nvSpPr>
          <p:spPr>
            <a:xfrm>
              <a:off x="5672031" y="3468753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5523225" y="3845337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7211888" y="1060145"/>
            <a:ext cx="1648200" cy="997941"/>
            <a:chOff x="7211888" y="1138347"/>
            <a:chExt cx="1648200" cy="997941"/>
          </a:xfrm>
        </p:grpSpPr>
        <p:sp>
          <p:nvSpPr>
            <p:cNvPr id="185" name="Google Shape;185;p18"/>
            <p:cNvSpPr txBox="1"/>
            <p:nvPr/>
          </p:nvSpPr>
          <p:spPr>
            <a:xfrm>
              <a:off x="7211888" y="1511688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cold and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7381538" y="1138347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7" name="Google Shape;187;p18"/>
          <p:cNvGrpSpPr/>
          <p:nvPr/>
        </p:nvGrpSpPr>
        <p:grpSpPr>
          <a:xfrm>
            <a:off x="3747900" y="1062810"/>
            <a:ext cx="1648200" cy="995276"/>
            <a:chOff x="3747900" y="1141012"/>
            <a:chExt cx="1648200" cy="995276"/>
          </a:xfrm>
        </p:grpSpPr>
        <p:sp>
          <p:nvSpPr>
            <p:cNvPr id="188" name="Google Shape;188;p18"/>
            <p:cNvSpPr txBox="1"/>
            <p:nvPr/>
          </p:nvSpPr>
          <p:spPr>
            <a:xfrm>
              <a:off x="3917550" y="1141012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3747900" y="1511688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0" name="Google Shape;190;p18"/>
          <p:cNvSpPr/>
          <p:nvPr/>
        </p:nvSpPr>
        <p:spPr>
          <a:xfrm rot="-150280">
            <a:off x="2362960" y="2333114"/>
            <a:ext cx="961658" cy="987356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 rot="-150280">
            <a:off x="4091171" y="2333114"/>
            <a:ext cx="961658" cy="987356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 rot="-150280">
            <a:off x="5819387" y="2333114"/>
            <a:ext cx="961658" cy="987356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 rot="-150280">
            <a:off x="7555165" y="2333114"/>
            <a:ext cx="961658" cy="987356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4"/>
          <p:cNvSpPr txBox="1">
            <a:spLocks noGrp="1"/>
          </p:cNvSpPr>
          <p:nvPr>
            <p:ph type="title" idx="4294967295"/>
          </p:nvPr>
        </p:nvSpPr>
        <p:spPr>
          <a:xfrm rot="21322395">
            <a:off x="-219933" y="2353564"/>
            <a:ext cx="8229600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4400" dirty="0">
                <a:solidFill>
                  <a:schemeClr val="accent4">
                    <a:lumMod val="90000"/>
                  </a:schemeClr>
                </a:solidFill>
                <a:latin typeface="Franklin Gothic Heavy" panose="020B0903020102020204" pitchFamily="34" charset="0"/>
              </a:rPr>
              <a:t>THANKS FOR PAYING ATTENTION</a:t>
            </a:r>
            <a:endParaRPr sz="4400" dirty="0">
              <a:solidFill>
                <a:schemeClr val="accent4">
                  <a:lumMod val="9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35" y="1375434"/>
            <a:ext cx="1739847" cy="3580555"/>
          </a:xfrm>
          <a:prstGeom prst="rect">
            <a:avLst/>
          </a:prstGeom>
        </p:spPr>
      </p:pic>
      <p:grpSp>
        <p:nvGrpSpPr>
          <p:cNvPr id="25" name="Google Shape;869;p36"/>
          <p:cNvGrpSpPr/>
          <p:nvPr/>
        </p:nvGrpSpPr>
        <p:grpSpPr>
          <a:xfrm>
            <a:off x="5219135" y="3335404"/>
            <a:ext cx="1926600" cy="954606"/>
            <a:chOff x="1892899" y="1047066"/>
            <a:chExt cx="1926600" cy="954606"/>
          </a:xfrm>
        </p:grpSpPr>
        <p:sp>
          <p:nvSpPr>
            <p:cNvPr id="26" name="Google Shape;870;p36"/>
            <p:cNvSpPr txBox="1"/>
            <p:nvPr/>
          </p:nvSpPr>
          <p:spPr>
            <a:xfrm>
              <a:off x="1892899" y="1429273"/>
              <a:ext cx="19266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the smallest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871;p36"/>
            <p:cNvSpPr txBox="1"/>
            <p:nvPr/>
          </p:nvSpPr>
          <p:spPr>
            <a:xfrm>
              <a:off x="1892899" y="1047066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</a:t>
              </a:r>
              <a:r>
                <a:rPr lang="en" sz="16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</a:t>
              </a:r>
              <a:endParaRPr sz="16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853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5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1184" name="Google Shape;1184;p45"/>
          <p:cNvGrpSpPr/>
          <p:nvPr/>
        </p:nvGrpSpPr>
        <p:grpSpPr>
          <a:xfrm>
            <a:off x="2995011" y="1285574"/>
            <a:ext cx="1747800" cy="3029551"/>
            <a:chOff x="2995011" y="1520733"/>
            <a:chExt cx="1747800" cy="3029551"/>
          </a:xfrm>
        </p:grpSpPr>
        <p:sp>
          <p:nvSpPr>
            <p:cNvPr id="1185" name="Google Shape;1185;p45"/>
            <p:cNvSpPr/>
            <p:nvPr/>
          </p:nvSpPr>
          <p:spPr>
            <a:xfrm>
              <a:off x="2995011" y="1520733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2995011" y="2605160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74300" tIns="274300" rIns="274300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closest planet to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2995011" y="368958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274300" tIns="274300" rIns="274300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smallest one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8" name="Google Shape;1188;p45"/>
          <p:cNvGrpSpPr/>
          <p:nvPr/>
        </p:nvGrpSpPr>
        <p:grpSpPr>
          <a:xfrm>
            <a:off x="4965911" y="1285574"/>
            <a:ext cx="1747800" cy="3029551"/>
            <a:chOff x="4965911" y="1520733"/>
            <a:chExt cx="1747800" cy="3029551"/>
          </a:xfrm>
        </p:grpSpPr>
        <p:sp>
          <p:nvSpPr>
            <p:cNvPr id="1189" name="Google Shape;1189;p45"/>
            <p:cNvSpPr/>
            <p:nvPr/>
          </p:nvSpPr>
          <p:spPr>
            <a:xfrm>
              <a:off x="4965911" y="1520733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4965911" y="2605160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274300" rIns="274300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4965911" y="368958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74300" tIns="274300" rIns="274300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 has extremely high temperatures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2" name="Google Shape;1192;p45"/>
          <p:cNvGrpSpPr/>
          <p:nvPr/>
        </p:nvGrpSpPr>
        <p:grpSpPr>
          <a:xfrm>
            <a:off x="6936811" y="1285574"/>
            <a:ext cx="1747800" cy="3029551"/>
            <a:chOff x="6936811" y="1520733"/>
            <a:chExt cx="1747800" cy="3029551"/>
          </a:xfrm>
        </p:grpSpPr>
        <p:sp>
          <p:nvSpPr>
            <p:cNvPr id="1193" name="Google Shape;1193;p45"/>
            <p:cNvSpPr/>
            <p:nvPr/>
          </p:nvSpPr>
          <p:spPr>
            <a:xfrm>
              <a:off x="6936811" y="1520733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6936811" y="2605160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74300" tIns="274300" rIns="274300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fourth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6936811" y="368958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74300" tIns="274300" rIns="274300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it’s a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96" name="Google Shape;1196;p45"/>
          <p:cNvSpPr/>
          <p:nvPr/>
        </p:nvSpPr>
        <p:spPr>
          <a:xfrm>
            <a:off x="457200" y="1330373"/>
            <a:ext cx="2364877" cy="2984745"/>
          </a:xfrm>
          <a:custGeom>
            <a:avLst/>
            <a:gdLst/>
            <a:ahLst/>
            <a:cxnLst/>
            <a:rect l="l" t="t" r="r" b="b"/>
            <a:pathLst>
              <a:path w="51138" h="64542" extrusionOk="0">
                <a:moveTo>
                  <a:pt x="28213" y="26399"/>
                </a:moveTo>
                <a:cubicBezTo>
                  <a:pt x="28487" y="26399"/>
                  <a:pt x="28771" y="26415"/>
                  <a:pt x="29063" y="26447"/>
                </a:cubicBezTo>
                <a:cubicBezTo>
                  <a:pt x="32864" y="26447"/>
                  <a:pt x="26313" y="39082"/>
                  <a:pt x="23290" y="39082"/>
                </a:cubicBezTo>
                <a:cubicBezTo>
                  <a:pt x="22453" y="39082"/>
                  <a:pt x="21886" y="38111"/>
                  <a:pt x="21886" y="35632"/>
                </a:cubicBezTo>
                <a:cubicBezTo>
                  <a:pt x="21352" y="31100"/>
                  <a:pt x="23419" y="26399"/>
                  <a:pt x="28213" y="26399"/>
                </a:cubicBezTo>
                <a:close/>
                <a:moveTo>
                  <a:pt x="25636" y="0"/>
                </a:moveTo>
                <a:cubicBezTo>
                  <a:pt x="24594" y="0"/>
                  <a:pt x="23525" y="42"/>
                  <a:pt x="22430" y="125"/>
                </a:cubicBezTo>
                <a:cubicBezTo>
                  <a:pt x="6466" y="1317"/>
                  <a:pt x="1130" y="11444"/>
                  <a:pt x="419" y="26405"/>
                </a:cubicBezTo>
                <a:cubicBezTo>
                  <a:pt x="0" y="35214"/>
                  <a:pt x="230" y="44001"/>
                  <a:pt x="3662" y="52371"/>
                </a:cubicBezTo>
                <a:cubicBezTo>
                  <a:pt x="7135" y="60908"/>
                  <a:pt x="15735" y="63984"/>
                  <a:pt x="24313" y="64465"/>
                </a:cubicBezTo>
                <a:cubicBezTo>
                  <a:pt x="25314" y="64518"/>
                  <a:pt x="26314" y="64542"/>
                  <a:pt x="27314" y="64542"/>
                </a:cubicBezTo>
                <a:cubicBezTo>
                  <a:pt x="30665" y="64542"/>
                  <a:pt x="34013" y="64270"/>
                  <a:pt x="37349" y="63900"/>
                </a:cubicBezTo>
                <a:cubicBezTo>
                  <a:pt x="40592" y="63565"/>
                  <a:pt x="48396" y="63335"/>
                  <a:pt x="48878" y="58920"/>
                </a:cubicBezTo>
                <a:cubicBezTo>
                  <a:pt x="49225" y="55441"/>
                  <a:pt x="48452" y="54441"/>
                  <a:pt x="46165" y="54441"/>
                </a:cubicBezTo>
                <a:cubicBezTo>
                  <a:pt x="43211" y="54441"/>
                  <a:pt x="37731" y="56109"/>
                  <a:pt x="28875" y="56263"/>
                </a:cubicBezTo>
                <a:cubicBezTo>
                  <a:pt x="28731" y="56265"/>
                  <a:pt x="28588" y="56267"/>
                  <a:pt x="28446" y="56267"/>
                </a:cubicBezTo>
                <a:cubicBezTo>
                  <a:pt x="1275" y="56267"/>
                  <a:pt x="4896" y="8077"/>
                  <a:pt x="25905" y="8077"/>
                </a:cubicBezTo>
                <a:cubicBezTo>
                  <a:pt x="28194" y="8077"/>
                  <a:pt x="30689" y="8648"/>
                  <a:pt x="33373" y="9917"/>
                </a:cubicBezTo>
                <a:cubicBezTo>
                  <a:pt x="43814" y="14667"/>
                  <a:pt x="45446" y="34858"/>
                  <a:pt x="38625" y="40319"/>
                </a:cubicBezTo>
                <a:cubicBezTo>
                  <a:pt x="33792" y="39461"/>
                  <a:pt x="38688" y="22032"/>
                  <a:pt x="35863" y="18809"/>
                </a:cubicBezTo>
                <a:cubicBezTo>
                  <a:pt x="34722" y="17501"/>
                  <a:pt x="32433" y="17105"/>
                  <a:pt x="30263" y="17105"/>
                </a:cubicBezTo>
                <a:cubicBezTo>
                  <a:pt x="28893" y="17105"/>
                  <a:pt x="27571" y="17263"/>
                  <a:pt x="26615" y="17449"/>
                </a:cubicBezTo>
                <a:cubicBezTo>
                  <a:pt x="22891" y="18224"/>
                  <a:pt x="19606" y="20316"/>
                  <a:pt x="17304" y="23308"/>
                </a:cubicBezTo>
                <a:cubicBezTo>
                  <a:pt x="12952" y="28999"/>
                  <a:pt x="12010" y="38436"/>
                  <a:pt x="17158" y="44001"/>
                </a:cubicBezTo>
                <a:cubicBezTo>
                  <a:pt x="19315" y="46330"/>
                  <a:pt x="22318" y="47494"/>
                  <a:pt x="25337" y="47494"/>
                </a:cubicBezTo>
                <a:cubicBezTo>
                  <a:pt x="27852" y="47494"/>
                  <a:pt x="30377" y="46685"/>
                  <a:pt x="32432" y="45069"/>
                </a:cubicBezTo>
                <a:cubicBezTo>
                  <a:pt x="33724" y="47195"/>
                  <a:pt x="35564" y="48034"/>
                  <a:pt x="37532" y="48034"/>
                </a:cubicBezTo>
                <a:cubicBezTo>
                  <a:pt x="41045" y="48034"/>
                  <a:pt x="44966" y="45360"/>
                  <a:pt x="46911" y="42558"/>
                </a:cubicBezTo>
                <a:cubicBezTo>
                  <a:pt x="51137" y="36532"/>
                  <a:pt x="50363" y="28079"/>
                  <a:pt x="49589" y="21174"/>
                </a:cubicBezTo>
                <a:cubicBezTo>
                  <a:pt x="47977" y="6902"/>
                  <a:pt x="39068" y="0"/>
                  <a:pt x="256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6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1202" name="Google Shape;1202;p46"/>
          <p:cNvGrpSpPr/>
          <p:nvPr/>
        </p:nvGrpSpPr>
        <p:grpSpPr>
          <a:xfrm>
            <a:off x="457194" y="1369818"/>
            <a:ext cx="3037820" cy="785523"/>
            <a:chOff x="457194" y="1369818"/>
            <a:chExt cx="3037820" cy="785523"/>
          </a:xfrm>
        </p:grpSpPr>
        <p:sp>
          <p:nvSpPr>
            <p:cNvPr id="1203" name="Google Shape;1203;p46"/>
            <p:cNvSpPr/>
            <p:nvPr/>
          </p:nvSpPr>
          <p:spPr>
            <a:xfrm rot="-5400000">
              <a:off x="2039542" y="69986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46"/>
            <p:cNvSpPr txBox="1"/>
            <p:nvPr/>
          </p:nvSpPr>
          <p:spPr>
            <a:xfrm>
              <a:off x="1506816" y="1469175"/>
              <a:ext cx="1851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05" name="Google Shape;1205;p46"/>
            <p:cNvGrpSpPr/>
            <p:nvPr/>
          </p:nvGrpSpPr>
          <p:grpSpPr>
            <a:xfrm>
              <a:off x="457194" y="1465923"/>
              <a:ext cx="771540" cy="593334"/>
              <a:chOff x="4871400" y="2357538"/>
              <a:chExt cx="551100" cy="428400"/>
            </a:xfrm>
          </p:grpSpPr>
          <p:sp>
            <p:nvSpPr>
              <p:cNvPr id="1206" name="Google Shape;1206;p46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07" name="Google Shape;1207;p46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08" name="Google Shape;1208;p46"/>
          <p:cNvGrpSpPr/>
          <p:nvPr/>
        </p:nvGrpSpPr>
        <p:grpSpPr>
          <a:xfrm>
            <a:off x="457194" y="2407568"/>
            <a:ext cx="3037820" cy="785523"/>
            <a:chOff x="457194" y="2407568"/>
            <a:chExt cx="3037820" cy="785523"/>
          </a:xfrm>
        </p:grpSpPr>
        <p:sp>
          <p:nvSpPr>
            <p:cNvPr id="1209" name="Google Shape;1209;p46"/>
            <p:cNvSpPr/>
            <p:nvPr/>
          </p:nvSpPr>
          <p:spPr>
            <a:xfrm rot="-5400000">
              <a:off x="2039542" y="173761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0" name="Google Shape;1210;p46"/>
            <p:cNvSpPr txBox="1"/>
            <p:nvPr/>
          </p:nvSpPr>
          <p:spPr>
            <a:xfrm>
              <a:off x="1506816" y="2506953"/>
              <a:ext cx="1851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11" name="Google Shape;1211;p46"/>
            <p:cNvGrpSpPr/>
            <p:nvPr/>
          </p:nvGrpSpPr>
          <p:grpSpPr>
            <a:xfrm>
              <a:off x="457194" y="2503669"/>
              <a:ext cx="771540" cy="593334"/>
              <a:chOff x="4871400" y="2357538"/>
              <a:chExt cx="551100" cy="428400"/>
            </a:xfrm>
          </p:grpSpPr>
          <p:sp>
            <p:nvSpPr>
              <p:cNvPr id="1212" name="Google Shape;1212;p46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13" name="Google Shape;1213;p46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14" name="Google Shape;1214;p46"/>
          <p:cNvGrpSpPr/>
          <p:nvPr/>
        </p:nvGrpSpPr>
        <p:grpSpPr>
          <a:xfrm>
            <a:off x="457194" y="3445318"/>
            <a:ext cx="3037820" cy="785523"/>
            <a:chOff x="457194" y="3445318"/>
            <a:chExt cx="3037820" cy="785523"/>
          </a:xfrm>
        </p:grpSpPr>
        <p:sp>
          <p:nvSpPr>
            <p:cNvPr id="1215" name="Google Shape;1215;p46"/>
            <p:cNvSpPr/>
            <p:nvPr/>
          </p:nvSpPr>
          <p:spPr>
            <a:xfrm rot="-5400000">
              <a:off x="2039542" y="277536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6" name="Google Shape;1216;p46"/>
            <p:cNvSpPr txBox="1"/>
            <p:nvPr/>
          </p:nvSpPr>
          <p:spPr>
            <a:xfrm>
              <a:off x="1504669" y="3544731"/>
              <a:ext cx="18510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poisonous atmosphere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17" name="Google Shape;1217;p46"/>
            <p:cNvGrpSpPr/>
            <p:nvPr/>
          </p:nvGrpSpPr>
          <p:grpSpPr>
            <a:xfrm>
              <a:off x="457194" y="3541416"/>
              <a:ext cx="771540" cy="593334"/>
              <a:chOff x="4871400" y="2357538"/>
              <a:chExt cx="551100" cy="428400"/>
            </a:xfrm>
          </p:grpSpPr>
          <p:sp>
            <p:nvSpPr>
              <p:cNvPr id="1218" name="Google Shape;1218;p46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19" name="Google Shape;1219;p46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20" name="Google Shape;1220;p46"/>
          <p:cNvGrpSpPr/>
          <p:nvPr/>
        </p:nvGrpSpPr>
        <p:grpSpPr>
          <a:xfrm>
            <a:off x="5653688" y="1369818"/>
            <a:ext cx="3033121" cy="785523"/>
            <a:chOff x="5653688" y="1369818"/>
            <a:chExt cx="3033121" cy="785523"/>
          </a:xfrm>
        </p:grpSpPr>
        <p:sp>
          <p:nvSpPr>
            <p:cNvPr id="1221" name="Google Shape;1221;p46"/>
            <p:cNvSpPr/>
            <p:nvPr/>
          </p:nvSpPr>
          <p:spPr>
            <a:xfrm rot="-5400000">
              <a:off x="6323636" y="69986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6"/>
            <p:cNvSpPr txBox="1"/>
            <p:nvPr/>
          </p:nvSpPr>
          <p:spPr>
            <a:xfrm>
              <a:off x="5790936" y="1469189"/>
              <a:ext cx="18531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23" name="Google Shape;1223;p46"/>
            <p:cNvGrpSpPr/>
            <p:nvPr/>
          </p:nvGrpSpPr>
          <p:grpSpPr>
            <a:xfrm>
              <a:off x="7915268" y="1465921"/>
              <a:ext cx="771540" cy="593334"/>
              <a:chOff x="4871400" y="2357538"/>
              <a:chExt cx="551100" cy="428400"/>
            </a:xfrm>
          </p:grpSpPr>
          <p:sp>
            <p:nvSpPr>
              <p:cNvPr id="1224" name="Google Shape;1224;p46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25" name="Google Shape;1225;p46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26" name="Google Shape;1226;p46"/>
          <p:cNvGrpSpPr/>
          <p:nvPr/>
        </p:nvGrpSpPr>
        <p:grpSpPr>
          <a:xfrm>
            <a:off x="5653688" y="2407568"/>
            <a:ext cx="3033121" cy="785523"/>
            <a:chOff x="5653688" y="2407568"/>
            <a:chExt cx="3033121" cy="785523"/>
          </a:xfrm>
        </p:grpSpPr>
        <p:sp>
          <p:nvSpPr>
            <p:cNvPr id="1227" name="Google Shape;1227;p46"/>
            <p:cNvSpPr/>
            <p:nvPr/>
          </p:nvSpPr>
          <p:spPr>
            <a:xfrm rot="-5400000">
              <a:off x="6323636" y="173761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6"/>
            <p:cNvSpPr txBox="1"/>
            <p:nvPr/>
          </p:nvSpPr>
          <p:spPr>
            <a:xfrm>
              <a:off x="5790936" y="2506967"/>
              <a:ext cx="18531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29" name="Google Shape;1229;p46"/>
            <p:cNvGrpSpPr/>
            <p:nvPr/>
          </p:nvGrpSpPr>
          <p:grpSpPr>
            <a:xfrm>
              <a:off x="7915268" y="2503668"/>
              <a:ext cx="771540" cy="593334"/>
              <a:chOff x="4871400" y="2357538"/>
              <a:chExt cx="551100" cy="428400"/>
            </a:xfrm>
          </p:grpSpPr>
          <p:sp>
            <p:nvSpPr>
              <p:cNvPr id="1230" name="Google Shape;1230;p46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accent5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31" name="Google Shape;1231;p46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32" name="Google Shape;1232;p46"/>
          <p:cNvGrpSpPr/>
          <p:nvPr/>
        </p:nvGrpSpPr>
        <p:grpSpPr>
          <a:xfrm>
            <a:off x="5649563" y="3445318"/>
            <a:ext cx="3033121" cy="785523"/>
            <a:chOff x="5649563" y="3445318"/>
            <a:chExt cx="3033121" cy="785523"/>
          </a:xfrm>
        </p:grpSpPr>
        <p:sp>
          <p:nvSpPr>
            <p:cNvPr id="1233" name="Google Shape;1233;p46"/>
            <p:cNvSpPr/>
            <p:nvPr/>
          </p:nvSpPr>
          <p:spPr>
            <a:xfrm rot="-5400000">
              <a:off x="6319511" y="2775369"/>
              <a:ext cx="785523" cy="2125420"/>
            </a:xfrm>
            <a:custGeom>
              <a:avLst/>
              <a:gdLst/>
              <a:ahLst/>
              <a:cxnLst/>
              <a:rect l="l" t="t" r="r" b="b"/>
              <a:pathLst>
                <a:path w="4566" h="9017" extrusionOk="0">
                  <a:moveTo>
                    <a:pt x="2474" y="1"/>
                  </a:moveTo>
                  <a:cubicBezTo>
                    <a:pt x="1523" y="1"/>
                    <a:pt x="857" y="191"/>
                    <a:pt x="495" y="514"/>
                  </a:cubicBezTo>
                  <a:cubicBezTo>
                    <a:pt x="172" y="819"/>
                    <a:pt x="1" y="1313"/>
                    <a:pt x="1" y="1998"/>
                  </a:cubicBezTo>
                  <a:cubicBezTo>
                    <a:pt x="39" y="2740"/>
                    <a:pt x="39" y="3481"/>
                    <a:pt x="39" y="4280"/>
                  </a:cubicBezTo>
                  <a:lnTo>
                    <a:pt x="39" y="6392"/>
                  </a:lnTo>
                  <a:cubicBezTo>
                    <a:pt x="96" y="7628"/>
                    <a:pt x="172" y="8275"/>
                    <a:pt x="324" y="8446"/>
                  </a:cubicBezTo>
                  <a:cubicBezTo>
                    <a:pt x="686" y="8807"/>
                    <a:pt x="1313" y="8959"/>
                    <a:pt x="2207" y="9016"/>
                  </a:cubicBezTo>
                  <a:lnTo>
                    <a:pt x="2626" y="9016"/>
                  </a:lnTo>
                  <a:cubicBezTo>
                    <a:pt x="3292" y="8959"/>
                    <a:pt x="3729" y="8902"/>
                    <a:pt x="3976" y="8731"/>
                  </a:cubicBezTo>
                  <a:cubicBezTo>
                    <a:pt x="4300" y="8541"/>
                    <a:pt x="4471" y="8123"/>
                    <a:pt x="4471" y="7476"/>
                  </a:cubicBezTo>
                  <a:lnTo>
                    <a:pt x="4566" y="1180"/>
                  </a:lnTo>
                  <a:cubicBezTo>
                    <a:pt x="4566" y="400"/>
                    <a:pt x="4109" y="1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 txBox="1"/>
            <p:nvPr/>
          </p:nvSpPr>
          <p:spPr>
            <a:xfrm>
              <a:off x="5786811" y="3544689"/>
              <a:ext cx="1853100" cy="5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35" name="Google Shape;1235;p46"/>
            <p:cNvGrpSpPr/>
            <p:nvPr/>
          </p:nvGrpSpPr>
          <p:grpSpPr>
            <a:xfrm>
              <a:off x="7911143" y="3541421"/>
              <a:ext cx="771540" cy="593334"/>
              <a:chOff x="4871400" y="2357538"/>
              <a:chExt cx="551100" cy="428400"/>
            </a:xfrm>
          </p:grpSpPr>
          <p:sp>
            <p:nvSpPr>
              <p:cNvPr id="1236" name="Google Shape;1236;p46"/>
              <p:cNvSpPr/>
              <p:nvPr/>
            </p:nvSpPr>
            <p:spPr>
              <a:xfrm>
                <a:off x="4933653" y="2357538"/>
                <a:ext cx="426600" cy="428400"/>
              </a:xfrm>
              <a:prstGeom prst="ellipse">
                <a:avLst/>
              </a:prstGeom>
              <a:solidFill>
                <a:schemeClr val="lt2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37" name="Google Shape;1237;p46"/>
              <p:cNvSpPr/>
              <p:nvPr/>
            </p:nvSpPr>
            <p:spPr>
              <a:xfrm>
                <a:off x="4871400" y="2458100"/>
                <a:ext cx="551100" cy="225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 sz="2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238" name="Google Shape;1238;p46"/>
          <p:cNvGrpSpPr/>
          <p:nvPr/>
        </p:nvGrpSpPr>
        <p:grpSpPr>
          <a:xfrm>
            <a:off x="4273380" y="1199935"/>
            <a:ext cx="597240" cy="3200829"/>
            <a:chOff x="4137110" y="1307549"/>
            <a:chExt cx="597240" cy="3200829"/>
          </a:xfrm>
        </p:grpSpPr>
        <p:grpSp>
          <p:nvGrpSpPr>
            <p:cNvPr id="1239" name="Google Shape;1239;p46"/>
            <p:cNvGrpSpPr/>
            <p:nvPr/>
          </p:nvGrpSpPr>
          <p:grpSpPr>
            <a:xfrm>
              <a:off x="4164881" y="1307549"/>
              <a:ext cx="541700" cy="2447601"/>
              <a:chOff x="777600" y="1408100"/>
              <a:chExt cx="82825" cy="374125"/>
            </a:xfrm>
          </p:grpSpPr>
          <p:sp>
            <p:nvSpPr>
              <p:cNvPr id="1240" name="Google Shape;1240;p46"/>
              <p:cNvSpPr/>
              <p:nvPr/>
            </p:nvSpPr>
            <p:spPr>
              <a:xfrm>
                <a:off x="779250" y="1408100"/>
                <a:ext cx="764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324" extrusionOk="0">
                    <a:moveTo>
                      <a:pt x="1524" y="0"/>
                    </a:moveTo>
                    <a:cubicBezTo>
                      <a:pt x="1056" y="0"/>
                      <a:pt x="588" y="31"/>
                      <a:pt x="124" y="106"/>
                    </a:cubicBezTo>
                    <a:cubicBezTo>
                      <a:pt x="91" y="106"/>
                      <a:pt x="83" y="122"/>
                      <a:pt x="75" y="147"/>
                    </a:cubicBezTo>
                    <a:cubicBezTo>
                      <a:pt x="34" y="147"/>
                      <a:pt x="1" y="180"/>
                      <a:pt x="1" y="221"/>
                    </a:cubicBezTo>
                    <a:lnTo>
                      <a:pt x="1" y="270"/>
                    </a:lnTo>
                    <a:lnTo>
                      <a:pt x="165" y="270"/>
                    </a:lnTo>
                    <a:cubicBezTo>
                      <a:pt x="580" y="267"/>
                      <a:pt x="994" y="258"/>
                      <a:pt x="1407" y="258"/>
                    </a:cubicBezTo>
                    <a:cubicBezTo>
                      <a:pt x="1900" y="258"/>
                      <a:pt x="2393" y="270"/>
                      <a:pt x="2885" y="320"/>
                    </a:cubicBezTo>
                    <a:cubicBezTo>
                      <a:pt x="2888" y="322"/>
                      <a:pt x="2892" y="323"/>
                      <a:pt x="2898" y="323"/>
                    </a:cubicBezTo>
                    <a:cubicBezTo>
                      <a:pt x="2908" y="323"/>
                      <a:pt x="2921" y="320"/>
                      <a:pt x="2926" y="320"/>
                    </a:cubicBezTo>
                    <a:lnTo>
                      <a:pt x="3058" y="311"/>
                    </a:lnTo>
                    <a:lnTo>
                      <a:pt x="3058" y="270"/>
                    </a:lnTo>
                    <a:cubicBezTo>
                      <a:pt x="3050" y="229"/>
                      <a:pt x="3033" y="205"/>
                      <a:pt x="3000" y="205"/>
                    </a:cubicBezTo>
                    <a:cubicBezTo>
                      <a:pt x="2992" y="147"/>
                      <a:pt x="2951" y="81"/>
                      <a:pt x="2877" y="73"/>
                    </a:cubicBezTo>
                    <a:cubicBezTo>
                      <a:pt x="2429" y="29"/>
                      <a:pt x="1977" y="0"/>
                      <a:pt x="15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46"/>
              <p:cNvGrpSpPr/>
              <p:nvPr/>
            </p:nvGrpSpPr>
            <p:grpSpPr>
              <a:xfrm>
                <a:off x="777600" y="1414250"/>
                <a:ext cx="82825" cy="367975"/>
                <a:chOff x="777600" y="1414250"/>
                <a:chExt cx="82825" cy="367975"/>
              </a:xfrm>
            </p:grpSpPr>
            <p:sp>
              <p:nvSpPr>
                <p:cNvPr id="1242" name="Google Shape;1242;p46"/>
                <p:cNvSpPr/>
                <p:nvPr/>
              </p:nvSpPr>
              <p:spPr>
                <a:xfrm>
                  <a:off x="783375" y="1414250"/>
                  <a:ext cx="69050" cy="36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" h="14530" extrusionOk="0">
                      <a:moveTo>
                        <a:pt x="1778" y="521"/>
                      </a:moveTo>
                      <a:cubicBezTo>
                        <a:pt x="1871" y="521"/>
                        <a:pt x="1963" y="592"/>
                        <a:pt x="1923" y="698"/>
                      </a:cubicBezTo>
                      <a:cubicBezTo>
                        <a:pt x="1718" y="1224"/>
                        <a:pt x="814" y="1536"/>
                        <a:pt x="1241" y="2161"/>
                      </a:cubicBezTo>
                      <a:cubicBezTo>
                        <a:pt x="1479" y="2506"/>
                        <a:pt x="1923" y="2777"/>
                        <a:pt x="1890" y="3246"/>
                      </a:cubicBezTo>
                      <a:cubicBezTo>
                        <a:pt x="1857" y="3681"/>
                        <a:pt x="1438" y="3821"/>
                        <a:pt x="1249" y="4166"/>
                      </a:cubicBezTo>
                      <a:cubicBezTo>
                        <a:pt x="986" y="4659"/>
                        <a:pt x="1882" y="4906"/>
                        <a:pt x="1972" y="5366"/>
                      </a:cubicBezTo>
                      <a:cubicBezTo>
                        <a:pt x="2087" y="5900"/>
                        <a:pt x="1611" y="6270"/>
                        <a:pt x="1323" y="6640"/>
                      </a:cubicBezTo>
                      <a:cubicBezTo>
                        <a:pt x="986" y="7083"/>
                        <a:pt x="1085" y="7502"/>
                        <a:pt x="1479" y="7848"/>
                      </a:cubicBezTo>
                      <a:cubicBezTo>
                        <a:pt x="1660" y="8004"/>
                        <a:pt x="1808" y="8152"/>
                        <a:pt x="1898" y="8374"/>
                      </a:cubicBezTo>
                      <a:cubicBezTo>
                        <a:pt x="2055" y="8784"/>
                        <a:pt x="1948" y="9228"/>
                        <a:pt x="1660" y="9549"/>
                      </a:cubicBezTo>
                      <a:cubicBezTo>
                        <a:pt x="1405" y="9836"/>
                        <a:pt x="1060" y="10042"/>
                        <a:pt x="1241" y="10469"/>
                      </a:cubicBezTo>
                      <a:cubicBezTo>
                        <a:pt x="1331" y="10683"/>
                        <a:pt x="1520" y="10864"/>
                        <a:pt x="1644" y="11053"/>
                      </a:cubicBezTo>
                      <a:cubicBezTo>
                        <a:pt x="1866" y="11414"/>
                        <a:pt x="1907" y="11776"/>
                        <a:pt x="1685" y="12145"/>
                      </a:cubicBezTo>
                      <a:cubicBezTo>
                        <a:pt x="1512" y="12441"/>
                        <a:pt x="1233" y="12688"/>
                        <a:pt x="1282" y="13066"/>
                      </a:cubicBezTo>
                      <a:cubicBezTo>
                        <a:pt x="1331" y="13436"/>
                        <a:pt x="1603" y="13682"/>
                        <a:pt x="1931" y="13822"/>
                      </a:cubicBezTo>
                      <a:cubicBezTo>
                        <a:pt x="2013" y="13863"/>
                        <a:pt x="2013" y="13994"/>
                        <a:pt x="1907" y="13994"/>
                      </a:cubicBezTo>
                      <a:cubicBezTo>
                        <a:pt x="1430" y="13986"/>
                        <a:pt x="1060" y="13551"/>
                        <a:pt x="994" y="13091"/>
                      </a:cubicBezTo>
                      <a:cubicBezTo>
                        <a:pt x="904" y="12384"/>
                        <a:pt x="1824" y="11956"/>
                        <a:pt x="1430" y="11258"/>
                      </a:cubicBezTo>
                      <a:cubicBezTo>
                        <a:pt x="1208" y="10880"/>
                        <a:pt x="773" y="10535"/>
                        <a:pt x="904" y="10042"/>
                      </a:cubicBezTo>
                      <a:cubicBezTo>
                        <a:pt x="978" y="9795"/>
                        <a:pt x="1159" y="9647"/>
                        <a:pt x="1331" y="9475"/>
                      </a:cubicBezTo>
                      <a:cubicBezTo>
                        <a:pt x="1652" y="9154"/>
                        <a:pt x="1816" y="8743"/>
                        <a:pt x="1537" y="8332"/>
                      </a:cubicBezTo>
                      <a:cubicBezTo>
                        <a:pt x="1356" y="8078"/>
                        <a:pt x="1060" y="7946"/>
                        <a:pt x="912" y="7642"/>
                      </a:cubicBezTo>
                      <a:cubicBezTo>
                        <a:pt x="814" y="7445"/>
                        <a:pt x="789" y="7215"/>
                        <a:pt x="830" y="7001"/>
                      </a:cubicBezTo>
                      <a:cubicBezTo>
                        <a:pt x="953" y="6385"/>
                        <a:pt x="2186" y="5736"/>
                        <a:pt x="1438" y="5095"/>
                      </a:cubicBezTo>
                      <a:cubicBezTo>
                        <a:pt x="1151" y="4865"/>
                        <a:pt x="773" y="4626"/>
                        <a:pt x="904" y="4191"/>
                      </a:cubicBezTo>
                      <a:cubicBezTo>
                        <a:pt x="1068" y="3648"/>
                        <a:pt x="1898" y="3468"/>
                        <a:pt x="1414" y="2818"/>
                      </a:cubicBezTo>
                      <a:cubicBezTo>
                        <a:pt x="1183" y="2498"/>
                        <a:pt x="789" y="2235"/>
                        <a:pt x="797" y="1791"/>
                      </a:cubicBezTo>
                      <a:cubicBezTo>
                        <a:pt x="822" y="1232"/>
                        <a:pt x="1455" y="1084"/>
                        <a:pt x="1635" y="616"/>
                      </a:cubicBezTo>
                      <a:cubicBezTo>
                        <a:pt x="1661" y="549"/>
                        <a:pt x="1720" y="521"/>
                        <a:pt x="1778" y="521"/>
                      </a:cubicBezTo>
                      <a:close/>
                      <a:moveTo>
                        <a:pt x="995" y="1"/>
                      </a:moveTo>
                      <a:cubicBezTo>
                        <a:pt x="664" y="1"/>
                        <a:pt x="333" y="5"/>
                        <a:pt x="0" y="8"/>
                      </a:cubicBezTo>
                      <a:cubicBezTo>
                        <a:pt x="82" y="2416"/>
                        <a:pt x="49" y="4832"/>
                        <a:pt x="58" y="7231"/>
                      </a:cubicBezTo>
                      <a:cubicBezTo>
                        <a:pt x="74" y="9647"/>
                        <a:pt x="82" y="12055"/>
                        <a:pt x="90" y="14463"/>
                      </a:cubicBezTo>
                      <a:cubicBezTo>
                        <a:pt x="239" y="14514"/>
                        <a:pt x="397" y="14530"/>
                        <a:pt x="556" y="14530"/>
                      </a:cubicBezTo>
                      <a:cubicBezTo>
                        <a:pt x="784" y="14530"/>
                        <a:pt x="1015" y="14497"/>
                        <a:pt x="1233" y="14488"/>
                      </a:cubicBezTo>
                      <a:cubicBezTo>
                        <a:pt x="1644" y="14455"/>
                        <a:pt x="2063" y="14414"/>
                        <a:pt x="2474" y="14414"/>
                      </a:cubicBezTo>
                      <a:cubicBezTo>
                        <a:pt x="2597" y="12039"/>
                        <a:pt x="2679" y="9656"/>
                        <a:pt x="2720" y="7281"/>
                      </a:cubicBezTo>
                      <a:cubicBezTo>
                        <a:pt x="2761" y="4881"/>
                        <a:pt x="2679" y="2465"/>
                        <a:pt x="2761" y="65"/>
                      </a:cubicBezTo>
                      <a:lnTo>
                        <a:pt x="2720" y="65"/>
                      </a:lnTo>
                      <a:cubicBezTo>
                        <a:pt x="2146" y="13"/>
                        <a:pt x="1572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6"/>
                <p:cNvSpPr/>
                <p:nvPr/>
              </p:nvSpPr>
              <p:spPr>
                <a:xfrm>
                  <a:off x="777600" y="1414650"/>
                  <a:ext cx="82825" cy="36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14703" extrusionOk="0">
                      <a:moveTo>
                        <a:pt x="67" y="0"/>
                      </a:moveTo>
                      <a:cubicBezTo>
                        <a:pt x="1" y="2400"/>
                        <a:pt x="59" y="4816"/>
                        <a:pt x="67" y="7215"/>
                      </a:cubicBezTo>
                      <a:lnTo>
                        <a:pt x="100" y="14488"/>
                      </a:lnTo>
                      <a:cubicBezTo>
                        <a:pt x="100" y="14549"/>
                        <a:pt x="145" y="14583"/>
                        <a:pt x="198" y="14583"/>
                      </a:cubicBezTo>
                      <a:cubicBezTo>
                        <a:pt x="217" y="14583"/>
                        <a:pt x="237" y="14579"/>
                        <a:pt x="256" y="14570"/>
                      </a:cubicBezTo>
                      <a:cubicBezTo>
                        <a:pt x="480" y="14676"/>
                        <a:pt x="700" y="14702"/>
                        <a:pt x="937" y="14702"/>
                      </a:cubicBezTo>
                      <a:cubicBezTo>
                        <a:pt x="1030" y="14702"/>
                        <a:pt x="1126" y="14698"/>
                        <a:pt x="1225" y="14693"/>
                      </a:cubicBezTo>
                      <a:cubicBezTo>
                        <a:pt x="1735" y="14677"/>
                        <a:pt x="2253" y="14669"/>
                        <a:pt x="2762" y="14603"/>
                      </a:cubicBezTo>
                      <a:cubicBezTo>
                        <a:pt x="2781" y="14615"/>
                        <a:pt x="2803" y="14620"/>
                        <a:pt x="2826" y="14620"/>
                      </a:cubicBezTo>
                      <a:cubicBezTo>
                        <a:pt x="2884" y="14620"/>
                        <a:pt x="2945" y="14583"/>
                        <a:pt x="2951" y="14513"/>
                      </a:cubicBezTo>
                      <a:cubicBezTo>
                        <a:pt x="3074" y="12097"/>
                        <a:pt x="3157" y="9672"/>
                        <a:pt x="3198" y="7248"/>
                      </a:cubicBezTo>
                      <a:cubicBezTo>
                        <a:pt x="3239" y="4857"/>
                        <a:pt x="3313" y="2424"/>
                        <a:pt x="3140" y="25"/>
                      </a:cubicBezTo>
                      <a:lnTo>
                        <a:pt x="3000" y="41"/>
                      </a:lnTo>
                      <a:cubicBezTo>
                        <a:pt x="2910" y="2441"/>
                        <a:pt x="3000" y="4857"/>
                        <a:pt x="2959" y="7256"/>
                      </a:cubicBezTo>
                      <a:cubicBezTo>
                        <a:pt x="2918" y="9631"/>
                        <a:pt x="2836" y="12014"/>
                        <a:pt x="2713" y="14389"/>
                      </a:cubicBezTo>
                      <a:cubicBezTo>
                        <a:pt x="2302" y="14398"/>
                        <a:pt x="1883" y="14430"/>
                        <a:pt x="1472" y="14463"/>
                      </a:cubicBezTo>
                      <a:cubicBezTo>
                        <a:pt x="1247" y="14478"/>
                        <a:pt x="1013" y="14513"/>
                        <a:pt x="783" y="14513"/>
                      </a:cubicBezTo>
                      <a:cubicBezTo>
                        <a:pt x="626" y="14513"/>
                        <a:pt x="471" y="14497"/>
                        <a:pt x="321" y="14447"/>
                      </a:cubicBezTo>
                      <a:cubicBezTo>
                        <a:pt x="313" y="12039"/>
                        <a:pt x="297" y="9631"/>
                        <a:pt x="289" y="7215"/>
                      </a:cubicBezTo>
                      <a:cubicBezTo>
                        <a:pt x="280" y="4816"/>
                        <a:pt x="313" y="2400"/>
                        <a:pt x="2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46"/>
                <p:cNvSpPr/>
                <p:nvPr/>
              </p:nvSpPr>
              <p:spPr>
                <a:xfrm>
                  <a:off x="802875" y="1428025"/>
                  <a:ext cx="35175" cy="3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13477" extrusionOk="0">
                      <a:moveTo>
                        <a:pt x="1015" y="0"/>
                      </a:moveTo>
                      <a:cubicBezTo>
                        <a:pt x="955" y="0"/>
                        <a:pt x="893" y="30"/>
                        <a:pt x="864" y="98"/>
                      </a:cubicBezTo>
                      <a:cubicBezTo>
                        <a:pt x="691" y="558"/>
                        <a:pt x="50" y="714"/>
                        <a:pt x="34" y="1273"/>
                      </a:cubicBezTo>
                      <a:cubicBezTo>
                        <a:pt x="17" y="1709"/>
                        <a:pt x="412" y="1980"/>
                        <a:pt x="650" y="2300"/>
                      </a:cubicBezTo>
                      <a:cubicBezTo>
                        <a:pt x="1127" y="2941"/>
                        <a:pt x="297" y="3138"/>
                        <a:pt x="132" y="3673"/>
                      </a:cubicBezTo>
                      <a:cubicBezTo>
                        <a:pt x="1" y="4108"/>
                        <a:pt x="379" y="4338"/>
                        <a:pt x="666" y="4577"/>
                      </a:cubicBezTo>
                      <a:cubicBezTo>
                        <a:pt x="1406" y="5185"/>
                        <a:pt x="182" y="5834"/>
                        <a:pt x="50" y="6450"/>
                      </a:cubicBezTo>
                      <a:cubicBezTo>
                        <a:pt x="1" y="6664"/>
                        <a:pt x="34" y="6894"/>
                        <a:pt x="140" y="7124"/>
                      </a:cubicBezTo>
                      <a:cubicBezTo>
                        <a:pt x="288" y="7420"/>
                        <a:pt x="584" y="7543"/>
                        <a:pt x="773" y="7814"/>
                      </a:cubicBezTo>
                      <a:cubicBezTo>
                        <a:pt x="1044" y="8225"/>
                        <a:pt x="880" y="8636"/>
                        <a:pt x="568" y="8957"/>
                      </a:cubicBezTo>
                      <a:cubicBezTo>
                        <a:pt x="387" y="9121"/>
                        <a:pt x="198" y="9269"/>
                        <a:pt x="132" y="9515"/>
                      </a:cubicBezTo>
                      <a:cubicBezTo>
                        <a:pt x="9" y="10008"/>
                        <a:pt x="445" y="10362"/>
                        <a:pt x="658" y="10740"/>
                      </a:cubicBezTo>
                      <a:cubicBezTo>
                        <a:pt x="1061" y="11430"/>
                        <a:pt x="132" y="11857"/>
                        <a:pt x="223" y="12572"/>
                      </a:cubicBezTo>
                      <a:cubicBezTo>
                        <a:pt x="288" y="13041"/>
                        <a:pt x="658" y="13476"/>
                        <a:pt x="1143" y="13476"/>
                      </a:cubicBezTo>
                      <a:cubicBezTo>
                        <a:pt x="1242" y="13476"/>
                        <a:pt x="1242" y="13328"/>
                        <a:pt x="1159" y="13296"/>
                      </a:cubicBezTo>
                      <a:cubicBezTo>
                        <a:pt x="831" y="13164"/>
                        <a:pt x="551" y="12918"/>
                        <a:pt x="510" y="12548"/>
                      </a:cubicBezTo>
                      <a:cubicBezTo>
                        <a:pt x="461" y="12170"/>
                        <a:pt x="732" y="11923"/>
                        <a:pt x="913" y="11627"/>
                      </a:cubicBezTo>
                      <a:cubicBezTo>
                        <a:pt x="1127" y="11241"/>
                        <a:pt x="1102" y="10896"/>
                        <a:pt x="872" y="10534"/>
                      </a:cubicBezTo>
                      <a:cubicBezTo>
                        <a:pt x="749" y="10337"/>
                        <a:pt x="568" y="10165"/>
                        <a:pt x="469" y="9951"/>
                      </a:cubicBezTo>
                      <a:cubicBezTo>
                        <a:pt x="288" y="9507"/>
                        <a:pt x="634" y="9302"/>
                        <a:pt x="897" y="9022"/>
                      </a:cubicBezTo>
                      <a:cubicBezTo>
                        <a:pt x="1184" y="8710"/>
                        <a:pt x="1283" y="8266"/>
                        <a:pt x="1127" y="7855"/>
                      </a:cubicBezTo>
                      <a:cubicBezTo>
                        <a:pt x="1036" y="7625"/>
                        <a:pt x="897" y="7494"/>
                        <a:pt x="708" y="7329"/>
                      </a:cubicBezTo>
                      <a:cubicBezTo>
                        <a:pt x="305" y="6984"/>
                        <a:pt x="214" y="6549"/>
                        <a:pt x="551" y="6121"/>
                      </a:cubicBezTo>
                      <a:cubicBezTo>
                        <a:pt x="839" y="5752"/>
                        <a:pt x="1316" y="5382"/>
                        <a:pt x="1201" y="4848"/>
                      </a:cubicBezTo>
                      <a:cubicBezTo>
                        <a:pt x="1110" y="4379"/>
                        <a:pt x="223" y="4125"/>
                        <a:pt x="486" y="3640"/>
                      </a:cubicBezTo>
                      <a:cubicBezTo>
                        <a:pt x="666" y="3303"/>
                        <a:pt x="1086" y="3163"/>
                        <a:pt x="1118" y="2728"/>
                      </a:cubicBezTo>
                      <a:cubicBezTo>
                        <a:pt x="1151" y="2259"/>
                        <a:pt x="708" y="1988"/>
                        <a:pt x="469" y="1643"/>
                      </a:cubicBezTo>
                      <a:cubicBezTo>
                        <a:pt x="50" y="1010"/>
                        <a:pt x="946" y="714"/>
                        <a:pt x="1151" y="180"/>
                      </a:cubicBezTo>
                      <a:cubicBezTo>
                        <a:pt x="1196" y="70"/>
                        <a:pt x="1108" y="0"/>
                        <a:pt x="1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45" name="Google Shape;1245;p46"/>
            <p:cNvSpPr/>
            <p:nvPr/>
          </p:nvSpPr>
          <p:spPr>
            <a:xfrm>
              <a:off x="4137110" y="3915044"/>
              <a:ext cx="597240" cy="593334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4"/>
          <p:cNvSpPr txBox="1">
            <a:spLocks noGrp="1"/>
          </p:cNvSpPr>
          <p:nvPr>
            <p:ph type="ctrTitle"/>
          </p:nvPr>
        </p:nvSpPr>
        <p:spPr>
          <a:xfrm>
            <a:off x="2353391" y="0"/>
            <a:ext cx="44817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for Kids Infographics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2" y="2837620"/>
            <a:ext cx="4590000" cy="20137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36" y="1949384"/>
            <a:ext cx="2469284" cy="29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94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4"/>
          <p:cNvSpPr txBox="1">
            <a:spLocks noGrp="1"/>
          </p:cNvSpPr>
          <p:nvPr>
            <p:ph type="ctrTitle"/>
          </p:nvPr>
        </p:nvSpPr>
        <p:spPr>
          <a:xfrm>
            <a:off x="2353391" y="0"/>
            <a:ext cx="44817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for Kids Infographics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5" y="1522764"/>
            <a:ext cx="8478372" cy="341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0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44"/>
          <p:cNvSpPr txBox="1">
            <a:spLocks noGrp="1"/>
          </p:cNvSpPr>
          <p:nvPr>
            <p:ph type="ctrTitle"/>
          </p:nvPr>
        </p:nvSpPr>
        <p:spPr>
          <a:xfrm>
            <a:off x="2353391" y="0"/>
            <a:ext cx="44817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Alphabet for Kids Infographics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86793"/>
            <a:ext cx="9144001" cy="34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9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465;p26">
            <a:extLst>
              <a:ext uri="{FF2B5EF4-FFF2-40B4-BE49-F238E27FC236}">
                <a16:creationId xmlns:a16="http://schemas.microsoft.com/office/drawing/2014/main" id="{5E645901-4235-487E-BBC2-D314A55A2E63}"/>
              </a:ext>
            </a:extLst>
          </p:cNvPr>
          <p:cNvGrpSpPr/>
          <p:nvPr/>
        </p:nvGrpSpPr>
        <p:grpSpPr>
          <a:xfrm rot="21170246">
            <a:off x="1186053" y="1325425"/>
            <a:ext cx="925136" cy="1094964"/>
            <a:chOff x="3383275" y="1454500"/>
            <a:chExt cx="266275" cy="307975"/>
          </a:xfrm>
        </p:grpSpPr>
        <p:sp>
          <p:nvSpPr>
            <p:cNvPr id="106" name="Google Shape;466;p26">
              <a:extLst>
                <a:ext uri="{FF2B5EF4-FFF2-40B4-BE49-F238E27FC236}">
                  <a16:creationId xmlns:a16="http://schemas.microsoft.com/office/drawing/2014/main" id="{00AB148A-7C7C-49A5-BCF3-5A88582A7582}"/>
                </a:ext>
              </a:extLst>
            </p:cNvPr>
            <p:cNvSpPr/>
            <p:nvPr/>
          </p:nvSpPr>
          <p:spPr>
            <a:xfrm>
              <a:off x="3398900" y="1454500"/>
              <a:ext cx="248400" cy="266075"/>
            </a:xfrm>
            <a:custGeom>
              <a:avLst/>
              <a:gdLst/>
              <a:ahLst/>
              <a:cxnLst/>
              <a:rect l="l" t="t" r="r" b="b"/>
              <a:pathLst>
                <a:path w="9936" h="10643" extrusionOk="0">
                  <a:moveTo>
                    <a:pt x="616" y="0"/>
                  </a:moveTo>
                  <a:cubicBezTo>
                    <a:pt x="485" y="0"/>
                    <a:pt x="337" y="25"/>
                    <a:pt x="206" y="66"/>
                  </a:cubicBezTo>
                  <a:cubicBezTo>
                    <a:pt x="230" y="888"/>
                    <a:pt x="148" y="1718"/>
                    <a:pt x="115" y="2540"/>
                  </a:cubicBezTo>
                  <a:cubicBezTo>
                    <a:pt x="91" y="3098"/>
                    <a:pt x="66" y="3641"/>
                    <a:pt x="74" y="4183"/>
                  </a:cubicBezTo>
                  <a:cubicBezTo>
                    <a:pt x="82" y="4890"/>
                    <a:pt x="0" y="5605"/>
                    <a:pt x="0" y="6312"/>
                  </a:cubicBezTo>
                  <a:cubicBezTo>
                    <a:pt x="8" y="7585"/>
                    <a:pt x="107" y="8867"/>
                    <a:pt x="74" y="10149"/>
                  </a:cubicBezTo>
                  <a:lnTo>
                    <a:pt x="559" y="10149"/>
                  </a:lnTo>
                  <a:cubicBezTo>
                    <a:pt x="1257" y="10149"/>
                    <a:pt x="1964" y="10190"/>
                    <a:pt x="2663" y="10289"/>
                  </a:cubicBezTo>
                  <a:cubicBezTo>
                    <a:pt x="2693" y="10292"/>
                    <a:pt x="2723" y="10293"/>
                    <a:pt x="2753" y="10293"/>
                  </a:cubicBezTo>
                  <a:cubicBezTo>
                    <a:pt x="2814" y="10293"/>
                    <a:pt x="2876" y="10289"/>
                    <a:pt x="2942" y="10289"/>
                  </a:cubicBezTo>
                  <a:cubicBezTo>
                    <a:pt x="2942" y="10174"/>
                    <a:pt x="2950" y="10059"/>
                    <a:pt x="2950" y="9944"/>
                  </a:cubicBezTo>
                  <a:cubicBezTo>
                    <a:pt x="2942" y="9516"/>
                    <a:pt x="2942" y="9073"/>
                    <a:pt x="2926" y="8645"/>
                  </a:cubicBezTo>
                  <a:cubicBezTo>
                    <a:pt x="2990" y="8522"/>
                    <a:pt x="3030" y="8464"/>
                    <a:pt x="3099" y="8464"/>
                  </a:cubicBezTo>
                  <a:cubicBezTo>
                    <a:pt x="3144" y="8464"/>
                    <a:pt x="3202" y="8489"/>
                    <a:pt x="3287" y="8539"/>
                  </a:cubicBezTo>
                  <a:cubicBezTo>
                    <a:pt x="3641" y="8744"/>
                    <a:pt x="3969" y="8958"/>
                    <a:pt x="4273" y="9204"/>
                  </a:cubicBezTo>
                  <a:cubicBezTo>
                    <a:pt x="4799" y="9607"/>
                    <a:pt x="5325" y="10018"/>
                    <a:pt x="5843" y="10420"/>
                  </a:cubicBezTo>
                  <a:cubicBezTo>
                    <a:pt x="5966" y="10511"/>
                    <a:pt x="6073" y="10626"/>
                    <a:pt x="6237" y="10642"/>
                  </a:cubicBezTo>
                  <a:cubicBezTo>
                    <a:pt x="6369" y="10355"/>
                    <a:pt x="6607" y="10133"/>
                    <a:pt x="6813" y="9903"/>
                  </a:cubicBezTo>
                  <a:cubicBezTo>
                    <a:pt x="7256" y="9410"/>
                    <a:pt x="7610" y="8859"/>
                    <a:pt x="7996" y="8317"/>
                  </a:cubicBezTo>
                  <a:cubicBezTo>
                    <a:pt x="7963" y="8284"/>
                    <a:pt x="7930" y="8243"/>
                    <a:pt x="7889" y="8226"/>
                  </a:cubicBezTo>
                  <a:cubicBezTo>
                    <a:pt x="7051" y="7667"/>
                    <a:pt x="6213" y="7100"/>
                    <a:pt x="5375" y="6550"/>
                  </a:cubicBezTo>
                  <a:cubicBezTo>
                    <a:pt x="5284" y="6484"/>
                    <a:pt x="5145" y="6468"/>
                    <a:pt x="5177" y="6303"/>
                  </a:cubicBezTo>
                  <a:cubicBezTo>
                    <a:pt x="5095" y="6057"/>
                    <a:pt x="5103" y="6024"/>
                    <a:pt x="5292" y="5901"/>
                  </a:cubicBezTo>
                  <a:cubicBezTo>
                    <a:pt x="5588" y="5671"/>
                    <a:pt x="5917" y="5498"/>
                    <a:pt x="6246" y="5325"/>
                  </a:cubicBezTo>
                  <a:cubicBezTo>
                    <a:pt x="7396" y="4709"/>
                    <a:pt x="8538" y="4093"/>
                    <a:pt x="9705" y="3526"/>
                  </a:cubicBezTo>
                  <a:cubicBezTo>
                    <a:pt x="9779" y="3485"/>
                    <a:pt x="9862" y="3468"/>
                    <a:pt x="9935" y="3435"/>
                  </a:cubicBezTo>
                  <a:cubicBezTo>
                    <a:pt x="9689" y="2655"/>
                    <a:pt x="9319" y="1923"/>
                    <a:pt x="8867" y="1249"/>
                  </a:cubicBezTo>
                  <a:cubicBezTo>
                    <a:pt x="8720" y="1028"/>
                    <a:pt x="8634" y="933"/>
                    <a:pt x="8503" y="933"/>
                  </a:cubicBezTo>
                  <a:cubicBezTo>
                    <a:pt x="8415" y="933"/>
                    <a:pt x="8306" y="976"/>
                    <a:pt x="8144" y="1052"/>
                  </a:cubicBezTo>
                  <a:cubicBezTo>
                    <a:pt x="7067" y="1537"/>
                    <a:pt x="6048" y="2120"/>
                    <a:pt x="5013" y="2671"/>
                  </a:cubicBezTo>
                  <a:cubicBezTo>
                    <a:pt x="4643" y="2868"/>
                    <a:pt x="4282" y="3074"/>
                    <a:pt x="3904" y="3263"/>
                  </a:cubicBezTo>
                  <a:cubicBezTo>
                    <a:pt x="3773" y="3328"/>
                    <a:pt x="3681" y="3363"/>
                    <a:pt x="3618" y="3363"/>
                  </a:cubicBezTo>
                  <a:cubicBezTo>
                    <a:pt x="3504" y="3363"/>
                    <a:pt x="3479" y="3252"/>
                    <a:pt x="3485" y="3000"/>
                  </a:cubicBezTo>
                  <a:cubicBezTo>
                    <a:pt x="3493" y="2770"/>
                    <a:pt x="3501" y="2523"/>
                    <a:pt x="3501" y="2277"/>
                  </a:cubicBezTo>
                  <a:cubicBezTo>
                    <a:pt x="3517" y="1726"/>
                    <a:pt x="3526" y="1192"/>
                    <a:pt x="3517" y="658"/>
                  </a:cubicBezTo>
                  <a:cubicBezTo>
                    <a:pt x="3501" y="247"/>
                    <a:pt x="3353" y="82"/>
                    <a:pt x="2959" y="25"/>
                  </a:cubicBezTo>
                  <a:cubicBezTo>
                    <a:pt x="2868" y="0"/>
                    <a:pt x="2778" y="0"/>
                    <a:pt x="267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;p26">
              <a:extLst>
                <a:ext uri="{FF2B5EF4-FFF2-40B4-BE49-F238E27FC236}">
                  <a16:creationId xmlns:a16="http://schemas.microsoft.com/office/drawing/2014/main" id="{6B374F2C-9675-433A-AEB8-7A05D189DA5E}"/>
                </a:ext>
              </a:extLst>
            </p:cNvPr>
            <p:cNvSpPr/>
            <p:nvPr/>
          </p:nvSpPr>
          <p:spPr>
            <a:xfrm>
              <a:off x="3383275" y="1455725"/>
              <a:ext cx="89400" cy="306750"/>
            </a:xfrm>
            <a:custGeom>
              <a:avLst/>
              <a:gdLst/>
              <a:ahLst/>
              <a:cxnLst/>
              <a:rect l="l" t="t" r="r" b="b"/>
              <a:pathLst>
                <a:path w="3576" h="12270" extrusionOk="0">
                  <a:moveTo>
                    <a:pt x="831" y="1"/>
                  </a:moveTo>
                  <a:lnTo>
                    <a:pt x="831" y="1"/>
                  </a:lnTo>
                  <a:cubicBezTo>
                    <a:pt x="411" y="17"/>
                    <a:pt x="305" y="107"/>
                    <a:pt x="288" y="502"/>
                  </a:cubicBezTo>
                  <a:cubicBezTo>
                    <a:pt x="264" y="757"/>
                    <a:pt x="272" y="1011"/>
                    <a:pt x="255" y="1266"/>
                  </a:cubicBezTo>
                  <a:cubicBezTo>
                    <a:pt x="165" y="2408"/>
                    <a:pt x="132" y="3551"/>
                    <a:pt x="83" y="4693"/>
                  </a:cubicBezTo>
                  <a:cubicBezTo>
                    <a:pt x="42" y="5474"/>
                    <a:pt x="58" y="6254"/>
                    <a:pt x="58" y="7035"/>
                  </a:cubicBezTo>
                  <a:cubicBezTo>
                    <a:pt x="66" y="8301"/>
                    <a:pt x="1" y="9550"/>
                    <a:pt x="50" y="10815"/>
                  </a:cubicBezTo>
                  <a:cubicBezTo>
                    <a:pt x="58" y="11152"/>
                    <a:pt x="66" y="11489"/>
                    <a:pt x="132" y="11818"/>
                  </a:cubicBezTo>
                  <a:cubicBezTo>
                    <a:pt x="173" y="12023"/>
                    <a:pt x="272" y="12171"/>
                    <a:pt x="494" y="12188"/>
                  </a:cubicBezTo>
                  <a:cubicBezTo>
                    <a:pt x="992" y="12230"/>
                    <a:pt x="1490" y="12270"/>
                    <a:pt x="1989" y="12270"/>
                  </a:cubicBezTo>
                  <a:cubicBezTo>
                    <a:pt x="2361" y="12270"/>
                    <a:pt x="2734" y="12247"/>
                    <a:pt x="3107" y="12188"/>
                  </a:cubicBezTo>
                  <a:cubicBezTo>
                    <a:pt x="3477" y="12138"/>
                    <a:pt x="3575" y="12015"/>
                    <a:pt x="3575" y="11629"/>
                  </a:cubicBezTo>
                  <a:lnTo>
                    <a:pt x="3575" y="11629"/>
                  </a:lnTo>
                  <a:cubicBezTo>
                    <a:pt x="3037" y="11688"/>
                    <a:pt x="2499" y="11705"/>
                    <a:pt x="1961" y="11705"/>
                  </a:cubicBezTo>
                  <a:cubicBezTo>
                    <a:pt x="1677" y="11705"/>
                    <a:pt x="1394" y="11700"/>
                    <a:pt x="1110" y="11695"/>
                  </a:cubicBezTo>
                  <a:cubicBezTo>
                    <a:pt x="683" y="11686"/>
                    <a:pt x="699" y="11736"/>
                    <a:pt x="699" y="11275"/>
                  </a:cubicBezTo>
                  <a:lnTo>
                    <a:pt x="699" y="11070"/>
                  </a:lnTo>
                  <a:lnTo>
                    <a:pt x="699" y="10084"/>
                  </a:lnTo>
                  <a:cubicBezTo>
                    <a:pt x="716" y="8802"/>
                    <a:pt x="625" y="7528"/>
                    <a:pt x="625" y="6246"/>
                  </a:cubicBezTo>
                  <a:cubicBezTo>
                    <a:pt x="625" y="5531"/>
                    <a:pt x="707" y="4824"/>
                    <a:pt x="699" y="4118"/>
                  </a:cubicBezTo>
                  <a:cubicBezTo>
                    <a:pt x="683" y="3559"/>
                    <a:pt x="716" y="3017"/>
                    <a:pt x="740" y="2474"/>
                  </a:cubicBezTo>
                  <a:cubicBezTo>
                    <a:pt x="773" y="1652"/>
                    <a:pt x="855" y="831"/>
                    <a:pt x="831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68;p26">
              <a:extLst>
                <a:ext uri="{FF2B5EF4-FFF2-40B4-BE49-F238E27FC236}">
                  <a16:creationId xmlns:a16="http://schemas.microsoft.com/office/drawing/2014/main" id="{AD9579B3-2E51-4705-8CA1-07B78D613427}"/>
                </a:ext>
              </a:extLst>
            </p:cNvPr>
            <p:cNvSpPr/>
            <p:nvPr/>
          </p:nvSpPr>
          <p:spPr>
            <a:xfrm>
              <a:off x="3573725" y="1677000"/>
              <a:ext cx="66175" cy="75200"/>
            </a:xfrm>
            <a:custGeom>
              <a:avLst/>
              <a:gdLst/>
              <a:ahLst/>
              <a:cxnLst/>
              <a:rect l="l" t="t" r="r" b="b"/>
              <a:pathLst>
                <a:path w="2647" h="3008" extrusionOk="0">
                  <a:moveTo>
                    <a:pt x="1907" y="0"/>
                  </a:moveTo>
                  <a:cubicBezTo>
                    <a:pt x="1891" y="123"/>
                    <a:pt x="1792" y="197"/>
                    <a:pt x="1710" y="288"/>
                  </a:cubicBezTo>
                  <a:cubicBezTo>
                    <a:pt x="1192" y="830"/>
                    <a:pt x="740" y="1414"/>
                    <a:pt x="272" y="1997"/>
                  </a:cubicBezTo>
                  <a:cubicBezTo>
                    <a:pt x="190" y="2096"/>
                    <a:pt x="99" y="2211"/>
                    <a:pt x="1" y="2309"/>
                  </a:cubicBezTo>
                  <a:cubicBezTo>
                    <a:pt x="231" y="2613"/>
                    <a:pt x="559" y="2794"/>
                    <a:pt x="847" y="3008"/>
                  </a:cubicBezTo>
                  <a:cubicBezTo>
                    <a:pt x="1061" y="2827"/>
                    <a:pt x="1250" y="2589"/>
                    <a:pt x="1430" y="2375"/>
                  </a:cubicBezTo>
                  <a:cubicBezTo>
                    <a:pt x="1833" y="1898"/>
                    <a:pt x="2211" y="1422"/>
                    <a:pt x="2507" y="871"/>
                  </a:cubicBezTo>
                  <a:cubicBezTo>
                    <a:pt x="2647" y="625"/>
                    <a:pt x="2622" y="526"/>
                    <a:pt x="2417" y="362"/>
                  </a:cubicBezTo>
                  <a:cubicBezTo>
                    <a:pt x="2252" y="230"/>
                    <a:pt x="2096" y="82"/>
                    <a:pt x="1907" y="0"/>
                  </a:cubicBezTo>
                  <a:close/>
                </a:path>
              </a:pathLst>
            </a:custGeom>
            <a:solidFill>
              <a:srgbClr val="CFA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9;p26">
              <a:extLst>
                <a:ext uri="{FF2B5EF4-FFF2-40B4-BE49-F238E27FC236}">
                  <a16:creationId xmlns:a16="http://schemas.microsoft.com/office/drawing/2014/main" id="{34F78785-DFDB-45BF-B052-97932D2A485A}"/>
                </a:ext>
              </a:extLst>
            </p:cNvPr>
            <p:cNvSpPr/>
            <p:nvPr/>
          </p:nvSpPr>
          <p:spPr>
            <a:xfrm>
              <a:off x="3554825" y="1662200"/>
              <a:ext cx="66600" cy="72350"/>
            </a:xfrm>
            <a:custGeom>
              <a:avLst/>
              <a:gdLst/>
              <a:ahLst/>
              <a:cxnLst/>
              <a:rect l="l" t="t" r="r" b="b"/>
              <a:pathLst>
                <a:path w="2664" h="2894" extrusionOk="0">
                  <a:moveTo>
                    <a:pt x="1751" y="0"/>
                  </a:moveTo>
                  <a:cubicBezTo>
                    <a:pt x="1373" y="543"/>
                    <a:pt x="1028" y="1093"/>
                    <a:pt x="576" y="1587"/>
                  </a:cubicBezTo>
                  <a:cubicBezTo>
                    <a:pt x="370" y="1817"/>
                    <a:pt x="132" y="2038"/>
                    <a:pt x="0" y="2326"/>
                  </a:cubicBezTo>
                  <a:cubicBezTo>
                    <a:pt x="206" y="2589"/>
                    <a:pt x="452" y="2778"/>
                    <a:pt x="757" y="2893"/>
                  </a:cubicBezTo>
                  <a:cubicBezTo>
                    <a:pt x="855" y="2795"/>
                    <a:pt x="929" y="2679"/>
                    <a:pt x="1028" y="2573"/>
                  </a:cubicBezTo>
                  <a:cubicBezTo>
                    <a:pt x="1496" y="1997"/>
                    <a:pt x="1948" y="1414"/>
                    <a:pt x="2466" y="872"/>
                  </a:cubicBezTo>
                  <a:cubicBezTo>
                    <a:pt x="2540" y="789"/>
                    <a:pt x="2647" y="724"/>
                    <a:pt x="2663" y="592"/>
                  </a:cubicBezTo>
                  <a:cubicBezTo>
                    <a:pt x="2375" y="378"/>
                    <a:pt x="2071" y="173"/>
                    <a:pt x="1751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70;p26">
              <a:extLst>
                <a:ext uri="{FF2B5EF4-FFF2-40B4-BE49-F238E27FC236}">
                  <a16:creationId xmlns:a16="http://schemas.microsoft.com/office/drawing/2014/main" id="{EA477BAE-299E-45D6-9898-148CB0AFD472}"/>
                </a:ext>
              </a:extLst>
            </p:cNvPr>
            <p:cNvSpPr/>
            <p:nvPr/>
          </p:nvSpPr>
          <p:spPr>
            <a:xfrm>
              <a:off x="3400525" y="1707800"/>
              <a:ext cx="74000" cy="28075"/>
            </a:xfrm>
            <a:custGeom>
              <a:avLst/>
              <a:gdLst/>
              <a:ahLst/>
              <a:cxnLst/>
              <a:rect l="l" t="t" r="r" b="b"/>
              <a:pathLst>
                <a:path w="2960" h="1123" extrusionOk="0">
                  <a:moveTo>
                    <a:pt x="1" y="1"/>
                  </a:moveTo>
                  <a:lnTo>
                    <a:pt x="1" y="987"/>
                  </a:lnTo>
                  <a:cubicBezTo>
                    <a:pt x="125" y="979"/>
                    <a:pt x="250" y="976"/>
                    <a:pt x="374" y="976"/>
                  </a:cubicBezTo>
                  <a:cubicBezTo>
                    <a:pt x="981" y="976"/>
                    <a:pt x="1584" y="1054"/>
                    <a:pt x="2182" y="1054"/>
                  </a:cubicBezTo>
                  <a:cubicBezTo>
                    <a:pt x="2227" y="1054"/>
                    <a:pt x="2273" y="1054"/>
                    <a:pt x="2318" y="1053"/>
                  </a:cubicBezTo>
                  <a:cubicBezTo>
                    <a:pt x="2485" y="1053"/>
                    <a:pt x="2645" y="1123"/>
                    <a:pt x="2809" y="1123"/>
                  </a:cubicBezTo>
                  <a:cubicBezTo>
                    <a:pt x="2832" y="1123"/>
                    <a:pt x="2854" y="1121"/>
                    <a:pt x="2877" y="1118"/>
                  </a:cubicBezTo>
                  <a:cubicBezTo>
                    <a:pt x="2959" y="790"/>
                    <a:pt x="2861" y="461"/>
                    <a:pt x="2861" y="132"/>
                  </a:cubicBezTo>
                  <a:cubicBezTo>
                    <a:pt x="2800" y="132"/>
                    <a:pt x="2740" y="140"/>
                    <a:pt x="2680" y="140"/>
                  </a:cubicBezTo>
                  <a:cubicBezTo>
                    <a:pt x="2650" y="140"/>
                    <a:pt x="2620" y="138"/>
                    <a:pt x="2590" y="132"/>
                  </a:cubicBezTo>
                  <a:cubicBezTo>
                    <a:pt x="1891" y="42"/>
                    <a:pt x="1192" y="1"/>
                    <a:pt x="478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71;p26">
              <a:extLst>
                <a:ext uri="{FF2B5EF4-FFF2-40B4-BE49-F238E27FC236}">
                  <a16:creationId xmlns:a16="http://schemas.microsoft.com/office/drawing/2014/main" id="{4E7E2ADC-0201-4673-AD87-24492CB8E68B}"/>
                </a:ext>
              </a:extLst>
            </p:cNvPr>
            <p:cNvSpPr/>
            <p:nvPr/>
          </p:nvSpPr>
          <p:spPr>
            <a:xfrm>
              <a:off x="3472025" y="1665875"/>
              <a:ext cx="122875" cy="90050"/>
            </a:xfrm>
            <a:custGeom>
              <a:avLst/>
              <a:gdLst/>
              <a:ahLst/>
              <a:cxnLst/>
              <a:rect l="l" t="t" r="r" b="b"/>
              <a:pathLst>
                <a:path w="4915" h="3602" extrusionOk="0">
                  <a:moveTo>
                    <a:pt x="174" y="1"/>
                  </a:moveTo>
                  <a:cubicBezTo>
                    <a:pt x="105" y="1"/>
                    <a:pt x="65" y="59"/>
                    <a:pt x="1" y="182"/>
                  </a:cubicBezTo>
                  <a:cubicBezTo>
                    <a:pt x="206" y="289"/>
                    <a:pt x="395" y="437"/>
                    <a:pt x="568" y="593"/>
                  </a:cubicBezTo>
                  <a:cubicBezTo>
                    <a:pt x="1603" y="1505"/>
                    <a:pt x="2704" y="2360"/>
                    <a:pt x="3855" y="3116"/>
                  </a:cubicBezTo>
                  <a:cubicBezTo>
                    <a:pt x="4060" y="3264"/>
                    <a:pt x="4258" y="3404"/>
                    <a:pt x="4463" y="3527"/>
                  </a:cubicBezTo>
                  <a:cubicBezTo>
                    <a:pt x="4535" y="3574"/>
                    <a:pt x="4607" y="3601"/>
                    <a:pt x="4675" y="3601"/>
                  </a:cubicBezTo>
                  <a:cubicBezTo>
                    <a:pt x="4763" y="3601"/>
                    <a:pt x="4846" y="3556"/>
                    <a:pt x="4915" y="3445"/>
                  </a:cubicBezTo>
                  <a:cubicBezTo>
                    <a:pt x="4619" y="3231"/>
                    <a:pt x="4299" y="3058"/>
                    <a:pt x="4069" y="2746"/>
                  </a:cubicBezTo>
                  <a:cubicBezTo>
                    <a:pt x="3764" y="2631"/>
                    <a:pt x="3518" y="2442"/>
                    <a:pt x="3312" y="2179"/>
                  </a:cubicBezTo>
                  <a:cubicBezTo>
                    <a:pt x="3148" y="2163"/>
                    <a:pt x="3041" y="2048"/>
                    <a:pt x="2918" y="1957"/>
                  </a:cubicBezTo>
                  <a:cubicBezTo>
                    <a:pt x="2392" y="1555"/>
                    <a:pt x="1874" y="1152"/>
                    <a:pt x="1348" y="741"/>
                  </a:cubicBezTo>
                  <a:cubicBezTo>
                    <a:pt x="1028" y="494"/>
                    <a:pt x="699" y="273"/>
                    <a:pt x="362" y="75"/>
                  </a:cubicBezTo>
                  <a:cubicBezTo>
                    <a:pt x="277" y="26"/>
                    <a:pt x="219" y="1"/>
                    <a:pt x="17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72;p26">
              <a:extLst>
                <a:ext uri="{FF2B5EF4-FFF2-40B4-BE49-F238E27FC236}">
                  <a16:creationId xmlns:a16="http://schemas.microsoft.com/office/drawing/2014/main" id="{AD6D3FB1-5F1D-4E17-9D0F-C0189F9B79DE}"/>
                </a:ext>
              </a:extLst>
            </p:cNvPr>
            <p:cNvSpPr/>
            <p:nvPr/>
          </p:nvSpPr>
          <p:spPr>
            <a:xfrm>
              <a:off x="3526275" y="1539750"/>
              <a:ext cx="123275" cy="72350"/>
            </a:xfrm>
            <a:custGeom>
              <a:avLst/>
              <a:gdLst/>
              <a:ahLst/>
              <a:cxnLst/>
              <a:rect l="l" t="t" r="r" b="b"/>
              <a:pathLst>
                <a:path w="4931" h="2894" extrusionOk="0">
                  <a:moveTo>
                    <a:pt x="4849" y="1"/>
                  </a:moveTo>
                  <a:lnTo>
                    <a:pt x="4849" y="1"/>
                  </a:lnTo>
                  <a:cubicBezTo>
                    <a:pt x="4775" y="34"/>
                    <a:pt x="4693" y="66"/>
                    <a:pt x="4627" y="99"/>
                  </a:cubicBezTo>
                  <a:cubicBezTo>
                    <a:pt x="3443" y="650"/>
                    <a:pt x="2301" y="1274"/>
                    <a:pt x="1159" y="1891"/>
                  </a:cubicBezTo>
                  <a:cubicBezTo>
                    <a:pt x="830" y="2072"/>
                    <a:pt x="501" y="2244"/>
                    <a:pt x="206" y="2466"/>
                  </a:cubicBezTo>
                  <a:cubicBezTo>
                    <a:pt x="8" y="2622"/>
                    <a:pt x="0" y="2655"/>
                    <a:pt x="82" y="2893"/>
                  </a:cubicBezTo>
                  <a:cubicBezTo>
                    <a:pt x="321" y="2745"/>
                    <a:pt x="559" y="2597"/>
                    <a:pt x="814" y="2466"/>
                  </a:cubicBezTo>
                  <a:cubicBezTo>
                    <a:pt x="1759" y="1973"/>
                    <a:pt x="2704" y="1496"/>
                    <a:pt x="3657" y="1003"/>
                  </a:cubicBezTo>
                  <a:cubicBezTo>
                    <a:pt x="3994" y="822"/>
                    <a:pt x="4347" y="642"/>
                    <a:pt x="4668" y="436"/>
                  </a:cubicBezTo>
                  <a:cubicBezTo>
                    <a:pt x="4816" y="329"/>
                    <a:pt x="4931" y="206"/>
                    <a:pt x="4849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73;p26">
              <a:extLst>
                <a:ext uri="{FF2B5EF4-FFF2-40B4-BE49-F238E27FC236}">
                  <a16:creationId xmlns:a16="http://schemas.microsoft.com/office/drawing/2014/main" id="{AD945A80-8E81-4C86-8E3E-8BA9E1050E70}"/>
                </a:ext>
              </a:extLst>
            </p:cNvPr>
            <p:cNvSpPr/>
            <p:nvPr/>
          </p:nvSpPr>
          <p:spPr>
            <a:xfrm>
              <a:off x="3400125" y="1732175"/>
              <a:ext cx="72950" cy="16950"/>
            </a:xfrm>
            <a:custGeom>
              <a:avLst/>
              <a:gdLst/>
              <a:ahLst/>
              <a:cxnLst/>
              <a:rect l="l" t="t" r="r" b="b"/>
              <a:pathLst>
                <a:path w="2918" h="678" extrusionOk="0">
                  <a:moveTo>
                    <a:pt x="387" y="1"/>
                  </a:moveTo>
                  <a:cubicBezTo>
                    <a:pt x="264" y="1"/>
                    <a:pt x="141" y="4"/>
                    <a:pt x="17" y="12"/>
                  </a:cubicBezTo>
                  <a:lnTo>
                    <a:pt x="17" y="217"/>
                  </a:lnTo>
                  <a:cubicBezTo>
                    <a:pt x="17" y="678"/>
                    <a:pt x="0" y="628"/>
                    <a:pt x="428" y="637"/>
                  </a:cubicBezTo>
                  <a:cubicBezTo>
                    <a:pt x="738" y="643"/>
                    <a:pt x="1049" y="649"/>
                    <a:pt x="1360" y="649"/>
                  </a:cubicBezTo>
                  <a:cubicBezTo>
                    <a:pt x="1871" y="649"/>
                    <a:pt x="2382" y="632"/>
                    <a:pt x="2893" y="571"/>
                  </a:cubicBezTo>
                  <a:cubicBezTo>
                    <a:pt x="2910" y="431"/>
                    <a:pt x="2918" y="291"/>
                    <a:pt x="2901" y="160"/>
                  </a:cubicBezTo>
                  <a:lnTo>
                    <a:pt x="2901" y="160"/>
                  </a:lnTo>
                  <a:cubicBezTo>
                    <a:pt x="2885" y="161"/>
                    <a:pt x="2869" y="162"/>
                    <a:pt x="2853" y="162"/>
                  </a:cubicBezTo>
                  <a:cubicBezTo>
                    <a:pt x="2675" y="162"/>
                    <a:pt x="2516" y="86"/>
                    <a:pt x="2343" y="86"/>
                  </a:cubicBezTo>
                  <a:cubicBezTo>
                    <a:pt x="2319" y="86"/>
                    <a:pt x="2295" y="86"/>
                    <a:pt x="2271" y="86"/>
                  </a:cubicBezTo>
                  <a:cubicBezTo>
                    <a:pt x="1639" y="86"/>
                    <a:pt x="1017" y="1"/>
                    <a:pt x="387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82;p26">
              <a:extLst>
                <a:ext uri="{FF2B5EF4-FFF2-40B4-BE49-F238E27FC236}">
                  <a16:creationId xmlns:a16="http://schemas.microsoft.com/office/drawing/2014/main" id="{19AA1D8D-7F40-4AFF-9561-D270772936CC}"/>
                </a:ext>
              </a:extLst>
            </p:cNvPr>
            <p:cNvSpPr/>
            <p:nvPr/>
          </p:nvSpPr>
          <p:spPr>
            <a:xfrm>
              <a:off x="3425475" y="1634875"/>
              <a:ext cx="107800" cy="9650"/>
            </a:xfrm>
            <a:custGeom>
              <a:avLst/>
              <a:gdLst/>
              <a:ahLst/>
              <a:cxnLst/>
              <a:rect l="l" t="t" r="r" b="b"/>
              <a:pathLst>
                <a:path w="4312" h="386" extrusionOk="0">
                  <a:moveTo>
                    <a:pt x="1074" y="1"/>
                  </a:moveTo>
                  <a:cubicBezTo>
                    <a:pt x="786" y="9"/>
                    <a:pt x="490" y="17"/>
                    <a:pt x="203" y="33"/>
                  </a:cubicBezTo>
                  <a:cubicBezTo>
                    <a:pt x="121" y="42"/>
                    <a:pt x="14" y="42"/>
                    <a:pt x="5" y="148"/>
                  </a:cubicBezTo>
                  <a:cubicBezTo>
                    <a:pt x="1" y="226"/>
                    <a:pt x="42" y="238"/>
                    <a:pt x="89" y="238"/>
                  </a:cubicBezTo>
                  <a:cubicBezTo>
                    <a:pt x="110" y="238"/>
                    <a:pt x="133" y="236"/>
                    <a:pt x="153" y="236"/>
                  </a:cubicBezTo>
                  <a:cubicBezTo>
                    <a:pt x="165" y="236"/>
                    <a:pt x="176" y="236"/>
                    <a:pt x="186" y="239"/>
                  </a:cubicBezTo>
                  <a:cubicBezTo>
                    <a:pt x="252" y="247"/>
                    <a:pt x="301" y="247"/>
                    <a:pt x="367" y="247"/>
                  </a:cubicBezTo>
                  <a:cubicBezTo>
                    <a:pt x="1575" y="313"/>
                    <a:pt x="2791" y="296"/>
                    <a:pt x="3999" y="379"/>
                  </a:cubicBezTo>
                  <a:cubicBezTo>
                    <a:pt x="4043" y="379"/>
                    <a:pt x="4080" y="386"/>
                    <a:pt x="4119" y="386"/>
                  </a:cubicBezTo>
                  <a:cubicBezTo>
                    <a:pt x="4138" y="386"/>
                    <a:pt x="4158" y="384"/>
                    <a:pt x="4180" y="379"/>
                  </a:cubicBezTo>
                  <a:cubicBezTo>
                    <a:pt x="4246" y="370"/>
                    <a:pt x="4312" y="329"/>
                    <a:pt x="4312" y="247"/>
                  </a:cubicBezTo>
                  <a:cubicBezTo>
                    <a:pt x="4312" y="165"/>
                    <a:pt x="4254" y="116"/>
                    <a:pt x="4188" y="107"/>
                  </a:cubicBezTo>
                  <a:cubicBezTo>
                    <a:pt x="4016" y="83"/>
                    <a:pt x="3835" y="50"/>
                    <a:pt x="3662" y="50"/>
                  </a:cubicBezTo>
                  <a:lnTo>
                    <a:pt x="2093" y="50"/>
                  </a:lnTo>
                  <a:cubicBezTo>
                    <a:pt x="2093" y="42"/>
                    <a:pt x="1411" y="9"/>
                    <a:pt x="1074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83;p26">
              <a:extLst>
                <a:ext uri="{FF2B5EF4-FFF2-40B4-BE49-F238E27FC236}">
                  <a16:creationId xmlns:a16="http://schemas.microsoft.com/office/drawing/2014/main" id="{BBBCB72D-B477-4D88-9ACD-8A827031649E}"/>
                </a:ext>
              </a:extLst>
            </p:cNvPr>
            <p:cNvSpPr/>
            <p:nvPr/>
          </p:nvSpPr>
          <p:spPr>
            <a:xfrm>
              <a:off x="3412050" y="1469500"/>
              <a:ext cx="18700" cy="26975"/>
            </a:xfrm>
            <a:custGeom>
              <a:avLst/>
              <a:gdLst/>
              <a:ahLst/>
              <a:cxnLst/>
              <a:rect l="l" t="t" r="r" b="b"/>
              <a:pathLst>
                <a:path w="748" h="1079" extrusionOk="0">
                  <a:moveTo>
                    <a:pt x="115" y="0"/>
                  </a:moveTo>
                  <a:cubicBezTo>
                    <a:pt x="0" y="0"/>
                    <a:pt x="17" y="123"/>
                    <a:pt x="8" y="197"/>
                  </a:cubicBezTo>
                  <a:lnTo>
                    <a:pt x="8" y="296"/>
                  </a:lnTo>
                  <a:cubicBezTo>
                    <a:pt x="0" y="534"/>
                    <a:pt x="33" y="764"/>
                    <a:pt x="173" y="962"/>
                  </a:cubicBezTo>
                  <a:cubicBezTo>
                    <a:pt x="230" y="1040"/>
                    <a:pt x="296" y="1079"/>
                    <a:pt x="361" y="1079"/>
                  </a:cubicBezTo>
                  <a:cubicBezTo>
                    <a:pt x="425" y="1079"/>
                    <a:pt x="489" y="1040"/>
                    <a:pt x="542" y="962"/>
                  </a:cubicBezTo>
                  <a:cubicBezTo>
                    <a:pt x="682" y="740"/>
                    <a:pt x="748" y="485"/>
                    <a:pt x="699" y="206"/>
                  </a:cubicBezTo>
                  <a:cubicBezTo>
                    <a:pt x="684" y="161"/>
                    <a:pt x="669" y="96"/>
                    <a:pt x="606" y="96"/>
                  </a:cubicBezTo>
                  <a:cubicBezTo>
                    <a:pt x="599" y="96"/>
                    <a:pt x="592" y="97"/>
                    <a:pt x="584" y="99"/>
                  </a:cubicBezTo>
                  <a:cubicBezTo>
                    <a:pt x="534" y="115"/>
                    <a:pt x="518" y="156"/>
                    <a:pt x="510" y="206"/>
                  </a:cubicBezTo>
                  <a:cubicBezTo>
                    <a:pt x="493" y="354"/>
                    <a:pt x="501" y="501"/>
                    <a:pt x="452" y="649"/>
                  </a:cubicBezTo>
                  <a:cubicBezTo>
                    <a:pt x="444" y="707"/>
                    <a:pt x="419" y="764"/>
                    <a:pt x="345" y="764"/>
                  </a:cubicBezTo>
                  <a:cubicBezTo>
                    <a:pt x="304" y="764"/>
                    <a:pt x="271" y="707"/>
                    <a:pt x="255" y="666"/>
                  </a:cubicBezTo>
                  <a:cubicBezTo>
                    <a:pt x="206" y="518"/>
                    <a:pt x="181" y="362"/>
                    <a:pt x="173" y="197"/>
                  </a:cubicBezTo>
                  <a:cubicBezTo>
                    <a:pt x="164" y="123"/>
                    <a:pt x="247" y="0"/>
                    <a:pt x="11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84;p26">
              <a:extLst>
                <a:ext uri="{FF2B5EF4-FFF2-40B4-BE49-F238E27FC236}">
                  <a16:creationId xmlns:a16="http://schemas.microsoft.com/office/drawing/2014/main" id="{E5A4D548-1D7F-4E48-A228-81F505621056}"/>
                </a:ext>
              </a:extLst>
            </p:cNvPr>
            <p:cNvSpPr/>
            <p:nvPr/>
          </p:nvSpPr>
          <p:spPr>
            <a:xfrm>
              <a:off x="3573525" y="1516950"/>
              <a:ext cx="30825" cy="20725"/>
            </a:xfrm>
            <a:custGeom>
              <a:avLst/>
              <a:gdLst/>
              <a:ahLst/>
              <a:cxnLst/>
              <a:rect l="l" t="t" r="r" b="b"/>
              <a:pathLst>
                <a:path w="1233" h="829" extrusionOk="0">
                  <a:moveTo>
                    <a:pt x="1060" y="1"/>
                  </a:moveTo>
                  <a:cubicBezTo>
                    <a:pt x="970" y="140"/>
                    <a:pt x="1028" y="280"/>
                    <a:pt x="937" y="387"/>
                  </a:cubicBezTo>
                  <a:cubicBezTo>
                    <a:pt x="905" y="425"/>
                    <a:pt x="868" y="459"/>
                    <a:pt x="821" y="459"/>
                  </a:cubicBezTo>
                  <a:cubicBezTo>
                    <a:pt x="797" y="459"/>
                    <a:pt x="771" y="450"/>
                    <a:pt x="740" y="428"/>
                  </a:cubicBezTo>
                  <a:cubicBezTo>
                    <a:pt x="652" y="355"/>
                    <a:pt x="602" y="316"/>
                    <a:pt x="563" y="316"/>
                  </a:cubicBezTo>
                  <a:cubicBezTo>
                    <a:pt x="513" y="316"/>
                    <a:pt x="480" y="377"/>
                    <a:pt x="411" y="510"/>
                  </a:cubicBezTo>
                  <a:cubicBezTo>
                    <a:pt x="403" y="535"/>
                    <a:pt x="370" y="559"/>
                    <a:pt x="354" y="576"/>
                  </a:cubicBezTo>
                  <a:cubicBezTo>
                    <a:pt x="271" y="551"/>
                    <a:pt x="239" y="485"/>
                    <a:pt x="214" y="428"/>
                  </a:cubicBezTo>
                  <a:cubicBezTo>
                    <a:pt x="200" y="363"/>
                    <a:pt x="210" y="266"/>
                    <a:pt x="129" y="266"/>
                  </a:cubicBezTo>
                  <a:cubicBezTo>
                    <a:pt x="118" y="266"/>
                    <a:pt x="106" y="268"/>
                    <a:pt x="91" y="272"/>
                  </a:cubicBezTo>
                  <a:cubicBezTo>
                    <a:pt x="0" y="288"/>
                    <a:pt x="25" y="395"/>
                    <a:pt x="41" y="477"/>
                  </a:cubicBezTo>
                  <a:cubicBezTo>
                    <a:pt x="66" y="551"/>
                    <a:pt x="91" y="609"/>
                    <a:pt x="124" y="674"/>
                  </a:cubicBezTo>
                  <a:cubicBezTo>
                    <a:pt x="188" y="774"/>
                    <a:pt x="259" y="828"/>
                    <a:pt x="336" y="828"/>
                  </a:cubicBezTo>
                  <a:cubicBezTo>
                    <a:pt x="386" y="828"/>
                    <a:pt x="438" y="805"/>
                    <a:pt x="493" y="757"/>
                  </a:cubicBezTo>
                  <a:cubicBezTo>
                    <a:pt x="561" y="704"/>
                    <a:pt x="613" y="692"/>
                    <a:pt x="668" y="692"/>
                  </a:cubicBezTo>
                  <a:cubicBezTo>
                    <a:pt x="700" y="692"/>
                    <a:pt x="734" y="696"/>
                    <a:pt x="773" y="699"/>
                  </a:cubicBezTo>
                  <a:cubicBezTo>
                    <a:pt x="782" y="700"/>
                    <a:pt x="792" y="700"/>
                    <a:pt x="802" y="700"/>
                  </a:cubicBezTo>
                  <a:cubicBezTo>
                    <a:pt x="971" y="700"/>
                    <a:pt x="1121" y="566"/>
                    <a:pt x="1184" y="387"/>
                  </a:cubicBezTo>
                  <a:cubicBezTo>
                    <a:pt x="1225" y="231"/>
                    <a:pt x="1233" y="99"/>
                    <a:pt x="106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85;p26">
              <a:extLst>
                <a:ext uri="{FF2B5EF4-FFF2-40B4-BE49-F238E27FC236}">
                  <a16:creationId xmlns:a16="http://schemas.microsoft.com/office/drawing/2014/main" id="{E181CF51-9C3A-4C49-8CAA-415832A975AC}"/>
                </a:ext>
              </a:extLst>
            </p:cNvPr>
            <p:cNvSpPr/>
            <p:nvPr/>
          </p:nvSpPr>
          <p:spPr>
            <a:xfrm>
              <a:off x="3534275" y="1664125"/>
              <a:ext cx="22000" cy="23575"/>
            </a:xfrm>
            <a:custGeom>
              <a:avLst/>
              <a:gdLst/>
              <a:ahLst/>
              <a:cxnLst/>
              <a:rect l="l" t="t" r="r" b="b"/>
              <a:pathLst>
                <a:path w="880" h="943" extrusionOk="0">
                  <a:moveTo>
                    <a:pt x="751" y="0"/>
                  </a:moveTo>
                  <a:cubicBezTo>
                    <a:pt x="724" y="0"/>
                    <a:pt x="697" y="21"/>
                    <a:pt x="691" y="47"/>
                  </a:cubicBezTo>
                  <a:cubicBezTo>
                    <a:pt x="666" y="104"/>
                    <a:pt x="650" y="178"/>
                    <a:pt x="625" y="236"/>
                  </a:cubicBezTo>
                  <a:cubicBezTo>
                    <a:pt x="592" y="351"/>
                    <a:pt x="568" y="458"/>
                    <a:pt x="527" y="564"/>
                  </a:cubicBezTo>
                  <a:cubicBezTo>
                    <a:pt x="504" y="624"/>
                    <a:pt x="469" y="690"/>
                    <a:pt x="401" y="690"/>
                  </a:cubicBezTo>
                  <a:cubicBezTo>
                    <a:pt x="394" y="690"/>
                    <a:pt x="387" y="689"/>
                    <a:pt x="379" y="688"/>
                  </a:cubicBezTo>
                  <a:cubicBezTo>
                    <a:pt x="297" y="680"/>
                    <a:pt x="288" y="597"/>
                    <a:pt x="255" y="540"/>
                  </a:cubicBezTo>
                  <a:cubicBezTo>
                    <a:pt x="190" y="425"/>
                    <a:pt x="223" y="293"/>
                    <a:pt x="181" y="112"/>
                  </a:cubicBezTo>
                  <a:lnTo>
                    <a:pt x="181" y="112"/>
                  </a:lnTo>
                  <a:cubicBezTo>
                    <a:pt x="1" y="400"/>
                    <a:pt x="42" y="745"/>
                    <a:pt x="239" y="885"/>
                  </a:cubicBezTo>
                  <a:cubicBezTo>
                    <a:pt x="286" y="924"/>
                    <a:pt x="336" y="943"/>
                    <a:pt x="387" y="943"/>
                  </a:cubicBezTo>
                  <a:cubicBezTo>
                    <a:pt x="443" y="943"/>
                    <a:pt x="500" y="920"/>
                    <a:pt x="551" y="877"/>
                  </a:cubicBezTo>
                  <a:cubicBezTo>
                    <a:pt x="716" y="753"/>
                    <a:pt x="880" y="269"/>
                    <a:pt x="831" y="71"/>
                  </a:cubicBezTo>
                  <a:cubicBezTo>
                    <a:pt x="822" y="47"/>
                    <a:pt x="798" y="14"/>
                    <a:pt x="773" y="6"/>
                  </a:cubicBezTo>
                  <a:cubicBezTo>
                    <a:pt x="766" y="2"/>
                    <a:pt x="758" y="0"/>
                    <a:pt x="75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86;p26">
              <a:extLst>
                <a:ext uri="{FF2B5EF4-FFF2-40B4-BE49-F238E27FC236}">
                  <a16:creationId xmlns:a16="http://schemas.microsoft.com/office/drawing/2014/main" id="{4E6812C4-2673-42A5-B945-5D3C5F64F580}"/>
                </a:ext>
              </a:extLst>
            </p:cNvPr>
            <p:cNvSpPr/>
            <p:nvPr/>
          </p:nvSpPr>
          <p:spPr>
            <a:xfrm>
              <a:off x="3422725" y="1663775"/>
              <a:ext cx="19325" cy="19350"/>
            </a:xfrm>
            <a:custGeom>
              <a:avLst/>
              <a:gdLst/>
              <a:ahLst/>
              <a:cxnLst/>
              <a:rect l="l" t="t" r="r" b="b"/>
              <a:pathLst>
                <a:path w="773" h="774" extrusionOk="0">
                  <a:moveTo>
                    <a:pt x="650" y="1"/>
                  </a:moveTo>
                  <a:cubicBezTo>
                    <a:pt x="605" y="1"/>
                    <a:pt x="589" y="66"/>
                    <a:pt x="559" y="110"/>
                  </a:cubicBezTo>
                  <a:cubicBezTo>
                    <a:pt x="485" y="242"/>
                    <a:pt x="477" y="414"/>
                    <a:pt x="304" y="488"/>
                  </a:cubicBezTo>
                  <a:cubicBezTo>
                    <a:pt x="165" y="398"/>
                    <a:pt x="231" y="233"/>
                    <a:pt x="124" y="85"/>
                  </a:cubicBezTo>
                  <a:lnTo>
                    <a:pt x="124" y="85"/>
                  </a:lnTo>
                  <a:cubicBezTo>
                    <a:pt x="0" y="324"/>
                    <a:pt x="17" y="537"/>
                    <a:pt x="140" y="685"/>
                  </a:cubicBezTo>
                  <a:cubicBezTo>
                    <a:pt x="195" y="740"/>
                    <a:pt x="252" y="773"/>
                    <a:pt x="315" y="773"/>
                  </a:cubicBezTo>
                  <a:cubicBezTo>
                    <a:pt x="356" y="773"/>
                    <a:pt x="399" y="759"/>
                    <a:pt x="444" y="726"/>
                  </a:cubicBezTo>
                  <a:cubicBezTo>
                    <a:pt x="633" y="595"/>
                    <a:pt x="732" y="398"/>
                    <a:pt x="765" y="168"/>
                  </a:cubicBezTo>
                  <a:cubicBezTo>
                    <a:pt x="773" y="94"/>
                    <a:pt x="748" y="20"/>
                    <a:pt x="666" y="3"/>
                  </a:cubicBezTo>
                  <a:cubicBezTo>
                    <a:pt x="660" y="2"/>
                    <a:pt x="655" y="1"/>
                    <a:pt x="65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89;p26">
              <a:extLst>
                <a:ext uri="{FF2B5EF4-FFF2-40B4-BE49-F238E27FC236}">
                  <a16:creationId xmlns:a16="http://schemas.microsoft.com/office/drawing/2014/main" id="{6BD54BCE-2D38-4620-A7CB-5880383B9A36}"/>
                </a:ext>
              </a:extLst>
            </p:cNvPr>
            <p:cNvSpPr/>
            <p:nvPr/>
          </p:nvSpPr>
          <p:spPr>
            <a:xfrm>
              <a:off x="3502650" y="1655000"/>
              <a:ext cx="9975" cy="10975"/>
            </a:xfrm>
            <a:custGeom>
              <a:avLst/>
              <a:gdLst/>
              <a:ahLst/>
              <a:cxnLst/>
              <a:rect l="l" t="t" r="r" b="b"/>
              <a:pathLst>
                <a:path w="399" h="439" extrusionOk="0">
                  <a:moveTo>
                    <a:pt x="132" y="1"/>
                  </a:moveTo>
                  <a:cubicBezTo>
                    <a:pt x="0" y="42"/>
                    <a:pt x="0" y="132"/>
                    <a:pt x="8" y="190"/>
                  </a:cubicBezTo>
                  <a:cubicBezTo>
                    <a:pt x="17" y="297"/>
                    <a:pt x="17" y="420"/>
                    <a:pt x="156" y="436"/>
                  </a:cubicBezTo>
                  <a:cubicBezTo>
                    <a:pt x="162" y="438"/>
                    <a:pt x="169" y="439"/>
                    <a:pt x="176" y="439"/>
                  </a:cubicBezTo>
                  <a:cubicBezTo>
                    <a:pt x="267" y="439"/>
                    <a:pt x="399" y="291"/>
                    <a:pt x="345" y="215"/>
                  </a:cubicBezTo>
                  <a:cubicBezTo>
                    <a:pt x="296" y="132"/>
                    <a:pt x="140" y="132"/>
                    <a:pt x="13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90;p26">
              <a:extLst>
                <a:ext uri="{FF2B5EF4-FFF2-40B4-BE49-F238E27FC236}">
                  <a16:creationId xmlns:a16="http://schemas.microsoft.com/office/drawing/2014/main" id="{82B41667-199E-4D7C-A9CC-F90BAEA8A73B}"/>
                </a:ext>
              </a:extLst>
            </p:cNvPr>
            <p:cNvSpPr/>
            <p:nvPr/>
          </p:nvSpPr>
          <p:spPr>
            <a:xfrm>
              <a:off x="3451700" y="1656650"/>
              <a:ext cx="7000" cy="14200"/>
            </a:xfrm>
            <a:custGeom>
              <a:avLst/>
              <a:gdLst/>
              <a:ahLst/>
              <a:cxnLst/>
              <a:rect l="l" t="t" r="r" b="b"/>
              <a:pathLst>
                <a:path w="280" h="568" extrusionOk="0">
                  <a:moveTo>
                    <a:pt x="230" y="1"/>
                  </a:moveTo>
                  <a:cubicBezTo>
                    <a:pt x="197" y="1"/>
                    <a:pt x="156" y="25"/>
                    <a:pt x="148" y="42"/>
                  </a:cubicBezTo>
                  <a:cubicBezTo>
                    <a:pt x="82" y="190"/>
                    <a:pt x="0" y="329"/>
                    <a:pt x="74" y="568"/>
                  </a:cubicBezTo>
                  <a:cubicBezTo>
                    <a:pt x="238" y="403"/>
                    <a:pt x="280" y="247"/>
                    <a:pt x="280" y="75"/>
                  </a:cubicBezTo>
                  <a:cubicBezTo>
                    <a:pt x="280" y="42"/>
                    <a:pt x="271" y="1"/>
                    <a:pt x="230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91;p26">
              <a:extLst>
                <a:ext uri="{FF2B5EF4-FFF2-40B4-BE49-F238E27FC236}">
                  <a16:creationId xmlns:a16="http://schemas.microsoft.com/office/drawing/2014/main" id="{7F2209D7-D448-48AE-8510-7A86107FC1F8}"/>
                </a:ext>
              </a:extLst>
            </p:cNvPr>
            <p:cNvSpPr/>
            <p:nvPr/>
          </p:nvSpPr>
          <p:spPr>
            <a:xfrm>
              <a:off x="3446975" y="1470850"/>
              <a:ext cx="6175" cy="12850"/>
            </a:xfrm>
            <a:custGeom>
              <a:avLst/>
              <a:gdLst/>
              <a:ahLst/>
              <a:cxnLst/>
              <a:rect l="l" t="t" r="r" b="b"/>
              <a:pathLst>
                <a:path w="247" h="514" extrusionOk="0">
                  <a:moveTo>
                    <a:pt x="119" y="1"/>
                  </a:moveTo>
                  <a:cubicBezTo>
                    <a:pt x="103" y="1"/>
                    <a:pt x="78" y="8"/>
                    <a:pt x="66" y="20"/>
                  </a:cubicBezTo>
                  <a:cubicBezTo>
                    <a:pt x="0" y="168"/>
                    <a:pt x="8" y="324"/>
                    <a:pt x="91" y="480"/>
                  </a:cubicBezTo>
                  <a:cubicBezTo>
                    <a:pt x="91" y="480"/>
                    <a:pt x="107" y="489"/>
                    <a:pt x="164" y="513"/>
                  </a:cubicBezTo>
                  <a:cubicBezTo>
                    <a:pt x="181" y="324"/>
                    <a:pt x="247" y="160"/>
                    <a:pt x="132" y="4"/>
                  </a:cubicBezTo>
                  <a:cubicBezTo>
                    <a:pt x="129" y="2"/>
                    <a:pt x="125" y="1"/>
                    <a:pt x="119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92;p26">
              <a:extLst>
                <a:ext uri="{FF2B5EF4-FFF2-40B4-BE49-F238E27FC236}">
                  <a16:creationId xmlns:a16="http://schemas.microsoft.com/office/drawing/2014/main" id="{0034795A-7931-482C-AA17-25E1589CEF5D}"/>
                </a:ext>
              </a:extLst>
            </p:cNvPr>
            <p:cNvSpPr/>
            <p:nvPr/>
          </p:nvSpPr>
          <p:spPr>
            <a:xfrm>
              <a:off x="3559150" y="1543875"/>
              <a:ext cx="5150" cy="11100"/>
            </a:xfrm>
            <a:custGeom>
              <a:avLst/>
              <a:gdLst/>
              <a:ahLst/>
              <a:cxnLst/>
              <a:rect l="l" t="t" r="r" b="b"/>
              <a:pathLst>
                <a:path w="206" h="444" extrusionOk="0">
                  <a:moveTo>
                    <a:pt x="90" y="0"/>
                  </a:moveTo>
                  <a:cubicBezTo>
                    <a:pt x="49" y="0"/>
                    <a:pt x="33" y="33"/>
                    <a:pt x="16" y="66"/>
                  </a:cubicBezTo>
                  <a:cubicBezTo>
                    <a:pt x="8" y="181"/>
                    <a:pt x="0" y="296"/>
                    <a:pt x="115" y="444"/>
                  </a:cubicBezTo>
                  <a:cubicBezTo>
                    <a:pt x="189" y="296"/>
                    <a:pt x="205" y="173"/>
                    <a:pt x="140" y="33"/>
                  </a:cubicBezTo>
                  <a:cubicBezTo>
                    <a:pt x="140" y="16"/>
                    <a:pt x="115" y="0"/>
                    <a:pt x="90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089;p41">
            <a:extLst>
              <a:ext uri="{FF2B5EF4-FFF2-40B4-BE49-F238E27FC236}">
                <a16:creationId xmlns:a16="http://schemas.microsoft.com/office/drawing/2014/main" id="{5115C322-A668-461E-9565-F7656FC11D1E}"/>
              </a:ext>
            </a:extLst>
          </p:cNvPr>
          <p:cNvSpPr/>
          <p:nvPr/>
        </p:nvSpPr>
        <p:spPr>
          <a:xfrm>
            <a:off x="6905303" y="2245543"/>
            <a:ext cx="374962" cy="622442"/>
          </a:xfrm>
          <a:custGeom>
            <a:avLst/>
            <a:gdLst/>
            <a:ahLst/>
            <a:cxnLst/>
            <a:rect l="l" t="t" r="r" b="b"/>
            <a:pathLst>
              <a:path w="5762" h="9565" extrusionOk="0">
                <a:moveTo>
                  <a:pt x="4492" y="1"/>
                </a:moveTo>
                <a:cubicBezTo>
                  <a:pt x="4248" y="1"/>
                  <a:pt x="3977" y="142"/>
                  <a:pt x="3871" y="347"/>
                </a:cubicBezTo>
                <a:cubicBezTo>
                  <a:pt x="3567" y="939"/>
                  <a:pt x="3995" y="1497"/>
                  <a:pt x="3814" y="2114"/>
                </a:cubicBezTo>
                <a:cubicBezTo>
                  <a:pt x="3707" y="2451"/>
                  <a:pt x="3452" y="2664"/>
                  <a:pt x="3091" y="2722"/>
                </a:cubicBezTo>
                <a:cubicBezTo>
                  <a:pt x="3033" y="2730"/>
                  <a:pt x="2977" y="2734"/>
                  <a:pt x="2923" y="2734"/>
                </a:cubicBezTo>
                <a:cubicBezTo>
                  <a:pt x="2106" y="2734"/>
                  <a:pt x="1758" y="1835"/>
                  <a:pt x="1743" y="1103"/>
                </a:cubicBezTo>
                <a:cubicBezTo>
                  <a:pt x="1734" y="654"/>
                  <a:pt x="1328" y="382"/>
                  <a:pt x="945" y="382"/>
                </a:cubicBezTo>
                <a:cubicBezTo>
                  <a:pt x="650" y="382"/>
                  <a:pt x="368" y="545"/>
                  <a:pt x="297" y="914"/>
                </a:cubicBezTo>
                <a:cubicBezTo>
                  <a:pt x="1" y="2418"/>
                  <a:pt x="921" y="3963"/>
                  <a:pt x="2368" y="4283"/>
                </a:cubicBezTo>
                <a:cubicBezTo>
                  <a:pt x="2302" y="4850"/>
                  <a:pt x="2384" y="5500"/>
                  <a:pt x="2392" y="6025"/>
                </a:cubicBezTo>
                <a:cubicBezTo>
                  <a:pt x="2425" y="6929"/>
                  <a:pt x="2433" y="7833"/>
                  <a:pt x="2458" y="8737"/>
                </a:cubicBezTo>
                <a:cubicBezTo>
                  <a:pt x="2466" y="9017"/>
                  <a:pt x="2598" y="9313"/>
                  <a:pt x="2852" y="9444"/>
                </a:cubicBezTo>
                <a:cubicBezTo>
                  <a:pt x="3002" y="9523"/>
                  <a:pt x="3137" y="9564"/>
                  <a:pt x="3271" y="9564"/>
                </a:cubicBezTo>
                <a:cubicBezTo>
                  <a:pt x="3402" y="9564"/>
                  <a:pt x="3532" y="9525"/>
                  <a:pt x="3674" y="9444"/>
                </a:cubicBezTo>
                <a:cubicBezTo>
                  <a:pt x="3921" y="9313"/>
                  <a:pt x="4085" y="9025"/>
                  <a:pt x="4077" y="8737"/>
                </a:cubicBezTo>
                <a:cubicBezTo>
                  <a:pt x="4052" y="7801"/>
                  <a:pt x="4028" y="6872"/>
                  <a:pt x="3986" y="5935"/>
                </a:cubicBezTo>
                <a:cubicBezTo>
                  <a:pt x="3962" y="5368"/>
                  <a:pt x="3986" y="4743"/>
                  <a:pt x="3839" y="4168"/>
                </a:cubicBezTo>
                <a:cubicBezTo>
                  <a:pt x="4438" y="3955"/>
                  <a:pt x="4940" y="3544"/>
                  <a:pt x="5219" y="2944"/>
                </a:cubicBezTo>
                <a:cubicBezTo>
                  <a:pt x="5605" y="2122"/>
                  <a:pt x="5762" y="396"/>
                  <a:pt x="4660" y="26"/>
                </a:cubicBezTo>
                <a:cubicBezTo>
                  <a:pt x="4608" y="9"/>
                  <a:pt x="4550" y="1"/>
                  <a:pt x="44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4" name="Google Shape;988;p40">
            <a:extLst>
              <a:ext uri="{FF2B5EF4-FFF2-40B4-BE49-F238E27FC236}">
                <a16:creationId xmlns:a16="http://schemas.microsoft.com/office/drawing/2014/main" id="{99754CB3-753E-45B5-A7C5-5FC46D4BD865}"/>
              </a:ext>
            </a:extLst>
          </p:cNvPr>
          <p:cNvGrpSpPr/>
          <p:nvPr/>
        </p:nvGrpSpPr>
        <p:grpSpPr>
          <a:xfrm rot="21307222">
            <a:off x="7686205" y="2487573"/>
            <a:ext cx="1193024" cy="1215135"/>
            <a:chOff x="3482300" y="2365225"/>
            <a:chExt cx="294225" cy="299700"/>
          </a:xfrm>
        </p:grpSpPr>
        <p:sp>
          <p:nvSpPr>
            <p:cNvPr id="125" name="Google Shape;989;p40">
              <a:extLst>
                <a:ext uri="{FF2B5EF4-FFF2-40B4-BE49-F238E27FC236}">
                  <a16:creationId xmlns:a16="http://schemas.microsoft.com/office/drawing/2014/main" id="{4F6E4AED-FA82-456C-84F6-1362A3074ED7}"/>
                </a:ext>
              </a:extLst>
            </p:cNvPr>
            <p:cNvSpPr/>
            <p:nvPr/>
          </p:nvSpPr>
          <p:spPr>
            <a:xfrm>
              <a:off x="3495650" y="2365225"/>
              <a:ext cx="280875" cy="289500"/>
            </a:xfrm>
            <a:custGeom>
              <a:avLst/>
              <a:gdLst/>
              <a:ahLst/>
              <a:cxnLst/>
              <a:rect l="l" t="t" r="r" b="b"/>
              <a:pathLst>
                <a:path w="11235" h="11580" extrusionOk="0">
                  <a:moveTo>
                    <a:pt x="3144" y="0"/>
                  </a:moveTo>
                  <a:cubicBezTo>
                    <a:pt x="3134" y="0"/>
                    <a:pt x="3125" y="0"/>
                    <a:pt x="3115" y="1"/>
                  </a:cubicBezTo>
                  <a:cubicBezTo>
                    <a:pt x="3020" y="6"/>
                    <a:pt x="2926" y="7"/>
                    <a:pt x="2832" y="7"/>
                  </a:cubicBezTo>
                  <a:cubicBezTo>
                    <a:pt x="2732" y="7"/>
                    <a:pt x="2633" y="5"/>
                    <a:pt x="2534" y="5"/>
                  </a:cubicBezTo>
                  <a:cubicBezTo>
                    <a:pt x="2413" y="5"/>
                    <a:pt x="2291" y="8"/>
                    <a:pt x="2170" y="17"/>
                  </a:cubicBezTo>
                  <a:cubicBezTo>
                    <a:pt x="1685" y="75"/>
                    <a:pt x="1209" y="116"/>
                    <a:pt x="740" y="297"/>
                  </a:cubicBezTo>
                  <a:cubicBezTo>
                    <a:pt x="740" y="905"/>
                    <a:pt x="781" y="1513"/>
                    <a:pt x="880" y="2104"/>
                  </a:cubicBezTo>
                  <a:cubicBezTo>
                    <a:pt x="888" y="2220"/>
                    <a:pt x="946" y="2318"/>
                    <a:pt x="1003" y="2425"/>
                  </a:cubicBezTo>
                  <a:cubicBezTo>
                    <a:pt x="1023" y="2465"/>
                    <a:pt x="1049" y="2505"/>
                    <a:pt x="1098" y="2505"/>
                  </a:cubicBezTo>
                  <a:cubicBezTo>
                    <a:pt x="1109" y="2505"/>
                    <a:pt x="1121" y="2503"/>
                    <a:pt x="1135" y="2499"/>
                  </a:cubicBezTo>
                  <a:cubicBezTo>
                    <a:pt x="1179" y="2479"/>
                    <a:pt x="1215" y="2470"/>
                    <a:pt x="1245" y="2470"/>
                  </a:cubicBezTo>
                  <a:cubicBezTo>
                    <a:pt x="1352" y="2470"/>
                    <a:pt x="1388" y="2576"/>
                    <a:pt x="1439" y="2671"/>
                  </a:cubicBezTo>
                  <a:cubicBezTo>
                    <a:pt x="1603" y="2984"/>
                    <a:pt x="1702" y="3321"/>
                    <a:pt x="1809" y="3649"/>
                  </a:cubicBezTo>
                  <a:cubicBezTo>
                    <a:pt x="2047" y="4323"/>
                    <a:pt x="2367" y="4956"/>
                    <a:pt x="2680" y="5589"/>
                  </a:cubicBezTo>
                  <a:cubicBezTo>
                    <a:pt x="2918" y="6041"/>
                    <a:pt x="2902" y="6189"/>
                    <a:pt x="2507" y="6526"/>
                  </a:cubicBezTo>
                  <a:cubicBezTo>
                    <a:pt x="2203" y="6789"/>
                    <a:pt x="1883" y="7052"/>
                    <a:pt x="1562" y="7298"/>
                  </a:cubicBezTo>
                  <a:cubicBezTo>
                    <a:pt x="1422" y="7405"/>
                    <a:pt x="1291" y="7520"/>
                    <a:pt x="1242" y="7684"/>
                  </a:cubicBezTo>
                  <a:cubicBezTo>
                    <a:pt x="1242" y="7734"/>
                    <a:pt x="1275" y="7742"/>
                    <a:pt x="1307" y="7767"/>
                  </a:cubicBezTo>
                  <a:cubicBezTo>
                    <a:pt x="1611" y="7923"/>
                    <a:pt x="1644" y="8005"/>
                    <a:pt x="1464" y="8268"/>
                  </a:cubicBezTo>
                  <a:cubicBezTo>
                    <a:pt x="1143" y="8736"/>
                    <a:pt x="790" y="9164"/>
                    <a:pt x="477" y="9624"/>
                  </a:cubicBezTo>
                  <a:cubicBezTo>
                    <a:pt x="206" y="10018"/>
                    <a:pt x="1" y="10018"/>
                    <a:pt x="617" y="10396"/>
                  </a:cubicBezTo>
                  <a:cubicBezTo>
                    <a:pt x="1316" y="10840"/>
                    <a:pt x="2055" y="11210"/>
                    <a:pt x="2795" y="11580"/>
                  </a:cubicBezTo>
                  <a:cubicBezTo>
                    <a:pt x="2828" y="11547"/>
                    <a:pt x="2861" y="11514"/>
                    <a:pt x="2893" y="11473"/>
                  </a:cubicBezTo>
                  <a:cubicBezTo>
                    <a:pt x="3617" y="10519"/>
                    <a:pt x="4315" y="9533"/>
                    <a:pt x="5194" y="8703"/>
                  </a:cubicBezTo>
                  <a:cubicBezTo>
                    <a:pt x="5306" y="8617"/>
                    <a:pt x="5402" y="8573"/>
                    <a:pt x="5491" y="8573"/>
                  </a:cubicBezTo>
                  <a:cubicBezTo>
                    <a:pt x="5606" y="8573"/>
                    <a:pt x="5712" y="8646"/>
                    <a:pt x="5827" y="8794"/>
                  </a:cubicBezTo>
                  <a:cubicBezTo>
                    <a:pt x="6115" y="9172"/>
                    <a:pt x="6370" y="9574"/>
                    <a:pt x="6608" y="9985"/>
                  </a:cubicBezTo>
                  <a:lnTo>
                    <a:pt x="7413" y="11374"/>
                  </a:lnTo>
                  <a:cubicBezTo>
                    <a:pt x="7485" y="11494"/>
                    <a:pt x="7529" y="11547"/>
                    <a:pt x="7598" y="11547"/>
                  </a:cubicBezTo>
                  <a:cubicBezTo>
                    <a:pt x="7646" y="11547"/>
                    <a:pt x="7707" y="11520"/>
                    <a:pt x="7799" y="11473"/>
                  </a:cubicBezTo>
                  <a:cubicBezTo>
                    <a:pt x="8334" y="11218"/>
                    <a:pt x="8827" y="10897"/>
                    <a:pt x="9328" y="10585"/>
                  </a:cubicBezTo>
                  <a:cubicBezTo>
                    <a:pt x="9607" y="10404"/>
                    <a:pt x="9879" y="10191"/>
                    <a:pt x="10207" y="10092"/>
                  </a:cubicBezTo>
                  <a:cubicBezTo>
                    <a:pt x="10191" y="9928"/>
                    <a:pt x="10100" y="9805"/>
                    <a:pt x="10018" y="9681"/>
                  </a:cubicBezTo>
                  <a:cubicBezTo>
                    <a:pt x="9796" y="9328"/>
                    <a:pt x="9558" y="8975"/>
                    <a:pt x="9320" y="8629"/>
                  </a:cubicBezTo>
                  <a:cubicBezTo>
                    <a:pt x="9632" y="8473"/>
                    <a:pt x="9673" y="8383"/>
                    <a:pt x="9533" y="8062"/>
                  </a:cubicBezTo>
                  <a:cubicBezTo>
                    <a:pt x="9468" y="7890"/>
                    <a:pt x="9361" y="7717"/>
                    <a:pt x="9246" y="7553"/>
                  </a:cubicBezTo>
                  <a:cubicBezTo>
                    <a:pt x="8892" y="7035"/>
                    <a:pt x="8490" y="6558"/>
                    <a:pt x="8071" y="6082"/>
                  </a:cubicBezTo>
                  <a:cubicBezTo>
                    <a:pt x="7873" y="5876"/>
                    <a:pt x="7873" y="5876"/>
                    <a:pt x="8030" y="5655"/>
                  </a:cubicBezTo>
                  <a:cubicBezTo>
                    <a:pt x="8375" y="5137"/>
                    <a:pt x="8753" y="4636"/>
                    <a:pt x="9164" y="4151"/>
                  </a:cubicBezTo>
                  <a:cubicBezTo>
                    <a:pt x="9238" y="4069"/>
                    <a:pt x="9312" y="3978"/>
                    <a:pt x="9402" y="3937"/>
                  </a:cubicBezTo>
                  <a:cubicBezTo>
                    <a:pt x="9476" y="3962"/>
                    <a:pt x="9476" y="4019"/>
                    <a:pt x="9492" y="4060"/>
                  </a:cubicBezTo>
                  <a:cubicBezTo>
                    <a:pt x="9560" y="4172"/>
                    <a:pt x="9626" y="4227"/>
                    <a:pt x="9704" y="4227"/>
                  </a:cubicBezTo>
                  <a:cubicBezTo>
                    <a:pt x="9757" y="4227"/>
                    <a:pt x="9816" y="4201"/>
                    <a:pt x="9887" y="4151"/>
                  </a:cubicBezTo>
                  <a:cubicBezTo>
                    <a:pt x="9944" y="4110"/>
                    <a:pt x="10002" y="4060"/>
                    <a:pt x="10043" y="4003"/>
                  </a:cubicBezTo>
                  <a:cubicBezTo>
                    <a:pt x="10536" y="3386"/>
                    <a:pt x="10881" y="2696"/>
                    <a:pt x="11152" y="1948"/>
                  </a:cubicBezTo>
                  <a:cubicBezTo>
                    <a:pt x="11235" y="1726"/>
                    <a:pt x="11193" y="1636"/>
                    <a:pt x="11004" y="1496"/>
                  </a:cubicBezTo>
                  <a:cubicBezTo>
                    <a:pt x="10150" y="905"/>
                    <a:pt x="9238" y="436"/>
                    <a:pt x="8251" y="83"/>
                  </a:cubicBezTo>
                  <a:cubicBezTo>
                    <a:pt x="7956" y="518"/>
                    <a:pt x="7594" y="913"/>
                    <a:pt x="7257" y="1348"/>
                  </a:cubicBezTo>
                  <a:cubicBezTo>
                    <a:pt x="6879" y="1850"/>
                    <a:pt x="6559" y="2384"/>
                    <a:pt x="6197" y="2893"/>
                  </a:cubicBezTo>
                  <a:cubicBezTo>
                    <a:pt x="6057" y="3115"/>
                    <a:pt x="5893" y="3329"/>
                    <a:pt x="5729" y="3534"/>
                  </a:cubicBezTo>
                  <a:cubicBezTo>
                    <a:pt x="5644" y="3632"/>
                    <a:pt x="5569" y="3682"/>
                    <a:pt x="5492" y="3682"/>
                  </a:cubicBezTo>
                  <a:cubicBezTo>
                    <a:pt x="5427" y="3682"/>
                    <a:pt x="5360" y="3647"/>
                    <a:pt x="5285" y="3575"/>
                  </a:cubicBezTo>
                  <a:cubicBezTo>
                    <a:pt x="5211" y="3575"/>
                    <a:pt x="5137" y="3551"/>
                    <a:pt x="5096" y="3493"/>
                  </a:cubicBezTo>
                  <a:cubicBezTo>
                    <a:pt x="5038" y="3378"/>
                    <a:pt x="4973" y="3263"/>
                    <a:pt x="4923" y="3156"/>
                  </a:cubicBezTo>
                  <a:cubicBezTo>
                    <a:pt x="4521" y="2154"/>
                    <a:pt x="4027" y="1209"/>
                    <a:pt x="3551" y="255"/>
                  </a:cubicBezTo>
                  <a:cubicBezTo>
                    <a:pt x="3457" y="83"/>
                    <a:pt x="3340" y="0"/>
                    <a:pt x="3144" y="0"/>
                  </a:cubicBezTo>
                  <a:close/>
                </a:path>
              </a:pathLst>
            </a:custGeom>
            <a:solidFill>
              <a:srgbClr val="CFA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90;p40">
              <a:extLst>
                <a:ext uri="{FF2B5EF4-FFF2-40B4-BE49-F238E27FC236}">
                  <a16:creationId xmlns:a16="http://schemas.microsoft.com/office/drawing/2014/main" id="{25D71657-A83E-4BB7-BE4C-CC5215C3B482}"/>
                </a:ext>
              </a:extLst>
            </p:cNvPr>
            <p:cNvSpPr/>
            <p:nvPr/>
          </p:nvSpPr>
          <p:spPr>
            <a:xfrm>
              <a:off x="3482300" y="2372425"/>
              <a:ext cx="86325" cy="290725"/>
            </a:xfrm>
            <a:custGeom>
              <a:avLst/>
              <a:gdLst/>
              <a:ahLst/>
              <a:cxnLst/>
              <a:rect l="l" t="t" r="r" b="b"/>
              <a:pathLst>
                <a:path w="3453" h="11629" extrusionOk="0">
                  <a:moveTo>
                    <a:pt x="1291" y="0"/>
                  </a:moveTo>
                  <a:cubicBezTo>
                    <a:pt x="748" y="156"/>
                    <a:pt x="716" y="214"/>
                    <a:pt x="691" y="740"/>
                  </a:cubicBezTo>
                  <a:cubicBezTo>
                    <a:pt x="691" y="1249"/>
                    <a:pt x="773" y="1759"/>
                    <a:pt x="880" y="2260"/>
                  </a:cubicBezTo>
                  <a:cubicBezTo>
                    <a:pt x="921" y="2466"/>
                    <a:pt x="979" y="2671"/>
                    <a:pt x="1094" y="2844"/>
                  </a:cubicBezTo>
                  <a:cubicBezTo>
                    <a:pt x="1164" y="2964"/>
                    <a:pt x="1247" y="3066"/>
                    <a:pt x="1384" y="3066"/>
                  </a:cubicBezTo>
                  <a:cubicBezTo>
                    <a:pt x="1406" y="3066"/>
                    <a:pt x="1430" y="3063"/>
                    <a:pt x="1455" y="3057"/>
                  </a:cubicBezTo>
                  <a:cubicBezTo>
                    <a:pt x="1478" y="3054"/>
                    <a:pt x="1498" y="3052"/>
                    <a:pt x="1517" y="3052"/>
                  </a:cubicBezTo>
                  <a:cubicBezTo>
                    <a:pt x="1631" y="3052"/>
                    <a:pt x="1666" y="3117"/>
                    <a:pt x="1702" y="3230"/>
                  </a:cubicBezTo>
                  <a:cubicBezTo>
                    <a:pt x="1965" y="4019"/>
                    <a:pt x="2343" y="4750"/>
                    <a:pt x="2745" y="5473"/>
                  </a:cubicBezTo>
                  <a:cubicBezTo>
                    <a:pt x="2877" y="5736"/>
                    <a:pt x="2910" y="5679"/>
                    <a:pt x="2671" y="5909"/>
                  </a:cubicBezTo>
                  <a:cubicBezTo>
                    <a:pt x="2252" y="6295"/>
                    <a:pt x="1833" y="6681"/>
                    <a:pt x="1398" y="7059"/>
                  </a:cubicBezTo>
                  <a:cubicBezTo>
                    <a:pt x="1258" y="7183"/>
                    <a:pt x="1135" y="7314"/>
                    <a:pt x="1052" y="7487"/>
                  </a:cubicBezTo>
                  <a:cubicBezTo>
                    <a:pt x="962" y="7676"/>
                    <a:pt x="987" y="7758"/>
                    <a:pt x="1143" y="7881"/>
                  </a:cubicBezTo>
                  <a:cubicBezTo>
                    <a:pt x="1192" y="7914"/>
                    <a:pt x="1291" y="7881"/>
                    <a:pt x="1299" y="8004"/>
                  </a:cubicBezTo>
                  <a:cubicBezTo>
                    <a:pt x="1069" y="8292"/>
                    <a:pt x="839" y="8596"/>
                    <a:pt x="600" y="8900"/>
                  </a:cubicBezTo>
                  <a:cubicBezTo>
                    <a:pt x="428" y="9114"/>
                    <a:pt x="272" y="9336"/>
                    <a:pt x="149" y="9599"/>
                  </a:cubicBezTo>
                  <a:cubicBezTo>
                    <a:pt x="1" y="9903"/>
                    <a:pt x="33" y="10018"/>
                    <a:pt x="313" y="10215"/>
                  </a:cubicBezTo>
                  <a:cubicBezTo>
                    <a:pt x="1069" y="10749"/>
                    <a:pt x="1882" y="11168"/>
                    <a:pt x="2737" y="11538"/>
                  </a:cubicBezTo>
                  <a:cubicBezTo>
                    <a:pt x="2866" y="11595"/>
                    <a:pt x="2957" y="11628"/>
                    <a:pt x="3029" y="11628"/>
                  </a:cubicBezTo>
                  <a:cubicBezTo>
                    <a:pt x="3155" y="11628"/>
                    <a:pt x="3225" y="11529"/>
                    <a:pt x="3345" y="11283"/>
                  </a:cubicBezTo>
                  <a:cubicBezTo>
                    <a:pt x="2597" y="10914"/>
                    <a:pt x="1874" y="10544"/>
                    <a:pt x="1159" y="10100"/>
                  </a:cubicBezTo>
                  <a:cubicBezTo>
                    <a:pt x="543" y="9722"/>
                    <a:pt x="748" y="9722"/>
                    <a:pt x="1020" y="9328"/>
                  </a:cubicBezTo>
                  <a:cubicBezTo>
                    <a:pt x="1340" y="8867"/>
                    <a:pt x="1685" y="8424"/>
                    <a:pt x="2006" y="7972"/>
                  </a:cubicBezTo>
                  <a:cubicBezTo>
                    <a:pt x="2187" y="7709"/>
                    <a:pt x="2145" y="7626"/>
                    <a:pt x="1850" y="7470"/>
                  </a:cubicBezTo>
                  <a:cubicBezTo>
                    <a:pt x="1817" y="7462"/>
                    <a:pt x="1792" y="7437"/>
                    <a:pt x="1792" y="7388"/>
                  </a:cubicBezTo>
                  <a:cubicBezTo>
                    <a:pt x="1841" y="7224"/>
                    <a:pt x="1965" y="7109"/>
                    <a:pt x="2104" y="6994"/>
                  </a:cubicBezTo>
                  <a:cubicBezTo>
                    <a:pt x="2425" y="6739"/>
                    <a:pt x="2745" y="6492"/>
                    <a:pt x="3049" y="6229"/>
                  </a:cubicBezTo>
                  <a:cubicBezTo>
                    <a:pt x="3436" y="5901"/>
                    <a:pt x="3452" y="5745"/>
                    <a:pt x="3230" y="5293"/>
                  </a:cubicBezTo>
                  <a:cubicBezTo>
                    <a:pt x="2910" y="4652"/>
                    <a:pt x="2589" y="4027"/>
                    <a:pt x="2351" y="3353"/>
                  </a:cubicBezTo>
                  <a:cubicBezTo>
                    <a:pt x="2244" y="3024"/>
                    <a:pt x="2145" y="2679"/>
                    <a:pt x="1981" y="2375"/>
                  </a:cubicBezTo>
                  <a:cubicBezTo>
                    <a:pt x="1930" y="2280"/>
                    <a:pt x="1894" y="2170"/>
                    <a:pt x="1790" y="2170"/>
                  </a:cubicBezTo>
                  <a:cubicBezTo>
                    <a:pt x="1759" y="2170"/>
                    <a:pt x="1722" y="2180"/>
                    <a:pt x="1677" y="2203"/>
                  </a:cubicBezTo>
                  <a:cubicBezTo>
                    <a:pt x="1666" y="2207"/>
                    <a:pt x="1656" y="2209"/>
                    <a:pt x="1646" y="2209"/>
                  </a:cubicBezTo>
                  <a:cubicBezTo>
                    <a:pt x="1602" y="2209"/>
                    <a:pt x="1566" y="2169"/>
                    <a:pt x="1546" y="2129"/>
                  </a:cubicBezTo>
                  <a:cubicBezTo>
                    <a:pt x="1496" y="2022"/>
                    <a:pt x="1439" y="1932"/>
                    <a:pt x="1422" y="1808"/>
                  </a:cubicBezTo>
                  <a:cubicBezTo>
                    <a:pt x="1332" y="1200"/>
                    <a:pt x="1291" y="608"/>
                    <a:pt x="129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91;p40">
              <a:extLst>
                <a:ext uri="{FF2B5EF4-FFF2-40B4-BE49-F238E27FC236}">
                  <a16:creationId xmlns:a16="http://schemas.microsoft.com/office/drawing/2014/main" id="{BB026145-0F80-42FB-9B9C-DC6E05083C89}"/>
                </a:ext>
              </a:extLst>
            </p:cNvPr>
            <p:cNvSpPr/>
            <p:nvPr/>
          </p:nvSpPr>
          <p:spPr>
            <a:xfrm>
              <a:off x="3625700" y="2579550"/>
              <a:ext cx="128025" cy="85375"/>
            </a:xfrm>
            <a:custGeom>
              <a:avLst/>
              <a:gdLst/>
              <a:ahLst/>
              <a:cxnLst/>
              <a:rect l="l" t="t" r="r" b="b"/>
              <a:pathLst>
                <a:path w="5121" h="3415" extrusionOk="0">
                  <a:moveTo>
                    <a:pt x="303" y="0"/>
                  </a:moveTo>
                  <a:cubicBezTo>
                    <a:pt x="211" y="0"/>
                    <a:pt x="112" y="44"/>
                    <a:pt x="1" y="130"/>
                  </a:cubicBezTo>
                  <a:cubicBezTo>
                    <a:pt x="140" y="171"/>
                    <a:pt x="206" y="303"/>
                    <a:pt x="264" y="426"/>
                  </a:cubicBezTo>
                  <a:cubicBezTo>
                    <a:pt x="551" y="878"/>
                    <a:pt x="831" y="1338"/>
                    <a:pt x="1118" y="1790"/>
                  </a:cubicBezTo>
                  <a:cubicBezTo>
                    <a:pt x="1398" y="2242"/>
                    <a:pt x="1685" y="2711"/>
                    <a:pt x="1973" y="3163"/>
                  </a:cubicBezTo>
                  <a:cubicBezTo>
                    <a:pt x="2090" y="3339"/>
                    <a:pt x="2169" y="3414"/>
                    <a:pt x="2296" y="3414"/>
                  </a:cubicBezTo>
                  <a:cubicBezTo>
                    <a:pt x="2364" y="3414"/>
                    <a:pt x="2447" y="3392"/>
                    <a:pt x="2556" y="3352"/>
                  </a:cubicBezTo>
                  <a:cubicBezTo>
                    <a:pt x="2647" y="3327"/>
                    <a:pt x="2729" y="3286"/>
                    <a:pt x="2811" y="3245"/>
                  </a:cubicBezTo>
                  <a:cubicBezTo>
                    <a:pt x="3378" y="2974"/>
                    <a:pt x="3912" y="2670"/>
                    <a:pt x="4422" y="2324"/>
                  </a:cubicBezTo>
                  <a:cubicBezTo>
                    <a:pt x="4603" y="2201"/>
                    <a:pt x="4767" y="2078"/>
                    <a:pt x="4931" y="1946"/>
                  </a:cubicBezTo>
                  <a:cubicBezTo>
                    <a:pt x="5071" y="1823"/>
                    <a:pt x="5120" y="1683"/>
                    <a:pt x="5013" y="1519"/>
                  </a:cubicBezTo>
                  <a:lnTo>
                    <a:pt x="5013" y="1519"/>
                  </a:lnTo>
                  <a:cubicBezTo>
                    <a:pt x="4685" y="1618"/>
                    <a:pt x="4422" y="1831"/>
                    <a:pt x="4142" y="2012"/>
                  </a:cubicBezTo>
                  <a:cubicBezTo>
                    <a:pt x="3641" y="2324"/>
                    <a:pt x="3140" y="2645"/>
                    <a:pt x="2606" y="2900"/>
                  </a:cubicBezTo>
                  <a:cubicBezTo>
                    <a:pt x="2514" y="2947"/>
                    <a:pt x="2453" y="2974"/>
                    <a:pt x="2404" y="2974"/>
                  </a:cubicBezTo>
                  <a:cubicBezTo>
                    <a:pt x="2336" y="2974"/>
                    <a:pt x="2292" y="2921"/>
                    <a:pt x="2219" y="2801"/>
                  </a:cubicBezTo>
                  <a:lnTo>
                    <a:pt x="1414" y="1412"/>
                  </a:lnTo>
                  <a:cubicBezTo>
                    <a:pt x="1184" y="1001"/>
                    <a:pt x="921" y="599"/>
                    <a:pt x="633" y="221"/>
                  </a:cubicBezTo>
                  <a:cubicBezTo>
                    <a:pt x="527" y="73"/>
                    <a:pt x="421" y="0"/>
                    <a:pt x="303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92;p40">
              <a:extLst>
                <a:ext uri="{FF2B5EF4-FFF2-40B4-BE49-F238E27FC236}">
                  <a16:creationId xmlns:a16="http://schemas.microsoft.com/office/drawing/2014/main" id="{F50B4F1E-7B50-4030-993D-DEF0E38160F7}"/>
                </a:ext>
              </a:extLst>
            </p:cNvPr>
            <p:cNvSpPr/>
            <p:nvPr/>
          </p:nvSpPr>
          <p:spPr>
            <a:xfrm>
              <a:off x="3627975" y="2365625"/>
              <a:ext cx="73975" cy="91600"/>
            </a:xfrm>
            <a:custGeom>
              <a:avLst/>
              <a:gdLst/>
              <a:ahLst/>
              <a:cxnLst/>
              <a:rect l="l" t="t" r="r" b="b"/>
              <a:pathLst>
                <a:path w="2959" h="3664" extrusionOk="0">
                  <a:moveTo>
                    <a:pt x="2762" y="1"/>
                  </a:moveTo>
                  <a:cubicBezTo>
                    <a:pt x="2638" y="1"/>
                    <a:pt x="2525" y="75"/>
                    <a:pt x="2416" y="157"/>
                  </a:cubicBezTo>
                  <a:cubicBezTo>
                    <a:pt x="2285" y="264"/>
                    <a:pt x="2161" y="396"/>
                    <a:pt x="2054" y="527"/>
                  </a:cubicBezTo>
                  <a:cubicBezTo>
                    <a:pt x="1315" y="1497"/>
                    <a:pt x="625" y="2499"/>
                    <a:pt x="0" y="3551"/>
                  </a:cubicBezTo>
                  <a:cubicBezTo>
                    <a:pt x="77" y="3625"/>
                    <a:pt x="146" y="3664"/>
                    <a:pt x="213" y="3664"/>
                  </a:cubicBezTo>
                  <a:cubicBezTo>
                    <a:pt x="288" y="3664"/>
                    <a:pt x="361" y="3615"/>
                    <a:pt x="444" y="3510"/>
                  </a:cubicBezTo>
                  <a:cubicBezTo>
                    <a:pt x="608" y="3305"/>
                    <a:pt x="764" y="3091"/>
                    <a:pt x="912" y="2869"/>
                  </a:cubicBezTo>
                  <a:cubicBezTo>
                    <a:pt x="1274" y="2360"/>
                    <a:pt x="1594" y="1825"/>
                    <a:pt x="1972" y="1324"/>
                  </a:cubicBezTo>
                  <a:cubicBezTo>
                    <a:pt x="2301" y="897"/>
                    <a:pt x="2663" y="511"/>
                    <a:pt x="2958" y="67"/>
                  </a:cubicBezTo>
                  <a:cubicBezTo>
                    <a:pt x="2889" y="20"/>
                    <a:pt x="2824" y="1"/>
                    <a:pt x="276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95;p40">
              <a:extLst>
                <a:ext uri="{FF2B5EF4-FFF2-40B4-BE49-F238E27FC236}">
                  <a16:creationId xmlns:a16="http://schemas.microsoft.com/office/drawing/2014/main" id="{2A333252-E380-4CC6-BE5E-B568E48B77B2}"/>
                </a:ext>
              </a:extLst>
            </p:cNvPr>
            <p:cNvSpPr/>
            <p:nvPr/>
          </p:nvSpPr>
          <p:spPr>
            <a:xfrm>
              <a:off x="3547025" y="2550700"/>
              <a:ext cx="158200" cy="17825"/>
            </a:xfrm>
            <a:custGeom>
              <a:avLst/>
              <a:gdLst/>
              <a:ahLst/>
              <a:cxnLst/>
              <a:rect l="l" t="t" r="r" b="b"/>
              <a:pathLst>
                <a:path w="6328" h="713" extrusionOk="0">
                  <a:moveTo>
                    <a:pt x="115" y="0"/>
                  </a:moveTo>
                  <a:cubicBezTo>
                    <a:pt x="65" y="0"/>
                    <a:pt x="18" y="17"/>
                    <a:pt x="8" y="93"/>
                  </a:cubicBezTo>
                  <a:cubicBezTo>
                    <a:pt x="0" y="183"/>
                    <a:pt x="107" y="183"/>
                    <a:pt x="165" y="191"/>
                  </a:cubicBezTo>
                  <a:cubicBezTo>
                    <a:pt x="362" y="232"/>
                    <a:pt x="559" y="265"/>
                    <a:pt x="756" y="298"/>
                  </a:cubicBezTo>
                  <a:cubicBezTo>
                    <a:pt x="2457" y="528"/>
                    <a:pt x="4183" y="553"/>
                    <a:pt x="5860" y="709"/>
                  </a:cubicBezTo>
                  <a:cubicBezTo>
                    <a:pt x="5925" y="709"/>
                    <a:pt x="5980" y="713"/>
                    <a:pt x="6031" y="713"/>
                  </a:cubicBezTo>
                  <a:cubicBezTo>
                    <a:pt x="6057" y="713"/>
                    <a:pt x="6081" y="712"/>
                    <a:pt x="6106" y="709"/>
                  </a:cubicBezTo>
                  <a:cubicBezTo>
                    <a:pt x="6205" y="684"/>
                    <a:pt x="6328" y="643"/>
                    <a:pt x="6320" y="520"/>
                  </a:cubicBezTo>
                  <a:cubicBezTo>
                    <a:pt x="6311" y="380"/>
                    <a:pt x="6196" y="380"/>
                    <a:pt x="6081" y="380"/>
                  </a:cubicBezTo>
                  <a:lnTo>
                    <a:pt x="3493" y="257"/>
                  </a:lnTo>
                  <a:cubicBezTo>
                    <a:pt x="2770" y="224"/>
                    <a:pt x="2046" y="175"/>
                    <a:pt x="1331" y="101"/>
                  </a:cubicBezTo>
                  <a:cubicBezTo>
                    <a:pt x="962" y="60"/>
                    <a:pt x="575" y="43"/>
                    <a:pt x="206" y="11"/>
                  </a:cubicBezTo>
                  <a:cubicBezTo>
                    <a:pt x="180" y="7"/>
                    <a:pt x="147" y="0"/>
                    <a:pt x="11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96;p40">
              <a:extLst>
                <a:ext uri="{FF2B5EF4-FFF2-40B4-BE49-F238E27FC236}">
                  <a16:creationId xmlns:a16="http://schemas.microsoft.com/office/drawing/2014/main" id="{12FD94B4-9DFA-417A-A01B-FF52224ACA10}"/>
                </a:ext>
              </a:extLst>
            </p:cNvPr>
            <p:cNvSpPr/>
            <p:nvPr/>
          </p:nvSpPr>
          <p:spPr>
            <a:xfrm>
              <a:off x="3679325" y="2589375"/>
              <a:ext cx="43325" cy="35600"/>
            </a:xfrm>
            <a:custGeom>
              <a:avLst/>
              <a:gdLst/>
              <a:ahLst/>
              <a:cxnLst/>
              <a:rect l="l" t="t" r="r" b="b"/>
              <a:pathLst>
                <a:path w="1733" h="1424" extrusionOk="0">
                  <a:moveTo>
                    <a:pt x="1529" y="0"/>
                  </a:moveTo>
                  <a:cubicBezTo>
                    <a:pt x="1480" y="0"/>
                    <a:pt x="1463" y="41"/>
                    <a:pt x="1439" y="82"/>
                  </a:cubicBezTo>
                  <a:cubicBezTo>
                    <a:pt x="1422" y="124"/>
                    <a:pt x="1406" y="156"/>
                    <a:pt x="1398" y="189"/>
                  </a:cubicBezTo>
                  <a:cubicBezTo>
                    <a:pt x="1349" y="299"/>
                    <a:pt x="1320" y="350"/>
                    <a:pt x="1283" y="350"/>
                  </a:cubicBezTo>
                  <a:cubicBezTo>
                    <a:pt x="1250" y="350"/>
                    <a:pt x="1212" y="311"/>
                    <a:pt x="1151" y="239"/>
                  </a:cubicBezTo>
                  <a:cubicBezTo>
                    <a:pt x="1089" y="162"/>
                    <a:pt x="1049" y="45"/>
                    <a:pt x="955" y="45"/>
                  </a:cubicBezTo>
                  <a:cubicBezTo>
                    <a:pt x="937" y="45"/>
                    <a:pt x="918" y="49"/>
                    <a:pt x="896" y="58"/>
                  </a:cubicBezTo>
                  <a:cubicBezTo>
                    <a:pt x="748" y="99"/>
                    <a:pt x="789" y="239"/>
                    <a:pt x="773" y="354"/>
                  </a:cubicBezTo>
                  <a:cubicBezTo>
                    <a:pt x="773" y="403"/>
                    <a:pt x="773" y="452"/>
                    <a:pt x="765" y="493"/>
                  </a:cubicBezTo>
                  <a:cubicBezTo>
                    <a:pt x="732" y="732"/>
                    <a:pt x="683" y="962"/>
                    <a:pt x="477" y="1175"/>
                  </a:cubicBezTo>
                  <a:cubicBezTo>
                    <a:pt x="296" y="896"/>
                    <a:pt x="231" y="641"/>
                    <a:pt x="239" y="345"/>
                  </a:cubicBezTo>
                  <a:cubicBezTo>
                    <a:pt x="239" y="263"/>
                    <a:pt x="280" y="165"/>
                    <a:pt x="165" y="156"/>
                  </a:cubicBezTo>
                  <a:cubicBezTo>
                    <a:pt x="50" y="156"/>
                    <a:pt x="50" y="263"/>
                    <a:pt x="42" y="345"/>
                  </a:cubicBezTo>
                  <a:cubicBezTo>
                    <a:pt x="0" y="592"/>
                    <a:pt x="50" y="822"/>
                    <a:pt x="132" y="1060"/>
                  </a:cubicBezTo>
                  <a:cubicBezTo>
                    <a:pt x="198" y="1217"/>
                    <a:pt x="247" y="1414"/>
                    <a:pt x="461" y="1422"/>
                  </a:cubicBezTo>
                  <a:cubicBezTo>
                    <a:pt x="470" y="1423"/>
                    <a:pt x="480" y="1423"/>
                    <a:pt x="489" y="1423"/>
                  </a:cubicBezTo>
                  <a:cubicBezTo>
                    <a:pt x="698" y="1423"/>
                    <a:pt x="785" y="1251"/>
                    <a:pt x="863" y="1093"/>
                  </a:cubicBezTo>
                  <a:cubicBezTo>
                    <a:pt x="946" y="937"/>
                    <a:pt x="995" y="765"/>
                    <a:pt x="1061" y="600"/>
                  </a:cubicBezTo>
                  <a:cubicBezTo>
                    <a:pt x="1135" y="608"/>
                    <a:pt x="1192" y="641"/>
                    <a:pt x="1266" y="641"/>
                  </a:cubicBezTo>
                  <a:cubicBezTo>
                    <a:pt x="1273" y="642"/>
                    <a:pt x="1280" y="642"/>
                    <a:pt x="1286" y="642"/>
                  </a:cubicBezTo>
                  <a:cubicBezTo>
                    <a:pt x="1532" y="642"/>
                    <a:pt x="1732" y="355"/>
                    <a:pt x="1652" y="115"/>
                  </a:cubicBezTo>
                  <a:cubicBezTo>
                    <a:pt x="1636" y="58"/>
                    <a:pt x="1595" y="17"/>
                    <a:pt x="1529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97;p40">
              <a:extLst>
                <a:ext uri="{FF2B5EF4-FFF2-40B4-BE49-F238E27FC236}">
                  <a16:creationId xmlns:a16="http://schemas.microsoft.com/office/drawing/2014/main" id="{1E07179C-E83D-4EBE-B88E-A682CD0D31FA}"/>
                </a:ext>
              </a:extLst>
            </p:cNvPr>
            <p:cNvSpPr/>
            <p:nvPr/>
          </p:nvSpPr>
          <p:spPr>
            <a:xfrm>
              <a:off x="3549275" y="2404625"/>
              <a:ext cx="37825" cy="34325"/>
            </a:xfrm>
            <a:custGeom>
              <a:avLst/>
              <a:gdLst/>
              <a:ahLst/>
              <a:cxnLst/>
              <a:rect l="l" t="t" r="r" b="b"/>
              <a:pathLst>
                <a:path w="1513" h="1373" extrusionOk="0">
                  <a:moveTo>
                    <a:pt x="87" y="1"/>
                  </a:moveTo>
                  <a:cubicBezTo>
                    <a:pt x="81" y="1"/>
                    <a:pt x="74" y="1"/>
                    <a:pt x="66" y="3"/>
                  </a:cubicBezTo>
                  <a:cubicBezTo>
                    <a:pt x="1" y="19"/>
                    <a:pt x="1" y="85"/>
                    <a:pt x="1" y="150"/>
                  </a:cubicBezTo>
                  <a:cubicBezTo>
                    <a:pt x="25" y="413"/>
                    <a:pt x="58" y="685"/>
                    <a:pt x="140" y="939"/>
                  </a:cubicBezTo>
                  <a:cubicBezTo>
                    <a:pt x="181" y="1063"/>
                    <a:pt x="239" y="1178"/>
                    <a:pt x="346" y="1260"/>
                  </a:cubicBezTo>
                  <a:cubicBezTo>
                    <a:pt x="435" y="1335"/>
                    <a:pt x="521" y="1372"/>
                    <a:pt x="602" y="1372"/>
                  </a:cubicBezTo>
                  <a:cubicBezTo>
                    <a:pt x="709" y="1372"/>
                    <a:pt x="808" y="1308"/>
                    <a:pt x="896" y="1178"/>
                  </a:cubicBezTo>
                  <a:cubicBezTo>
                    <a:pt x="937" y="1120"/>
                    <a:pt x="946" y="1022"/>
                    <a:pt x="1020" y="980"/>
                  </a:cubicBezTo>
                  <a:cubicBezTo>
                    <a:pt x="1106" y="1003"/>
                    <a:pt x="1178" y="1015"/>
                    <a:pt x="1237" y="1015"/>
                  </a:cubicBezTo>
                  <a:cubicBezTo>
                    <a:pt x="1395" y="1015"/>
                    <a:pt x="1460" y="927"/>
                    <a:pt x="1472" y="717"/>
                  </a:cubicBezTo>
                  <a:cubicBezTo>
                    <a:pt x="1488" y="602"/>
                    <a:pt x="1513" y="463"/>
                    <a:pt x="1373" y="422"/>
                  </a:cubicBezTo>
                  <a:cubicBezTo>
                    <a:pt x="1359" y="418"/>
                    <a:pt x="1347" y="416"/>
                    <a:pt x="1336" y="416"/>
                  </a:cubicBezTo>
                  <a:cubicBezTo>
                    <a:pt x="1229" y="416"/>
                    <a:pt x="1280" y="590"/>
                    <a:pt x="1168" y="635"/>
                  </a:cubicBezTo>
                  <a:cubicBezTo>
                    <a:pt x="1094" y="594"/>
                    <a:pt x="1077" y="528"/>
                    <a:pt x="1011" y="471"/>
                  </a:cubicBezTo>
                  <a:cubicBezTo>
                    <a:pt x="972" y="406"/>
                    <a:pt x="923" y="330"/>
                    <a:pt x="855" y="330"/>
                  </a:cubicBezTo>
                  <a:cubicBezTo>
                    <a:pt x="837" y="330"/>
                    <a:pt x="818" y="336"/>
                    <a:pt x="798" y="348"/>
                  </a:cubicBezTo>
                  <a:cubicBezTo>
                    <a:pt x="691" y="397"/>
                    <a:pt x="699" y="496"/>
                    <a:pt x="724" y="594"/>
                  </a:cubicBezTo>
                  <a:cubicBezTo>
                    <a:pt x="757" y="734"/>
                    <a:pt x="732" y="865"/>
                    <a:pt x="683" y="1005"/>
                  </a:cubicBezTo>
                  <a:cubicBezTo>
                    <a:pt x="658" y="1068"/>
                    <a:pt x="620" y="1100"/>
                    <a:pt x="574" y="1100"/>
                  </a:cubicBezTo>
                  <a:cubicBezTo>
                    <a:pt x="542" y="1100"/>
                    <a:pt x="506" y="1085"/>
                    <a:pt x="469" y="1054"/>
                  </a:cubicBezTo>
                  <a:cubicBezTo>
                    <a:pt x="354" y="948"/>
                    <a:pt x="313" y="816"/>
                    <a:pt x="280" y="685"/>
                  </a:cubicBezTo>
                  <a:cubicBezTo>
                    <a:pt x="247" y="512"/>
                    <a:pt x="231" y="323"/>
                    <a:pt x="190" y="142"/>
                  </a:cubicBezTo>
                  <a:cubicBezTo>
                    <a:pt x="182" y="82"/>
                    <a:pt x="161" y="1"/>
                    <a:pt x="87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98;p40">
              <a:extLst>
                <a:ext uri="{FF2B5EF4-FFF2-40B4-BE49-F238E27FC236}">
                  <a16:creationId xmlns:a16="http://schemas.microsoft.com/office/drawing/2014/main" id="{193488A7-991B-4B5B-AEDC-3A3112BE96B5}"/>
                </a:ext>
              </a:extLst>
            </p:cNvPr>
            <p:cNvSpPr/>
            <p:nvPr/>
          </p:nvSpPr>
          <p:spPr>
            <a:xfrm>
              <a:off x="3684450" y="2428825"/>
              <a:ext cx="28375" cy="30675"/>
            </a:xfrm>
            <a:custGeom>
              <a:avLst/>
              <a:gdLst/>
              <a:ahLst/>
              <a:cxnLst/>
              <a:rect l="l" t="t" r="r" b="b"/>
              <a:pathLst>
                <a:path w="1135" h="1227" extrusionOk="0">
                  <a:moveTo>
                    <a:pt x="120" y="0"/>
                  </a:moveTo>
                  <a:cubicBezTo>
                    <a:pt x="111" y="0"/>
                    <a:pt x="102" y="1"/>
                    <a:pt x="91" y="4"/>
                  </a:cubicBezTo>
                  <a:cubicBezTo>
                    <a:pt x="34" y="12"/>
                    <a:pt x="1" y="86"/>
                    <a:pt x="9" y="152"/>
                  </a:cubicBezTo>
                  <a:cubicBezTo>
                    <a:pt x="34" y="464"/>
                    <a:pt x="75" y="785"/>
                    <a:pt x="256" y="1048"/>
                  </a:cubicBezTo>
                  <a:cubicBezTo>
                    <a:pt x="337" y="1167"/>
                    <a:pt x="433" y="1227"/>
                    <a:pt x="533" y="1227"/>
                  </a:cubicBezTo>
                  <a:cubicBezTo>
                    <a:pt x="627" y="1227"/>
                    <a:pt x="723" y="1175"/>
                    <a:pt x="814" y="1073"/>
                  </a:cubicBezTo>
                  <a:cubicBezTo>
                    <a:pt x="987" y="892"/>
                    <a:pt x="1061" y="653"/>
                    <a:pt x="1094" y="407"/>
                  </a:cubicBezTo>
                  <a:cubicBezTo>
                    <a:pt x="1102" y="267"/>
                    <a:pt x="1135" y="103"/>
                    <a:pt x="979" y="78"/>
                  </a:cubicBezTo>
                  <a:cubicBezTo>
                    <a:pt x="965" y="76"/>
                    <a:pt x="952" y="75"/>
                    <a:pt x="940" y="75"/>
                  </a:cubicBezTo>
                  <a:cubicBezTo>
                    <a:pt x="793" y="75"/>
                    <a:pt x="813" y="251"/>
                    <a:pt x="790" y="358"/>
                  </a:cubicBezTo>
                  <a:cubicBezTo>
                    <a:pt x="749" y="563"/>
                    <a:pt x="724" y="768"/>
                    <a:pt x="535" y="916"/>
                  </a:cubicBezTo>
                  <a:cubicBezTo>
                    <a:pt x="420" y="834"/>
                    <a:pt x="379" y="736"/>
                    <a:pt x="346" y="612"/>
                  </a:cubicBezTo>
                  <a:cubicBezTo>
                    <a:pt x="305" y="456"/>
                    <a:pt x="256" y="292"/>
                    <a:pt x="215" y="136"/>
                  </a:cubicBezTo>
                  <a:cubicBezTo>
                    <a:pt x="200" y="78"/>
                    <a:pt x="185" y="0"/>
                    <a:pt x="120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99;p40">
              <a:extLst>
                <a:ext uri="{FF2B5EF4-FFF2-40B4-BE49-F238E27FC236}">
                  <a16:creationId xmlns:a16="http://schemas.microsoft.com/office/drawing/2014/main" id="{8E68DD57-C49E-4F1E-BB65-0F69E8E6AD95}"/>
                </a:ext>
              </a:extLst>
            </p:cNvPr>
            <p:cNvSpPr/>
            <p:nvPr/>
          </p:nvSpPr>
          <p:spPr>
            <a:xfrm>
              <a:off x="3561600" y="2452375"/>
              <a:ext cx="22000" cy="26150"/>
            </a:xfrm>
            <a:custGeom>
              <a:avLst/>
              <a:gdLst/>
              <a:ahLst/>
              <a:cxnLst/>
              <a:rect l="l" t="t" r="r" b="b"/>
              <a:pathLst>
                <a:path w="880" h="1046" extrusionOk="0">
                  <a:moveTo>
                    <a:pt x="91" y="1"/>
                  </a:moveTo>
                  <a:cubicBezTo>
                    <a:pt x="80" y="1"/>
                    <a:pt x="69" y="3"/>
                    <a:pt x="58" y="7"/>
                  </a:cubicBezTo>
                  <a:cubicBezTo>
                    <a:pt x="34" y="32"/>
                    <a:pt x="1" y="65"/>
                    <a:pt x="1" y="89"/>
                  </a:cubicBezTo>
                  <a:cubicBezTo>
                    <a:pt x="25" y="385"/>
                    <a:pt x="66" y="698"/>
                    <a:pt x="247" y="944"/>
                  </a:cubicBezTo>
                  <a:cubicBezTo>
                    <a:pt x="293" y="1013"/>
                    <a:pt x="359" y="1046"/>
                    <a:pt x="429" y="1046"/>
                  </a:cubicBezTo>
                  <a:cubicBezTo>
                    <a:pt x="484" y="1046"/>
                    <a:pt x="541" y="1025"/>
                    <a:pt x="592" y="985"/>
                  </a:cubicBezTo>
                  <a:cubicBezTo>
                    <a:pt x="790" y="821"/>
                    <a:pt x="880" y="591"/>
                    <a:pt x="864" y="336"/>
                  </a:cubicBezTo>
                  <a:cubicBezTo>
                    <a:pt x="855" y="262"/>
                    <a:pt x="822" y="221"/>
                    <a:pt x="765" y="204"/>
                  </a:cubicBezTo>
                  <a:cubicBezTo>
                    <a:pt x="756" y="201"/>
                    <a:pt x="748" y="199"/>
                    <a:pt x="740" y="199"/>
                  </a:cubicBezTo>
                  <a:cubicBezTo>
                    <a:pt x="693" y="199"/>
                    <a:pt x="654" y="252"/>
                    <a:pt x="633" y="287"/>
                  </a:cubicBezTo>
                  <a:cubicBezTo>
                    <a:pt x="551" y="385"/>
                    <a:pt x="584" y="566"/>
                    <a:pt x="420" y="648"/>
                  </a:cubicBezTo>
                  <a:cubicBezTo>
                    <a:pt x="338" y="541"/>
                    <a:pt x="305" y="418"/>
                    <a:pt x="272" y="303"/>
                  </a:cubicBezTo>
                  <a:cubicBezTo>
                    <a:pt x="239" y="213"/>
                    <a:pt x="206" y="131"/>
                    <a:pt x="165" y="48"/>
                  </a:cubicBezTo>
                  <a:cubicBezTo>
                    <a:pt x="153" y="18"/>
                    <a:pt x="123" y="1"/>
                    <a:pt x="91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00;p40">
              <a:extLst>
                <a:ext uri="{FF2B5EF4-FFF2-40B4-BE49-F238E27FC236}">
                  <a16:creationId xmlns:a16="http://schemas.microsoft.com/office/drawing/2014/main" id="{F5169B94-B773-45FF-9EC2-A8B181E828F7}"/>
                </a:ext>
              </a:extLst>
            </p:cNvPr>
            <p:cNvSpPr/>
            <p:nvPr/>
          </p:nvSpPr>
          <p:spPr>
            <a:xfrm>
              <a:off x="3528325" y="2603725"/>
              <a:ext cx="19750" cy="23775"/>
            </a:xfrm>
            <a:custGeom>
              <a:avLst/>
              <a:gdLst/>
              <a:ahLst/>
              <a:cxnLst/>
              <a:rect l="l" t="t" r="r" b="b"/>
              <a:pathLst>
                <a:path w="790" h="951" extrusionOk="0">
                  <a:moveTo>
                    <a:pt x="105" y="1"/>
                  </a:moveTo>
                  <a:cubicBezTo>
                    <a:pt x="100" y="1"/>
                    <a:pt x="96" y="1"/>
                    <a:pt x="91" y="2"/>
                  </a:cubicBezTo>
                  <a:cubicBezTo>
                    <a:pt x="25" y="2"/>
                    <a:pt x="0" y="67"/>
                    <a:pt x="0" y="125"/>
                  </a:cubicBezTo>
                  <a:cubicBezTo>
                    <a:pt x="0" y="380"/>
                    <a:pt x="74" y="610"/>
                    <a:pt x="214" y="815"/>
                  </a:cubicBezTo>
                  <a:cubicBezTo>
                    <a:pt x="279" y="907"/>
                    <a:pt x="353" y="950"/>
                    <a:pt x="425" y="950"/>
                  </a:cubicBezTo>
                  <a:cubicBezTo>
                    <a:pt x="509" y="950"/>
                    <a:pt x="592" y="892"/>
                    <a:pt x="658" y="782"/>
                  </a:cubicBezTo>
                  <a:cubicBezTo>
                    <a:pt x="765" y="618"/>
                    <a:pt x="789" y="429"/>
                    <a:pt x="781" y="223"/>
                  </a:cubicBezTo>
                  <a:cubicBezTo>
                    <a:pt x="781" y="158"/>
                    <a:pt x="781" y="67"/>
                    <a:pt x="691" y="67"/>
                  </a:cubicBezTo>
                  <a:cubicBezTo>
                    <a:pt x="617" y="67"/>
                    <a:pt x="600" y="125"/>
                    <a:pt x="567" y="182"/>
                  </a:cubicBezTo>
                  <a:cubicBezTo>
                    <a:pt x="485" y="306"/>
                    <a:pt x="526" y="486"/>
                    <a:pt x="378" y="601"/>
                  </a:cubicBezTo>
                  <a:cubicBezTo>
                    <a:pt x="272" y="445"/>
                    <a:pt x="214" y="289"/>
                    <a:pt x="206" y="108"/>
                  </a:cubicBezTo>
                  <a:cubicBezTo>
                    <a:pt x="198" y="55"/>
                    <a:pt x="169" y="1"/>
                    <a:pt x="10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01;p40">
              <a:extLst>
                <a:ext uri="{FF2B5EF4-FFF2-40B4-BE49-F238E27FC236}">
                  <a16:creationId xmlns:a16="http://schemas.microsoft.com/office/drawing/2014/main" id="{1B96687D-DBB0-4F6E-94BE-ED63D7A80BE2}"/>
                </a:ext>
              </a:extLst>
            </p:cNvPr>
            <p:cNvSpPr/>
            <p:nvPr/>
          </p:nvSpPr>
          <p:spPr>
            <a:xfrm>
              <a:off x="3738900" y="2407550"/>
              <a:ext cx="19750" cy="18675"/>
            </a:xfrm>
            <a:custGeom>
              <a:avLst/>
              <a:gdLst/>
              <a:ahLst/>
              <a:cxnLst/>
              <a:rect l="l" t="t" r="r" b="b"/>
              <a:pathLst>
                <a:path w="790" h="747" extrusionOk="0">
                  <a:moveTo>
                    <a:pt x="165" y="1"/>
                  </a:moveTo>
                  <a:cubicBezTo>
                    <a:pt x="1" y="239"/>
                    <a:pt x="9" y="527"/>
                    <a:pt x="190" y="683"/>
                  </a:cubicBezTo>
                  <a:cubicBezTo>
                    <a:pt x="242" y="726"/>
                    <a:pt x="301" y="747"/>
                    <a:pt x="360" y="747"/>
                  </a:cubicBezTo>
                  <a:cubicBezTo>
                    <a:pt x="414" y="747"/>
                    <a:pt x="468" y="730"/>
                    <a:pt x="518" y="699"/>
                  </a:cubicBezTo>
                  <a:cubicBezTo>
                    <a:pt x="666" y="600"/>
                    <a:pt x="765" y="453"/>
                    <a:pt x="781" y="272"/>
                  </a:cubicBezTo>
                  <a:cubicBezTo>
                    <a:pt x="790" y="198"/>
                    <a:pt x="773" y="124"/>
                    <a:pt x="691" y="107"/>
                  </a:cubicBezTo>
                  <a:cubicBezTo>
                    <a:pt x="681" y="104"/>
                    <a:pt x="672" y="102"/>
                    <a:pt x="663" y="102"/>
                  </a:cubicBezTo>
                  <a:cubicBezTo>
                    <a:pt x="612" y="102"/>
                    <a:pt x="596" y="162"/>
                    <a:pt x="568" y="198"/>
                  </a:cubicBezTo>
                  <a:cubicBezTo>
                    <a:pt x="493" y="272"/>
                    <a:pt x="479" y="442"/>
                    <a:pt x="361" y="442"/>
                  </a:cubicBezTo>
                  <a:cubicBezTo>
                    <a:pt x="349" y="442"/>
                    <a:pt x="336" y="440"/>
                    <a:pt x="321" y="436"/>
                  </a:cubicBezTo>
                  <a:cubicBezTo>
                    <a:pt x="173" y="395"/>
                    <a:pt x="231" y="222"/>
                    <a:pt x="206" y="99"/>
                  </a:cubicBezTo>
                  <a:cubicBezTo>
                    <a:pt x="206" y="75"/>
                    <a:pt x="190" y="58"/>
                    <a:pt x="16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02;p40">
              <a:extLst>
                <a:ext uri="{FF2B5EF4-FFF2-40B4-BE49-F238E27FC236}">
                  <a16:creationId xmlns:a16="http://schemas.microsoft.com/office/drawing/2014/main" id="{053BD2E9-E507-4906-9B05-6035B5634480}"/>
                </a:ext>
              </a:extLst>
            </p:cNvPr>
            <p:cNvSpPr/>
            <p:nvPr/>
          </p:nvSpPr>
          <p:spPr>
            <a:xfrm>
              <a:off x="3562425" y="2591725"/>
              <a:ext cx="8250" cy="22325"/>
            </a:xfrm>
            <a:custGeom>
              <a:avLst/>
              <a:gdLst/>
              <a:ahLst/>
              <a:cxnLst/>
              <a:rect l="l" t="t" r="r" b="b"/>
              <a:pathLst>
                <a:path w="330" h="893" extrusionOk="0">
                  <a:moveTo>
                    <a:pt x="112" y="1"/>
                  </a:moveTo>
                  <a:cubicBezTo>
                    <a:pt x="103" y="1"/>
                    <a:pt x="93" y="2"/>
                    <a:pt x="83" y="5"/>
                  </a:cubicBezTo>
                  <a:cubicBezTo>
                    <a:pt x="33" y="13"/>
                    <a:pt x="1" y="54"/>
                    <a:pt x="1" y="104"/>
                  </a:cubicBezTo>
                  <a:cubicBezTo>
                    <a:pt x="1" y="334"/>
                    <a:pt x="17" y="564"/>
                    <a:pt x="99" y="786"/>
                  </a:cubicBezTo>
                  <a:cubicBezTo>
                    <a:pt x="113" y="839"/>
                    <a:pt x="148" y="893"/>
                    <a:pt x="205" y="893"/>
                  </a:cubicBezTo>
                  <a:cubicBezTo>
                    <a:pt x="218" y="893"/>
                    <a:pt x="232" y="890"/>
                    <a:pt x="247" y="884"/>
                  </a:cubicBezTo>
                  <a:cubicBezTo>
                    <a:pt x="329" y="851"/>
                    <a:pt x="329" y="786"/>
                    <a:pt x="329" y="671"/>
                  </a:cubicBezTo>
                  <a:cubicBezTo>
                    <a:pt x="288" y="506"/>
                    <a:pt x="239" y="293"/>
                    <a:pt x="190" y="71"/>
                  </a:cubicBezTo>
                  <a:cubicBezTo>
                    <a:pt x="183" y="30"/>
                    <a:pt x="154" y="1"/>
                    <a:pt x="112" y="1"/>
                  </a:cubicBezTo>
                  <a:close/>
                </a:path>
              </a:pathLst>
            </a:custGeom>
            <a:solidFill>
              <a:srgbClr val="622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933;p38">
            <a:extLst>
              <a:ext uri="{FF2B5EF4-FFF2-40B4-BE49-F238E27FC236}">
                <a16:creationId xmlns:a16="http://schemas.microsoft.com/office/drawing/2014/main" id="{37CCE7ED-05DB-4409-A1FA-63AA200AC2B4}"/>
              </a:ext>
            </a:extLst>
          </p:cNvPr>
          <p:cNvGrpSpPr/>
          <p:nvPr/>
        </p:nvGrpSpPr>
        <p:grpSpPr>
          <a:xfrm rot="21033996">
            <a:off x="5757617" y="2541137"/>
            <a:ext cx="1058779" cy="1172250"/>
            <a:chOff x="2720500" y="2363400"/>
            <a:chExt cx="270600" cy="303100"/>
          </a:xfrm>
        </p:grpSpPr>
        <p:sp>
          <p:nvSpPr>
            <p:cNvPr id="138" name="Google Shape;934;p38">
              <a:extLst>
                <a:ext uri="{FF2B5EF4-FFF2-40B4-BE49-F238E27FC236}">
                  <a16:creationId xmlns:a16="http://schemas.microsoft.com/office/drawing/2014/main" id="{AFF5F00C-1265-40CC-8A60-3DF1D7617B7B}"/>
                </a:ext>
              </a:extLst>
            </p:cNvPr>
            <p:cNvSpPr/>
            <p:nvPr/>
          </p:nvSpPr>
          <p:spPr>
            <a:xfrm>
              <a:off x="2733450" y="2434475"/>
              <a:ext cx="16050" cy="76450"/>
            </a:xfrm>
            <a:custGeom>
              <a:avLst/>
              <a:gdLst/>
              <a:ahLst/>
              <a:cxnLst/>
              <a:rect l="l" t="t" r="r" b="b"/>
              <a:pathLst>
                <a:path w="642" h="3058" extrusionOk="0">
                  <a:moveTo>
                    <a:pt x="25" y="0"/>
                  </a:moveTo>
                  <a:cubicBezTo>
                    <a:pt x="25" y="156"/>
                    <a:pt x="1" y="337"/>
                    <a:pt x="25" y="485"/>
                  </a:cubicBezTo>
                  <a:cubicBezTo>
                    <a:pt x="116" y="1077"/>
                    <a:pt x="124" y="1660"/>
                    <a:pt x="223" y="2244"/>
                  </a:cubicBezTo>
                  <a:cubicBezTo>
                    <a:pt x="272" y="2572"/>
                    <a:pt x="370" y="2852"/>
                    <a:pt x="633" y="3057"/>
                  </a:cubicBezTo>
                  <a:cubicBezTo>
                    <a:pt x="633" y="3024"/>
                    <a:pt x="642" y="2983"/>
                    <a:pt x="642" y="2950"/>
                  </a:cubicBezTo>
                  <a:cubicBezTo>
                    <a:pt x="527" y="2145"/>
                    <a:pt x="403" y="1340"/>
                    <a:pt x="280" y="526"/>
                  </a:cubicBezTo>
                  <a:cubicBezTo>
                    <a:pt x="247" y="337"/>
                    <a:pt x="198" y="140"/>
                    <a:pt x="2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35;p38">
              <a:extLst>
                <a:ext uri="{FF2B5EF4-FFF2-40B4-BE49-F238E27FC236}">
                  <a16:creationId xmlns:a16="http://schemas.microsoft.com/office/drawing/2014/main" id="{D5C06ECA-0895-43FB-9F19-B3DFDC3B4B31}"/>
                </a:ext>
              </a:extLst>
            </p:cNvPr>
            <p:cNvSpPr/>
            <p:nvPr/>
          </p:nvSpPr>
          <p:spPr>
            <a:xfrm>
              <a:off x="2732025" y="2432175"/>
              <a:ext cx="1875" cy="1700"/>
            </a:xfrm>
            <a:custGeom>
              <a:avLst/>
              <a:gdLst/>
              <a:ahLst/>
              <a:cxnLst/>
              <a:rect l="l" t="t" r="r" b="b"/>
              <a:pathLst>
                <a:path w="75" h="68" extrusionOk="0">
                  <a:moveTo>
                    <a:pt x="15" y="0"/>
                  </a:moveTo>
                  <a:cubicBezTo>
                    <a:pt x="10" y="0"/>
                    <a:pt x="5" y="1"/>
                    <a:pt x="0" y="2"/>
                  </a:cubicBezTo>
                  <a:cubicBezTo>
                    <a:pt x="33" y="26"/>
                    <a:pt x="49" y="43"/>
                    <a:pt x="74" y="67"/>
                  </a:cubicBezTo>
                  <a:cubicBezTo>
                    <a:pt x="74" y="31"/>
                    <a:pt x="54" y="0"/>
                    <a:pt x="15" y="0"/>
                  </a:cubicBezTo>
                  <a:close/>
                </a:path>
              </a:pathLst>
            </a:custGeom>
            <a:solidFill>
              <a:srgbClr val="DB0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36;p38">
              <a:extLst>
                <a:ext uri="{FF2B5EF4-FFF2-40B4-BE49-F238E27FC236}">
                  <a16:creationId xmlns:a16="http://schemas.microsoft.com/office/drawing/2014/main" id="{6092E0D4-8604-48B8-968A-6134B701CF18}"/>
                </a:ext>
              </a:extLst>
            </p:cNvPr>
            <p:cNvSpPr/>
            <p:nvPr/>
          </p:nvSpPr>
          <p:spPr>
            <a:xfrm>
              <a:off x="2805150" y="2436725"/>
              <a:ext cx="5175" cy="9275"/>
            </a:xfrm>
            <a:custGeom>
              <a:avLst/>
              <a:gdLst/>
              <a:ahLst/>
              <a:cxnLst/>
              <a:rect l="l" t="t" r="r" b="b"/>
              <a:pathLst>
                <a:path w="207" h="371" extrusionOk="0">
                  <a:moveTo>
                    <a:pt x="206" y="17"/>
                  </a:moveTo>
                  <a:cubicBezTo>
                    <a:pt x="132" y="25"/>
                    <a:pt x="34" y="0"/>
                    <a:pt x="9" y="99"/>
                  </a:cubicBezTo>
                  <a:cubicBezTo>
                    <a:pt x="1" y="231"/>
                    <a:pt x="50" y="346"/>
                    <a:pt x="206" y="370"/>
                  </a:cubicBezTo>
                  <a:lnTo>
                    <a:pt x="206" y="17"/>
                  </a:lnTo>
                  <a:close/>
                </a:path>
              </a:pathLst>
            </a:custGeom>
            <a:solidFill>
              <a:srgbClr val="FDF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37;p38">
              <a:extLst>
                <a:ext uri="{FF2B5EF4-FFF2-40B4-BE49-F238E27FC236}">
                  <a16:creationId xmlns:a16="http://schemas.microsoft.com/office/drawing/2014/main" id="{3F8994F4-B2D5-4135-A7EF-C4C821C5C6AB}"/>
                </a:ext>
              </a:extLst>
            </p:cNvPr>
            <p:cNvSpPr/>
            <p:nvPr/>
          </p:nvSpPr>
          <p:spPr>
            <a:xfrm>
              <a:off x="2761200" y="2454800"/>
              <a:ext cx="206075" cy="140850"/>
            </a:xfrm>
            <a:custGeom>
              <a:avLst/>
              <a:gdLst/>
              <a:ahLst/>
              <a:cxnLst/>
              <a:rect l="l" t="t" r="r" b="b"/>
              <a:pathLst>
                <a:path w="8243" h="5634" extrusionOk="0">
                  <a:moveTo>
                    <a:pt x="8243" y="1"/>
                  </a:moveTo>
                  <a:cubicBezTo>
                    <a:pt x="7955" y="34"/>
                    <a:pt x="7758" y="239"/>
                    <a:pt x="7552" y="395"/>
                  </a:cubicBezTo>
                  <a:cubicBezTo>
                    <a:pt x="6722" y="937"/>
                    <a:pt x="5876" y="1439"/>
                    <a:pt x="5005" y="1915"/>
                  </a:cubicBezTo>
                  <a:cubicBezTo>
                    <a:pt x="4051" y="2417"/>
                    <a:pt x="3115" y="2975"/>
                    <a:pt x="2137" y="3436"/>
                  </a:cubicBezTo>
                  <a:cubicBezTo>
                    <a:pt x="1438" y="3764"/>
                    <a:pt x="740" y="4085"/>
                    <a:pt x="0" y="4299"/>
                  </a:cubicBezTo>
                  <a:cubicBezTo>
                    <a:pt x="25" y="4751"/>
                    <a:pt x="156" y="5178"/>
                    <a:pt x="238" y="5622"/>
                  </a:cubicBezTo>
                  <a:cubicBezTo>
                    <a:pt x="367" y="5629"/>
                    <a:pt x="496" y="5633"/>
                    <a:pt x="626" y="5633"/>
                  </a:cubicBezTo>
                  <a:cubicBezTo>
                    <a:pt x="1039" y="5633"/>
                    <a:pt x="1454" y="5596"/>
                    <a:pt x="1874" y="5539"/>
                  </a:cubicBezTo>
                  <a:cubicBezTo>
                    <a:pt x="2778" y="5416"/>
                    <a:pt x="3682" y="5235"/>
                    <a:pt x="4553" y="4956"/>
                  </a:cubicBezTo>
                  <a:cubicBezTo>
                    <a:pt x="4980" y="4824"/>
                    <a:pt x="5416" y="4668"/>
                    <a:pt x="5859" y="4578"/>
                  </a:cubicBezTo>
                  <a:cubicBezTo>
                    <a:pt x="5950" y="4479"/>
                    <a:pt x="5991" y="4356"/>
                    <a:pt x="6048" y="4249"/>
                  </a:cubicBezTo>
                  <a:cubicBezTo>
                    <a:pt x="6394" y="3567"/>
                    <a:pt x="6722" y="2893"/>
                    <a:pt x="7067" y="2219"/>
                  </a:cubicBezTo>
                  <a:lnTo>
                    <a:pt x="8243" y="1"/>
                  </a:ln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38;p38">
              <a:extLst>
                <a:ext uri="{FF2B5EF4-FFF2-40B4-BE49-F238E27FC236}">
                  <a16:creationId xmlns:a16="http://schemas.microsoft.com/office/drawing/2014/main" id="{8B1E05F7-81FD-4CCA-BE2F-FE2AC8A890D3}"/>
                </a:ext>
              </a:extLst>
            </p:cNvPr>
            <p:cNvSpPr/>
            <p:nvPr/>
          </p:nvSpPr>
          <p:spPr>
            <a:xfrm>
              <a:off x="2754625" y="2390100"/>
              <a:ext cx="236475" cy="171975"/>
            </a:xfrm>
            <a:custGeom>
              <a:avLst/>
              <a:gdLst/>
              <a:ahLst/>
              <a:cxnLst/>
              <a:rect l="l" t="t" r="r" b="b"/>
              <a:pathLst>
                <a:path w="9459" h="6879" extrusionOk="0">
                  <a:moveTo>
                    <a:pt x="8514" y="0"/>
                  </a:moveTo>
                  <a:cubicBezTo>
                    <a:pt x="8456" y="33"/>
                    <a:pt x="8390" y="66"/>
                    <a:pt x="8341" y="115"/>
                  </a:cubicBezTo>
                  <a:cubicBezTo>
                    <a:pt x="7651" y="838"/>
                    <a:pt x="6862" y="1438"/>
                    <a:pt x="6057" y="2038"/>
                  </a:cubicBezTo>
                  <a:cubicBezTo>
                    <a:pt x="5744" y="2276"/>
                    <a:pt x="5432" y="2539"/>
                    <a:pt x="5103" y="2778"/>
                  </a:cubicBezTo>
                  <a:cubicBezTo>
                    <a:pt x="4865" y="2950"/>
                    <a:pt x="4618" y="3139"/>
                    <a:pt x="4331" y="3230"/>
                  </a:cubicBezTo>
                  <a:cubicBezTo>
                    <a:pt x="4109" y="3452"/>
                    <a:pt x="4060" y="3764"/>
                    <a:pt x="3920" y="4027"/>
                  </a:cubicBezTo>
                  <a:cubicBezTo>
                    <a:pt x="3821" y="4216"/>
                    <a:pt x="3739" y="4397"/>
                    <a:pt x="3657" y="4594"/>
                  </a:cubicBezTo>
                  <a:cubicBezTo>
                    <a:pt x="3608" y="4709"/>
                    <a:pt x="3534" y="4799"/>
                    <a:pt x="3427" y="4865"/>
                  </a:cubicBezTo>
                  <a:cubicBezTo>
                    <a:pt x="3377" y="4897"/>
                    <a:pt x="3336" y="4914"/>
                    <a:pt x="3297" y="4914"/>
                  </a:cubicBezTo>
                  <a:cubicBezTo>
                    <a:pt x="3227" y="4914"/>
                    <a:pt x="3164" y="4858"/>
                    <a:pt x="3074" y="4742"/>
                  </a:cubicBezTo>
                  <a:cubicBezTo>
                    <a:pt x="2975" y="4487"/>
                    <a:pt x="2975" y="4232"/>
                    <a:pt x="2868" y="4002"/>
                  </a:cubicBezTo>
                  <a:cubicBezTo>
                    <a:pt x="2293" y="4421"/>
                    <a:pt x="1685" y="4791"/>
                    <a:pt x="1068" y="5136"/>
                  </a:cubicBezTo>
                  <a:cubicBezTo>
                    <a:pt x="855" y="5259"/>
                    <a:pt x="625" y="5383"/>
                    <a:pt x="403" y="5506"/>
                  </a:cubicBezTo>
                  <a:cubicBezTo>
                    <a:pt x="290" y="5574"/>
                    <a:pt x="163" y="5614"/>
                    <a:pt x="35" y="5614"/>
                  </a:cubicBezTo>
                  <a:cubicBezTo>
                    <a:pt x="24" y="5614"/>
                    <a:pt x="12" y="5613"/>
                    <a:pt x="0" y="5613"/>
                  </a:cubicBezTo>
                  <a:lnTo>
                    <a:pt x="0" y="5613"/>
                  </a:lnTo>
                  <a:cubicBezTo>
                    <a:pt x="41" y="6040"/>
                    <a:pt x="99" y="6467"/>
                    <a:pt x="255" y="6878"/>
                  </a:cubicBezTo>
                  <a:cubicBezTo>
                    <a:pt x="994" y="6656"/>
                    <a:pt x="1701" y="6344"/>
                    <a:pt x="2391" y="6015"/>
                  </a:cubicBezTo>
                  <a:cubicBezTo>
                    <a:pt x="3369" y="5547"/>
                    <a:pt x="4306" y="5005"/>
                    <a:pt x="5259" y="4495"/>
                  </a:cubicBezTo>
                  <a:cubicBezTo>
                    <a:pt x="6131" y="4019"/>
                    <a:pt x="6977" y="3509"/>
                    <a:pt x="7807" y="2975"/>
                  </a:cubicBezTo>
                  <a:cubicBezTo>
                    <a:pt x="8029" y="2827"/>
                    <a:pt x="8226" y="2622"/>
                    <a:pt x="8506" y="2589"/>
                  </a:cubicBezTo>
                  <a:cubicBezTo>
                    <a:pt x="8768" y="2202"/>
                    <a:pt x="8957" y="1759"/>
                    <a:pt x="9196" y="1348"/>
                  </a:cubicBezTo>
                  <a:cubicBezTo>
                    <a:pt x="9286" y="1167"/>
                    <a:pt x="9368" y="970"/>
                    <a:pt x="9409" y="764"/>
                  </a:cubicBezTo>
                  <a:cubicBezTo>
                    <a:pt x="9459" y="485"/>
                    <a:pt x="9442" y="403"/>
                    <a:pt x="9196" y="279"/>
                  </a:cubicBezTo>
                  <a:cubicBezTo>
                    <a:pt x="8966" y="181"/>
                    <a:pt x="8760" y="41"/>
                    <a:pt x="8514" y="0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939;p38">
              <a:extLst>
                <a:ext uri="{FF2B5EF4-FFF2-40B4-BE49-F238E27FC236}">
                  <a16:creationId xmlns:a16="http://schemas.microsoft.com/office/drawing/2014/main" id="{24FA9488-1841-423C-8A2C-E50C3685054B}"/>
                </a:ext>
              </a:extLst>
            </p:cNvPr>
            <p:cNvSpPr/>
            <p:nvPr/>
          </p:nvSpPr>
          <p:spPr>
            <a:xfrm>
              <a:off x="2741675" y="2377550"/>
              <a:ext cx="75425" cy="126200"/>
            </a:xfrm>
            <a:custGeom>
              <a:avLst/>
              <a:gdLst/>
              <a:ahLst/>
              <a:cxnLst/>
              <a:rect l="l" t="t" r="r" b="b"/>
              <a:pathLst>
                <a:path w="3017" h="5048" extrusionOk="0">
                  <a:moveTo>
                    <a:pt x="2334" y="1"/>
                  </a:moveTo>
                  <a:cubicBezTo>
                    <a:pt x="2121" y="214"/>
                    <a:pt x="1964" y="477"/>
                    <a:pt x="1800" y="716"/>
                  </a:cubicBezTo>
                  <a:cubicBezTo>
                    <a:pt x="1554" y="1086"/>
                    <a:pt x="1274" y="1431"/>
                    <a:pt x="978" y="1743"/>
                  </a:cubicBezTo>
                  <a:cubicBezTo>
                    <a:pt x="756" y="1998"/>
                    <a:pt x="551" y="2261"/>
                    <a:pt x="304" y="2483"/>
                  </a:cubicBezTo>
                  <a:cubicBezTo>
                    <a:pt x="206" y="2565"/>
                    <a:pt x="148" y="2672"/>
                    <a:pt x="17" y="2672"/>
                  </a:cubicBezTo>
                  <a:cubicBezTo>
                    <a:pt x="0" y="3197"/>
                    <a:pt x="124" y="3707"/>
                    <a:pt x="189" y="4225"/>
                  </a:cubicBezTo>
                  <a:cubicBezTo>
                    <a:pt x="222" y="4488"/>
                    <a:pt x="263" y="4767"/>
                    <a:pt x="304" y="5046"/>
                  </a:cubicBezTo>
                  <a:cubicBezTo>
                    <a:pt x="314" y="5047"/>
                    <a:pt x="324" y="5048"/>
                    <a:pt x="334" y="5048"/>
                  </a:cubicBezTo>
                  <a:cubicBezTo>
                    <a:pt x="418" y="5048"/>
                    <a:pt x="485" y="5016"/>
                    <a:pt x="559" y="4964"/>
                  </a:cubicBezTo>
                  <a:cubicBezTo>
                    <a:pt x="986" y="4603"/>
                    <a:pt x="1438" y="4258"/>
                    <a:pt x="1866" y="3871"/>
                  </a:cubicBezTo>
                  <a:cubicBezTo>
                    <a:pt x="2195" y="3584"/>
                    <a:pt x="2507" y="3280"/>
                    <a:pt x="2827" y="2967"/>
                  </a:cubicBezTo>
                  <a:cubicBezTo>
                    <a:pt x="2877" y="2918"/>
                    <a:pt x="2942" y="2877"/>
                    <a:pt x="3016" y="2877"/>
                  </a:cubicBezTo>
                  <a:cubicBezTo>
                    <a:pt x="2860" y="2146"/>
                    <a:pt x="2704" y="1406"/>
                    <a:pt x="2564" y="683"/>
                  </a:cubicBezTo>
                  <a:cubicBezTo>
                    <a:pt x="2507" y="445"/>
                    <a:pt x="2490" y="198"/>
                    <a:pt x="2334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940;p38">
              <a:extLst>
                <a:ext uri="{FF2B5EF4-FFF2-40B4-BE49-F238E27FC236}">
                  <a16:creationId xmlns:a16="http://schemas.microsoft.com/office/drawing/2014/main" id="{3A2A5B7F-4DB4-48D2-B1B8-22E09E50E660}"/>
                </a:ext>
              </a:extLst>
            </p:cNvPr>
            <p:cNvSpPr/>
            <p:nvPr/>
          </p:nvSpPr>
          <p:spPr>
            <a:xfrm>
              <a:off x="2720500" y="2378175"/>
              <a:ext cx="143425" cy="288325"/>
            </a:xfrm>
            <a:custGeom>
              <a:avLst/>
              <a:gdLst/>
              <a:ahLst/>
              <a:cxnLst/>
              <a:rect l="l" t="t" r="r" b="b"/>
              <a:pathLst>
                <a:path w="5737" h="11533" extrusionOk="0">
                  <a:moveTo>
                    <a:pt x="560" y="0"/>
                  </a:moveTo>
                  <a:cubicBezTo>
                    <a:pt x="67" y="124"/>
                    <a:pt x="1" y="214"/>
                    <a:pt x="67" y="699"/>
                  </a:cubicBezTo>
                  <a:cubicBezTo>
                    <a:pt x="132" y="1118"/>
                    <a:pt x="223" y="1537"/>
                    <a:pt x="272" y="1973"/>
                  </a:cubicBezTo>
                  <a:cubicBezTo>
                    <a:pt x="494" y="3781"/>
                    <a:pt x="823" y="5564"/>
                    <a:pt x="1135" y="7364"/>
                  </a:cubicBezTo>
                  <a:cubicBezTo>
                    <a:pt x="1357" y="8555"/>
                    <a:pt x="1727" y="9697"/>
                    <a:pt x="2072" y="10848"/>
                  </a:cubicBezTo>
                  <a:cubicBezTo>
                    <a:pt x="2187" y="11226"/>
                    <a:pt x="2425" y="11440"/>
                    <a:pt x="2844" y="11489"/>
                  </a:cubicBezTo>
                  <a:cubicBezTo>
                    <a:pt x="3098" y="11521"/>
                    <a:pt x="3349" y="11532"/>
                    <a:pt x="3598" y="11532"/>
                  </a:cubicBezTo>
                  <a:cubicBezTo>
                    <a:pt x="4118" y="11532"/>
                    <a:pt x="4632" y="11484"/>
                    <a:pt x="5153" y="11472"/>
                  </a:cubicBezTo>
                  <a:cubicBezTo>
                    <a:pt x="5441" y="11464"/>
                    <a:pt x="5638" y="11325"/>
                    <a:pt x="5737" y="11062"/>
                  </a:cubicBezTo>
                  <a:cubicBezTo>
                    <a:pt x="5104" y="11062"/>
                    <a:pt x="4480" y="11053"/>
                    <a:pt x="3847" y="11053"/>
                  </a:cubicBezTo>
                  <a:cubicBezTo>
                    <a:pt x="3510" y="11053"/>
                    <a:pt x="3165" y="11037"/>
                    <a:pt x="2811" y="10988"/>
                  </a:cubicBezTo>
                  <a:cubicBezTo>
                    <a:pt x="2466" y="10938"/>
                    <a:pt x="2442" y="10922"/>
                    <a:pt x="2327" y="10552"/>
                  </a:cubicBezTo>
                  <a:cubicBezTo>
                    <a:pt x="2195" y="10207"/>
                    <a:pt x="2138" y="9862"/>
                    <a:pt x="2055" y="9500"/>
                  </a:cubicBezTo>
                  <a:cubicBezTo>
                    <a:pt x="1981" y="9221"/>
                    <a:pt x="1916" y="8941"/>
                    <a:pt x="1850" y="8662"/>
                  </a:cubicBezTo>
                  <a:cubicBezTo>
                    <a:pt x="1768" y="8226"/>
                    <a:pt x="1628" y="7791"/>
                    <a:pt x="1612" y="7339"/>
                  </a:cubicBezTo>
                  <a:cubicBezTo>
                    <a:pt x="1464" y="6944"/>
                    <a:pt x="1398" y="6509"/>
                    <a:pt x="1357" y="6082"/>
                  </a:cubicBezTo>
                  <a:cubicBezTo>
                    <a:pt x="1242" y="5736"/>
                    <a:pt x="1250" y="5367"/>
                    <a:pt x="1151" y="5021"/>
                  </a:cubicBezTo>
                  <a:cubicBezTo>
                    <a:pt x="1110" y="4750"/>
                    <a:pt x="1069" y="4479"/>
                    <a:pt x="1036" y="4200"/>
                  </a:cubicBezTo>
                  <a:cubicBezTo>
                    <a:pt x="971" y="3682"/>
                    <a:pt x="847" y="3172"/>
                    <a:pt x="864" y="2647"/>
                  </a:cubicBezTo>
                  <a:cubicBezTo>
                    <a:pt x="757" y="2301"/>
                    <a:pt x="757" y="1940"/>
                    <a:pt x="716" y="1586"/>
                  </a:cubicBezTo>
                  <a:cubicBezTo>
                    <a:pt x="667" y="1069"/>
                    <a:pt x="617" y="535"/>
                    <a:pt x="560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41;p38">
              <a:extLst>
                <a:ext uri="{FF2B5EF4-FFF2-40B4-BE49-F238E27FC236}">
                  <a16:creationId xmlns:a16="http://schemas.microsoft.com/office/drawing/2014/main" id="{92ED2DD5-C015-4116-ABED-7A5BC4998D91}"/>
                </a:ext>
              </a:extLst>
            </p:cNvPr>
            <p:cNvSpPr/>
            <p:nvPr/>
          </p:nvSpPr>
          <p:spPr>
            <a:xfrm>
              <a:off x="2862675" y="2369350"/>
              <a:ext cx="104600" cy="100875"/>
            </a:xfrm>
            <a:custGeom>
              <a:avLst/>
              <a:gdLst/>
              <a:ahLst/>
              <a:cxnLst/>
              <a:rect l="l" t="t" r="r" b="b"/>
              <a:pathLst>
                <a:path w="4184" h="4035" extrusionOk="0">
                  <a:moveTo>
                    <a:pt x="2252" y="0"/>
                  </a:moveTo>
                  <a:cubicBezTo>
                    <a:pt x="2063" y="197"/>
                    <a:pt x="1874" y="403"/>
                    <a:pt x="1677" y="600"/>
                  </a:cubicBezTo>
                  <a:cubicBezTo>
                    <a:pt x="1639" y="634"/>
                    <a:pt x="1603" y="665"/>
                    <a:pt x="1565" y="665"/>
                  </a:cubicBezTo>
                  <a:cubicBezTo>
                    <a:pt x="1538" y="665"/>
                    <a:pt x="1511" y="649"/>
                    <a:pt x="1480" y="608"/>
                  </a:cubicBezTo>
                  <a:cubicBezTo>
                    <a:pt x="1266" y="904"/>
                    <a:pt x="1151" y="1266"/>
                    <a:pt x="995" y="1603"/>
                  </a:cubicBezTo>
                  <a:cubicBezTo>
                    <a:pt x="675" y="2285"/>
                    <a:pt x="403" y="2983"/>
                    <a:pt x="91" y="3665"/>
                  </a:cubicBezTo>
                  <a:cubicBezTo>
                    <a:pt x="34" y="3788"/>
                    <a:pt x="1" y="3904"/>
                    <a:pt x="1" y="4035"/>
                  </a:cubicBezTo>
                  <a:cubicBezTo>
                    <a:pt x="288" y="3945"/>
                    <a:pt x="527" y="3764"/>
                    <a:pt x="773" y="3583"/>
                  </a:cubicBezTo>
                  <a:cubicBezTo>
                    <a:pt x="1102" y="3361"/>
                    <a:pt x="1398" y="3090"/>
                    <a:pt x="1726" y="2843"/>
                  </a:cubicBezTo>
                  <a:cubicBezTo>
                    <a:pt x="2524" y="2252"/>
                    <a:pt x="3321" y="1644"/>
                    <a:pt x="4011" y="929"/>
                  </a:cubicBezTo>
                  <a:cubicBezTo>
                    <a:pt x="4060" y="888"/>
                    <a:pt x="4118" y="855"/>
                    <a:pt x="4184" y="814"/>
                  </a:cubicBezTo>
                  <a:cubicBezTo>
                    <a:pt x="3575" y="452"/>
                    <a:pt x="2918" y="206"/>
                    <a:pt x="2252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42;p38">
              <a:extLst>
                <a:ext uri="{FF2B5EF4-FFF2-40B4-BE49-F238E27FC236}">
                  <a16:creationId xmlns:a16="http://schemas.microsoft.com/office/drawing/2014/main" id="{9935CF6D-3957-4A4D-913F-3554BB2E5A68}"/>
                </a:ext>
              </a:extLst>
            </p:cNvPr>
            <p:cNvSpPr/>
            <p:nvPr/>
          </p:nvSpPr>
          <p:spPr>
            <a:xfrm>
              <a:off x="2772075" y="2602075"/>
              <a:ext cx="117325" cy="47525"/>
            </a:xfrm>
            <a:custGeom>
              <a:avLst/>
              <a:gdLst/>
              <a:ahLst/>
              <a:cxnLst/>
              <a:rect l="l" t="t" r="r" b="b"/>
              <a:pathLst>
                <a:path w="4693" h="1901" extrusionOk="0">
                  <a:moveTo>
                    <a:pt x="4550" y="1"/>
                  </a:moveTo>
                  <a:cubicBezTo>
                    <a:pt x="4503" y="1"/>
                    <a:pt x="4453" y="15"/>
                    <a:pt x="4405" y="26"/>
                  </a:cubicBezTo>
                  <a:cubicBezTo>
                    <a:pt x="3748" y="224"/>
                    <a:pt x="3066" y="331"/>
                    <a:pt x="2392" y="396"/>
                  </a:cubicBezTo>
                  <a:cubicBezTo>
                    <a:pt x="2055" y="432"/>
                    <a:pt x="1711" y="499"/>
                    <a:pt x="1361" y="499"/>
                  </a:cubicBezTo>
                  <a:cubicBezTo>
                    <a:pt x="1310" y="499"/>
                    <a:pt x="1260" y="498"/>
                    <a:pt x="1209" y="495"/>
                  </a:cubicBezTo>
                  <a:cubicBezTo>
                    <a:pt x="1165" y="491"/>
                    <a:pt x="1122" y="490"/>
                    <a:pt x="1079" y="490"/>
                  </a:cubicBezTo>
                  <a:cubicBezTo>
                    <a:pt x="782" y="490"/>
                    <a:pt x="489" y="563"/>
                    <a:pt x="188" y="563"/>
                  </a:cubicBezTo>
                  <a:cubicBezTo>
                    <a:pt x="126" y="563"/>
                    <a:pt x="63" y="560"/>
                    <a:pt x="1" y="552"/>
                  </a:cubicBezTo>
                  <a:lnTo>
                    <a:pt x="1" y="552"/>
                  </a:lnTo>
                  <a:cubicBezTo>
                    <a:pt x="83" y="914"/>
                    <a:pt x="157" y="1276"/>
                    <a:pt x="280" y="1612"/>
                  </a:cubicBezTo>
                  <a:cubicBezTo>
                    <a:pt x="316" y="1606"/>
                    <a:pt x="352" y="1603"/>
                    <a:pt x="388" y="1603"/>
                  </a:cubicBezTo>
                  <a:cubicBezTo>
                    <a:pt x="561" y="1603"/>
                    <a:pt x="724" y="1673"/>
                    <a:pt x="888" y="1686"/>
                  </a:cubicBezTo>
                  <a:cubicBezTo>
                    <a:pt x="1562" y="1736"/>
                    <a:pt x="2228" y="1818"/>
                    <a:pt x="2893" y="1875"/>
                  </a:cubicBezTo>
                  <a:cubicBezTo>
                    <a:pt x="3189" y="1900"/>
                    <a:pt x="3501" y="1892"/>
                    <a:pt x="3797" y="1900"/>
                  </a:cubicBezTo>
                  <a:cubicBezTo>
                    <a:pt x="4167" y="1325"/>
                    <a:pt x="4414" y="684"/>
                    <a:pt x="4693" y="68"/>
                  </a:cubicBezTo>
                  <a:cubicBezTo>
                    <a:pt x="4650" y="17"/>
                    <a:pt x="4601" y="1"/>
                    <a:pt x="4550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43;p38">
              <a:extLst>
                <a:ext uri="{FF2B5EF4-FFF2-40B4-BE49-F238E27FC236}">
                  <a16:creationId xmlns:a16="http://schemas.microsoft.com/office/drawing/2014/main" id="{91CCCC09-58AB-43C4-B1C1-110EB99C2B84}"/>
                </a:ext>
              </a:extLst>
            </p:cNvPr>
            <p:cNvSpPr/>
            <p:nvPr/>
          </p:nvSpPr>
          <p:spPr>
            <a:xfrm>
              <a:off x="2766950" y="2568825"/>
              <a:ext cx="140550" cy="47350"/>
            </a:xfrm>
            <a:custGeom>
              <a:avLst/>
              <a:gdLst/>
              <a:ahLst/>
              <a:cxnLst/>
              <a:rect l="l" t="t" r="r" b="b"/>
              <a:pathLst>
                <a:path w="5622" h="1894" extrusionOk="0">
                  <a:moveTo>
                    <a:pt x="5621" y="1"/>
                  </a:moveTo>
                  <a:cubicBezTo>
                    <a:pt x="5177" y="99"/>
                    <a:pt x="4742" y="247"/>
                    <a:pt x="4314" y="387"/>
                  </a:cubicBezTo>
                  <a:cubicBezTo>
                    <a:pt x="3443" y="658"/>
                    <a:pt x="2548" y="855"/>
                    <a:pt x="1635" y="970"/>
                  </a:cubicBezTo>
                  <a:cubicBezTo>
                    <a:pt x="1209" y="1016"/>
                    <a:pt x="768" y="1062"/>
                    <a:pt x="331" y="1062"/>
                  </a:cubicBezTo>
                  <a:cubicBezTo>
                    <a:pt x="220" y="1062"/>
                    <a:pt x="110" y="1059"/>
                    <a:pt x="0" y="1052"/>
                  </a:cubicBezTo>
                  <a:lnTo>
                    <a:pt x="0" y="1052"/>
                  </a:lnTo>
                  <a:cubicBezTo>
                    <a:pt x="74" y="1332"/>
                    <a:pt x="132" y="1603"/>
                    <a:pt x="206" y="1882"/>
                  </a:cubicBezTo>
                  <a:cubicBezTo>
                    <a:pt x="267" y="1890"/>
                    <a:pt x="328" y="1893"/>
                    <a:pt x="390" y="1893"/>
                  </a:cubicBezTo>
                  <a:cubicBezTo>
                    <a:pt x="686" y="1893"/>
                    <a:pt x="980" y="1820"/>
                    <a:pt x="1282" y="1820"/>
                  </a:cubicBezTo>
                  <a:cubicBezTo>
                    <a:pt x="1326" y="1820"/>
                    <a:pt x="1370" y="1821"/>
                    <a:pt x="1414" y="1825"/>
                  </a:cubicBezTo>
                  <a:cubicBezTo>
                    <a:pt x="1465" y="1828"/>
                    <a:pt x="1515" y="1829"/>
                    <a:pt x="1566" y="1829"/>
                  </a:cubicBezTo>
                  <a:cubicBezTo>
                    <a:pt x="1916" y="1829"/>
                    <a:pt x="2260" y="1762"/>
                    <a:pt x="2597" y="1726"/>
                  </a:cubicBezTo>
                  <a:cubicBezTo>
                    <a:pt x="3279" y="1669"/>
                    <a:pt x="3953" y="1554"/>
                    <a:pt x="4610" y="1356"/>
                  </a:cubicBezTo>
                  <a:cubicBezTo>
                    <a:pt x="4662" y="1345"/>
                    <a:pt x="4712" y="1331"/>
                    <a:pt x="4758" y="1331"/>
                  </a:cubicBezTo>
                  <a:cubicBezTo>
                    <a:pt x="4809" y="1331"/>
                    <a:pt x="4855" y="1347"/>
                    <a:pt x="4898" y="1398"/>
                  </a:cubicBezTo>
                  <a:cubicBezTo>
                    <a:pt x="5144" y="937"/>
                    <a:pt x="5383" y="477"/>
                    <a:pt x="5621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44;p38">
              <a:extLst>
                <a:ext uri="{FF2B5EF4-FFF2-40B4-BE49-F238E27FC236}">
                  <a16:creationId xmlns:a16="http://schemas.microsoft.com/office/drawing/2014/main" id="{D8BD384E-4783-4555-A412-3D23360098D9}"/>
                </a:ext>
              </a:extLst>
            </p:cNvPr>
            <p:cNvSpPr/>
            <p:nvPr/>
          </p:nvSpPr>
          <p:spPr>
            <a:xfrm>
              <a:off x="2749475" y="2449675"/>
              <a:ext cx="77075" cy="80775"/>
            </a:xfrm>
            <a:custGeom>
              <a:avLst/>
              <a:gdLst/>
              <a:ahLst/>
              <a:cxnLst/>
              <a:rect l="l" t="t" r="r" b="b"/>
              <a:pathLst>
                <a:path w="3083" h="3231" extrusionOk="0">
                  <a:moveTo>
                    <a:pt x="2713" y="0"/>
                  </a:moveTo>
                  <a:cubicBezTo>
                    <a:pt x="2630" y="0"/>
                    <a:pt x="2581" y="41"/>
                    <a:pt x="2523" y="99"/>
                  </a:cubicBezTo>
                  <a:cubicBezTo>
                    <a:pt x="2211" y="403"/>
                    <a:pt x="1891" y="715"/>
                    <a:pt x="1562" y="1003"/>
                  </a:cubicBezTo>
                  <a:cubicBezTo>
                    <a:pt x="1143" y="1381"/>
                    <a:pt x="699" y="1726"/>
                    <a:pt x="255" y="2088"/>
                  </a:cubicBezTo>
                  <a:cubicBezTo>
                    <a:pt x="183" y="2145"/>
                    <a:pt x="118" y="2171"/>
                    <a:pt x="36" y="2171"/>
                  </a:cubicBezTo>
                  <a:cubicBezTo>
                    <a:pt x="25" y="2171"/>
                    <a:pt x="13" y="2171"/>
                    <a:pt x="1" y="2170"/>
                  </a:cubicBezTo>
                  <a:lnTo>
                    <a:pt x="1" y="2170"/>
                  </a:lnTo>
                  <a:cubicBezTo>
                    <a:pt x="99" y="2523"/>
                    <a:pt x="91" y="2876"/>
                    <a:pt x="206" y="3230"/>
                  </a:cubicBezTo>
                  <a:cubicBezTo>
                    <a:pt x="216" y="3230"/>
                    <a:pt x="227" y="3231"/>
                    <a:pt x="237" y="3231"/>
                  </a:cubicBezTo>
                  <a:cubicBezTo>
                    <a:pt x="366" y="3231"/>
                    <a:pt x="495" y="3184"/>
                    <a:pt x="617" y="3123"/>
                  </a:cubicBezTo>
                  <a:cubicBezTo>
                    <a:pt x="831" y="3000"/>
                    <a:pt x="1061" y="2876"/>
                    <a:pt x="1283" y="2753"/>
                  </a:cubicBezTo>
                  <a:cubicBezTo>
                    <a:pt x="1899" y="2408"/>
                    <a:pt x="2515" y="2046"/>
                    <a:pt x="3082" y="1619"/>
                  </a:cubicBezTo>
                  <a:cubicBezTo>
                    <a:pt x="3008" y="1060"/>
                    <a:pt x="2836" y="534"/>
                    <a:pt x="2713" y="0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45;p38">
              <a:extLst>
                <a:ext uri="{FF2B5EF4-FFF2-40B4-BE49-F238E27FC236}">
                  <a16:creationId xmlns:a16="http://schemas.microsoft.com/office/drawing/2014/main" id="{CDE6D930-0820-4A70-A210-5BCF40FFB3C0}"/>
                </a:ext>
              </a:extLst>
            </p:cNvPr>
            <p:cNvSpPr/>
            <p:nvPr/>
          </p:nvSpPr>
          <p:spPr>
            <a:xfrm>
              <a:off x="2738600" y="2370300"/>
              <a:ext cx="61650" cy="74050"/>
            </a:xfrm>
            <a:custGeom>
              <a:avLst/>
              <a:gdLst/>
              <a:ahLst/>
              <a:cxnLst/>
              <a:rect l="l" t="t" r="r" b="b"/>
              <a:pathLst>
                <a:path w="2466" h="2962" extrusionOk="0">
                  <a:moveTo>
                    <a:pt x="1839" y="1"/>
                  </a:moveTo>
                  <a:cubicBezTo>
                    <a:pt x="1530" y="1"/>
                    <a:pt x="1223" y="20"/>
                    <a:pt x="920" y="94"/>
                  </a:cubicBezTo>
                  <a:cubicBezTo>
                    <a:pt x="649" y="652"/>
                    <a:pt x="493" y="1244"/>
                    <a:pt x="148" y="1762"/>
                  </a:cubicBezTo>
                  <a:cubicBezTo>
                    <a:pt x="107" y="1819"/>
                    <a:pt x="74" y="1877"/>
                    <a:pt x="0" y="1901"/>
                  </a:cubicBezTo>
                  <a:cubicBezTo>
                    <a:pt x="33" y="2263"/>
                    <a:pt x="33" y="2616"/>
                    <a:pt x="140" y="2962"/>
                  </a:cubicBezTo>
                  <a:cubicBezTo>
                    <a:pt x="271" y="2962"/>
                    <a:pt x="345" y="2863"/>
                    <a:pt x="436" y="2764"/>
                  </a:cubicBezTo>
                  <a:cubicBezTo>
                    <a:pt x="682" y="2542"/>
                    <a:pt x="888" y="2271"/>
                    <a:pt x="1109" y="2025"/>
                  </a:cubicBezTo>
                  <a:cubicBezTo>
                    <a:pt x="1414" y="1696"/>
                    <a:pt x="1685" y="1367"/>
                    <a:pt x="1931" y="998"/>
                  </a:cubicBezTo>
                  <a:cubicBezTo>
                    <a:pt x="2096" y="751"/>
                    <a:pt x="2252" y="496"/>
                    <a:pt x="2465" y="283"/>
                  </a:cubicBezTo>
                  <a:cubicBezTo>
                    <a:pt x="2416" y="52"/>
                    <a:pt x="2244" y="11"/>
                    <a:pt x="2046" y="3"/>
                  </a:cubicBezTo>
                  <a:cubicBezTo>
                    <a:pt x="1977" y="2"/>
                    <a:pt x="1908" y="1"/>
                    <a:pt x="1839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46;p38">
              <a:extLst>
                <a:ext uri="{FF2B5EF4-FFF2-40B4-BE49-F238E27FC236}">
                  <a16:creationId xmlns:a16="http://schemas.microsoft.com/office/drawing/2014/main" id="{79D4C8FE-1947-4F4C-BE7A-04A3AF0679A7}"/>
                </a:ext>
              </a:extLst>
            </p:cNvPr>
            <p:cNvSpPr/>
            <p:nvPr/>
          </p:nvSpPr>
          <p:spPr>
            <a:xfrm>
              <a:off x="2831050" y="2363400"/>
              <a:ext cx="75825" cy="149050"/>
            </a:xfrm>
            <a:custGeom>
              <a:avLst/>
              <a:gdLst/>
              <a:ahLst/>
              <a:cxnLst/>
              <a:rect l="l" t="t" r="r" b="b"/>
              <a:pathLst>
                <a:path w="3033" h="5962" extrusionOk="0">
                  <a:moveTo>
                    <a:pt x="2696" y="1"/>
                  </a:moveTo>
                  <a:cubicBezTo>
                    <a:pt x="2554" y="1"/>
                    <a:pt x="2482" y="93"/>
                    <a:pt x="2367" y="328"/>
                  </a:cubicBezTo>
                  <a:cubicBezTo>
                    <a:pt x="2194" y="682"/>
                    <a:pt x="2046" y="1052"/>
                    <a:pt x="1890" y="1421"/>
                  </a:cubicBezTo>
                  <a:cubicBezTo>
                    <a:pt x="1340" y="2777"/>
                    <a:pt x="781" y="4142"/>
                    <a:pt x="230" y="5497"/>
                  </a:cubicBezTo>
                  <a:cubicBezTo>
                    <a:pt x="181" y="5612"/>
                    <a:pt x="148" y="5744"/>
                    <a:pt x="0" y="5785"/>
                  </a:cubicBezTo>
                  <a:cubicBezTo>
                    <a:pt x="93" y="5908"/>
                    <a:pt x="156" y="5961"/>
                    <a:pt x="225" y="5961"/>
                  </a:cubicBezTo>
                  <a:cubicBezTo>
                    <a:pt x="266" y="5961"/>
                    <a:pt x="309" y="5942"/>
                    <a:pt x="362" y="5908"/>
                  </a:cubicBezTo>
                  <a:cubicBezTo>
                    <a:pt x="469" y="5834"/>
                    <a:pt x="534" y="5752"/>
                    <a:pt x="592" y="5645"/>
                  </a:cubicBezTo>
                  <a:cubicBezTo>
                    <a:pt x="682" y="5456"/>
                    <a:pt x="764" y="5259"/>
                    <a:pt x="855" y="5078"/>
                  </a:cubicBezTo>
                  <a:cubicBezTo>
                    <a:pt x="1003" y="4807"/>
                    <a:pt x="1044" y="4503"/>
                    <a:pt x="1266" y="4273"/>
                  </a:cubicBezTo>
                  <a:cubicBezTo>
                    <a:pt x="1266" y="4142"/>
                    <a:pt x="1307" y="4026"/>
                    <a:pt x="1356" y="3903"/>
                  </a:cubicBezTo>
                  <a:cubicBezTo>
                    <a:pt x="1660" y="3221"/>
                    <a:pt x="1948" y="2523"/>
                    <a:pt x="2260" y="1841"/>
                  </a:cubicBezTo>
                  <a:cubicBezTo>
                    <a:pt x="2424" y="1512"/>
                    <a:pt x="2531" y="1150"/>
                    <a:pt x="2745" y="846"/>
                  </a:cubicBezTo>
                  <a:cubicBezTo>
                    <a:pt x="2811" y="575"/>
                    <a:pt x="3024" y="361"/>
                    <a:pt x="3032" y="82"/>
                  </a:cubicBezTo>
                  <a:cubicBezTo>
                    <a:pt x="2883" y="31"/>
                    <a:pt x="2778" y="1"/>
                    <a:pt x="2696" y="1"/>
                  </a:cubicBezTo>
                  <a:close/>
                </a:path>
              </a:pathLst>
            </a:custGeom>
            <a:solidFill>
              <a:srgbClr val="FF9E00"/>
            </a:solidFill>
            <a:ln w="9525" cap="flat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47;p38">
              <a:extLst>
                <a:ext uri="{FF2B5EF4-FFF2-40B4-BE49-F238E27FC236}">
                  <a16:creationId xmlns:a16="http://schemas.microsoft.com/office/drawing/2014/main" id="{B88469DB-3B9A-433E-B5AE-94B2F19A3614}"/>
                </a:ext>
              </a:extLst>
            </p:cNvPr>
            <p:cNvSpPr/>
            <p:nvPr/>
          </p:nvSpPr>
          <p:spPr>
            <a:xfrm>
              <a:off x="2779050" y="2642125"/>
              <a:ext cx="87975" cy="12600"/>
            </a:xfrm>
            <a:custGeom>
              <a:avLst/>
              <a:gdLst/>
              <a:ahLst/>
              <a:cxnLst/>
              <a:rect l="l" t="t" r="r" b="b"/>
              <a:pathLst>
                <a:path w="3519" h="504" extrusionOk="0">
                  <a:moveTo>
                    <a:pt x="109" y="1"/>
                  </a:moveTo>
                  <a:cubicBezTo>
                    <a:pt x="73" y="1"/>
                    <a:pt x="37" y="4"/>
                    <a:pt x="1" y="10"/>
                  </a:cubicBezTo>
                  <a:cubicBezTo>
                    <a:pt x="108" y="380"/>
                    <a:pt x="132" y="389"/>
                    <a:pt x="478" y="430"/>
                  </a:cubicBezTo>
                  <a:cubicBezTo>
                    <a:pt x="823" y="479"/>
                    <a:pt x="1168" y="495"/>
                    <a:pt x="1521" y="495"/>
                  </a:cubicBezTo>
                  <a:cubicBezTo>
                    <a:pt x="2154" y="495"/>
                    <a:pt x="2779" y="504"/>
                    <a:pt x="3403" y="504"/>
                  </a:cubicBezTo>
                  <a:cubicBezTo>
                    <a:pt x="3461" y="438"/>
                    <a:pt x="3502" y="380"/>
                    <a:pt x="3518" y="298"/>
                  </a:cubicBezTo>
                  <a:cubicBezTo>
                    <a:pt x="3420" y="298"/>
                    <a:pt x="3320" y="299"/>
                    <a:pt x="3220" y="299"/>
                  </a:cubicBezTo>
                  <a:cubicBezTo>
                    <a:pt x="3020" y="299"/>
                    <a:pt x="2817" y="295"/>
                    <a:pt x="2614" y="273"/>
                  </a:cubicBezTo>
                  <a:cubicBezTo>
                    <a:pt x="1949" y="216"/>
                    <a:pt x="1283" y="134"/>
                    <a:pt x="617" y="84"/>
                  </a:cubicBezTo>
                  <a:cubicBezTo>
                    <a:pt x="447" y="71"/>
                    <a:pt x="282" y="1"/>
                    <a:pt x="109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48;p38">
              <a:extLst>
                <a:ext uri="{FF2B5EF4-FFF2-40B4-BE49-F238E27FC236}">
                  <a16:creationId xmlns:a16="http://schemas.microsoft.com/office/drawing/2014/main" id="{E59D1BEA-3608-4A8A-8924-885BF3960438}"/>
                </a:ext>
              </a:extLst>
            </p:cNvPr>
            <p:cNvSpPr/>
            <p:nvPr/>
          </p:nvSpPr>
          <p:spPr>
            <a:xfrm>
              <a:off x="2734475" y="2372625"/>
              <a:ext cx="26750" cy="45225"/>
            </a:xfrm>
            <a:custGeom>
              <a:avLst/>
              <a:gdLst/>
              <a:ahLst/>
              <a:cxnLst/>
              <a:rect l="l" t="t" r="r" b="b"/>
              <a:pathLst>
                <a:path w="1070" h="1809" extrusionOk="0">
                  <a:moveTo>
                    <a:pt x="1069" y="1"/>
                  </a:moveTo>
                  <a:lnTo>
                    <a:pt x="1069" y="1"/>
                  </a:lnTo>
                  <a:cubicBezTo>
                    <a:pt x="716" y="25"/>
                    <a:pt x="362" y="83"/>
                    <a:pt x="1" y="222"/>
                  </a:cubicBezTo>
                  <a:cubicBezTo>
                    <a:pt x="58" y="740"/>
                    <a:pt x="108" y="1274"/>
                    <a:pt x="157" y="1808"/>
                  </a:cubicBezTo>
                  <a:cubicBezTo>
                    <a:pt x="231" y="1784"/>
                    <a:pt x="264" y="1726"/>
                    <a:pt x="305" y="1669"/>
                  </a:cubicBezTo>
                  <a:cubicBezTo>
                    <a:pt x="650" y="1151"/>
                    <a:pt x="806" y="551"/>
                    <a:pt x="1069" y="1"/>
                  </a:cubicBezTo>
                  <a:close/>
                </a:path>
              </a:pathLst>
            </a:custGeom>
            <a:solidFill>
              <a:srgbClr val="F0D90A"/>
            </a:solidFill>
            <a:ln w="9525" cap="flat" cmpd="sng">
              <a:solidFill>
                <a:srgbClr val="F0D9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49;p38">
              <a:extLst>
                <a:ext uri="{FF2B5EF4-FFF2-40B4-BE49-F238E27FC236}">
                  <a16:creationId xmlns:a16="http://schemas.microsoft.com/office/drawing/2014/main" id="{2CC094E8-917A-4608-A18C-09A7FB69F33B}"/>
                </a:ext>
              </a:extLst>
            </p:cNvPr>
            <p:cNvSpPr/>
            <p:nvPr/>
          </p:nvSpPr>
          <p:spPr>
            <a:xfrm>
              <a:off x="2899650" y="2365225"/>
              <a:ext cx="19550" cy="20725"/>
            </a:xfrm>
            <a:custGeom>
              <a:avLst/>
              <a:gdLst/>
              <a:ahLst/>
              <a:cxnLst/>
              <a:rect l="l" t="t" r="r" b="b"/>
              <a:pathLst>
                <a:path w="782" h="829" extrusionOk="0">
                  <a:moveTo>
                    <a:pt x="297" y="1"/>
                  </a:moveTo>
                  <a:cubicBezTo>
                    <a:pt x="280" y="288"/>
                    <a:pt x="67" y="502"/>
                    <a:pt x="1" y="773"/>
                  </a:cubicBezTo>
                  <a:cubicBezTo>
                    <a:pt x="30" y="813"/>
                    <a:pt x="57" y="828"/>
                    <a:pt x="84" y="828"/>
                  </a:cubicBezTo>
                  <a:cubicBezTo>
                    <a:pt x="123" y="828"/>
                    <a:pt x="162" y="793"/>
                    <a:pt x="206" y="749"/>
                  </a:cubicBezTo>
                  <a:cubicBezTo>
                    <a:pt x="395" y="560"/>
                    <a:pt x="584" y="362"/>
                    <a:pt x="782" y="157"/>
                  </a:cubicBezTo>
                  <a:cubicBezTo>
                    <a:pt x="625" y="75"/>
                    <a:pt x="461" y="25"/>
                    <a:pt x="297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887;p36">
            <a:extLst>
              <a:ext uri="{FF2B5EF4-FFF2-40B4-BE49-F238E27FC236}">
                <a16:creationId xmlns:a16="http://schemas.microsoft.com/office/drawing/2014/main" id="{65FBED61-2DB4-4CBB-912E-67A803C03B6B}"/>
              </a:ext>
            </a:extLst>
          </p:cNvPr>
          <p:cNvSpPr/>
          <p:nvPr/>
        </p:nvSpPr>
        <p:spPr>
          <a:xfrm>
            <a:off x="3311270" y="2600041"/>
            <a:ext cx="999928" cy="1045950"/>
          </a:xfrm>
          <a:custGeom>
            <a:avLst/>
            <a:gdLst/>
            <a:ahLst/>
            <a:cxnLst/>
            <a:rect l="l" t="t" r="r" b="b"/>
            <a:pathLst>
              <a:path w="21076" h="22046" extrusionOk="0">
                <a:moveTo>
                  <a:pt x="10177" y="1008"/>
                </a:moveTo>
                <a:lnTo>
                  <a:pt x="10215" y="1103"/>
                </a:lnTo>
                <a:lnTo>
                  <a:pt x="10329" y="1103"/>
                </a:lnTo>
                <a:lnTo>
                  <a:pt x="10443" y="1065"/>
                </a:lnTo>
                <a:lnTo>
                  <a:pt x="10310" y="1217"/>
                </a:lnTo>
                <a:lnTo>
                  <a:pt x="10177" y="1160"/>
                </a:lnTo>
                <a:lnTo>
                  <a:pt x="10044" y="1103"/>
                </a:lnTo>
                <a:lnTo>
                  <a:pt x="10044" y="1008"/>
                </a:lnTo>
                <a:close/>
                <a:moveTo>
                  <a:pt x="12764" y="1198"/>
                </a:moveTo>
                <a:lnTo>
                  <a:pt x="12878" y="1293"/>
                </a:lnTo>
                <a:lnTo>
                  <a:pt x="12935" y="1313"/>
                </a:lnTo>
                <a:lnTo>
                  <a:pt x="12954" y="1313"/>
                </a:lnTo>
                <a:lnTo>
                  <a:pt x="13068" y="1293"/>
                </a:lnTo>
                <a:lnTo>
                  <a:pt x="13163" y="1389"/>
                </a:lnTo>
                <a:lnTo>
                  <a:pt x="13068" y="1484"/>
                </a:lnTo>
                <a:lnTo>
                  <a:pt x="12954" y="1446"/>
                </a:lnTo>
                <a:lnTo>
                  <a:pt x="12764" y="1446"/>
                </a:lnTo>
                <a:lnTo>
                  <a:pt x="12649" y="1313"/>
                </a:lnTo>
                <a:lnTo>
                  <a:pt x="12649" y="1217"/>
                </a:lnTo>
                <a:lnTo>
                  <a:pt x="12764" y="1198"/>
                </a:lnTo>
                <a:close/>
                <a:moveTo>
                  <a:pt x="11527" y="1351"/>
                </a:moveTo>
                <a:lnTo>
                  <a:pt x="11660" y="1389"/>
                </a:lnTo>
                <a:lnTo>
                  <a:pt x="11660" y="1484"/>
                </a:lnTo>
                <a:lnTo>
                  <a:pt x="11641" y="1522"/>
                </a:lnTo>
                <a:lnTo>
                  <a:pt x="11641" y="1693"/>
                </a:lnTo>
                <a:lnTo>
                  <a:pt x="11736" y="1883"/>
                </a:lnTo>
                <a:lnTo>
                  <a:pt x="11432" y="1788"/>
                </a:lnTo>
                <a:lnTo>
                  <a:pt x="11375" y="1503"/>
                </a:lnTo>
                <a:lnTo>
                  <a:pt x="11375" y="1484"/>
                </a:lnTo>
                <a:lnTo>
                  <a:pt x="11394" y="1446"/>
                </a:lnTo>
                <a:lnTo>
                  <a:pt x="11527" y="1351"/>
                </a:lnTo>
                <a:close/>
                <a:moveTo>
                  <a:pt x="9454" y="1769"/>
                </a:moveTo>
                <a:lnTo>
                  <a:pt x="9606" y="1807"/>
                </a:lnTo>
                <a:lnTo>
                  <a:pt x="9644" y="1864"/>
                </a:lnTo>
                <a:lnTo>
                  <a:pt x="9701" y="1978"/>
                </a:lnTo>
                <a:lnTo>
                  <a:pt x="9416" y="1978"/>
                </a:lnTo>
                <a:lnTo>
                  <a:pt x="9359" y="1864"/>
                </a:lnTo>
                <a:lnTo>
                  <a:pt x="9454" y="1769"/>
                </a:lnTo>
                <a:close/>
                <a:moveTo>
                  <a:pt x="14399" y="1826"/>
                </a:moveTo>
                <a:lnTo>
                  <a:pt x="14456" y="1959"/>
                </a:lnTo>
                <a:lnTo>
                  <a:pt x="14418" y="2054"/>
                </a:lnTo>
                <a:lnTo>
                  <a:pt x="14285" y="2054"/>
                </a:lnTo>
                <a:lnTo>
                  <a:pt x="14285" y="1959"/>
                </a:lnTo>
                <a:lnTo>
                  <a:pt x="14399" y="1826"/>
                </a:lnTo>
                <a:close/>
                <a:moveTo>
                  <a:pt x="12193" y="2283"/>
                </a:moveTo>
                <a:lnTo>
                  <a:pt x="12288" y="2378"/>
                </a:lnTo>
                <a:lnTo>
                  <a:pt x="12307" y="2492"/>
                </a:lnTo>
                <a:lnTo>
                  <a:pt x="12288" y="2549"/>
                </a:lnTo>
                <a:lnTo>
                  <a:pt x="12193" y="2587"/>
                </a:lnTo>
                <a:lnTo>
                  <a:pt x="12098" y="2549"/>
                </a:lnTo>
                <a:lnTo>
                  <a:pt x="12079" y="2435"/>
                </a:lnTo>
                <a:lnTo>
                  <a:pt x="12098" y="2378"/>
                </a:lnTo>
                <a:lnTo>
                  <a:pt x="12193" y="2283"/>
                </a:lnTo>
                <a:close/>
                <a:moveTo>
                  <a:pt x="18204" y="2625"/>
                </a:moveTo>
                <a:lnTo>
                  <a:pt x="18318" y="2720"/>
                </a:lnTo>
                <a:lnTo>
                  <a:pt x="18318" y="2758"/>
                </a:lnTo>
                <a:lnTo>
                  <a:pt x="18299" y="2815"/>
                </a:lnTo>
                <a:lnTo>
                  <a:pt x="18185" y="2758"/>
                </a:lnTo>
                <a:lnTo>
                  <a:pt x="18070" y="2625"/>
                </a:lnTo>
                <a:close/>
                <a:moveTo>
                  <a:pt x="16606" y="2796"/>
                </a:moveTo>
                <a:lnTo>
                  <a:pt x="16701" y="2948"/>
                </a:lnTo>
                <a:lnTo>
                  <a:pt x="16701" y="3081"/>
                </a:lnTo>
                <a:lnTo>
                  <a:pt x="16663" y="3139"/>
                </a:lnTo>
                <a:lnTo>
                  <a:pt x="16568" y="3081"/>
                </a:lnTo>
                <a:lnTo>
                  <a:pt x="16530" y="3081"/>
                </a:lnTo>
                <a:lnTo>
                  <a:pt x="16378" y="3119"/>
                </a:lnTo>
                <a:lnTo>
                  <a:pt x="16244" y="3024"/>
                </a:lnTo>
                <a:lnTo>
                  <a:pt x="16359" y="2967"/>
                </a:lnTo>
                <a:lnTo>
                  <a:pt x="16454" y="2948"/>
                </a:lnTo>
                <a:lnTo>
                  <a:pt x="16549" y="2834"/>
                </a:lnTo>
                <a:lnTo>
                  <a:pt x="16606" y="2796"/>
                </a:lnTo>
                <a:close/>
                <a:moveTo>
                  <a:pt x="12859" y="3291"/>
                </a:moveTo>
                <a:lnTo>
                  <a:pt x="12973" y="3329"/>
                </a:lnTo>
                <a:lnTo>
                  <a:pt x="13163" y="3329"/>
                </a:lnTo>
                <a:lnTo>
                  <a:pt x="13258" y="3348"/>
                </a:lnTo>
                <a:lnTo>
                  <a:pt x="13353" y="3386"/>
                </a:lnTo>
                <a:lnTo>
                  <a:pt x="13353" y="3424"/>
                </a:lnTo>
                <a:lnTo>
                  <a:pt x="13258" y="3481"/>
                </a:lnTo>
                <a:lnTo>
                  <a:pt x="13144" y="3614"/>
                </a:lnTo>
                <a:lnTo>
                  <a:pt x="12973" y="3728"/>
                </a:lnTo>
                <a:lnTo>
                  <a:pt x="12859" y="3728"/>
                </a:lnTo>
                <a:lnTo>
                  <a:pt x="12821" y="3614"/>
                </a:lnTo>
                <a:lnTo>
                  <a:pt x="12726" y="3519"/>
                </a:lnTo>
                <a:lnTo>
                  <a:pt x="12764" y="3386"/>
                </a:lnTo>
                <a:lnTo>
                  <a:pt x="12859" y="3291"/>
                </a:lnTo>
                <a:close/>
                <a:moveTo>
                  <a:pt x="11660" y="3823"/>
                </a:moveTo>
                <a:lnTo>
                  <a:pt x="11794" y="3861"/>
                </a:lnTo>
                <a:lnTo>
                  <a:pt x="11660" y="3899"/>
                </a:lnTo>
                <a:lnTo>
                  <a:pt x="11565" y="3880"/>
                </a:lnTo>
                <a:lnTo>
                  <a:pt x="11660" y="3823"/>
                </a:lnTo>
                <a:close/>
                <a:moveTo>
                  <a:pt x="15826" y="3443"/>
                </a:moveTo>
                <a:lnTo>
                  <a:pt x="15845" y="3500"/>
                </a:lnTo>
                <a:lnTo>
                  <a:pt x="15845" y="3595"/>
                </a:lnTo>
                <a:lnTo>
                  <a:pt x="15807" y="3633"/>
                </a:lnTo>
                <a:lnTo>
                  <a:pt x="15712" y="3614"/>
                </a:lnTo>
                <a:lnTo>
                  <a:pt x="15598" y="3671"/>
                </a:lnTo>
                <a:lnTo>
                  <a:pt x="15560" y="3766"/>
                </a:lnTo>
                <a:lnTo>
                  <a:pt x="15426" y="3918"/>
                </a:lnTo>
                <a:lnTo>
                  <a:pt x="15217" y="3975"/>
                </a:lnTo>
                <a:lnTo>
                  <a:pt x="15179" y="3956"/>
                </a:lnTo>
                <a:lnTo>
                  <a:pt x="15179" y="3918"/>
                </a:lnTo>
                <a:lnTo>
                  <a:pt x="15312" y="3804"/>
                </a:lnTo>
                <a:lnTo>
                  <a:pt x="15465" y="3766"/>
                </a:lnTo>
                <a:lnTo>
                  <a:pt x="15522" y="3614"/>
                </a:lnTo>
                <a:lnTo>
                  <a:pt x="15617" y="3500"/>
                </a:lnTo>
                <a:lnTo>
                  <a:pt x="15712" y="3443"/>
                </a:lnTo>
                <a:close/>
                <a:moveTo>
                  <a:pt x="16187" y="3994"/>
                </a:moveTo>
                <a:lnTo>
                  <a:pt x="16187" y="4052"/>
                </a:lnTo>
                <a:lnTo>
                  <a:pt x="16149" y="4090"/>
                </a:lnTo>
                <a:lnTo>
                  <a:pt x="16111" y="4090"/>
                </a:lnTo>
                <a:lnTo>
                  <a:pt x="16073" y="4071"/>
                </a:lnTo>
                <a:lnTo>
                  <a:pt x="16035" y="4013"/>
                </a:lnTo>
                <a:lnTo>
                  <a:pt x="16073" y="3994"/>
                </a:lnTo>
                <a:close/>
                <a:moveTo>
                  <a:pt x="12155" y="4641"/>
                </a:moveTo>
                <a:lnTo>
                  <a:pt x="12155" y="4660"/>
                </a:lnTo>
                <a:lnTo>
                  <a:pt x="12193" y="4679"/>
                </a:lnTo>
                <a:lnTo>
                  <a:pt x="12136" y="4736"/>
                </a:lnTo>
                <a:lnTo>
                  <a:pt x="12098" y="4736"/>
                </a:lnTo>
                <a:lnTo>
                  <a:pt x="12041" y="4679"/>
                </a:lnTo>
                <a:lnTo>
                  <a:pt x="12098" y="4641"/>
                </a:lnTo>
                <a:close/>
                <a:moveTo>
                  <a:pt x="9853" y="4546"/>
                </a:moveTo>
                <a:lnTo>
                  <a:pt x="9891" y="4565"/>
                </a:lnTo>
                <a:lnTo>
                  <a:pt x="9929" y="4584"/>
                </a:lnTo>
                <a:lnTo>
                  <a:pt x="9948" y="4755"/>
                </a:lnTo>
                <a:lnTo>
                  <a:pt x="9891" y="4926"/>
                </a:lnTo>
                <a:lnTo>
                  <a:pt x="9834" y="4717"/>
                </a:lnTo>
                <a:lnTo>
                  <a:pt x="9853" y="4546"/>
                </a:lnTo>
                <a:close/>
                <a:moveTo>
                  <a:pt x="10329" y="5535"/>
                </a:moveTo>
                <a:lnTo>
                  <a:pt x="10386" y="5592"/>
                </a:lnTo>
                <a:lnTo>
                  <a:pt x="10367" y="5687"/>
                </a:lnTo>
                <a:lnTo>
                  <a:pt x="10272" y="5706"/>
                </a:lnTo>
                <a:lnTo>
                  <a:pt x="10215" y="5706"/>
                </a:lnTo>
                <a:lnTo>
                  <a:pt x="10177" y="5687"/>
                </a:lnTo>
                <a:lnTo>
                  <a:pt x="10196" y="5592"/>
                </a:lnTo>
                <a:lnTo>
                  <a:pt x="10234" y="5535"/>
                </a:lnTo>
                <a:close/>
                <a:moveTo>
                  <a:pt x="8370" y="5916"/>
                </a:moveTo>
                <a:lnTo>
                  <a:pt x="8408" y="5954"/>
                </a:lnTo>
                <a:lnTo>
                  <a:pt x="8408" y="5992"/>
                </a:lnTo>
                <a:lnTo>
                  <a:pt x="8370" y="6106"/>
                </a:lnTo>
                <a:lnTo>
                  <a:pt x="8275" y="6144"/>
                </a:lnTo>
                <a:lnTo>
                  <a:pt x="8199" y="6144"/>
                </a:lnTo>
                <a:lnTo>
                  <a:pt x="8199" y="6011"/>
                </a:lnTo>
                <a:lnTo>
                  <a:pt x="8237" y="5916"/>
                </a:lnTo>
                <a:close/>
                <a:moveTo>
                  <a:pt x="9169" y="6258"/>
                </a:moveTo>
                <a:lnTo>
                  <a:pt x="9264" y="6277"/>
                </a:lnTo>
                <a:lnTo>
                  <a:pt x="9321" y="6448"/>
                </a:lnTo>
                <a:lnTo>
                  <a:pt x="9264" y="6467"/>
                </a:lnTo>
                <a:lnTo>
                  <a:pt x="9150" y="6353"/>
                </a:lnTo>
                <a:lnTo>
                  <a:pt x="9150" y="6296"/>
                </a:lnTo>
                <a:lnTo>
                  <a:pt x="9169" y="6258"/>
                </a:lnTo>
                <a:close/>
                <a:moveTo>
                  <a:pt x="10957" y="6372"/>
                </a:moveTo>
                <a:lnTo>
                  <a:pt x="11052" y="6391"/>
                </a:lnTo>
                <a:lnTo>
                  <a:pt x="11071" y="6486"/>
                </a:lnTo>
                <a:lnTo>
                  <a:pt x="11052" y="6543"/>
                </a:lnTo>
                <a:lnTo>
                  <a:pt x="10881" y="6543"/>
                </a:lnTo>
                <a:lnTo>
                  <a:pt x="10881" y="6448"/>
                </a:lnTo>
                <a:lnTo>
                  <a:pt x="10900" y="6391"/>
                </a:lnTo>
                <a:lnTo>
                  <a:pt x="10957" y="6372"/>
                </a:lnTo>
                <a:close/>
                <a:moveTo>
                  <a:pt x="10120" y="6220"/>
                </a:moveTo>
                <a:lnTo>
                  <a:pt x="10215" y="6258"/>
                </a:lnTo>
                <a:lnTo>
                  <a:pt x="10215" y="6391"/>
                </a:lnTo>
                <a:lnTo>
                  <a:pt x="10234" y="6752"/>
                </a:lnTo>
                <a:lnTo>
                  <a:pt x="9853" y="6867"/>
                </a:lnTo>
                <a:lnTo>
                  <a:pt x="9910" y="6714"/>
                </a:lnTo>
                <a:lnTo>
                  <a:pt x="10025" y="6600"/>
                </a:lnTo>
                <a:lnTo>
                  <a:pt x="10006" y="6391"/>
                </a:lnTo>
                <a:lnTo>
                  <a:pt x="10120" y="6220"/>
                </a:lnTo>
                <a:close/>
                <a:moveTo>
                  <a:pt x="9568" y="7133"/>
                </a:moveTo>
                <a:lnTo>
                  <a:pt x="9720" y="7228"/>
                </a:lnTo>
                <a:lnTo>
                  <a:pt x="9834" y="7380"/>
                </a:lnTo>
                <a:lnTo>
                  <a:pt x="9929" y="7323"/>
                </a:lnTo>
                <a:lnTo>
                  <a:pt x="10025" y="7304"/>
                </a:lnTo>
                <a:lnTo>
                  <a:pt x="10671" y="7247"/>
                </a:lnTo>
                <a:lnTo>
                  <a:pt x="10785" y="7285"/>
                </a:lnTo>
                <a:lnTo>
                  <a:pt x="10804" y="7399"/>
                </a:lnTo>
                <a:lnTo>
                  <a:pt x="10690" y="7532"/>
                </a:lnTo>
                <a:lnTo>
                  <a:pt x="10519" y="7532"/>
                </a:lnTo>
                <a:lnTo>
                  <a:pt x="10367" y="7513"/>
                </a:lnTo>
                <a:lnTo>
                  <a:pt x="10196" y="7475"/>
                </a:lnTo>
                <a:lnTo>
                  <a:pt x="9987" y="7570"/>
                </a:lnTo>
                <a:lnTo>
                  <a:pt x="9796" y="7608"/>
                </a:lnTo>
                <a:lnTo>
                  <a:pt x="9625" y="7494"/>
                </a:lnTo>
                <a:lnTo>
                  <a:pt x="9568" y="7494"/>
                </a:lnTo>
                <a:lnTo>
                  <a:pt x="9568" y="7133"/>
                </a:lnTo>
                <a:close/>
                <a:moveTo>
                  <a:pt x="8959" y="7228"/>
                </a:moveTo>
                <a:lnTo>
                  <a:pt x="9074" y="7285"/>
                </a:lnTo>
                <a:lnTo>
                  <a:pt x="9093" y="7418"/>
                </a:lnTo>
                <a:lnTo>
                  <a:pt x="9093" y="7570"/>
                </a:lnTo>
                <a:lnTo>
                  <a:pt x="8959" y="7665"/>
                </a:lnTo>
                <a:lnTo>
                  <a:pt x="8864" y="7608"/>
                </a:lnTo>
                <a:lnTo>
                  <a:pt x="8845" y="7475"/>
                </a:lnTo>
                <a:lnTo>
                  <a:pt x="8845" y="7323"/>
                </a:lnTo>
                <a:lnTo>
                  <a:pt x="8959" y="7228"/>
                </a:lnTo>
                <a:close/>
                <a:moveTo>
                  <a:pt x="10614" y="7894"/>
                </a:moveTo>
                <a:lnTo>
                  <a:pt x="10747" y="7989"/>
                </a:lnTo>
                <a:lnTo>
                  <a:pt x="10766" y="8141"/>
                </a:lnTo>
                <a:lnTo>
                  <a:pt x="10766" y="8179"/>
                </a:lnTo>
                <a:lnTo>
                  <a:pt x="10671" y="8179"/>
                </a:lnTo>
                <a:lnTo>
                  <a:pt x="10538" y="8141"/>
                </a:lnTo>
                <a:lnTo>
                  <a:pt x="10500" y="8008"/>
                </a:lnTo>
                <a:lnTo>
                  <a:pt x="10614" y="7894"/>
                </a:lnTo>
                <a:close/>
                <a:moveTo>
                  <a:pt x="9074" y="8997"/>
                </a:moveTo>
                <a:lnTo>
                  <a:pt x="9188" y="9054"/>
                </a:lnTo>
                <a:lnTo>
                  <a:pt x="9245" y="9206"/>
                </a:lnTo>
                <a:lnTo>
                  <a:pt x="9226" y="9301"/>
                </a:lnTo>
                <a:lnTo>
                  <a:pt x="9093" y="9320"/>
                </a:lnTo>
                <a:lnTo>
                  <a:pt x="8978" y="9282"/>
                </a:lnTo>
                <a:lnTo>
                  <a:pt x="8959" y="9130"/>
                </a:lnTo>
                <a:lnTo>
                  <a:pt x="8978" y="9016"/>
                </a:lnTo>
                <a:lnTo>
                  <a:pt x="9074" y="8997"/>
                </a:lnTo>
                <a:close/>
                <a:moveTo>
                  <a:pt x="11242" y="8293"/>
                </a:moveTo>
                <a:lnTo>
                  <a:pt x="11356" y="8445"/>
                </a:lnTo>
                <a:lnTo>
                  <a:pt x="11375" y="8636"/>
                </a:lnTo>
                <a:lnTo>
                  <a:pt x="11337" y="8769"/>
                </a:lnTo>
                <a:lnTo>
                  <a:pt x="11185" y="8826"/>
                </a:lnTo>
                <a:lnTo>
                  <a:pt x="11185" y="8978"/>
                </a:lnTo>
                <a:lnTo>
                  <a:pt x="11090" y="9130"/>
                </a:lnTo>
                <a:lnTo>
                  <a:pt x="11128" y="9263"/>
                </a:lnTo>
                <a:lnTo>
                  <a:pt x="11033" y="9320"/>
                </a:lnTo>
                <a:lnTo>
                  <a:pt x="10900" y="9225"/>
                </a:lnTo>
                <a:lnTo>
                  <a:pt x="10957" y="9111"/>
                </a:lnTo>
                <a:lnTo>
                  <a:pt x="10766" y="8826"/>
                </a:lnTo>
                <a:lnTo>
                  <a:pt x="10500" y="8655"/>
                </a:lnTo>
                <a:lnTo>
                  <a:pt x="10652" y="8616"/>
                </a:lnTo>
                <a:lnTo>
                  <a:pt x="10804" y="8521"/>
                </a:lnTo>
                <a:lnTo>
                  <a:pt x="10938" y="8521"/>
                </a:lnTo>
                <a:lnTo>
                  <a:pt x="11071" y="8483"/>
                </a:lnTo>
                <a:lnTo>
                  <a:pt x="11090" y="8483"/>
                </a:lnTo>
                <a:lnTo>
                  <a:pt x="11090" y="8350"/>
                </a:lnTo>
                <a:lnTo>
                  <a:pt x="11242" y="8293"/>
                </a:lnTo>
                <a:close/>
                <a:moveTo>
                  <a:pt x="10709" y="9111"/>
                </a:moveTo>
                <a:lnTo>
                  <a:pt x="10747" y="9149"/>
                </a:lnTo>
                <a:lnTo>
                  <a:pt x="10709" y="9301"/>
                </a:lnTo>
                <a:lnTo>
                  <a:pt x="10652" y="9358"/>
                </a:lnTo>
                <a:lnTo>
                  <a:pt x="10519" y="9320"/>
                </a:lnTo>
                <a:lnTo>
                  <a:pt x="10481" y="9206"/>
                </a:lnTo>
                <a:lnTo>
                  <a:pt x="10519" y="9111"/>
                </a:lnTo>
                <a:close/>
                <a:moveTo>
                  <a:pt x="20182" y="1674"/>
                </a:moveTo>
                <a:lnTo>
                  <a:pt x="20182" y="1788"/>
                </a:lnTo>
                <a:lnTo>
                  <a:pt x="20201" y="2948"/>
                </a:lnTo>
                <a:lnTo>
                  <a:pt x="20163" y="4109"/>
                </a:lnTo>
                <a:lnTo>
                  <a:pt x="20125" y="5231"/>
                </a:lnTo>
                <a:lnTo>
                  <a:pt x="20220" y="6372"/>
                </a:lnTo>
                <a:lnTo>
                  <a:pt x="20258" y="6733"/>
                </a:lnTo>
                <a:lnTo>
                  <a:pt x="20163" y="7589"/>
                </a:lnTo>
                <a:lnTo>
                  <a:pt x="20125" y="7856"/>
                </a:lnTo>
                <a:lnTo>
                  <a:pt x="20106" y="7951"/>
                </a:lnTo>
                <a:lnTo>
                  <a:pt x="20068" y="8046"/>
                </a:lnTo>
                <a:lnTo>
                  <a:pt x="20011" y="8179"/>
                </a:lnTo>
                <a:lnTo>
                  <a:pt x="19896" y="8369"/>
                </a:lnTo>
                <a:lnTo>
                  <a:pt x="19554" y="8540"/>
                </a:lnTo>
                <a:lnTo>
                  <a:pt x="19459" y="8578"/>
                </a:lnTo>
                <a:lnTo>
                  <a:pt x="19364" y="8616"/>
                </a:lnTo>
                <a:lnTo>
                  <a:pt x="19174" y="8636"/>
                </a:lnTo>
                <a:lnTo>
                  <a:pt x="18660" y="8674"/>
                </a:lnTo>
                <a:lnTo>
                  <a:pt x="18032" y="8655"/>
                </a:lnTo>
                <a:lnTo>
                  <a:pt x="17119" y="8559"/>
                </a:lnTo>
                <a:lnTo>
                  <a:pt x="16225" y="8655"/>
                </a:lnTo>
                <a:lnTo>
                  <a:pt x="16320" y="8997"/>
                </a:lnTo>
                <a:lnTo>
                  <a:pt x="16359" y="9149"/>
                </a:lnTo>
                <a:lnTo>
                  <a:pt x="16397" y="9301"/>
                </a:lnTo>
                <a:lnTo>
                  <a:pt x="16492" y="9396"/>
                </a:lnTo>
                <a:lnTo>
                  <a:pt x="16663" y="9415"/>
                </a:lnTo>
                <a:lnTo>
                  <a:pt x="17233" y="9472"/>
                </a:lnTo>
                <a:lnTo>
                  <a:pt x="17652" y="9434"/>
                </a:lnTo>
                <a:lnTo>
                  <a:pt x="18660" y="9301"/>
                </a:lnTo>
                <a:lnTo>
                  <a:pt x="19630" y="9415"/>
                </a:lnTo>
                <a:lnTo>
                  <a:pt x="20220" y="9434"/>
                </a:lnTo>
                <a:lnTo>
                  <a:pt x="20581" y="9396"/>
                </a:lnTo>
                <a:lnTo>
                  <a:pt x="20733" y="9377"/>
                </a:lnTo>
                <a:lnTo>
                  <a:pt x="20866" y="9282"/>
                </a:lnTo>
                <a:lnTo>
                  <a:pt x="20962" y="9130"/>
                </a:lnTo>
                <a:lnTo>
                  <a:pt x="20981" y="8959"/>
                </a:lnTo>
                <a:lnTo>
                  <a:pt x="21076" y="8293"/>
                </a:lnTo>
                <a:lnTo>
                  <a:pt x="21038" y="7913"/>
                </a:lnTo>
                <a:lnTo>
                  <a:pt x="20943" y="6771"/>
                </a:lnTo>
                <a:lnTo>
                  <a:pt x="20962" y="5611"/>
                </a:lnTo>
                <a:lnTo>
                  <a:pt x="21000" y="4470"/>
                </a:lnTo>
                <a:lnTo>
                  <a:pt x="20981" y="3329"/>
                </a:lnTo>
                <a:lnTo>
                  <a:pt x="20943" y="2168"/>
                </a:lnTo>
                <a:lnTo>
                  <a:pt x="20847" y="1864"/>
                </a:lnTo>
                <a:lnTo>
                  <a:pt x="20733" y="1769"/>
                </a:lnTo>
                <a:lnTo>
                  <a:pt x="20562" y="1712"/>
                </a:lnTo>
                <a:lnTo>
                  <a:pt x="20182" y="1674"/>
                </a:lnTo>
                <a:close/>
                <a:moveTo>
                  <a:pt x="6373" y="5668"/>
                </a:moveTo>
                <a:lnTo>
                  <a:pt x="6087" y="5687"/>
                </a:lnTo>
                <a:lnTo>
                  <a:pt x="5802" y="5725"/>
                </a:lnTo>
                <a:lnTo>
                  <a:pt x="5802" y="6486"/>
                </a:lnTo>
                <a:lnTo>
                  <a:pt x="5764" y="7133"/>
                </a:lnTo>
                <a:lnTo>
                  <a:pt x="5726" y="7513"/>
                </a:lnTo>
                <a:lnTo>
                  <a:pt x="5726" y="7856"/>
                </a:lnTo>
                <a:lnTo>
                  <a:pt x="5707" y="8046"/>
                </a:lnTo>
                <a:lnTo>
                  <a:pt x="5650" y="8236"/>
                </a:lnTo>
                <a:lnTo>
                  <a:pt x="5536" y="8426"/>
                </a:lnTo>
                <a:lnTo>
                  <a:pt x="5441" y="8540"/>
                </a:lnTo>
                <a:lnTo>
                  <a:pt x="5288" y="8636"/>
                </a:lnTo>
                <a:lnTo>
                  <a:pt x="5155" y="8655"/>
                </a:lnTo>
                <a:lnTo>
                  <a:pt x="5060" y="8655"/>
                </a:lnTo>
                <a:lnTo>
                  <a:pt x="4889" y="8674"/>
                </a:lnTo>
                <a:lnTo>
                  <a:pt x="4699" y="8674"/>
                </a:lnTo>
                <a:lnTo>
                  <a:pt x="4090" y="8769"/>
                </a:lnTo>
                <a:lnTo>
                  <a:pt x="2511" y="8636"/>
                </a:lnTo>
                <a:lnTo>
                  <a:pt x="1712" y="8655"/>
                </a:lnTo>
                <a:lnTo>
                  <a:pt x="1731" y="9035"/>
                </a:lnTo>
                <a:lnTo>
                  <a:pt x="1751" y="9225"/>
                </a:lnTo>
                <a:lnTo>
                  <a:pt x="1808" y="9339"/>
                </a:lnTo>
                <a:lnTo>
                  <a:pt x="1903" y="9396"/>
                </a:lnTo>
                <a:lnTo>
                  <a:pt x="2093" y="9434"/>
                </a:lnTo>
                <a:lnTo>
                  <a:pt x="3063" y="9529"/>
                </a:lnTo>
                <a:lnTo>
                  <a:pt x="4033" y="9491"/>
                </a:lnTo>
                <a:lnTo>
                  <a:pt x="5079" y="9491"/>
                </a:lnTo>
                <a:lnTo>
                  <a:pt x="5555" y="9529"/>
                </a:lnTo>
                <a:lnTo>
                  <a:pt x="6068" y="9491"/>
                </a:lnTo>
                <a:lnTo>
                  <a:pt x="6258" y="9434"/>
                </a:lnTo>
                <a:lnTo>
                  <a:pt x="6373" y="9396"/>
                </a:lnTo>
                <a:lnTo>
                  <a:pt x="6373" y="5668"/>
                </a:lnTo>
                <a:close/>
                <a:moveTo>
                  <a:pt x="8940" y="9415"/>
                </a:moveTo>
                <a:lnTo>
                  <a:pt x="8959" y="9472"/>
                </a:lnTo>
                <a:lnTo>
                  <a:pt x="8959" y="9625"/>
                </a:lnTo>
                <a:lnTo>
                  <a:pt x="8864" y="9663"/>
                </a:lnTo>
                <a:lnTo>
                  <a:pt x="8845" y="9606"/>
                </a:lnTo>
                <a:lnTo>
                  <a:pt x="8807" y="9587"/>
                </a:lnTo>
                <a:lnTo>
                  <a:pt x="8940" y="9415"/>
                </a:lnTo>
                <a:close/>
                <a:moveTo>
                  <a:pt x="11052" y="9682"/>
                </a:moveTo>
                <a:lnTo>
                  <a:pt x="11147" y="9815"/>
                </a:lnTo>
                <a:lnTo>
                  <a:pt x="11014" y="9967"/>
                </a:lnTo>
                <a:lnTo>
                  <a:pt x="10881" y="9872"/>
                </a:lnTo>
                <a:lnTo>
                  <a:pt x="10823" y="9891"/>
                </a:lnTo>
                <a:lnTo>
                  <a:pt x="10785" y="9891"/>
                </a:lnTo>
                <a:lnTo>
                  <a:pt x="10652" y="10005"/>
                </a:lnTo>
                <a:lnTo>
                  <a:pt x="10500" y="9967"/>
                </a:lnTo>
                <a:lnTo>
                  <a:pt x="10481" y="9910"/>
                </a:lnTo>
                <a:lnTo>
                  <a:pt x="10500" y="9815"/>
                </a:lnTo>
                <a:lnTo>
                  <a:pt x="10633" y="9682"/>
                </a:lnTo>
                <a:lnTo>
                  <a:pt x="10823" y="9701"/>
                </a:lnTo>
                <a:lnTo>
                  <a:pt x="10861" y="9701"/>
                </a:lnTo>
                <a:lnTo>
                  <a:pt x="10900" y="9720"/>
                </a:lnTo>
                <a:lnTo>
                  <a:pt x="11052" y="9682"/>
                </a:lnTo>
                <a:close/>
                <a:moveTo>
                  <a:pt x="11185" y="10005"/>
                </a:moveTo>
                <a:lnTo>
                  <a:pt x="11337" y="10043"/>
                </a:lnTo>
                <a:lnTo>
                  <a:pt x="11546" y="10195"/>
                </a:lnTo>
                <a:lnTo>
                  <a:pt x="11698" y="10423"/>
                </a:lnTo>
                <a:lnTo>
                  <a:pt x="11794" y="10519"/>
                </a:lnTo>
                <a:lnTo>
                  <a:pt x="11794" y="10633"/>
                </a:lnTo>
                <a:lnTo>
                  <a:pt x="11660" y="10652"/>
                </a:lnTo>
                <a:lnTo>
                  <a:pt x="11546" y="10557"/>
                </a:lnTo>
                <a:lnTo>
                  <a:pt x="11337" y="10557"/>
                </a:lnTo>
                <a:lnTo>
                  <a:pt x="11185" y="10652"/>
                </a:lnTo>
                <a:lnTo>
                  <a:pt x="11052" y="10519"/>
                </a:lnTo>
                <a:lnTo>
                  <a:pt x="11033" y="10290"/>
                </a:lnTo>
                <a:lnTo>
                  <a:pt x="11166" y="10157"/>
                </a:lnTo>
                <a:lnTo>
                  <a:pt x="11185" y="10005"/>
                </a:lnTo>
                <a:close/>
                <a:moveTo>
                  <a:pt x="10101" y="9872"/>
                </a:moveTo>
                <a:lnTo>
                  <a:pt x="10367" y="9986"/>
                </a:lnTo>
                <a:lnTo>
                  <a:pt x="10519" y="10271"/>
                </a:lnTo>
                <a:lnTo>
                  <a:pt x="10576" y="10423"/>
                </a:lnTo>
                <a:lnTo>
                  <a:pt x="10690" y="10462"/>
                </a:lnTo>
                <a:lnTo>
                  <a:pt x="10804" y="10442"/>
                </a:lnTo>
                <a:lnTo>
                  <a:pt x="10900" y="10557"/>
                </a:lnTo>
                <a:lnTo>
                  <a:pt x="10881" y="10671"/>
                </a:lnTo>
                <a:lnTo>
                  <a:pt x="10785" y="10728"/>
                </a:lnTo>
                <a:lnTo>
                  <a:pt x="10690" y="10747"/>
                </a:lnTo>
                <a:lnTo>
                  <a:pt x="10576" y="10633"/>
                </a:lnTo>
                <a:lnTo>
                  <a:pt x="10481" y="10442"/>
                </a:lnTo>
                <a:lnTo>
                  <a:pt x="10386" y="10271"/>
                </a:lnTo>
                <a:lnTo>
                  <a:pt x="10196" y="10157"/>
                </a:lnTo>
                <a:lnTo>
                  <a:pt x="10044" y="9986"/>
                </a:lnTo>
                <a:lnTo>
                  <a:pt x="10082" y="9891"/>
                </a:lnTo>
                <a:lnTo>
                  <a:pt x="10101" y="9872"/>
                </a:lnTo>
                <a:close/>
                <a:moveTo>
                  <a:pt x="10329" y="10804"/>
                </a:moveTo>
                <a:lnTo>
                  <a:pt x="10291" y="10937"/>
                </a:lnTo>
                <a:lnTo>
                  <a:pt x="10139" y="11032"/>
                </a:lnTo>
                <a:lnTo>
                  <a:pt x="10101" y="11013"/>
                </a:lnTo>
                <a:lnTo>
                  <a:pt x="10082" y="10956"/>
                </a:lnTo>
                <a:lnTo>
                  <a:pt x="10177" y="10823"/>
                </a:lnTo>
                <a:lnTo>
                  <a:pt x="10329" y="10804"/>
                </a:lnTo>
                <a:close/>
                <a:moveTo>
                  <a:pt x="9340" y="9453"/>
                </a:moveTo>
                <a:lnTo>
                  <a:pt x="9492" y="9587"/>
                </a:lnTo>
                <a:lnTo>
                  <a:pt x="9644" y="9739"/>
                </a:lnTo>
                <a:lnTo>
                  <a:pt x="9587" y="9967"/>
                </a:lnTo>
                <a:lnTo>
                  <a:pt x="9587" y="10214"/>
                </a:lnTo>
                <a:lnTo>
                  <a:pt x="9815" y="10271"/>
                </a:lnTo>
                <a:lnTo>
                  <a:pt x="9929" y="10100"/>
                </a:lnTo>
                <a:lnTo>
                  <a:pt x="10063" y="10214"/>
                </a:lnTo>
                <a:lnTo>
                  <a:pt x="10272" y="10404"/>
                </a:lnTo>
                <a:lnTo>
                  <a:pt x="10139" y="10671"/>
                </a:lnTo>
                <a:lnTo>
                  <a:pt x="10006" y="10823"/>
                </a:lnTo>
                <a:lnTo>
                  <a:pt x="9796" y="10481"/>
                </a:lnTo>
                <a:lnTo>
                  <a:pt x="9473" y="10385"/>
                </a:lnTo>
                <a:lnTo>
                  <a:pt x="9226" y="10176"/>
                </a:lnTo>
                <a:lnTo>
                  <a:pt x="8788" y="10176"/>
                </a:lnTo>
                <a:lnTo>
                  <a:pt x="8750" y="10233"/>
                </a:lnTo>
                <a:lnTo>
                  <a:pt x="8712" y="10271"/>
                </a:lnTo>
                <a:lnTo>
                  <a:pt x="8674" y="10481"/>
                </a:lnTo>
                <a:lnTo>
                  <a:pt x="8541" y="10671"/>
                </a:lnTo>
                <a:lnTo>
                  <a:pt x="8541" y="10899"/>
                </a:lnTo>
                <a:lnTo>
                  <a:pt x="8408" y="11165"/>
                </a:lnTo>
                <a:lnTo>
                  <a:pt x="8275" y="10785"/>
                </a:lnTo>
                <a:lnTo>
                  <a:pt x="8218" y="10366"/>
                </a:lnTo>
                <a:lnTo>
                  <a:pt x="8389" y="10347"/>
                </a:lnTo>
                <a:lnTo>
                  <a:pt x="8579" y="10290"/>
                </a:lnTo>
                <a:lnTo>
                  <a:pt x="8617" y="10100"/>
                </a:lnTo>
                <a:lnTo>
                  <a:pt x="8788" y="10100"/>
                </a:lnTo>
                <a:lnTo>
                  <a:pt x="8997" y="10005"/>
                </a:lnTo>
                <a:lnTo>
                  <a:pt x="9188" y="9986"/>
                </a:lnTo>
                <a:lnTo>
                  <a:pt x="9321" y="9891"/>
                </a:lnTo>
                <a:lnTo>
                  <a:pt x="9283" y="9777"/>
                </a:lnTo>
                <a:lnTo>
                  <a:pt x="9169" y="9644"/>
                </a:lnTo>
                <a:lnTo>
                  <a:pt x="9169" y="9510"/>
                </a:lnTo>
                <a:lnTo>
                  <a:pt x="9340" y="9453"/>
                </a:lnTo>
                <a:close/>
                <a:moveTo>
                  <a:pt x="9112" y="10576"/>
                </a:moveTo>
                <a:lnTo>
                  <a:pt x="9321" y="10728"/>
                </a:lnTo>
                <a:lnTo>
                  <a:pt x="9188" y="10937"/>
                </a:lnTo>
                <a:lnTo>
                  <a:pt x="9035" y="11222"/>
                </a:lnTo>
                <a:lnTo>
                  <a:pt x="8864" y="11374"/>
                </a:lnTo>
                <a:lnTo>
                  <a:pt x="8750" y="11146"/>
                </a:lnTo>
                <a:lnTo>
                  <a:pt x="8788" y="10728"/>
                </a:lnTo>
                <a:lnTo>
                  <a:pt x="9112" y="10576"/>
                </a:lnTo>
                <a:close/>
                <a:moveTo>
                  <a:pt x="10785" y="11108"/>
                </a:moveTo>
                <a:lnTo>
                  <a:pt x="10881" y="11146"/>
                </a:lnTo>
                <a:lnTo>
                  <a:pt x="10881" y="11336"/>
                </a:lnTo>
                <a:lnTo>
                  <a:pt x="10785" y="11374"/>
                </a:lnTo>
                <a:lnTo>
                  <a:pt x="10747" y="11317"/>
                </a:lnTo>
                <a:lnTo>
                  <a:pt x="10747" y="11127"/>
                </a:lnTo>
                <a:lnTo>
                  <a:pt x="10785" y="11108"/>
                </a:lnTo>
                <a:close/>
                <a:moveTo>
                  <a:pt x="11546" y="10728"/>
                </a:moveTo>
                <a:lnTo>
                  <a:pt x="11660" y="10937"/>
                </a:lnTo>
                <a:lnTo>
                  <a:pt x="11603" y="11127"/>
                </a:lnTo>
                <a:lnTo>
                  <a:pt x="11603" y="11298"/>
                </a:lnTo>
                <a:lnTo>
                  <a:pt x="11508" y="11413"/>
                </a:lnTo>
                <a:lnTo>
                  <a:pt x="11280" y="11241"/>
                </a:lnTo>
                <a:lnTo>
                  <a:pt x="11033" y="11089"/>
                </a:lnTo>
                <a:lnTo>
                  <a:pt x="11242" y="10956"/>
                </a:lnTo>
                <a:lnTo>
                  <a:pt x="11413" y="10937"/>
                </a:lnTo>
                <a:lnTo>
                  <a:pt x="11546" y="10937"/>
                </a:lnTo>
                <a:lnTo>
                  <a:pt x="11546" y="10728"/>
                </a:lnTo>
                <a:close/>
                <a:moveTo>
                  <a:pt x="11223" y="11413"/>
                </a:moveTo>
                <a:lnTo>
                  <a:pt x="11242" y="11622"/>
                </a:lnTo>
                <a:lnTo>
                  <a:pt x="11261" y="11812"/>
                </a:lnTo>
                <a:lnTo>
                  <a:pt x="11223" y="11850"/>
                </a:lnTo>
                <a:lnTo>
                  <a:pt x="11128" y="11793"/>
                </a:lnTo>
                <a:lnTo>
                  <a:pt x="11090" y="11603"/>
                </a:lnTo>
                <a:lnTo>
                  <a:pt x="11223" y="11413"/>
                </a:lnTo>
                <a:close/>
                <a:moveTo>
                  <a:pt x="9834" y="11108"/>
                </a:moveTo>
                <a:lnTo>
                  <a:pt x="9720" y="11336"/>
                </a:lnTo>
                <a:lnTo>
                  <a:pt x="9701" y="11622"/>
                </a:lnTo>
                <a:lnTo>
                  <a:pt x="9701" y="11717"/>
                </a:lnTo>
                <a:lnTo>
                  <a:pt x="9720" y="11850"/>
                </a:lnTo>
                <a:lnTo>
                  <a:pt x="9530" y="11888"/>
                </a:lnTo>
                <a:lnTo>
                  <a:pt x="9378" y="11698"/>
                </a:lnTo>
                <a:lnTo>
                  <a:pt x="9378" y="11679"/>
                </a:lnTo>
                <a:lnTo>
                  <a:pt x="9359" y="11660"/>
                </a:lnTo>
                <a:lnTo>
                  <a:pt x="9473" y="11222"/>
                </a:lnTo>
                <a:lnTo>
                  <a:pt x="9834" y="11108"/>
                </a:lnTo>
                <a:close/>
                <a:moveTo>
                  <a:pt x="9055" y="11470"/>
                </a:moveTo>
                <a:lnTo>
                  <a:pt x="9169" y="11622"/>
                </a:lnTo>
                <a:lnTo>
                  <a:pt x="9302" y="11812"/>
                </a:lnTo>
                <a:lnTo>
                  <a:pt x="9397" y="11869"/>
                </a:lnTo>
                <a:lnTo>
                  <a:pt x="9378" y="11983"/>
                </a:lnTo>
                <a:lnTo>
                  <a:pt x="9340" y="12040"/>
                </a:lnTo>
                <a:lnTo>
                  <a:pt x="9245" y="12097"/>
                </a:lnTo>
                <a:lnTo>
                  <a:pt x="9150" y="12078"/>
                </a:lnTo>
                <a:lnTo>
                  <a:pt x="8997" y="11508"/>
                </a:lnTo>
                <a:lnTo>
                  <a:pt x="9055" y="11470"/>
                </a:lnTo>
                <a:close/>
                <a:moveTo>
                  <a:pt x="10272" y="11641"/>
                </a:moveTo>
                <a:lnTo>
                  <a:pt x="10120" y="11774"/>
                </a:lnTo>
                <a:lnTo>
                  <a:pt x="10006" y="11907"/>
                </a:lnTo>
                <a:lnTo>
                  <a:pt x="10215" y="12116"/>
                </a:lnTo>
                <a:lnTo>
                  <a:pt x="10044" y="12345"/>
                </a:lnTo>
                <a:lnTo>
                  <a:pt x="9948" y="11736"/>
                </a:lnTo>
                <a:lnTo>
                  <a:pt x="10272" y="11641"/>
                </a:lnTo>
                <a:close/>
                <a:moveTo>
                  <a:pt x="11432" y="12440"/>
                </a:moveTo>
                <a:lnTo>
                  <a:pt x="11451" y="12535"/>
                </a:lnTo>
                <a:lnTo>
                  <a:pt x="11337" y="12668"/>
                </a:lnTo>
                <a:lnTo>
                  <a:pt x="11166" y="12630"/>
                </a:lnTo>
                <a:lnTo>
                  <a:pt x="11166" y="12440"/>
                </a:lnTo>
                <a:close/>
                <a:moveTo>
                  <a:pt x="10747" y="11774"/>
                </a:moveTo>
                <a:lnTo>
                  <a:pt x="10957" y="12097"/>
                </a:lnTo>
                <a:lnTo>
                  <a:pt x="10804" y="12440"/>
                </a:lnTo>
                <a:lnTo>
                  <a:pt x="10823" y="12516"/>
                </a:lnTo>
                <a:lnTo>
                  <a:pt x="10823" y="12554"/>
                </a:lnTo>
                <a:lnTo>
                  <a:pt x="10785" y="12706"/>
                </a:lnTo>
                <a:lnTo>
                  <a:pt x="10671" y="12896"/>
                </a:lnTo>
                <a:lnTo>
                  <a:pt x="10652" y="12630"/>
                </a:lnTo>
                <a:lnTo>
                  <a:pt x="10747" y="12421"/>
                </a:lnTo>
                <a:lnTo>
                  <a:pt x="10690" y="12097"/>
                </a:lnTo>
                <a:lnTo>
                  <a:pt x="10747" y="11774"/>
                </a:lnTo>
                <a:close/>
                <a:moveTo>
                  <a:pt x="9378" y="12535"/>
                </a:moveTo>
                <a:lnTo>
                  <a:pt x="9454" y="12611"/>
                </a:lnTo>
                <a:lnTo>
                  <a:pt x="9492" y="12706"/>
                </a:lnTo>
                <a:lnTo>
                  <a:pt x="9454" y="12858"/>
                </a:lnTo>
                <a:lnTo>
                  <a:pt x="9321" y="12991"/>
                </a:lnTo>
                <a:lnTo>
                  <a:pt x="9264" y="12839"/>
                </a:lnTo>
                <a:lnTo>
                  <a:pt x="9226" y="12744"/>
                </a:lnTo>
                <a:lnTo>
                  <a:pt x="9264" y="12573"/>
                </a:lnTo>
                <a:lnTo>
                  <a:pt x="9378" y="12535"/>
                </a:lnTo>
                <a:close/>
                <a:moveTo>
                  <a:pt x="8864" y="12820"/>
                </a:moveTo>
                <a:lnTo>
                  <a:pt x="8978" y="12839"/>
                </a:lnTo>
                <a:lnTo>
                  <a:pt x="8997" y="12953"/>
                </a:lnTo>
                <a:lnTo>
                  <a:pt x="8978" y="13048"/>
                </a:lnTo>
                <a:lnTo>
                  <a:pt x="8940" y="13143"/>
                </a:lnTo>
                <a:lnTo>
                  <a:pt x="8845" y="13029"/>
                </a:lnTo>
                <a:lnTo>
                  <a:pt x="8788" y="12934"/>
                </a:lnTo>
                <a:lnTo>
                  <a:pt x="8807" y="12820"/>
                </a:lnTo>
                <a:close/>
                <a:moveTo>
                  <a:pt x="9606" y="12402"/>
                </a:moveTo>
                <a:lnTo>
                  <a:pt x="9948" y="12592"/>
                </a:lnTo>
                <a:lnTo>
                  <a:pt x="10462" y="12858"/>
                </a:lnTo>
                <a:lnTo>
                  <a:pt x="10462" y="13048"/>
                </a:lnTo>
                <a:lnTo>
                  <a:pt x="10291" y="13239"/>
                </a:lnTo>
                <a:lnTo>
                  <a:pt x="10082" y="13220"/>
                </a:lnTo>
                <a:lnTo>
                  <a:pt x="9796" y="12877"/>
                </a:lnTo>
                <a:lnTo>
                  <a:pt x="9606" y="12402"/>
                </a:lnTo>
                <a:close/>
                <a:moveTo>
                  <a:pt x="11166" y="12953"/>
                </a:moveTo>
                <a:lnTo>
                  <a:pt x="11356" y="13086"/>
                </a:lnTo>
                <a:lnTo>
                  <a:pt x="11223" y="13239"/>
                </a:lnTo>
                <a:lnTo>
                  <a:pt x="11014" y="13239"/>
                </a:lnTo>
                <a:lnTo>
                  <a:pt x="10995" y="13124"/>
                </a:lnTo>
                <a:lnTo>
                  <a:pt x="10976" y="13086"/>
                </a:lnTo>
                <a:lnTo>
                  <a:pt x="11166" y="12953"/>
                </a:lnTo>
                <a:close/>
                <a:moveTo>
                  <a:pt x="9929" y="13315"/>
                </a:moveTo>
                <a:lnTo>
                  <a:pt x="9987" y="13410"/>
                </a:lnTo>
                <a:lnTo>
                  <a:pt x="9891" y="13429"/>
                </a:lnTo>
                <a:lnTo>
                  <a:pt x="9834" y="13429"/>
                </a:lnTo>
                <a:lnTo>
                  <a:pt x="9815" y="13410"/>
                </a:lnTo>
                <a:lnTo>
                  <a:pt x="9796" y="13372"/>
                </a:lnTo>
                <a:lnTo>
                  <a:pt x="9834" y="13315"/>
                </a:lnTo>
                <a:close/>
                <a:moveTo>
                  <a:pt x="10462" y="13429"/>
                </a:moveTo>
                <a:lnTo>
                  <a:pt x="10462" y="13467"/>
                </a:lnTo>
                <a:lnTo>
                  <a:pt x="10500" y="13467"/>
                </a:lnTo>
                <a:lnTo>
                  <a:pt x="10538" y="13581"/>
                </a:lnTo>
                <a:lnTo>
                  <a:pt x="10519" y="13619"/>
                </a:lnTo>
                <a:lnTo>
                  <a:pt x="10500" y="13657"/>
                </a:lnTo>
                <a:lnTo>
                  <a:pt x="10405" y="13619"/>
                </a:lnTo>
                <a:lnTo>
                  <a:pt x="10367" y="13524"/>
                </a:lnTo>
                <a:lnTo>
                  <a:pt x="10462" y="13429"/>
                </a:lnTo>
                <a:close/>
                <a:moveTo>
                  <a:pt x="10538" y="14094"/>
                </a:moveTo>
                <a:lnTo>
                  <a:pt x="10424" y="14380"/>
                </a:lnTo>
                <a:lnTo>
                  <a:pt x="10386" y="14570"/>
                </a:lnTo>
                <a:lnTo>
                  <a:pt x="10291" y="14570"/>
                </a:lnTo>
                <a:lnTo>
                  <a:pt x="10272" y="14475"/>
                </a:lnTo>
                <a:lnTo>
                  <a:pt x="10291" y="14285"/>
                </a:lnTo>
                <a:lnTo>
                  <a:pt x="10538" y="14094"/>
                </a:lnTo>
                <a:close/>
                <a:moveTo>
                  <a:pt x="10329" y="14874"/>
                </a:moveTo>
                <a:lnTo>
                  <a:pt x="10424" y="14931"/>
                </a:lnTo>
                <a:lnTo>
                  <a:pt x="10443" y="15026"/>
                </a:lnTo>
                <a:lnTo>
                  <a:pt x="10405" y="15065"/>
                </a:lnTo>
                <a:lnTo>
                  <a:pt x="10386" y="15122"/>
                </a:lnTo>
                <a:lnTo>
                  <a:pt x="10310" y="15046"/>
                </a:lnTo>
                <a:lnTo>
                  <a:pt x="10291" y="14950"/>
                </a:lnTo>
                <a:lnTo>
                  <a:pt x="10310" y="14931"/>
                </a:lnTo>
                <a:lnTo>
                  <a:pt x="10329" y="14874"/>
                </a:lnTo>
                <a:close/>
                <a:moveTo>
                  <a:pt x="13715" y="5687"/>
                </a:moveTo>
                <a:lnTo>
                  <a:pt x="13372" y="5725"/>
                </a:lnTo>
                <a:lnTo>
                  <a:pt x="13391" y="6467"/>
                </a:lnTo>
                <a:lnTo>
                  <a:pt x="13448" y="7456"/>
                </a:lnTo>
                <a:lnTo>
                  <a:pt x="13448" y="9491"/>
                </a:lnTo>
                <a:lnTo>
                  <a:pt x="13391" y="11508"/>
                </a:lnTo>
                <a:lnTo>
                  <a:pt x="13353" y="12478"/>
                </a:lnTo>
                <a:lnTo>
                  <a:pt x="13334" y="13448"/>
                </a:lnTo>
                <a:lnTo>
                  <a:pt x="13353" y="14399"/>
                </a:lnTo>
                <a:lnTo>
                  <a:pt x="13391" y="15217"/>
                </a:lnTo>
                <a:lnTo>
                  <a:pt x="13677" y="15236"/>
                </a:lnTo>
                <a:lnTo>
                  <a:pt x="14114" y="15198"/>
                </a:lnTo>
                <a:lnTo>
                  <a:pt x="14114" y="14969"/>
                </a:lnTo>
                <a:lnTo>
                  <a:pt x="14133" y="13980"/>
                </a:lnTo>
                <a:lnTo>
                  <a:pt x="14190" y="13010"/>
                </a:lnTo>
                <a:lnTo>
                  <a:pt x="14209" y="12002"/>
                </a:lnTo>
                <a:lnTo>
                  <a:pt x="14228" y="11032"/>
                </a:lnTo>
                <a:lnTo>
                  <a:pt x="14228" y="9035"/>
                </a:lnTo>
                <a:lnTo>
                  <a:pt x="14190" y="8217"/>
                </a:lnTo>
                <a:lnTo>
                  <a:pt x="14152" y="8084"/>
                </a:lnTo>
                <a:lnTo>
                  <a:pt x="14133" y="7703"/>
                </a:lnTo>
                <a:lnTo>
                  <a:pt x="13943" y="6657"/>
                </a:lnTo>
                <a:lnTo>
                  <a:pt x="13848" y="5687"/>
                </a:lnTo>
                <a:close/>
                <a:moveTo>
                  <a:pt x="11870" y="15711"/>
                </a:moveTo>
                <a:lnTo>
                  <a:pt x="11908" y="15749"/>
                </a:lnTo>
                <a:lnTo>
                  <a:pt x="11927" y="15749"/>
                </a:lnTo>
                <a:lnTo>
                  <a:pt x="11927" y="15768"/>
                </a:lnTo>
                <a:lnTo>
                  <a:pt x="11908" y="15806"/>
                </a:lnTo>
                <a:lnTo>
                  <a:pt x="11851" y="15806"/>
                </a:lnTo>
                <a:lnTo>
                  <a:pt x="11813" y="15844"/>
                </a:lnTo>
                <a:lnTo>
                  <a:pt x="11755" y="15806"/>
                </a:lnTo>
                <a:lnTo>
                  <a:pt x="11736" y="15806"/>
                </a:lnTo>
                <a:lnTo>
                  <a:pt x="11755" y="15711"/>
                </a:lnTo>
                <a:close/>
                <a:moveTo>
                  <a:pt x="12478" y="16453"/>
                </a:moveTo>
                <a:lnTo>
                  <a:pt x="12383" y="16510"/>
                </a:lnTo>
                <a:lnTo>
                  <a:pt x="12288" y="16472"/>
                </a:lnTo>
                <a:lnTo>
                  <a:pt x="12383" y="16453"/>
                </a:lnTo>
                <a:close/>
                <a:moveTo>
                  <a:pt x="11223" y="16814"/>
                </a:moveTo>
                <a:lnTo>
                  <a:pt x="11261" y="16910"/>
                </a:lnTo>
                <a:lnTo>
                  <a:pt x="11375" y="16948"/>
                </a:lnTo>
                <a:lnTo>
                  <a:pt x="11375" y="17081"/>
                </a:lnTo>
                <a:lnTo>
                  <a:pt x="11337" y="17195"/>
                </a:lnTo>
                <a:lnTo>
                  <a:pt x="11223" y="17176"/>
                </a:lnTo>
                <a:lnTo>
                  <a:pt x="11052" y="17214"/>
                </a:lnTo>
                <a:lnTo>
                  <a:pt x="10957" y="17271"/>
                </a:lnTo>
                <a:lnTo>
                  <a:pt x="10900" y="17233"/>
                </a:lnTo>
                <a:lnTo>
                  <a:pt x="10881" y="17195"/>
                </a:lnTo>
                <a:lnTo>
                  <a:pt x="10938" y="17138"/>
                </a:lnTo>
                <a:lnTo>
                  <a:pt x="10976" y="16986"/>
                </a:lnTo>
                <a:lnTo>
                  <a:pt x="11128" y="16852"/>
                </a:lnTo>
                <a:lnTo>
                  <a:pt x="11223" y="16814"/>
                </a:lnTo>
                <a:close/>
                <a:moveTo>
                  <a:pt x="8313" y="17347"/>
                </a:moveTo>
                <a:lnTo>
                  <a:pt x="8370" y="17385"/>
                </a:lnTo>
                <a:lnTo>
                  <a:pt x="8389" y="17404"/>
                </a:lnTo>
                <a:lnTo>
                  <a:pt x="8389" y="17423"/>
                </a:lnTo>
                <a:lnTo>
                  <a:pt x="8332" y="17461"/>
                </a:lnTo>
                <a:lnTo>
                  <a:pt x="8294" y="17461"/>
                </a:lnTo>
                <a:lnTo>
                  <a:pt x="8237" y="17423"/>
                </a:lnTo>
                <a:lnTo>
                  <a:pt x="8275" y="17385"/>
                </a:lnTo>
                <a:lnTo>
                  <a:pt x="8313" y="17347"/>
                </a:lnTo>
                <a:close/>
                <a:moveTo>
                  <a:pt x="9074" y="17214"/>
                </a:moveTo>
                <a:lnTo>
                  <a:pt x="9093" y="17233"/>
                </a:lnTo>
                <a:lnTo>
                  <a:pt x="8997" y="17385"/>
                </a:lnTo>
                <a:lnTo>
                  <a:pt x="8883" y="17480"/>
                </a:lnTo>
                <a:lnTo>
                  <a:pt x="8864" y="17613"/>
                </a:lnTo>
                <a:lnTo>
                  <a:pt x="8826" y="17746"/>
                </a:lnTo>
                <a:lnTo>
                  <a:pt x="8788" y="17842"/>
                </a:lnTo>
                <a:lnTo>
                  <a:pt x="8674" y="17861"/>
                </a:lnTo>
                <a:lnTo>
                  <a:pt x="8617" y="17842"/>
                </a:lnTo>
                <a:lnTo>
                  <a:pt x="8598" y="17746"/>
                </a:lnTo>
                <a:lnTo>
                  <a:pt x="8617" y="17689"/>
                </a:lnTo>
                <a:lnTo>
                  <a:pt x="8712" y="17689"/>
                </a:lnTo>
                <a:lnTo>
                  <a:pt x="8807" y="17651"/>
                </a:lnTo>
                <a:lnTo>
                  <a:pt x="8807" y="17518"/>
                </a:lnTo>
                <a:lnTo>
                  <a:pt x="8902" y="17347"/>
                </a:lnTo>
                <a:lnTo>
                  <a:pt x="9074" y="17233"/>
                </a:lnTo>
                <a:lnTo>
                  <a:pt x="9074" y="17214"/>
                </a:lnTo>
                <a:close/>
                <a:moveTo>
                  <a:pt x="12079" y="17670"/>
                </a:moveTo>
                <a:lnTo>
                  <a:pt x="12098" y="17784"/>
                </a:lnTo>
                <a:lnTo>
                  <a:pt x="12079" y="17842"/>
                </a:lnTo>
                <a:lnTo>
                  <a:pt x="12041" y="17937"/>
                </a:lnTo>
                <a:lnTo>
                  <a:pt x="11946" y="17880"/>
                </a:lnTo>
                <a:lnTo>
                  <a:pt x="11927" y="17842"/>
                </a:lnTo>
                <a:lnTo>
                  <a:pt x="11908" y="17804"/>
                </a:lnTo>
                <a:lnTo>
                  <a:pt x="11908" y="17765"/>
                </a:lnTo>
                <a:lnTo>
                  <a:pt x="12003" y="17670"/>
                </a:lnTo>
                <a:close/>
                <a:moveTo>
                  <a:pt x="14552" y="18032"/>
                </a:moveTo>
                <a:lnTo>
                  <a:pt x="14571" y="18127"/>
                </a:lnTo>
                <a:lnTo>
                  <a:pt x="14513" y="18222"/>
                </a:lnTo>
                <a:lnTo>
                  <a:pt x="14380" y="18184"/>
                </a:lnTo>
                <a:lnTo>
                  <a:pt x="14323" y="18146"/>
                </a:lnTo>
                <a:lnTo>
                  <a:pt x="14285" y="18032"/>
                </a:lnTo>
                <a:close/>
                <a:moveTo>
                  <a:pt x="8332" y="18336"/>
                </a:moveTo>
                <a:lnTo>
                  <a:pt x="8484" y="18374"/>
                </a:lnTo>
                <a:lnTo>
                  <a:pt x="8389" y="18431"/>
                </a:lnTo>
                <a:lnTo>
                  <a:pt x="8332" y="18469"/>
                </a:lnTo>
                <a:lnTo>
                  <a:pt x="8313" y="18602"/>
                </a:lnTo>
                <a:lnTo>
                  <a:pt x="8199" y="18640"/>
                </a:lnTo>
                <a:lnTo>
                  <a:pt x="8084" y="18545"/>
                </a:lnTo>
                <a:lnTo>
                  <a:pt x="8046" y="18412"/>
                </a:lnTo>
                <a:lnTo>
                  <a:pt x="8084" y="18355"/>
                </a:lnTo>
                <a:lnTo>
                  <a:pt x="8199" y="18355"/>
                </a:lnTo>
                <a:lnTo>
                  <a:pt x="8332" y="18336"/>
                </a:lnTo>
                <a:close/>
                <a:moveTo>
                  <a:pt x="12478" y="18298"/>
                </a:moveTo>
                <a:lnTo>
                  <a:pt x="12764" y="18355"/>
                </a:lnTo>
                <a:lnTo>
                  <a:pt x="12802" y="18621"/>
                </a:lnTo>
                <a:lnTo>
                  <a:pt x="12802" y="18640"/>
                </a:lnTo>
                <a:lnTo>
                  <a:pt x="12707" y="18755"/>
                </a:lnTo>
                <a:lnTo>
                  <a:pt x="12573" y="18736"/>
                </a:lnTo>
                <a:lnTo>
                  <a:pt x="12573" y="18450"/>
                </a:lnTo>
                <a:lnTo>
                  <a:pt x="12478" y="18298"/>
                </a:lnTo>
                <a:close/>
                <a:moveTo>
                  <a:pt x="10424" y="18640"/>
                </a:moveTo>
                <a:lnTo>
                  <a:pt x="10443" y="18697"/>
                </a:lnTo>
                <a:lnTo>
                  <a:pt x="10424" y="18793"/>
                </a:lnTo>
                <a:lnTo>
                  <a:pt x="10386" y="18831"/>
                </a:lnTo>
                <a:lnTo>
                  <a:pt x="10291" y="18736"/>
                </a:lnTo>
                <a:lnTo>
                  <a:pt x="10291" y="18697"/>
                </a:lnTo>
                <a:lnTo>
                  <a:pt x="10386" y="18640"/>
                </a:lnTo>
                <a:close/>
                <a:moveTo>
                  <a:pt x="11889" y="18755"/>
                </a:moveTo>
                <a:lnTo>
                  <a:pt x="11889" y="18774"/>
                </a:lnTo>
                <a:lnTo>
                  <a:pt x="11908" y="18812"/>
                </a:lnTo>
                <a:lnTo>
                  <a:pt x="11908" y="18907"/>
                </a:lnTo>
                <a:lnTo>
                  <a:pt x="11851" y="18850"/>
                </a:lnTo>
                <a:lnTo>
                  <a:pt x="11813" y="18888"/>
                </a:lnTo>
                <a:lnTo>
                  <a:pt x="11794" y="18850"/>
                </a:lnTo>
                <a:lnTo>
                  <a:pt x="11698" y="18945"/>
                </a:lnTo>
                <a:lnTo>
                  <a:pt x="11565" y="18907"/>
                </a:lnTo>
                <a:lnTo>
                  <a:pt x="11622" y="18812"/>
                </a:lnTo>
                <a:lnTo>
                  <a:pt x="11736" y="18812"/>
                </a:lnTo>
                <a:lnTo>
                  <a:pt x="11794" y="18755"/>
                </a:lnTo>
                <a:close/>
                <a:moveTo>
                  <a:pt x="13924" y="18774"/>
                </a:moveTo>
                <a:lnTo>
                  <a:pt x="14019" y="18831"/>
                </a:lnTo>
                <a:lnTo>
                  <a:pt x="14019" y="18945"/>
                </a:lnTo>
                <a:lnTo>
                  <a:pt x="13981" y="18945"/>
                </a:lnTo>
                <a:lnTo>
                  <a:pt x="13886" y="18850"/>
                </a:lnTo>
                <a:lnTo>
                  <a:pt x="13791" y="18869"/>
                </a:lnTo>
                <a:lnTo>
                  <a:pt x="13658" y="18907"/>
                </a:lnTo>
                <a:lnTo>
                  <a:pt x="13791" y="18774"/>
                </a:lnTo>
                <a:close/>
                <a:moveTo>
                  <a:pt x="6772" y="19078"/>
                </a:moveTo>
                <a:lnTo>
                  <a:pt x="6905" y="19116"/>
                </a:lnTo>
                <a:lnTo>
                  <a:pt x="7038" y="19173"/>
                </a:lnTo>
                <a:lnTo>
                  <a:pt x="6886" y="19211"/>
                </a:lnTo>
                <a:lnTo>
                  <a:pt x="6772" y="19173"/>
                </a:lnTo>
                <a:lnTo>
                  <a:pt x="6772" y="19078"/>
                </a:lnTo>
                <a:close/>
                <a:moveTo>
                  <a:pt x="4661" y="0"/>
                </a:moveTo>
                <a:lnTo>
                  <a:pt x="3615" y="57"/>
                </a:lnTo>
                <a:lnTo>
                  <a:pt x="2568" y="76"/>
                </a:lnTo>
                <a:lnTo>
                  <a:pt x="1503" y="19"/>
                </a:lnTo>
                <a:lnTo>
                  <a:pt x="514" y="152"/>
                </a:lnTo>
                <a:lnTo>
                  <a:pt x="343" y="171"/>
                </a:lnTo>
                <a:lnTo>
                  <a:pt x="210" y="209"/>
                </a:lnTo>
                <a:lnTo>
                  <a:pt x="153" y="342"/>
                </a:lnTo>
                <a:lnTo>
                  <a:pt x="134" y="495"/>
                </a:lnTo>
                <a:lnTo>
                  <a:pt x="1" y="1636"/>
                </a:lnTo>
                <a:lnTo>
                  <a:pt x="1" y="2815"/>
                </a:lnTo>
                <a:lnTo>
                  <a:pt x="96" y="3956"/>
                </a:lnTo>
                <a:lnTo>
                  <a:pt x="191" y="5117"/>
                </a:lnTo>
                <a:lnTo>
                  <a:pt x="134" y="6258"/>
                </a:lnTo>
                <a:lnTo>
                  <a:pt x="191" y="7399"/>
                </a:lnTo>
                <a:lnTo>
                  <a:pt x="210" y="7589"/>
                </a:lnTo>
                <a:lnTo>
                  <a:pt x="248" y="7703"/>
                </a:lnTo>
                <a:lnTo>
                  <a:pt x="343" y="7761"/>
                </a:lnTo>
                <a:lnTo>
                  <a:pt x="533" y="7799"/>
                </a:lnTo>
                <a:lnTo>
                  <a:pt x="1522" y="7894"/>
                </a:lnTo>
                <a:lnTo>
                  <a:pt x="2492" y="7856"/>
                </a:lnTo>
                <a:lnTo>
                  <a:pt x="3481" y="7951"/>
                </a:lnTo>
                <a:lnTo>
                  <a:pt x="3957" y="7989"/>
                </a:lnTo>
                <a:lnTo>
                  <a:pt x="4490" y="7951"/>
                </a:lnTo>
                <a:lnTo>
                  <a:pt x="4680" y="7894"/>
                </a:lnTo>
                <a:lnTo>
                  <a:pt x="4813" y="7780"/>
                </a:lnTo>
                <a:lnTo>
                  <a:pt x="4908" y="7665"/>
                </a:lnTo>
                <a:lnTo>
                  <a:pt x="4965" y="7475"/>
                </a:lnTo>
                <a:lnTo>
                  <a:pt x="5060" y="7000"/>
                </a:lnTo>
                <a:lnTo>
                  <a:pt x="5079" y="6372"/>
                </a:lnTo>
                <a:lnTo>
                  <a:pt x="5060" y="5250"/>
                </a:lnTo>
                <a:lnTo>
                  <a:pt x="5174" y="5041"/>
                </a:lnTo>
                <a:lnTo>
                  <a:pt x="5441" y="5003"/>
                </a:lnTo>
                <a:lnTo>
                  <a:pt x="5954" y="4907"/>
                </a:lnTo>
                <a:lnTo>
                  <a:pt x="6468" y="4850"/>
                </a:lnTo>
                <a:lnTo>
                  <a:pt x="6620" y="4869"/>
                </a:lnTo>
                <a:lnTo>
                  <a:pt x="6810" y="5022"/>
                </a:lnTo>
                <a:lnTo>
                  <a:pt x="6905" y="5155"/>
                </a:lnTo>
                <a:lnTo>
                  <a:pt x="6962" y="5345"/>
                </a:lnTo>
                <a:lnTo>
                  <a:pt x="6981" y="6334"/>
                </a:lnTo>
                <a:lnTo>
                  <a:pt x="6981" y="11317"/>
                </a:lnTo>
                <a:lnTo>
                  <a:pt x="6943" y="12326"/>
                </a:lnTo>
                <a:lnTo>
                  <a:pt x="6886" y="13296"/>
                </a:lnTo>
                <a:lnTo>
                  <a:pt x="6886" y="14285"/>
                </a:lnTo>
                <a:lnTo>
                  <a:pt x="6848" y="15274"/>
                </a:lnTo>
                <a:lnTo>
                  <a:pt x="6867" y="15578"/>
                </a:lnTo>
                <a:lnTo>
                  <a:pt x="6772" y="15711"/>
                </a:lnTo>
                <a:lnTo>
                  <a:pt x="5859" y="15749"/>
                </a:lnTo>
                <a:lnTo>
                  <a:pt x="5517" y="15711"/>
                </a:lnTo>
                <a:lnTo>
                  <a:pt x="4946" y="15768"/>
                </a:lnTo>
                <a:lnTo>
                  <a:pt x="4623" y="15863"/>
                </a:lnTo>
                <a:lnTo>
                  <a:pt x="4528" y="15978"/>
                </a:lnTo>
                <a:lnTo>
                  <a:pt x="4490" y="16149"/>
                </a:lnTo>
                <a:lnTo>
                  <a:pt x="4394" y="16643"/>
                </a:lnTo>
                <a:lnTo>
                  <a:pt x="4413" y="17081"/>
                </a:lnTo>
                <a:lnTo>
                  <a:pt x="4509" y="17975"/>
                </a:lnTo>
                <a:lnTo>
                  <a:pt x="4490" y="18907"/>
                </a:lnTo>
                <a:lnTo>
                  <a:pt x="4509" y="19801"/>
                </a:lnTo>
                <a:lnTo>
                  <a:pt x="4509" y="20143"/>
                </a:lnTo>
                <a:lnTo>
                  <a:pt x="4680" y="20314"/>
                </a:lnTo>
                <a:lnTo>
                  <a:pt x="5250" y="20409"/>
                </a:lnTo>
                <a:lnTo>
                  <a:pt x="5688" y="20409"/>
                </a:lnTo>
                <a:lnTo>
                  <a:pt x="6734" y="20314"/>
                </a:lnTo>
                <a:lnTo>
                  <a:pt x="10785" y="20181"/>
                </a:lnTo>
                <a:lnTo>
                  <a:pt x="11774" y="20181"/>
                </a:lnTo>
                <a:lnTo>
                  <a:pt x="12783" y="20162"/>
                </a:lnTo>
                <a:lnTo>
                  <a:pt x="13829" y="20257"/>
                </a:lnTo>
                <a:lnTo>
                  <a:pt x="14323" y="20276"/>
                </a:lnTo>
                <a:lnTo>
                  <a:pt x="14799" y="20181"/>
                </a:lnTo>
                <a:lnTo>
                  <a:pt x="14951" y="20067"/>
                </a:lnTo>
                <a:lnTo>
                  <a:pt x="14951" y="19801"/>
                </a:lnTo>
                <a:lnTo>
                  <a:pt x="14913" y="18831"/>
                </a:lnTo>
                <a:lnTo>
                  <a:pt x="14913" y="17861"/>
                </a:lnTo>
                <a:lnTo>
                  <a:pt x="15046" y="16910"/>
                </a:lnTo>
                <a:lnTo>
                  <a:pt x="15046" y="16282"/>
                </a:lnTo>
                <a:lnTo>
                  <a:pt x="14989" y="15939"/>
                </a:lnTo>
                <a:lnTo>
                  <a:pt x="14875" y="15768"/>
                </a:lnTo>
                <a:lnTo>
                  <a:pt x="14609" y="15749"/>
                </a:lnTo>
                <a:lnTo>
                  <a:pt x="13639" y="15844"/>
                </a:lnTo>
                <a:lnTo>
                  <a:pt x="12687" y="15806"/>
                </a:lnTo>
                <a:lnTo>
                  <a:pt x="12592" y="15616"/>
                </a:lnTo>
                <a:lnTo>
                  <a:pt x="12687" y="15331"/>
                </a:lnTo>
                <a:lnTo>
                  <a:pt x="12649" y="14342"/>
                </a:lnTo>
                <a:lnTo>
                  <a:pt x="12611" y="13353"/>
                </a:lnTo>
                <a:lnTo>
                  <a:pt x="12649" y="12364"/>
                </a:lnTo>
                <a:lnTo>
                  <a:pt x="12687" y="11394"/>
                </a:lnTo>
                <a:lnTo>
                  <a:pt x="12707" y="10385"/>
                </a:lnTo>
                <a:lnTo>
                  <a:pt x="12726" y="9415"/>
                </a:lnTo>
                <a:lnTo>
                  <a:pt x="12726" y="7418"/>
                </a:lnTo>
                <a:lnTo>
                  <a:pt x="12687" y="6410"/>
                </a:lnTo>
                <a:lnTo>
                  <a:pt x="12668" y="5440"/>
                </a:lnTo>
                <a:lnTo>
                  <a:pt x="12707" y="5231"/>
                </a:lnTo>
                <a:lnTo>
                  <a:pt x="12802" y="5136"/>
                </a:lnTo>
                <a:lnTo>
                  <a:pt x="13163" y="4984"/>
                </a:lnTo>
                <a:lnTo>
                  <a:pt x="13600" y="4945"/>
                </a:lnTo>
                <a:lnTo>
                  <a:pt x="14019" y="4926"/>
                </a:lnTo>
                <a:lnTo>
                  <a:pt x="14190" y="4945"/>
                </a:lnTo>
                <a:lnTo>
                  <a:pt x="14342" y="5098"/>
                </a:lnTo>
                <a:lnTo>
                  <a:pt x="14456" y="5250"/>
                </a:lnTo>
                <a:lnTo>
                  <a:pt x="14494" y="5516"/>
                </a:lnTo>
                <a:lnTo>
                  <a:pt x="14590" y="6524"/>
                </a:lnTo>
                <a:lnTo>
                  <a:pt x="14780" y="7513"/>
                </a:lnTo>
                <a:lnTo>
                  <a:pt x="14799" y="7684"/>
                </a:lnTo>
                <a:lnTo>
                  <a:pt x="14856" y="7818"/>
                </a:lnTo>
                <a:lnTo>
                  <a:pt x="14951" y="7913"/>
                </a:lnTo>
                <a:lnTo>
                  <a:pt x="15103" y="7951"/>
                </a:lnTo>
                <a:lnTo>
                  <a:pt x="15674" y="7989"/>
                </a:lnTo>
                <a:lnTo>
                  <a:pt x="16111" y="7970"/>
                </a:lnTo>
                <a:lnTo>
                  <a:pt x="17100" y="7818"/>
                </a:lnTo>
                <a:lnTo>
                  <a:pt x="18089" y="7932"/>
                </a:lnTo>
                <a:lnTo>
                  <a:pt x="18679" y="7970"/>
                </a:lnTo>
                <a:lnTo>
                  <a:pt x="19098" y="7913"/>
                </a:lnTo>
                <a:lnTo>
                  <a:pt x="19250" y="7894"/>
                </a:lnTo>
                <a:lnTo>
                  <a:pt x="19383" y="7799"/>
                </a:lnTo>
                <a:lnTo>
                  <a:pt x="19478" y="7646"/>
                </a:lnTo>
                <a:lnTo>
                  <a:pt x="19516" y="7494"/>
                </a:lnTo>
                <a:lnTo>
                  <a:pt x="19611" y="6695"/>
                </a:lnTo>
                <a:lnTo>
                  <a:pt x="19573" y="6353"/>
                </a:lnTo>
                <a:lnTo>
                  <a:pt x="19478" y="5212"/>
                </a:lnTo>
                <a:lnTo>
                  <a:pt x="19516" y="4032"/>
                </a:lnTo>
                <a:lnTo>
                  <a:pt x="19554" y="2891"/>
                </a:lnTo>
                <a:lnTo>
                  <a:pt x="19535" y="1750"/>
                </a:lnTo>
                <a:lnTo>
                  <a:pt x="19478" y="590"/>
                </a:lnTo>
                <a:lnTo>
                  <a:pt x="19383" y="285"/>
                </a:lnTo>
                <a:lnTo>
                  <a:pt x="19269" y="190"/>
                </a:lnTo>
                <a:lnTo>
                  <a:pt x="19098" y="152"/>
                </a:lnTo>
                <a:lnTo>
                  <a:pt x="18641" y="19"/>
                </a:lnTo>
                <a:lnTo>
                  <a:pt x="18108" y="57"/>
                </a:lnTo>
                <a:lnTo>
                  <a:pt x="17062" y="152"/>
                </a:lnTo>
                <a:lnTo>
                  <a:pt x="15027" y="190"/>
                </a:lnTo>
                <a:lnTo>
                  <a:pt x="13981" y="190"/>
                </a:lnTo>
                <a:lnTo>
                  <a:pt x="12935" y="171"/>
                </a:lnTo>
                <a:lnTo>
                  <a:pt x="11889" y="171"/>
                </a:lnTo>
                <a:lnTo>
                  <a:pt x="8788" y="76"/>
                </a:lnTo>
                <a:lnTo>
                  <a:pt x="7742" y="114"/>
                </a:lnTo>
                <a:lnTo>
                  <a:pt x="6696" y="152"/>
                </a:lnTo>
                <a:lnTo>
                  <a:pt x="5650" y="95"/>
                </a:lnTo>
                <a:lnTo>
                  <a:pt x="4661" y="0"/>
                </a:lnTo>
                <a:close/>
                <a:moveTo>
                  <a:pt x="16130" y="17385"/>
                </a:moveTo>
                <a:lnTo>
                  <a:pt x="15693" y="17404"/>
                </a:lnTo>
                <a:lnTo>
                  <a:pt x="15636" y="17994"/>
                </a:lnTo>
                <a:lnTo>
                  <a:pt x="15636" y="18945"/>
                </a:lnTo>
                <a:lnTo>
                  <a:pt x="15655" y="19896"/>
                </a:lnTo>
                <a:lnTo>
                  <a:pt x="15655" y="20466"/>
                </a:lnTo>
                <a:lnTo>
                  <a:pt x="15560" y="20752"/>
                </a:lnTo>
                <a:lnTo>
                  <a:pt x="15407" y="20923"/>
                </a:lnTo>
                <a:lnTo>
                  <a:pt x="15141" y="20923"/>
                </a:lnTo>
                <a:lnTo>
                  <a:pt x="14951" y="20980"/>
                </a:lnTo>
                <a:lnTo>
                  <a:pt x="14361" y="21075"/>
                </a:lnTo>
                <a:lnTo>
                  <a:pt x="13848" y="21037"/>
                </a:lnTo>
                <a:lnTo>
                  <a:pt x="12802" y="20942"/>
                </a:lnTo>
                <a:lnTo>
                  <a:pt x="11813" y="20980"/>
                </a:lnTo>
                <a:lnTo>
                  <a:pt x="10842" y="20980"/>
                </a:lnTo>
                <a:lnTo>
                  <a:pt x="6791" y="21094"/>
                </a:lnTo>
                <a:lnTo>
                  <a:pt x="6106" y="21132"/>
                </a:lnTo>
                <a:lnTo>
                  <a:pt x="6106" y="21779"/>
                </a:lnTo>
                <a:lnTo>
                  <a:pt x="6277" y="21950"/>
                </a:lnTo>
                <a:lnTo>
                  <a:pt x="6848" y="22045"/>
                </a:lnTo>
                <a:lnTo>
                  <a:pt x="7286" y="22045"/>
                </a:lnTo>
                <a:lnTo>
                  <a:pt x="8332" y="21950"/>
                </a:lnTo>
                <a:lnTo>
                  <a:pt x="12383" y="21836"/>
                </a:lnTo>
                <a:lnTo>
                  <a:pt x="13372" y="21836"/>
                </a:lnTo>
                <a:lnTo>
                  <a:pt x="14380" y="21798"/>
                </a:lnTo>
                <a:lnTo>
                  <a:pt x="15426" y="21893"/>
                </a:lnTo>
                <a:lnTo>
                  <a:pt x="15921" y="21931"/>
                </a:lnTo>
                <a:lnTo>
                  <a:pt x="16397" y="21836"/>
                </a:lnTo>
                <a:lnTo>
                  <a:pt x="16549" y="21703"/>
                </a:lnTo>
                <a:lnTo>
                  <a:pt x="16549" y="21456"/>
                </a:lnTo>
                <a:lnTo>
                  <a:pt x="16511" y="20466"/>
                </a:lnTo>
                <a:lnTo>
                  <a:pt x="16473" y="19496"/>
                </a:lnTo>
                <a:lnTo>
                  <a:pt x="16587" y="18545"/>
                </a:lnTo>
                <a:lnTo>
                  <a:pt x="16587" y="17937"/>
                </a:lnTo>
                <a:lnTo>
                  <a:pt x="16549" y="17575"/>
                </a:lnTo>
                <a:lnTo>
                  <a:pt x="16397" y="17404"/>
                </a:lnTo>
                <a:lnTo>
                  <a:pt x="16130" y="17385"/>
                </a:ln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863;p35">
            <a:extLst>
              <a:ext uri="{FF2B5EF4-FFF2-40B4-BE49-F238E27FC236}">
                <a16:creationId xmlns:a16="http://schemas.microsoft.com/office/drawing/2014/main" id="{F8409F8E-E81E-4597-9378-0E47FE036790}"/>
              </a:ext>
            </a:extLst>
          </p:cNvPr>
          <p:cNvSpPr/>
          <p:nvPr/>
        </p:nvSpPr>
        <p:spPr>
          <a:xfrm>
            <a:off x="2414688" y="2601174"/>
            <a:ext cx="822789" cy="1045950"/>
          </a:xfrm>
          <a:custGeom>
            <a:avLst/>
            <a:gdLst/>
            <a:ahLst/>
            <a:cxnLst/>
            <a:rect l="l" t="t" r="r" b="b"/>
            <a:pathLst>
              <a:path w="24557" h="23759" extrusionOk="0">
                <a:moveTo>
                  <a:pt x="6201" y="1164"/>
                </a:moveTo>
                <a:lnTo>
                  <a:pt x="6201" y="1164"/>
                </a:lnTo>
                <a:cubicBezTo>
                  <a:pt x="6011" y="1221"/>
                  <a:pt x="5821" y="1297"/>
                  <a:pt x="5631" y="1354"/>
                </a:cubicBezTo>
                <a:cubicBezTo>
                  <a:pt x="4147" y="1868"/>
                  <a:pt x="2721" y="2724"/>
                  <a:pt x="1846" y="4036"/>
                </a:cubicBezTo>
                <a:cubicBezTo>
                  <a:pt x="971" y="5368"/>
                  <a:pt x="723" y="7080"/>
                  <a:pt x="1104" y="8601"/>
                </a:cubicBezTo>
                <a:cubicBezTo>
                  <a:pt x="1332" y="9495"/>
                  <a:pt x="1770" y="10294"/>
                  <a:pt x="2397" y="10960"/>
                </a:cubicBezTo>
                <a:cubicBezTo>
                  <a:pt x="971" y="9819"/>
                  <a:pt x="343" y="8126"/>
                  <a:pt x="533" y="6319"/>
                </a:cubicBezTo>
                <a:cubicBezTo>
                  <a:pt x="723" y="4493"/>
                  <a:pt x="1846" y="3066"/>
                  <a:pt x="3443" y="2172"/>
                </a:cubicBezTo>
                <a:cubicBezTo>
                  <a:pt x="4299" y="1697"/>
                  <a:pt x="5250" y="1373"/>
                  <a:pt x="6201" y="1164"/>
                </a:cubicBezTo>
                <a:close/>
                <a:moveTo>
                  <a:pt x="16663" y="14973"/>
                </a:moveTo>
                <a:lnTo>
                  <a:pt x="16663" y="14973"/>
                </a:lnTo>
                <a:cubicBezTo>
                  <a:pt x="16929" y="15145"/>
                  <a:pt x="17215" y="15354"/>
                  <a:pt x="17310" y="15658"/>
                </a:cubicBezTo>
                <a:cubicBezTo>
                  <a:pt x="17424" y="16038"/>
                  <a:pt x="17234" y="16419"/>
                  <a:pt x="17024" y="16742"/>
                </a:cubicBezTo>
                <a:cubicBezTo>
                  <a:pt x="16568" y="17351"/>
                  <a:pt x="15902" y="17712"/>
                  <a:pt x="15217" y="17903"/>
                </a:cubicBezTo>
                <a:cubicBezTo>
                  <a:pt x="15122" y="17922"/>
                  <a:pt x="15027" y="17941"/>
                  <a:pt x="14894" y="17941"/>
                </a:cubicBezTo>
                <a:cubicBezTo>
                  <a:pt x="15331" y="17807"/>
                  <a:pt x="15712" y="17598"/>
                  <a:pt x="16035" y="17275"/>
                </a:cubicBezTo>
                <a:cubicBezTo>
                  <a:pt x="16663" y="16704"/>
                  <a:pt x="17215" y="15791"/>
                  <a:pt x="16663" y="14973"/>
                </a:cubicBezTo>
                <a:close/>
                <a:moveTo>
                  <a:pt x="4775" y="17503"/>
                </a:moveTo>
                <a:cubicBezTo>
                  <a:pt x="3919" y="17807"/>
                  <a:pt x="3158" y="18454"/>
                  <a:pt x="2816" y="19310"/>
                </a:cubicBezTo>
                <a:cubicBezTo>
                  <a:pt x="2511" y="20109"/>
                  <a:pt x="2702" y="21022"/>
                  <a:pt x="3253" y="21650"/>
                </a:cubicBezTo>
                <a:cubicBezTo>
                  <a:pt x="2511" y="21117"/>
                  <a:pt x="2036" y="20299"/>
                  <a:pt x="2302" y="19367"/>
                </a:cubicBezTo>
                <a:cubicBezTo>
                  <a:pt x="2664" y="18321"/>
                  <a:pt x="3729" y="17655"/>
                  <a:pt x="4775" y="17503"/>
                </a:cubicBezTo>
                <a:close/>
                <a:moveTo>
                  <a:pt x="13880" y="0"/>
                </a:moveTo>
                <a:cubicBezTo>
                  <a:pt x="12855" y="0"/>
                  <a:pt x="11825" y="49"/>
                  <a:pt x="10804" y="118"/>
                </a:cubicBezTo>
                <a:cubicBezTo>
                  <a:pt x="9416" y="213"/>
                  <a:pt x="7951" y="327"/>
                  <a:pt x="6582" y="613"/>
                </a:cubicBezTo>
                <a:cubicBezTo>
                  <a:pt x="4052" y="1126"/>
                  <a:pt x="1294" y="2363"/>
                  <a:pt x="419" y="5006"/>
                </a:cubicBezTo>
                <a:cubicBezTo>
                  <a:pt x="1" y="6262"/>
                  <a:pt x="1" y="7726"/>
                  <a:pt x="438" y="8982"/>
                </a:cubicBezTo>
                <a:cubicBezTo>
                  <a:pt x="895" y="10161"/>
                  <a:pt x="1808" y="11112"/>
                  <a:pt x="2873" y="11778"/>
                </a:cubicBezTo>
                <a:cubicBezTo>
                  <a:pt x="4033" y="12501"/>
                  <a:pt x="5288" y="12805"/>
                  <a:pt x="6601" y="13166"/>
                </a:cubicBezTo>
                <a:cubicBezTo>
                  <a:pt x="7856" y="13490"/>
                  <a:pt x="9150" y="13661"/>
                  <a:pt x="10424" y="13737"/>
                </a:cubicBezTo>
                <a:cubicBezTo>
                  <a:pt x="11546" y="13813"/>
                  <a:pt x="17614" y="13965"/>
                  <a:pt x="16302" y="16286"/>
                </a:cubicBezTo>
                <a:cubicBezTo>
                  <a:pt x="15636" y="17465"/>
                  <a:pt x="14228" y="17807"/>
                  <a:pt x="12973" y="17807"/>
                </a:cubicBezTo>
                <a:cubicBezTo>
                  <a:pt x="11546" y="17807"/>
                  <a:pt x="10101" y="17484"/>
                  <a:pt x="8693" y="17256"/>
                </a:cubicBezTo>
                <a:cubicBezTo>
                  <a:pt x="7761" y="17109"/>
                  <a:pt x="6772" y="16935"/>
                  <a:pt x="5800" y="16935"/>
                </a:cubicBezTo>
                <a:cubicBezTo>
                  <a:pt x="5384" y="16935"/>
                  <a:pt x="4970" y="16967"/>
                  <a:pt x="4566" y="17047"/>
                </a:cubicBezTo>
                <a:cubicBezTo>
                  <a:pt x="3367" y="17275"/>
                  <a:pt x="2131" y="18150"/>
                  <a:pt x="1865" y="19424"/>
                </a:cubicBezTo>
                <a:cubicBezTo>
                  <a:pt x="1732" y="19938"/>
                  <a:pt x="1808" y="20680"/>
                  <a:pt x="2112" y="21079"/>
                </a:cubicBezTo>
                <a:cubicBezTo>
                  <a:pt x="3063" y="22563"/>
                  <a:pt x="4965" y="22981"/>
                  <a:pt x="6563" y="23361"/>
                </a:cubicBezTo>
                <a:cubicBezTo>
                  <a:pt x="7837" y="23653"/>
                  <a:pt x="9160" y="23759"/>
                  <a:pt x="10474" y="23759"/>
                </a:cubicBezTo>
                <a:cubicBezTo>
                  <a:pt x="10788" y="23759"/>
                  <a:pt x="11101" y="23753"/>
                  <a:pt x="11413" y="23742"/>
                </a:cubicBezTo>
                <a:cubicBezTo>
                  <a:pt x="13068" y="23723"/>
                  <a:pt x="14742" y="23609"/>
                  <a:pt x="16378" y="23342"/>
                </a:cubicBezTo>
                <a:cubicBezTo>
                  <a:pt x="18013" y="23076"/>
                  <a:pt x="19687" y="22658"/>
                  <a:pt x="21152" y="21840"/>
                </a:cubicBezTo>
                <a:cubicBezTo>
                  <a:pt x="22578" y="21060"/>
                  <a:pt x="23777" y="19843"/>
                  <a:pt x="24157" y="18226"/>
                </a:cubicBezTo>
                <a:cubicBezTo>
                  <a:pt x="24557" y="16571"/>
                  <a:pt x="24195" y="14612"/>
                  <a:pt x="23130" y="13242"/>
                </a:cubicBezTo>
                <a:cubicBezTo>
                  <a:pt x="22122" y="11949"/>
                  <a:pt x="20638" y="11207"/>
                  <a:pt x="19117" y="10770"/>
                </a:cubicBezTo>
                <a:cubicBezTo>
                  <a:pt x="17405" y="10237"/>
                  <a:pt x="15617" y="9952"/>
                  <a:pt x="13829" y="9819"/>
                </a:cubicBezTo>
                <a:cubicBezTo>
                  <a:pt x="12897" y="9743"/>
                  <a:pt x="12003" y="9743"/>
                  <a:pt x="11071" y="9667"/>
                </a:cubicBezTo>
                <a:cubicBezTo>
                  <a:pt x="10595" y="9648"/>
                  <a:pt x="10139" y="9590"/>
                  <a:pt x="9663" y="9533"/>
                </a:cubicBezTo>
                <a:cubicBezTo>
                  <a:pt x="9245" y="9457"/>
                  <a:pt x="8845" y="9286"/>
                  <a:pt x="8484" y="9077"/>
                </a:cubicBezTo>
                <a:cubicBezTo>
                  <a:pt x="7799" y="8677"/>
                  <a:pt x="7172" y="7955"/>
                  <a:pt x="7133" y="7118"/>
                </a:cubicBezTo>
                <a:cubicBezTo>
                  <a:pt x="7076" y="6300"/>
                  <a:pt x="7761" y="5691"/>
                  <a:pt x="8465" y="5368"/>
                </a:cubicBezTo>
                <a:cubicBezTo>
                  <a:pt x="8788" y="5197"/>
                  <a:pt x="9150" y="5121"/>
                  <a:pt x="9473" y="4987"/>
                </a:cubicBezTo>
                <a:cubicBezTo>
                  <a:pt x="9843" y="4900"/>
                  <a:pt x="10225" y="4882"/>
                  <a:pt x="10608" y="4882"/>
                </a:cubicBezTo>
                <a:cubicBezTo>
                  <a:pt x="10896" y="4882"/>
                  <a:pt x="11185" y="4892"/>
                  <a:pt x="11470" y="4892"/>
                </a:cubicBezTo>
                <a:cubicBezTo>
                  <a:pt x="11851" y="4892"/>
                  <a:pt x="12231" y="4911"/>
                  <a:pt x="12611" y="4911"/>
                </a:cubicBezTo>
                <a:cubicBezTo>
                  <a:pt x="13277" y="4930"/>
                  <a:pt x="13943" y="4968"/>
                  <a:pt x="14609" y="4968"/>
                </a:cubicBezTo>
                <a:cubicBezTo>
                  <a:pt x="14898" y="4973"/>
                  <a:pt x="15188" y="4976"/>
                  <a:pt x="15478" y="4976"/>
                </a:cubicBezTo>
                <a:cubicBezTo>
                  <a:pt x="16525" y="4976"/>
                  <a:pt x="17576" y="4934"/>
                  <a:pt x="18603" y="4740"/>
                </a:cubicBezTo>
                <a:cubicBezTo>
                  <a:pt x="19649" y="4550"/>
                  <a:pt x="21076" y="4170"/>
                  <a:pt x="21285" y="2933"/>
                </a:cubicBezTo>
                <a:cubicBezTo>
                  <a:pt x="21532" y="1602"/>
                  <a:pt x="20220" y="917"/>
                  <a:pt x="19155" y="632"/>
                </a:cubicBezTo>
                <a:cubicBezTo>
                  <a:pt x="17804" y="270"/>
                  <a:pt x="16435" y="61"/>
                  <a:pt x="15046" y="23"/>
                </a:cubicBezTo>
                <a:cubicBezTo>
                  <a:pt x="14659" y="7"/>
                  <a:pt x="14270" y="0"/>
                  <a:pt x="13880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792;p33">
            <a:extLst>
              <a:ext uri="{FF2B5EF4-FFF2-40B4-BE49-F238E27FC236}">
                <a16:creationId xmlns:a16="http://schemas.microsoft.com/office/drawing/2014/main" id="{CF55D801-5B29-4E1E-9676-AE26603B9D6C}"/>
              </a:ext>
            </a:extLst>
          </p:cNvPr>
          <p:cNvSpPr/>
          <p:nvPr/>
        </p:nvSpPr>
        <p:spPr>
          <a:xfrm>
            <a:off x="466277" y="2582427"/>
            <a:ext cx="915731" cy="1105287"/>
          </a:xfrm>
          <a:custGeom>
            <a:avLst/>
            <a:gdLst/>
            <a:ahLst/>
            <a:cxnLst/>
            <a:rect l="l" t="t" r="r" b="b"/>
            <a:pathLst>
              <a:path w="12041" h="12478" extrusionOk="0">
                <a:moveTo>
                  <a:pt x="5848" y="3252"/>
                </a:moveTo>
                <a:cubicBezTo>
                  <a:pt x="5858" y="3252"/>
                  <a:pt x="5868" y="3252"/>
                  <a:pt x="5878" y="3253"/>
                </a:cubicBezTo>
                <a:cubicBezTo>
                  <a:pt x="6448" y="3272"/>
                  <a:pt x="6848" y="3747"/>
                  <a:pt x="7095" y="4679"/>
                </a:cubicBezTo>
                <a:cubicBezTo>
                  <a:pt x="7228" y="5326"/>
                  <a:pt x="7304" y="5992"/>
                  <a:pt x="7266" y="6734"/>
                </a:cubicBezTo>
                <a:cubicBezTo>
                  <a:pt x="7190" y="7780"/>
                  <a:pt x="6905" y="8369"/>
                  <a:pt x="6410" y="8483"/>
                </a:cubicBezTo>
                <a:cubicBezTo>
                  <a:pt x="6359" y="8491"/>
                  <a:pt x="6310" y="8495"/>
                  <a:pt x="6262" y="8495"/>
                </a:cubicBezTo>
                <a:cubicBezTo>
                  <a:pt x="6063" y="8495"/>
                  <a:pt x="5891" y="8428"/>
                  <a:pt x="5706" y="8274"/>
                </a:cubicBezTo>
                <a:cubicBezTo>
                  <a:pt x="5022" y="7685"/>
                  <a:pt x="4736" y="6581"/>
                  <a:pt x="4832" y="4984"/>
                </a:cubicBezTo>
                <a:cubicBezTo>
                  <a:pt x="4906" y="3823"/>
                  <a:pt x="5257" y="3252"/>
                  <a:pt x="5848" y="3252"/>
                </a:cubicBezTo>
                <a:close/>
                <a:moveTo>
                  <a:pt x="5916" y="0"/>
                </a:moveTo>
                <a:cubicBezTo>
                  <a:pt x="4071" y="0"/>
                  <a:pt x="2625" y="514"/>
                  <a:pt x="1579" y="1541"/>
                </a:cubicBezTo>
                <a:cubicBezTo>
                  <a:pt x="533" y="2587"/>
                  <a:pt x="0" y="4014"/>
                  <a:pt x="0" y="5878"/>
                </a:cubicBezTo>
                <a:cubicBezTo>
                  <a:pt x="0" y="7723"/>
                  <a:pt x="533" y="9149"/>
                  <a:pt x="1579" y="10176"/>
                </a:cubicBezTo>
                <a:cubicBezTo>
                  <a:pt x="2644" y="11203"/>
                  <a:pt x="4071" y="11698"/>
                  <a:pt x="5916" y="11698"/>
                </a:cubicBezTo>
                <a:cubicBezTo>
                  <a:pt x="6829" y="11698"/>
                  <a:pt x="7590" y="11603"/>
                  <a:pt x="8274" y="11356"/>
                </a:cubicBezTo>
                <a:cubicBezTo>
                  <a:pt x="8369" y="11527"/>
                  <a:pt x="8560" y="11793"/>
                  <a:pt x="8921" y="12135"/>
                </a:cubicBezTo>
                <a:cubicBezTo>
                  <a:pt x="9130" y="12383"/>
                  <a:pt x="9378" y="12478"/>
                  <a:pt x="9606" y="12478"/>
                </a:cubicBezTo>
                <a:cubicBezTo>
                  <a:pt x="9796" y="12478"/>
                  <a:pt x="9986" y="12402"/>
                  <a:pt x="10233" y="12269"/>
                </a:cubicBezTo>
                <a:cubicBezTo>
                  <a:pt x="10728" y="11983"/>
                  <a:pt x="10994" y="11660"/>
                  <a:pt x="11013" y="11375"/>
                </a:cubicBezTo>
                <a:cubicBezTo>
                  <a:pt x="11032" y="11032"/>
                  <a:pt x="10804" y="10652"/>
                  <a:pt x="10271" y="10233"/>
                </a:cubicBezTo>
                <a:cubicBezTo>
                  <a:pt x="11451" y="9206"/>
                  <a:pt x="12040" y="7723"/>
                  <a:pt x="12021" y="5878"/>
                </a:cubicBezTo>
                <a:cubicBezTo>
                  <a:pt x="12021" y="5174"/>
                  <a:pt x="11907" y="4508"/>
                  <a:pt x="11717" y="3899"/>
                </a:cubicBezTo>
                <a:cubicBezTo>
                  <a:pt x="10899" y="1313"/>
                  <a:pt x="8959" y="0"/>
                  <a:pt x="5916" y="0"/>
                </a:cubicBezTo>
                <a:close/>
              </a:path>
            </a:pathLst>
          </a:custGeom>
          <a:solidFill>
            <a:srgbClr val="F0D90A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760;p32">
            <a:extLst>
              <a:ext uri="{FF2B5EF4-FFF2-40B4-BE49-F238E27FC236}">
                <a16:creationId xmlns:a16="http://schemas.microsoft.com/office/drawing/2014/main" id="{4C883551-DDB1-47CA-864A-D4185DDCEB2E}"/>
              </a:ext>
            </a:extLst>
          </p:cNvPr>
          <p:cNvSpPr/>
          <p:nvPr/>
        </p:nvSpPr>
        <p:spPr>
          <a:xfrm rot="21380913">
            <a:off x="7865607" y="1334084"/>
            <a:ext cx="797343" cy="989957"/>
          </a:xfrm>
          <a:custGeom>
            <a:avLst/>
            <a:gdLst/>
            <a:ahLst/>
            <a:cxnLst/>
            <a:rect l="l" t="t" r="r" b="b"/>
            <a:pathLst>
              <a:path w="21228" h="21970" extrusionOk="0">
                <a:moveTo>
                  <a:pt x="10348" y="761"/>
                </a:moveTo>
                <a:lnTo>
                  <a:pt x="10386" y="818"/>
                </a:lnTo>
                <a:lnTo>
                  <a:pt x="10348" y="856"/>
                </a:lnTo>
                <a:lnTo>
                  <a:pt x="10291" y="856"/>
                </a:lnTo>
                <a:lnTo>
                  <a:pt x="10272" y="837"/>
                </a:lnTo>
                <a:lnTo>
                  <a:pt x="10272" y="818"/>
                </a:lnTo>
                <a:lnTo>
                  <a:pt x="10291" y="761"/>
                </a:lnTo>
                <a:close/>
                <a:moveTo>
                  <a:pt x="10918" y="1503"/>
                </a:moveTo>
                <a:lnTo>
                  <a:pt x="10823" y="1541"/>
                </a:lnTo>
                <a:lnTo>
                  <a:pt x="10728" y="1522"/>
                </a:lnTo>
                <a:lnTo>
                  <a:pt x="10823" y="1503"/>
                </a:lnTo>
                <a:close/>
                <a:moveTo>
                  <a:pt x="6962" y="1617"/>
                </a:moveTo>
                <a:lnTo>
                  <a:pt x="7000" y="1636"/>
                </a:lnTo>
                <a:lnTo>
                  <a:pt x="7019" y="1693"/>
                </a:lnTo>
                <a:lnTo>
                  <a:pt x="7019" y="1712"/>
                </a:lnTo>
                <a:lnTo>
                  <a:pt x="6905" y="1712"/>
                </a:lnTo>
                <a:lnTo>
                  <a:pt x="6867" y="1674"/>
                </a:lnTo>
                <a:lnTo>
                  <a:pt x="6924" y="1617"/>
                </a:lnTo>
                <a:close/>
                <a:moveTo>
                  <a:pt x="14000" y="1712"/>
                </a:moveTo>
                <a:lnTo>
                  <a:pt x="14038" y="1731"/>
                </a:lnTo>
                <a:lnTo>
                  <a:pt x="14057" y="1788"/>
                </a:lnTo>
                <a:lnTo>
                  <a:pt x="14057" y="1807"/>
                </a:lnTo>
                <a:lnTo>
                  <a:pt x="14038" y="1826"/>
                </a:lnTo>
                <a:lnTo>
                  <a:pt x="13981" y="1826"/>
                </a:lnTo>
                <a:lnTo>
                  <a:pt x="13962" y="1788"/>
                </a:lnTo>
                <a:lnTo>
                  <a:pt x="13962" y="1731"/>
                </a:lnTo>
                <a:lnTo>
                  <a:pt x="14000" y="1712"/>
                </a:lnTo>
                <a:close/>
                <a:moveTo>
                  <a:pt x="16168" y="1864"/>
                </a:moveTo>
                <a:lnTo>
                  <a:pt x="16282" y="1902"/>
                </a:lnTo>
                <a:lnTo>
                  <a:pt x="16263" y="2055"/>
                </a:lnTo>
                <a:lnTo>
                  <a:pt x="16225" y="2093"/>
                </a:lnTo>
                <a:lnTo>
                  <a:pt x="16130" y="2074"/>
                </a:lnTo>
                <a:lnTo>
                  <a:pt x="16130" y="1998"/>
                </a:lnTo>
                <a:lnTo>
                  <a:pt x="16168" y="1864"/>
                </a:lnTo>
                <a:close/>
                <a:moveTo>
                  <a:pt x="9796" y="1712"/>
                </a:moveTo>
                <a:lnTo>
                  <a:pt x="9853" y="1807"/>
                </a:lnTo>
                <a:lnTo>
                  <a:pt x="9948" y="1902"/>
                </a:lnTo>
                <a:lnTo>
                  <a:pt x="9910" y="2055"/>
                </a:lnTo>
                <a:lnTo>
                  <a:pt x="9815" y="2093"/>
                </a:lnTo>
                <a:lnTo>
                  <a:pt x="9701" y="2074"/>
                </a:lnTo>
                <a:lnTo>
                  <a:pt x="9568" y="2074"/>
                </a:lnTo>
                <a:lnTo>
                  <a:pt x="9473" y="2112"/>
                </a:lnTo>
                <a:lnTo>
                  <a:pt x="9416" y="2093"/>
                </a:lnTo>
                <a:lnTo>
                  <a:pt x="9416" y="2017"/>
                </a:lnTo>
                <a:lnTo>
                  <a:pt x="9435" y="1979"/>
                </a:lnTo>
                <a:lnTo>
                  <a:pt x="9568" y="1826"/>
                </a:lnTo>
                <a:lnTo>
                  <a:pt x="9701" y="1731"/>
                </a:lnTo>
                <a:lnTo>
                  <a:pt x="9796" y="1712"/>
                </a:lnTo>
                <a:close/>
                <a:moveTo>
                  <a:pt x="7723" y="1693"/>
                </a:moveTo>
                <a:lnTo>
                  <a:pt x="7761" y="1712"/>
                </a:lnTo>
                <a:lnTo>
                  <a:pt x="7761" y="1731"/>
                </a:lnTo>
                <a:lnTo>
                  <a:pt x="7647" y="1864"/>
                </a:lnTo>
                <a:lnTo>
                  <a:pt x="7514" y="1902"/>
                </a:lnTo>
                <a:lnTo>
                  <a:pt x="7400" y="2112"/>
                </a:lnTo>
                <a:lnTo>
                  <a:pt x="7343" y="2169"/>
                </a:lnTo>
                <a:lnTo>
                  <a:pt x="7228" y="2169"/>
                </a:lnTo>
                <a:lnTo>
                  <a:pt x="7190" y="2150"/>
                </a:lnTo>
                <a:lnTo>
                  <a:pt x="7171" y="2150"/>
                </a:lnTo>
                <a:lnTo>
                  <a:pt x="7171" y="2093"/>
                </a:lnTo>
                <a:lnTo>
                  <a:pt x="7228" y="2055"/>
                </a:lnTo>
                <a:lnTo>
                  <a:pt x="7323" y="2074"/>
                </a:lnTo>
                <a:lnTo>
                  <a:pt x="7419" y="2017"/>
                </a:lnTo>
                <a:lnTo>
                  <a:pt x="7419" y="1922"/>
                </a:lnTo>
                <a:lnTo>
                  <a:pt x="7533" y="1788"/>
                </a:lnTo>
                <a:lnTo>
                  <a:pt x="7723" y="1693"/>
                </a:lnTo>
                <a:close/>
                <a:moveTo>
                  <a:pt x="15560" y="2302"/>
                </a:moveTo>
                <a:lnTo>
                  <a:pt x="15598" y="2340"/>
                </a:lnTo>
                <a:lnTo>
                  <a:pt x="15617" y="2378"/>
                </a:lnTo>
                <a:lnTo>
                  <a:pt x="15617" y="2435"/>
                </a:lnTo>
                <a:lnTo>
                  <a:pt x="15579" y="2454"/>
                </a:lnTo>
                <a:lnTo>
                  <a:pt x="15521" y="2435"/>
                </a:lnTo>
                <a:lnTo>
                  <a:pt x="15483" y="2378"/>
                </a:lnTo>
                <a:lnTo>
                  <a:pt x="15502" y="2302"/>
                </a:lnTo>
                <a:close/>
                <a:moveTo>
                  <a:pt x="16644" y="2587"/>
                </a:moveTo>
                <a:lnTo>
                  <a:pt x="16682" y="2644"/>
                </a:lnTo>
                <a:lnTo>
                  <a:pt x="16644" y="2682"/>
                </a:lnTo>
                <a:lnTo>
                  <a:pt x="16606" y="2720"/>
                </a:lnTo>
                <a:lnTo>
                  <a:pt x="16473" y="2625"/>
                </a:lnTo>
                <a:lnTo>
                  <a:pt x="16606" y="2625"/>
                </a:lnTo>
                <a:lnTo>
                  <a:pt x="16644" y="2587"/>
                </a:lnTo>
                <a:close/>
                <a:moveTo>
                  <a:pt x="6772" y="2492"/>
                </a:moveTo>
                <a:lnTo>
                  <a:pt x="6924" y="2587"/>
                </a:lnTo>
                <a:lnTo>
                  <a:pt x="6829" y="2606"/>
                </a:lnTo>
                <a:lnTo>
                  <a:pt x="6734" y="2663"/>
                </a:lnTo>
                <a:lnTo>
                  <a:pt x="6677" y="2777"/>
                </a:lnTo>
                <a:lnTo>
                  <a:pt x="6563" y="2777"/>
                </a:lnTo>
                <a:lnTo>
                  <a:pt x="6468" y="2682"/>
                </a:lnTo>
                <a:lnTo>
                  <a:pt x="6487" y="2682"/>
                </a:lnTo>
                <a:lnTo>
                  <a:pt x="6487" y="2549"/>
                </a:lnTo>
                <a:lnTo>
                  <a:pt x="6544" y="2492"/>
                </a:lnTo>
                <a:lnTo>
                  <a:pt x="6639" y="2511"/>
                </a:lnTo>
                <a:lnTo>
                  <a:pt x="6639" y="2549"/>
                </a:lnTo>
                <a:lnTo>
                  <a:pt x="6772" y="2492"/>
                </a:lnTo>
                <a:close/>
                <a:moveTo>
                  <a:pt x="16035" y="2644"/>
                </a:moveTo>
                <a:lnTo>
                  <a:pt x="16073" y="2682"/>
                </a:lnTo>
                <a:lnTo>
                  <a:pt x="16073" y="2739"/>
                </a:lnTo>
                <a:lnTo>
                  <a:pt x="16035" y="2777"/>
                </a:lnTo>
                <a:lnTo>
                  <a:pt x="15940" y="2758"/>
                </a:lnTo>
                <a:lnTo>
                  <a:pt x="15902" y="2720"/>
                </a:lnTo>
                <a:lnTo>
                  <a:pt x="15959" y="2663"/>
                </a:lnTo>
                <a:lnTo>
                  <a:pt x="15978" y="2644"/>
                </a:lnTo>
                <a:close/>
                <a:moveTo>
                  <a:pt x="10424" y="2644"/>
                </a:moveTo>
                <a:lnTo>
                  <a:pt x="10519" y="2682"/>
                </a:lnTo>
                <a:lnTo>
                  <a:pt x="10538" y="2758"/>
                </a:lnTo>
                <a:lnTo>
                  <a:pt x="10538" y="2796"/>
                </a:lnTo>
                <a:lnTo>
                  <a:pt x="10481" y="2892"/>
                </a:lnTo>
                <a:lnTo>
                  <a:pt x="10386" y="2854"/>
                </a:lnTo>
                <a:lnTo>
                  <a:pt x="10348" y="2739"/>
                </a:lnTo>
                <a:lnTo>
                  <a:pt x="10386" y="2682"/>
                </a:lnTo>
                <a:lnTo>
                  <a:pt x="10424" y="2644"/>
                </a:lnTo>
                <a:close/>
                <a:moveTo>
                  <a:pt x="5136" y="2873"/>
                </a:moveTo>
                <a:lnTo>
                  <a:pt x="5250" y="2911"/>
                </a:lnTo>
                <a:lnTo>
                  <a:pt x="5383" y="3025"/>
                </a:lnTo>
                <a:lnTo>
                  <a:pt x="5231" y="3025"/>
                </a:lnTo>
                <a:lnTo>
                  <a:pt x="5136" y="2968"/>
                </a:lnTo>
                <a:lnTo>
                  <a:pt x="5136" y="2873"/>
                </a:lnTo>
                <a:close/>
                <a:moveTo>
                  <a:pt x="12859" y="2968"/>
                </a:moveTo>
                <a:lnTo>
                  <a:pt x="12916" y="3101"/>
                </a:lnTo>
                <a:lnTo>
                  <a:pt x="12859" y="3196"/>
                </a:lnTo>
                <a:lnTo>
                  <a:pt x="12725" y="3158"/>
                </a:lnTo>
                <a:lnTo>
                  <a:pt x="12668" y="3120"/>
                </a:lnTo>
                <a:lnTo>
                  <a:pt x="12649" y="3006"/>
                </a:lnTo>
                <a:lnTo>
                  <a:pt x="12649" y="2968"/>
                </a:lnTo>
                <a:close/>
                <a:moveTo>
                  <a:pt x="17481" y="3234"/>
                </a:moveTo>
                <a:lnTo>
                  <a:pt x="17519" y="3253"/>
                </a:lnTo>
                <a:lnTo>
                  <a:pt x="17576" y="3310"/>
                </a:lnTo>
                <a:lnTo>
                  <a:pt x="17557" y="3348"/>
                </a:lnTo>
                <a:lnTo>
                  <a:pt x="17462" y="3386"/>
                </a:lnTo>
                <a:lnTo>
                  <a:pt x="17366" y="3348"/>
                </a:lnTo>
                <a:lnTo>
                  <a:pt x="17328" y="3310"/>
                </a:lnTo>
                <a:lnTo>
                  <a:pt x="17424" y="3253"/>
                </a:lnTo>
                <a:lnTo>
                  <a:pt x="17481" y="3234"/>
                </a:lnTo>
                <a:close/>
                <a:moveTo>
                  <a:pt x="8655" y="3253"/>
                </a:moveTo>
                <a:lnTo>
                  <a:pt x="8674" y="3310"/>
                </a:lnTo>
                <a:lnTo>
                  <a:pt x="8560" y="3424"/>
                </a:lnTo>
                <a:lnTo>
                  <a:pt x="8541" y="3405"/>
                </a:lnTo>
                <a:lnTo>
                  <a:pt x="8522" y="3348"/>
                </a:lnTo>
                <a:lnTo>
                  <a:pt x="8541" y="3253"/>
                </a:lnTo>
                <a:close/>
                <a:moveTo>
                  <a:pt x="14190" y="3253"/>
                </a:moveTo>
                <a:lnTo>
                  <a:pt x="14304" y="3424"/>
                </a:lnTo>
                <a:lnTo>
                  <a:pt x="14304" y="3481"/>
                </a:lnTo>
                <a:lnTo>
                  <a:pt x="14266" y="3500"/>
                </a:lnTo>
                <a:lnTo>
                  <a:pt x="14095" y="3405"/>
                </a:lnTo>
                <a:lnTo>
                  <a:pt x="13981" y="3253"/>
                </a:lnTo>
                <a:close/>
                <a:moveTo>
                  <a:pt x="15008" y="3329"/>
                </a:moveTo>
                <a:lnTo>
                  <a:pt x="15122" y="3348"/>
                </a:lnTo>
                <a:lnTo>
                  <a:pt x="15084" y="3481"/>
                </a:lnTo>
                <a:lnTo>
                  <a:pt x="14951" y="3595"/>
                </a:lnTo>
                <a:lnTo>
                  <a:pt x="14818" y="3576"/>
                </a:lnTo>
                <a:lnTo>
                  <a:pt x="14799" y="3443"/>
                </a:lnTo>
                <a:lnTo>
                  <a:pt x="14913" y="3348"/>
                </a:lnTo>
                <a:lnTo>
                  <a:pt x="14951" y="3329"/>
                </a:lnTo>
                <a:close/>
                <a:moveTo>
                  <a:pt x="16149" y="3215"/>
                </a:moveTo>
                <a:lnTo>
                  <a:pt x="16168" y="3329"/>
                </a:lnTo>
                <a:lnTo>
                  <a:pt x="16206" y="3500"/>
                </a:lnTo>
                <a:lnTo>
                  <a:pt x="16187" y="3595"/>
                </a:lnTo>
                <a:lnTo>
                  <a:pt x="16149" y="3690"/>
                </a:lnTo>
                <a:lnTo>
                  <a:pt x="16035" y="3595"/>
                </a:lnTo>
                <a:lnTo>
                  <a:pt x="15997" y="3538"/>
                </a:lnTo>
                <a:lnTo>
                  <a:pt x="15902" y="3424"/>
                </a:lnTo>
                <a:lnTo>
                  <a:pt x="15940" y="3329"/>
                </a:lnTo>
                <a:lnTo>
                  <a:pt x="15940" y="3234"/>
                </a:lnTo>
                <a:lnTo>
                  <a:pt x="16054" y="3234"/>
                </a:lnTo>
                <a:lnTo>
                  <a:pt x="16149" y="3215"/>
                </a:lnTo>
                <a:close/>
                <a:moveTo>
                  <a:pt x="10861" y="3253"/>
                </a:moveTo>
                <a:lnTo>
                  <a:pt x="11128" y="3310"/>
                </a:lnTo>
                <a:lnTo>
                  <a:pt x="11223" y="3576"/>
                </a:lnTo>
                <a:lnTo>
                  <a:pt x="11204" y="3595"/>
                </a:lnTo>
                <a:lnTo>
                  <a:pt x="11109" y="3709"/>
                </a:lnTo>
                <a:lnTo>
                  <a:pt x="10995" y="3690"/>
                </a:lnTo>
                <a:lnTo>
                  <a:pt x="10995" y="3576"/>
                </a:lnTo>
                <a:lnTo>
                  <a:pt x="10956" y="3405"/>
                </a:lnTo>
                <a:lnTo>
                  <a:pt x="10861" y="3253"/>
                </a:lnTo>
                <a:close/>
                <a:moveTo>
                  <a:pt x="10082" y="3671"/>
                </a:moveTo>
                <a:lnTo>
                  <a:pt x="10177" y="3767"/>
                </a:lnTo>
                <a:lnTo>
                  <a:pt x="10177" y="3843"/>
                </a:lnTo>
                <a:lnTo>
                  <a:pt x="10062" y="3881"/>
                </a:lnTo>
                <a:lnTo>
                  <a:pt x="9967" y="3824"/>
                </a:lnTo>
                <a:lnTo>
                  <a:pt x="9948" y="3824"/>
                </a:lnTo>
                <a:lnTo>
                  <a:pt x="9891" y="3805"/>
                </a:lnTo>
                <a:lnTo>
                  <a:pt x="9796" y="3843"/>
                </a:lnTo>
                <a:lnTo>
                  <a:pt x="9701" y="3767"/>
                </a:lnTo>
                <a:lnTo>
                  <a:pt x="9758" y="3671"/>
                </a:lnTo>
                <a:lnTo>
                  <a:pt x="9872" y="3690"/>
                </a:lnTo>
                <a:lnTo>
                  <a:pt x="9891" y="3690"/>
                </a:lnTo>
                <a:lnTo>
                  <a:pt x="9910" y="3671"/>
                </a:lnTo>
                <a:close/>
                <a:moveTo>
                  <a:pt x="12155" y="3728"/>
                </a:moveTo>
                <a:lnTo>
                  <a:pt x="12288" y="3748"/>
                </a:lnTo>
                <a:lnTo>
                  <a:pt x="12383" y="3805"/>
                </a:lnTo>
                <a:lnTo>
                  <a:pt x="12383" y="3843"/>
                </a:lnTo>
                <a:lnTo>
                  <a:pt x="12288" y="3881"/>
                </a:lnTo>
                <a:lnTo>
                  <a:pt x="12250" y="3786"/>
                </a:lnTo>
                <a:lnTo>
                  <a:pt x="12155" y="3805"/>
                </a:lnTo>
                <a:lnTo>
                  <a:pt x="12041" y="3824"/>
                </a:lnTo>
                <a:lnTo>
                  <a:pt x="12041" y="3824"/>
                </a:lnTo>
                <a:lnTo>
                  <a:pt x="12155" y="3728"/>
                </a:lnTo>
                <a:close/>
                <a:moveTo>
                  <a:pt x="15407" y="3481"/>
                </a:moveTo>
                <a:lnTo>
                  <a:pt x="15560" y="3500"/>
                </a:lnTo>
                <a:lnTo>
                  <a:pt x="15579" y="3500"/>
                </a:lnTo>
                <a:lnTo>
                  <a:pt x="15598" y="3595"/>
                </a:lnTo>
                <a:lnTo>
                  <a:pt x="15598" y="3633"/>
                </a:lnTo>
                <a:lnTo>
                  <a:pt x="15560" y="3786"/>
                </a:lnTo>
                <a:lnTo>
                  <a:pt x="15521" y="3881"/>
                </a:lnTo>
                <a:lnTo>
                  <a:pt x="15521" y="3976"/>
                </a:lnTo>
                <a:lnTo>
                  <a:pt x="15407" y="4014"/>
                </a:lnTo>
                <a:lnTo>
                  <a:pt x="15217" y="3881"/>
                </a:lnTo>
                <a:lnTo>
                  <a:pt x="15179" y="3614"/>
                </a:lnTo>
                <a:lnTo>
                  <a:pt x="15236" y="3481"/>
                </a:lnTo>
                <a:close/>
                <a:moveTo>
                  <a:pt x="14513" y="4052"/>
                </a:moveTo>
                <a:lnTo>
                  <a:pt x="14532" y="4071"/>
                </a:lnTo>
                <a:lnTo>
                  <a:pt x="14551" y="4109"/>
                </a:lnTo>
                <a:lnTo>
                  <a:pt x="14437" y="4204"/>
                </a:lnTo>
                <a:lnTo>
                  <a:pt x="14266" y="4204"/>
                </a:lnTo>
                <a:lnTo>
                  <a:pt x="14361" y="4071"/>
                </a:lnTo>
                <a:lnTo>
                  <a:pt x="14513" y="4052"/>
                </a:lnTo>
                <a:close/>
                <a:moveTo>
                  <a:pt x="14076" y="4090"/>
                </a:moveTo>
                <a:lnTo>
                  <a:pt x="14171" y="4128"/>
                </a:lnTo>
                <a:lnTo>
                  <a:pt x="14133" y="4261"/>
                </a:lnTo>
                <a:lnTo>
                  <a:pt x="13981" y="4280"/>
                </a:lnTo>
                <a:lnTo>
                  <a:pt x="13962" y="4242"/>
                </a:lnTo>
                <a:lnTo>
                  <a:pt x="13981" y="4185"/>
                </a:lnTo>
                <a:lnTo>
                  <a:pt x="14076" y="4090"/>
                </a:lnTo>
                <a:close/>
                <a:moveTo>
                  <a:pt x="14913" y="3881"/>
                </a:moveTo>
                <a:lnTo>
                  <a:pt x="15084" y="3995"/>
                </a:lnTo>
                <a:lnTo>
                  <a:pt x="15084" y="4090"/>
                </a:lnTo>
                <a:lnTo>
                  <a:pt x="14989" y="4147"/>
                </a:lnTo>
                <a:lnTo>
                  <a:pt x="14951" y="4147"/>
                </a:lnTo>
                <a:lnTo>
                  <a:pt x="14856" y="4299"/>
                </a:lnTo>
                <a:lnTo>
                  <a:pt x="14818" y="4337"/>
                </a:lnTo>
                <a:lnTo>
                  <a:pt x="14761" y="4242"/>
                </a:lnTo>
                <a:lnTo>
                  <a:pt x="14742" y="4204"/>
                </a:lnTo>
                <a:lnTo>
                  <a:pt x="14761" y="4166"/>
                </a:lnTo>
                <a:lnTo>
                  <a:pt x="14666" y="4014"/>
                </a:lnTo>
                <a:lnTo>
                  <a:pt x="14742" y="3881"/>
                </a:lnTo>
                <a:close/>
                <a:moveTo>
                  <a:pt x="16358" y="3976"/>
                </a:moveTo>
                <a:lnTo>
                  <a:pt x="16434" y="4033"/>
                </a:lnTo>
                <a:lnTo>
                  <a:pt x="16530" y="4185"/>
                </a:lnTo>
                <a:lnTo>
                  <a:pt x="16473" y="4318"/>
                </a:lnTo>
                <a:lnTo>
                  <a:pt x="16358" y="4356"/>
                </a:lnTo>
                <a:lnTo>
                  <a:pt x="16263" y="4261"/>
                </a:lnTo>
                <a:lnTo>
                  <a:pt x="16225" y="4147"/>
                </a:lnTo>
                <a:lnTo>
                  <a:pt x="16244" y="4014"/>
                </a:lnTo>
                <a:lnTo>
                  <a:pt x="16358" y="3976"/>
                </a:lnTo>
                <a:close/>
                <a:moveTo>
                  <a:pt x="17043" y="4147"/>
                </a:moveTo>
                <a:lnTo>
                  <a:pt x="17138" y="4242"/>
                </a:lnTo>
                <a:lnTo>
                  <a:pt x="17157" y="4242"/>
                </a:lnTo>
                <a:lnTo>
                  <a:pt x="17214" y="4337"/>
                </a:lnTo>
                <a:lnTo>
                  <a:pt x="17309" y="4489"/>
                </a:lnTo>
                <a:lnTo>
                  <a:pt x="17290" y="4622"/>
                </a:lnTo>
                <a:lnTo>
                  <a:pt x="17290" y="4737"/>
                </a:lnTo>
                <a:lnTo>
                  <a:pt x="17195" y="4737"/>
                </a:lnTo>
                <a:lnTo>
                  <a:pt x="17138" y="4622"/>
                </a:lnTo>
                <a:lnTo>
                  <a:pt x="17119" y="4432"/>
                </a:lnTo>
                <a:lnTo>
                  <a:pt x="17100" y="4394"/>
                </a:lnTo>
                <a:lnTo>
                  <a:pt x="17005" y="4242"/>
                </a:lnTo>
                <a:lnTo>
                  <a:pt x="17043" y="4147"/>
                </a:lnTo>
                <a:close/>
                <a:moveTo>
                  <a:pt x="15978" y="4489"/>
                </a:moveTo>
                <a:lnTo>
                  <a:pt x="16035" y="4546"/>
                </a:lnTo>
                <a:lnTo>
                  <a:pt x="16054" y="4737"/>
                </a:lnTo>
                <a:lnTo>
                  <a:pt x="15997" y="4775"/>
                </a:lnTo>
                <a:lnTo>
                  <a:pt x="15902" y="4794"/>
                </a:lnTo>
                <a:lnTo>
                  <a:pt x="15864" y="4584"/>
                </a:lnTo>
                <a:lnTo>
                  <a:pt x="15883" y="4546"/>
                </a:lnTo>
                <a:lnTo>
                  <a:pt x="15978" y="4489"/>
                </a:lnTo>
                <a:close/>
                <a:moveTo>
                  <a:pt x="16568" y="4870"/>
                </a:moveTo>
                <a:lnTo>
                  <a:pt x="16587" y="4908"/>
                </a:lnTo>
                <a:lnTo>
                  <a:pt x="16587" y="5022"/>
                </a:lnTo>
                <a:lnTo>
                  <a:pt x="16549" y="5003"/>
                </a:lnTo>
                <a:lnTo>
                  <a:pt x="16511" y="5003"/>
                </a:lnTo>
                <a:lnTo>
                  <a:pt x="16473" y="4927"/>
                </a:lnTo>
                <a:lnTo>
                  <a:pt x="16530" y="4870"/>
                </a:lnTo>
                <a:close/>
                <a:moveTo>
                  <a:pt x="17975" y="4813"/>
                </a:moveTo>
                <a:lnTo>
                  <a:pt x="18089" y="4965"/>
                </a:lnTo>
                <a:lnTo>
                  <a:pt x="18051" y="5117"/>
                </a:lnTo>
                <a:lnTo>
                  <a:pt x="17880" y="5136"/>
                </a:lnTo>
                <a:lnTo>
                  <a:pt x="17709" y="5117"/>
                </a:lnTo>
                <a:lnTo>
                  <a:pt x="17595" y="5003"/>
                </a:lnTo>
                <a:lnTo>
                  <a:pt x="17690" y="4851"/>
                </a:lnTo>
                <a:lnTo>
                  <a:pt x="17823" y="4813"/>
                </a:lnTo>
                <a:close/>
                <a:moveTo>
                  <a:pt x="15008" y="4965"/>
                </a:moveTo>
                <a:lnTo>
                  <a:pt x="15103" y="5003"/>
                </a:lnTo>
                <a:lnTo>
                  <a:pt x="15122" y="5022"/>
                </a:lnTo>
                <a:lnTo>
                  <a:pt x="15166" y="5169"/>
                </a:lnTo>
                <a:lnTo>
                  <a:pt x="15084" y="5136"/>
                </a:lnTo>
                <a:lnTo>
                  <a:pt x="14989" y="5136"/>
                </a:lnTo>
                <a:lnTo>
                  <a:pt x="14894" y="5079"/>
                </a:lnTo>
                <a:lnTo>
                  <a:pt x="14856" y="5041"/>
                </a:lnTo>
                <a:lnTo>
                  <a:pt x="14856" y="5003"/>
                </a:lnTo>
                <a:lnTo>
                  <a:pt x="15008" y="4965"/>
                </a:lnTo>
                <a:close/>
                <a:moveTo>
                  <a:pt x="14532" y="5193"/>
                </a:moveTo>
                <a:lnTo>
                  <a:pt x="14532" y="5212"/>
                </a:lnTo>
                <a:lnTo>
                  <a:pt x="14475" y="5250"/>
                </a:lnTo>
                <a:lnTo>
                  <a:pt x="14475" y="5231"/>
                </a:lnTo>
                <a:lnTo>
                  <a:pt x="14532" y="5193"/>
                </a:lnTo>
                <a:close/>
                <a:moveTo>
                  <a:pt x="15560" y="5155"/>
                </a:moveTo>
                <a:lnTo>
                  <a:pt x="15655" y="5193"/>
                </a:lnTo>
                <a:lnTo>
                  <a:pt x="15693" y="5212"/>
                </a:lnTo>
                <a:lnTo>
                  <a:pt x="15674" y="5269"/>
                </a:lnTo>
                <a:lnTo>
                  <a:pt x="15674" y="5326"/>
                </a:lnTo>
                <a:lnTo>
                  <a:pt x="15636" y="5326"/>
                </a:lnTo>
                <a:lnTo>
                  <a:pt x="15598" y="5345"/>
                </a:lnTo>
                <a:lnTo>
                  <a:pt x="15540" y="5345"/>
                </a:lnTo>
                <a:lnTo>
                  <a:pt x="15502" y="5402"/>
                </a:lnTo>
                <a:lnTo>
                  <a:pt x="15483" y="5364"/>
                </a:lnTo>
                <a:lnTo>
                  <a:pt x="15426" y="5345"/>
                </a:lnTo>
                <a:lnTo>
                  <a:pt x="15407" y="5250"/>
                </a:lnTo>
                <a:lnTo>
                  <a:pt x="15464" y="5250"/>
                </a:lnTo>
                <a:lnTo>
                  <a:pt x="15560" y="5155"/>
                </a:lnTo>
                <a:close/>
                <a:moveTo>
                  <a:pt x="15502" y="5669"/>
                </a:moveTo>
                <a:lnTo>
                  <a:pt x="15502" y="5688"/>
                </a:lnTo>
                <a:lnTo>
                  <a:pt x="15521" y="5726"/>
                </a:lnTo>
                <a:lnTo>
                  <a:pt x="15521" y="5821"/>
                </a:lnTo>
                <a:lnTo>
                  <a:pt x="15483" y="5878"/>
                </a:lnTo>
                <a:lnTo>
                  <a:pt x="15426" y="5897"/>
                </a:lnTo>
                <a:lnTo>
                  <a:pt x="15407" y="5840"/>
                </a:lnTo>
                <a:lnTo>
                  <a:pt x="15407" y="5745"/>
                </a:lnTo>
                <a:lnTo>
                  <a:pt x="15464" y="5669"/>
                </a:lnTo>
                <a:close/>
                <a:moveTo>
                  <a:pt x="16986" y="4775"/>
                </a:moveTo>
                <a:lnTo>
                  <a:pt x="17100" y="4832"/>
                </a:lnTo>
                <a:lnTo>
                  <a:pt x="17195" y="4927"/>
                </a:lnTo>
                <a:lnTo>
                  <a:pt x="17290" y="4927"/>
                </a:lnTo>
                <a:lnTo>
                  <a:pt x="17424" y="5098"/>
                </a:lnTo>
                <a:lnTo>
                  <a:pt x="17519" y="5307"/>
                </a:lnTo>
                <a:lnTo>
                  <a:pt x="17424" y="5440"/>
                </a:lnTo>
                <a:lnTo>
                  <a:pt x="17386" y="5535"/>
                </a:lnTo>
                <a:lnTo>
                  <a:pt x="17366" y="5593"/>
                </a:lnTo>
                <a:lnTo>
                  <a:pt x="17386" y="5707"/>
                </a:lnTo>
                <a:lnTo>
                  <a:pt x="17386" y="5859"/>
                </a:lnTo>
                <a:lnTo>
                  <a:pt x="17271" y="5897"/>
                </a:lnTo>
                <a:lnTo>
                  <a:pt x="17176" y="5916"/>
                </a:lnTo>
                <a:lnTo>
                  <a:pt x="17043" y="5916"/>
                </a:lnTo>
                <a:lnTo>
                  <a:pt x="16929" y="5954"/>
                </a:lnTo>
                <a:lnTo>
                  <a:pt x="16891" y="5897"/>
                </a:lnTo>
                <a:lnTo>
                  <a:pt x="16834" y="5878"/>
                </a:lnTo>
                <a:lnTo>
                  <a:pt x="16739" y="5897"/>
                </a:lnTo>
                <a:lnTo>
                  <a:pt x="16625" y="5916"/>
                </a:lnTo>
                <a:lnTo>
                  <a:pt x="16453" y="6011"/>
                </a:lnTo>
                <a:lnTo>
                  <a:pt x="16339" y="6011"/>
                </a:lnTo>
                <a:lnTo>
                  <a:pt x="16282" y="5973"/>
                </a:lnTo>
                <a:lnTo>
                  <a:pt x="16320" y="5954"/>
                </a:lnTo>
                <a:lnTo>
                  <a:pt x="16358" y="5859"/>
                </a:lnTo>
                <a:lnTo>
                  <a:pt x="16453" y="5631"/>
                </a:lnTo>
                <a:lnTo>
                  <a:pt x="16358" y="5421"/>
                </a:lnTo>
                <a:lnTo>
                  <a:pt x="16244" y="5402"/>
                </a:lnTo>
                <a:lnTo>
                  <a:pt x="16244" y="5345"/>
                </a:lnTo>
                <a:lnTo>
                  <a:pt x="16225" y="5307"/>
                </a:lnTo>
                <a:lnTo>
                  <a:pt x="16225" y="5193"/>
                </a:lnTo>
                <a:lnTo>
                  <a:pt x="16263" y="5136"/>
                </a:lnTo>
                <a:lnTo>
                  <a:pt x="16320" y="5136"/>
                </a:lnTo>
                <a:lnTo>
                  <a:pt x="16339" y="5231"/>
                </a:lnTo>
                <a:lnTo>
                  <a:pt x="16339" y="5250"/>
                </a:lnTo>
                <a:lnTo>
                  <a:pt x="16358" y="5288"/>
                </a:lnTo>
                <a:lnTo>
                  <a:pt x="16473" y="5383"/>
                </a:lnTo>
                <a:lnTo>
                  <a:pt x="16568" y="5421"/>
                </a:lnTo>
                <a:lnTo>
                  <a:pt x="16701" y="5402"/>
                </a:lnTo>
                <a:lnTo>
                  <a:pt x="16948" y="5307"/>
                </a:lnTo>
                <a:lnTo>
                  <a:pt x="17119" y="5402"/>
                </a:lnTo>
                <a:lnTo>
                  <a:pt x="17138" y="5383"/>
                </a:lnTo>
                <a:lnTo>
                  <a:pt x="17138" y="5345"/>
                </a:lnTo>
                <a:lnTo>
                  <a:pt x="17138" y="5098"/>
                </a:lnTo>
                <a:lnTo>
                  <a:pt x="17005" y="5003"/>
                </a:lnTo>
                <a:lnTo>
                  <a:pt x="16910" y="4946"/>
                </a:lnTo>
                <a:lnTo>
                  <a:pt x="16910" y="4908"/>
                </a:lnTo>
                <a:lnTo>
                  <a:pt x="16891" y="4851"/>
                </a:lnTo>
                <a:lnTo>
                  <a:pt x="16929" y="4832"/>
                </a:lnTo>
                <a:lnTo>
                  <a:pt x="16986" y="4775"/>
                </a:lnTo>
                <a:close/>
                <a:moveTo>
                  <a:pt x="17785" y="5402"/>
                </a:moveTo>
                <a:lnTo>
                  <a:pt x="17880" y="5497"/>
                </a:lnTo>
                <a:lnTo>
                  <a:pt x="17994" y="5821"/>
                </a:lnTo>
                <a:lnTo>
                  <a:pt x="17975" y="5821"/>
                </a:lnTo>
                <a:lnTo>
                  <a:pt x="17975" y="5897"/>
                </a:lnTo>
                <a:lnTo>
                  <a:pt x="17861" y="6011"/>
                </a:lnTo>
                <a:lnTo>
                  <a:pt x="17709" y="6106"/>
                </a:lnTo>
                <a:lnTo>
                  <a:pt x="17690" y="6087"/>
                </a:lnTo>
                <a:lnTo>
                  <a:pt x="17652" y="6087"/>
                </a:lnTo>
                <a:lnTo>
                  <a:pt x="17614" y="5916"/>
                </a:lnTo>
                <a:lnTo>
                  <a:pt x="17595" y="5897"/>
                </a:lnTo>
                <a:lnTo>
                  <a:pt x="17595" y="5631"/>
                </a:lnTo>
                <a:lnTo>
                  <a:pt x="17614" y="5497"/>
                </a:lnTo>
                <a:lnTo>
                  <a:pt x="17652" y="5440"/>
                </a:lnTo>
                <a:lnTo>
                  <a:pt x="17652" y="5402"/>
                </a:lnTo>
                <a:close/>
                <a:moveTo>
                  <a:pt x="17290" y="6258"/>
                </a:moveTo>
                <a:lnTo>
                  <a:pt x="17309" y="6277"/>
                </a:lnTo>
                <a:lnTo>
                  <a:pt x="17481" y="6391"/>
                </a:lnTo>
                <a:lnTo>
                  <a:pt x="17500" y="6391"/>
                </a:lnTo>
                <a:lnTo>
                  <a:pt x="17462" y="6506"/>
                </a:lnTo>
                <a:lnTo>
                  <a:pt x="17366" y="6544"/>
                </a:lnTo>
                <a:lnTo>
                  <a:pt x="17176" y="6448"/>
                </a:lnTo>
                <a:lnTo>
                  <a:pt x="16986" y="6467"/>
                </a:lnTo>
                <a:lnTo>
                  <a:pt x="16986" y="6448"/>
                </a:lnTo>
                <a:lnTo>
                  <a:pt x="16986" y="6391"/>
                </a:lnTo>
                <a:lnTo>
                  <a:pt x="17024" y="6372"/>
                </a:lnTo>
                <a:lnTo>
                  <a:pt x="17081" y="6258"/>
                </a:lnTo>
                <a:close/>
                <a:moveTo>
                  <a:pt x="16111" y="6163"/>
                </a:moveTo>
                <a:lnTo>
                  <a:pt x="16168" y="6182"/>
                </a:lnTo>
                <a:lnTo>
                  <a:pt x="16187" y="6201"/>
                </a:lnTo>
                <a:lnTo>
                  <a:pt x="16206" y="6201"/>
                </a:lnTo>
                <a:lnTo>
                  <a:pt x="16339" y="6258"/>
                </a:lnTo>
                <a:lnTo>
                  <a:pt x="16358" y="6277"/>
                </a:lnTo>
                <a:lnTo>
                  <a:pt x="16453" y="6277"/>
                </a:lnTo>
                <a:lnTo>
                  <a:pt x="16453" y="6334"/>
                </a:lnTo>
                <a:lnTo>
                  <a:pt x="16358" y="6353"/>
                </a:lnTo>
                <a:lnTo>
                  <a:pt x="16301" y="6353"/>
                </a:lnTo>
                <a:lnTo>
                  <a:pt x="16282" y="6334"/>
                </a:lnTo>
                <a:lnTo>
                  <a:pt x="16149" y="6372"/>
                </a:lnTo>
                <a:lnTo>
                  <a:pt x="16111" y="6391"/>
                </a:lnTo>
                <a:lnTo>
                  <a:pt x="16092" y="6448"/>
                </a:lnTo>
                <a:lnTo>
                  <a:pt x="16111" y="6448"/>
                </a:lnTo>
                <a:lnTo>
                  <a:pt x="16111" y="6467"/>
                </a:lnTo>
                <a:lnTo>
                  <a:pt x="16073" y="6525"/>
                </a:lnTo>
                <a:lnTo>
                  <a:pt x="16073" y="6563"/>
                </a:lnTo>
                <a:lnTo>
                  <a:pt x="16054" y="6620"/>
                </a:lnTo>
                <a:lnTo>
                  <a:pt x="15940" y="6563"/>
                </a:lnTo>
                <a:lnTo>
                  <a:pt x="15940" y="6544"/>
                </a:lnTo>
                <a:lnTo>
                  <a:pt x="15902" y="6544"/>
                </a:lnTo>
                <a:lnTo>
                  <a:pt x="15807" y="6448"/>
                </a:lnTo>
                <a:lnTo>
                  <a:pt x="15792" y="6372"/>
                </a:lnTo>
                <a:lnTo>
                  <a:pt x="15807" y="6372"/>
                </a:lnTo>
                <a:lnTo>
                  <a:pt x="15788" y="6353"/>
                </a:lnTo>
                <a:lnTo>
                  <a:pt x="15788" y="6220"/>
                </a:lnTo>
                <a:lnTo>
                  <a:pt x="15959" y="6182"/>
                </a:lnTo>
                <a:lnTo>
                  <a:pt x="16111" y="6163"/>
                </a:lnTo>
                <a:close/>
                <a:moveTo>
                  <a:pt x="17100" y="6791"/>
                </a:moveTo>
                <a:lnTo>
                  <a:pt x="17214" y="6829"/>
                </a:lnTo>
                <a:lnTo>
                  <a:pt x="17328" y="6867"/>
                </a:lnTo>
                <a:lnTo>
                  <a:pt x="17424" y="6981"/>
                </a:lnTo>
                <a:lnTo>
                  <a:pt x="17405" y="7019"/>
                </a:lnTo>
                <a:lnTo>
                  <a:pt x="17405" y="7038"/>
                </a:lnTo>
                <a:lnTo>
                  <a:pt x="17290" y="7038"/>
                </a:lnTo>
                <a:lnTo>
                  <a:pt x="17195" y="6962"/>
                </a:lnTo>
                <a:lnTo>
                  <a:pt x="17081" y="6943"/>
                </a:lnTo>
                <a:lnTo>
                  <a:pt x="17043" y="6791"/>
                </a:lnTo>
                <a:close/>
                <a:moveTo>
                  <a:pt x="15312" y="7057"/>
                </a:moveTo>
                <a:lnTo>
                  <a:pt x="15407" y="7095"/>
                </a:lnTo>
                <a:lnTo>
                  <a:pt x="15426" y="7171"/>
                </a:lnTo>
                <a:lnTo>
                  <a:pt x="15407" y="7209"/>
                </a:lnTo>
                <a:lnTo>
                  <a:pt x="15369" y="7228"/>
                </a:lnTo>
                <a:lnTo>
                  <a:pt x="15312" y="7209"/>
                </a:lnTo>
                <a:lnTo>
                  <a:pt x="15274" y="7114"/>
                </a:lnTo>
                <a:lnTo>
                  <a:pt x="15293" y="7057"/>
                </a:lnTo>
                <a:close/>
                <a:moveTo>
                  <a:pt x="16549" y="6525"/>
                </a:moveTo>
                <a:lnTo>
                  <a:pt x="16739" y="6620"/>
                </a:lnTo>
                <a:lnTo>
                  <a:pt x="16758" y="6582"/>
                </a:lnTo>
                <a:lnTo>
                  <a:pt x="16948" y="6772"/>
                </a:lnTo>
                <a:lnTo>
                  <a:pt x="16986" y="6772"/>
                </a:lnTo>
                <a:lnTo>
                  <a:pt x="17005" y="6943"/>
                </a:lnTo>
                <a:lnTo>
                  <a:pt x="16986" y="7095"/>
                </a:lnTo>
                <a:lnTo>
                  <a:pt x="16815" y="7285"/>
                </a:lnTo>
                <a:lnTo>
                  <a:pt x="16587" y="7190"/>
                </a:lnTo>
                <a:lnTo>
                  <a:pt x="16434" y="7095"/>
                </a:lnTo>
                <a:lnTo>
                  <a:pt x="16434" y="7057"/>
                </a:lnTo>
                <a:lnTo>
                  <a:pt x="16263" y="7019"/>
                </a:lnTo>
                <a:lnTo>
                  <a:pt x="16168" y="6848"/>
                </a:lnTo>
                <a:lnTo>
                  <a:pt x="16168" y="6829"/>
                </a:lnTo>
                <a:lnTo>
                  <a:pt x="16339" y="6639"/>
                </a:lnTo>
                <a:lnTo>
                  <a:pt x="16549" y="6525"/>
                </a:lnTo>
                <a:close/>
                <a:moveTo>
                  <a:pt x="18755" y="7019"/>
                </a:moveTo>
                <a:lnTo>
                  <a:pt x="18755" y="7133"/>
                </a:lnTo>
                <a:lnTo>
                  <a:pt x="18641" y="7247"/>
                </a:lnTo>
                <a:lnTo>
                  <a:pt x="18508" y="7285"/>
                </a:lnTo>
                <a:lnTo>
                  <a:pt x="18470" y="7247"/>
                </a:lnTo>
                <a:lnTo>
                  <a:pt x="18432" y="7247"/>
                </a:lnTo>
                <a:lnTo>
                  <a:pt x="18318" y="7285"/>
                </a:lnTo>
                <a:lnTo>
                  <a:pt x="18222" y="7190"/>
                </a:lnTo>
                <a:lnTo>
                  <a:pt x="18318" y="7095"/>
                </a:lnTo>
                <a:lnTo>
                  <a:pt x="18432" y="7133"/>
                </a:lnTo>
                <a:lnTo>
                  <a:pt x="18470" y="7114"/>
                </a:lnTo>
                <a:lnTo>
                  <a:pt x="18527" y="7114"/>
                </a:lnTo>
                <a:lnTo>
                  <a:pt x="18622" y="7019"/>
                </a:lnTo>
                <a:close/>
                <a:moveTo>
                  <a:pt x="15959" y="7419"/>
                </a:moveTo>
                <a:lnTo>
                  <a:pt x="15978" y="7476"/>
                </a:lnTo>
                <a:lnTo>
                  <a:pt x="15978" y="7495"/>
                </a:lnTo>
                <a:lnTo>
                  <a:pt x="15864" y="7514"/>
                </a:lnTo>
                <a:lnTo>
                  <a:pt x="15750" y="7495"/>
                </a:lnTo>
                <a:lnTo>
                  <a:pt x="15845" y="7419"/>
                </a:lnTo>
                <a:close/>
                <a:moveTo>
                  <a:pt x="15407" y="7399"/>
                </a:moveTo>
                <a:lnTo>
                  <a:pt x="15560" y="7438"/>
                </a:lnTo>
                <a:lnTo>
                  <a:pt x="15655" y="7552"/>
                </a:lnTo>
                <a:lnTo>
                  <a:pt x="15483" y="7590"/>
                </a:lnTo>
                <a:lnTo>
                  <a:pt x="15388" y="7495"/>
                </a:lnTo>
                <a:lnTo>
                  <a:pt x="15388" y="7438"/>
                </a:lnTo>
                <a:lnTo>
                  <a:pt x="15407" y="7399"/>
                </a:lnTo>
                <a:close/>
                <a:moveTo>
                  <a:pt x="17195" y="7152"/>
                </a:moveTo>
                <a:lnTo>
                  <a:pt x="17290" y="7419"/>
                </a:lnTo>
                <a:lnTo>
                  <a:pt x="17271" y="7419"/>
                </a:lnTo>
                <a:lnTo>
                  <a:pt x="17271" y="7609"/>
                </a:lnTo>
                <a:lnTo>
                  <a:pt x="17233" y="7704"/>
                </a:lnTo>
                <a:lnTo>
                  <a:pt x="17195" y="7761"/>
                </a:lnTo>
                <a:lnTo>
                  <a:pt x="17138" y="7723"/>
                </a:lnTo>
                <a:lnTo>
                  <a:pt x="17119" y="7704"/>
                </a:lnTo>
                <a:lnTo>
                  <a:pt x="17005" y="7647"/>
                </a:lnTo>
                <a:lnTo>
                  <a:pt x="17005" y="7571"/>
                </a:lnTo>
                <a:lnTo>
                  <a:pt x="17024" y="7571"/>
                </a:lnTo>
                <a:lnTo>
                  <a:pt x="17043" y="7533"/>
                </a:lnTo>
                <a:lnTo>
                  <a:pt x="17100" y="7380"/>
                </a:lnTo>
                <a:lnTo>
                  <a:pt x="17195" y="7152"/>
                </a:lnTo>
                <a:close/>
                <a:moveTo>
                  <a:pt x="16206" y="7304"/>
                </a:moveTo>
                <a:lnTo>
                  <a:pt x="16492" y="7419"/>
                </a:lnTo>
                <a:lnTo>
                  <a:pt x="16530" y="7438"/>
                </a:lnTo>
                <a:lnTo>
                  <a:pt x="16625" y="7571"/>
                </a:lnTo>
                <a:lnTo>
                  <a:pt x="16625" y="7590"/>
                </a:lnTo>
                <a:lnTo>
                  <a:pt x="16587" y="7628"/>
                </a:lnTo>
                <a:lnTo>
                  <a:pt x="16568" y="7723"/>
                </a:lnTo>
                <a:lnTo>
                  <a:pt x="16415" y="7780"/>
                </a:lnTo>
                <a:lnTo>
                  <a:pt x="16415" y="7761"/>
                </a:lnTo>
                <a:lnTo>
                  <a:pt x="16339" y="7761"/>
                </a:lnTo>
                <a:lnTo>
                  <a:pt x="16339" y="7723"/>
                </a:lnTo>
                <a:lnTo>
                  <a:pt x="16282" y="7761"/>
                </a:lnTo>
                <a:lnTo>
                  <a:pt x="16092" y="7761"/>
                </a:lnTo>
                <a:lnTo>
                  <a:pt x="16054" y="7704"/>
                </a:lnTo>
                <a:lnTo>
                  <a:pt x="16092" y="7685"/>
                </a:lnTo>
                <a:lnTo>
                  <a:pt x="16111" y="7628"/>
                </a:lnTo>
                <a:lnTo>
                  <a:pt x="16111" y="7609"/>
                </a:lnTo>
                <a:lnTo>
                  <a:pt x="16092" y="7609"/>
                </a:lnTo>
                <a:lnTo>
                  <a:pt x="16092" y="7571"/>
                </a:lnTo>
                <a:lnTo>
                  <a:pt x="16073" y="7438"/>
                </a:lnTo>
                <a:lnTo>
                  <a:pt x="16206" y="7304"/>
                </a:lnTo>
                <a:close/>
                <a:moveTo>
                  <a:pt x="17861" y="7323"/>
                </a:moveTo>
                <a:lnTo>
                  <a:pt x="17899" y="7438"/>
                </a:lnTo>
                <a:lnTo>
                  <a:pt x="18013" y="7571"/>
                </a:lnTo>
                <a:lnTo>
                  <a:pt x="18013" y="7780"/>
                </a:lnTo>
                <a:lnTo>
                  <a:pt x="17975" y="7799"/>
                </a:lnTo>
                <a:lnTo>
                  <a:pt x="17937" y="7913"/>
                </a:lnTo>
                <a:lnTo>
                  <a:pt x="17880" y="7894"/>
                </a:lnTo>
                <a:lnTo>
                  <a:pt x="17842" y="7894"/>
                </a:lnTo>
                <a:lnTo>
                  <a:pt x="17709" y="7875"/>
                </a:lnTo>
                <a:lnTo>
                  <a:pt x="17614" y="7856"/>
                </a:lnTo>
                <a:lnTo>
                  <a:pt x="17500" y="7894"/>
                </a:lnTo>
                <a:lnTo>
                  <a:pt x="17481" y="7875"/>
                </a:lnTo>
                <a:lnTo>
                  <a:pt x="17424" y="7856"/>
                </a:lnTo>
                <a:lnTo>
                  <a:pt x="17462" y="7799"/>
                </a:lnTo>
                <a:lnTo>
                  <a:pt x="17481" y="7780"/>
                </a:lnTo>
                <a:lnTo>
                  <a:pt x="17500" y="7723"/>
                </a:lnTo>
                <a:lnTo>
                  <a:pt x="17557" y="7628"/>
                </a:lnTo>
                <a:lnTo>
                  <a:pt x="17595" y="7514"/>
                </a:lnTo>
                <a:lnTo>
                  <a:pt x="17595" y="7476"/>
                </a:lnTo>
                <a:lnTo>
                  <a:pt x="17633" y="7438"/>
                </a:lnTo>
                <a:lnTo>
                  <a:pt x="17747" y="7342"/>
                </a:lnTo>
                <a:lnTo>
                  <a:pt x="17861" y="7323"/>
                </a:lnTo>
                <a:close/>
                <a:moveTo>
                  <a:pt x="18184" y="7590"/>
                </a:moveTo>
                <a:lnTo>
                  <a:pt x="18279" y="7704"/>
                </a:lnTo>
                <a:lnTo>
                  <a:pt x="18337" y="7799"/>
                </a:lnTo>
                <a:lnTo>
                  <a:pt x="18337" y="7818"/>
                </a:lnTo>
                <a:lnTo>
                  <a:pt x="18318" y="7951"/>
                </a:lnTo>
                <a:lnTo>
                  <a:pt x="18260" y="7970"/>
                </a:lnTo>
                <a:lnTo>
                  <a:pt x="18165" y="7913"/>
                </a:lnTo>
                <a:lnTo>
                  <a:pt x="18165" y="7799"/>
                </a:lnTo>
                <a:lnTo>
                  <a:pt x="18146" y="7780"/>
                </a:lnTo>
                <a:lnTo>
                  <a:pt x="18184" y="7590"/>
                </a:lnTo>
                <a:close/>
                <a:moveTo>
                  <a:pt x="9777" y="5669"/>
                </a:moveTo>
                <a:lnTo>
                  <a:pt x="8902" y="5688"/>
                </a:lnTo>
                <a:lnTo>
                  <a:pt x="8902" y="7723"/>
                </a:lnTo>
                <a:lnTo>
                  <a:pt x="8921" y="8370"/>
                </a:lnTo>
                <a:lnTo>
                  <a:pt x="8921" y="8389"/>
                </a:lnTo>
                <a:lnTo>
                  <a:pt x="9245" y="8389"/>
                </a:lnTo>
                <a:lnTo>
                  <a:pt x="9530" y="8408"/>
                </a:lnTo>
                <a:lnTo>
                  <a:pt x="9720" y="8408"/>
                </a:lnTo>
                <a:lnTo>
                  <a:pt x="9720" y="6829"/>
                </a:lnTo>
                <a:lnTo>
                  <a:pt x="9834" y="6620"/>
                </a:lnTo>
                <a:lnTo>
                  <a:pt x="10062" y="6525"/>
                </a:lnTo>
                <a:lnTo>
                  <a:pt x="10367" y="6486"/>
                </a:lnTo>
                <a:lnTo>
                  <a:pt x="11337" y="6486"/>
                </a:lnTo>
                <a:lnTo>
                  <a:pt x="12611" y="6544"/>
                </a:lnTo>
                <a:lnTo>
                  <a:pt x="13524" y="6582"/>
                </a:lnTo>
                <a:lnTo>
                  <a:pt x="13562" y="6582"/>
                </a:lnTo>
                <a:lnTo>
                  <a:pt x="13524" y="6486"/>
                </a:lnTo>
                <a:lnTo>
                  <a:pt x="13391" y="6334"/>
                </a:lnTo>
                <a:lnTo>
                  <a:pt x="13182" y="6144"/>
                </a:lnTo>
                <a:lnTo>
                  <a:pt x="12916" y="5973"/>
                </a:lnTo>
                <a:lnTo>
                  <a:pt x="12630" y="5821"/>
                </a:lnTo>
                <a:lnTo>
                  <a:pt x="12326" y="5726"/>
                </a:lnTo>
                <a:lnTo>
                  <a:pt x="11946" y="5707"/>
                </a:lnTo>
                <a:lnTo>
                  <a:pt x="11033" y="5707"/>
                </a:lnTo>
                <a:lnTo>
                  <a:pt x="9777" y="5669"/>
                </a:lnTo>
                <a:close/>
                <a:moveTo>
                  <a:pt x="18755" y="7704"/>
                </a:moveTo>
                <a:lnTo>
                  <a:pt x="18907" y="7818"/>
                </a:lnTo>
                <a:lnTo>
                  <a:pt x="18907" y="8008"/>
                </a:lnTo>
                <a:lnTo>
                  <a:pt x="18812" y="8274"/>
                </a:lnTo>
                <a:lnTo>
                  <a:pt x="18717" y="8427"/>
                </a:lnTo>
                <a:lnTo>
                  <a:pt x="18546" y="8446"/>
                </a:lnTo>
                <a:lnTo>
                  <a:pt x="18508" y="8389"/>
                </a:lnTo>
                <a:lnTo>
                  <a:pt x="18508" y="8370"/>
                </a:lnTo>
                <a:lnTo>
                  <a:pt x="18546" y="8274"/>
                </a:lnTo>
                <a:lnTo>
                  <a:pt x="18546" y="8236"/>
                </a:lnTo>
                <a:lnTo>
                  <a:pt x="18565" y="8179"/>
                </a:lnTo>
                <a:lnTo>
                  <a:pt x="18603" y="8008"/>
                </a:lnTo>
                <a:lnTo>
                  <a:pt x="18622" y="7894"/>
                </a:lnTo>
                <a:lnTo>
                  <a:pt x="18622" y="7761"/>
                </a:lnTo>
                <a:lnTo>
                  <a:pt x="18717" y="7723"/>
                </a:lnTo>
                <a:lnTo>
                  <a:pt x="18755" y="7704"/>
                </a:lnTo>
                <a:close/>
                <a:moveTo>
                  <a:pt x="15807" y="8293"/>
                </a:moveTo>
                <a:lnTo>
                  <a:pt x="15864" y="8351"/>
                </a:lnTo>
                <a:lnTo>
                  <a:pt x="15864" y="8389"/>
                </a:lnTo>
                <a:lnTo>
                  <a:pt x="15845" y="8484"/>
                </a:lnTo>
                <a:lnTo>
                  <a:pt x="15750" y="8522"/>
                </a:lnTo>
                <a:lnTo>
                  <a:pt x="15693" y="8465"/>
                </a:lnTo>
                <a:lnTo>
                  <a:pt x="15693" y="8370"/>
                </a:lnTo>
                <a:lnTo>
                  <a:pt x="15750" y="8332"/>
                </a:lnTo>
                <a:lnTo>
                  <a:pt x="15807" y="8293"/>
                </a:lnTo>
                <a:close/>
                <a:moveTo>
                  <a:pt x="17462" y="8522"/>
                </a:moveTo>
                <a:lnTo>
                  <a:pt x="17595" y="8617"/>
                </a:lnTo>
                <a:lnTo>
                  <a:pt x="17576" y="8750"/>
                </a:lnTo>
                <a:lnTo>
                  <a:pt x="17424" y="8731"/>
                </a:lnTo>
                <a:lnTo>
                  <a:pt x="17328" y="8712"/>
                </a:lnTo>
                <a:lnTo>
                  <a:pt x="17328" y="8617"/>
                </a:lnTo>
                <a:lnTo>
                  <a:pt x="17462" y="8522"/>
                </a:lnTo>
                <a:close/>
                <a:moveTo>
                  <a:pt x="16663" y="8522"/>
                </a:moveTo>
                <a:lnTo>
                  <a:pt x="16758" y="8541"/>
                </a:lnTo>
                <a:lnTo>
                  <a:pt x="16834" y="8617"/>
                </a:lnTo>
                <a:lnTo>
                  <a:pt x="16815" y="8617"/>
                </a:lnTo>
                <a:lnTo>
                  <a:pt x="16758" y="8712"/>
                </a:lnTo>
                <a:lnTo>
                  <a:pt x="16663" y="8750"/>
                </a:lnTo>
                <a:lnTo>
                  <a:pt x="16644" y="8845"/>
                </a:lnTo>
                <a:lnTo>
                  <a:pt x="16606" y="8845"/>
                </a:lnTo>
                <a:lnTo>
                  <a:pt x="16568" y="8750"/>
                </a:lnTo>
                <a:lnTo>
                  <a:pt x="16625" y="8579"/>
                </a:lnTo>
                <a:lnTo>
                  <a:pt x="16644" y="8541"/>
                </a:lnTo>
                <a:lnTo>
                  <a:pt x="16663" y="8522"/>
                </a:lnTo>
                <a:close/>
                <a:moveTo>
                  <a:pt x="4851" y="8693"/>
                </a:moveTo>
                <a:lnTo>
                  <a:pt x="4870" y="8731"/>
                </a:lnTo>
                <a:lnTo>
                  <a:pt x="4851" y="8845"/>
                </a:lnTo>
                <a:lnTo>
                  <a:pt x="4737" y="8997"/>
                </a:lnTo>
                <a:lnTo>
                  <a:pt x="4718" y="8826"/>
                </a:lnTo>
                <a:lnTo>
                  <a:pt x="4813" y="8693"/>
                </a:lnTo>
                <a:close/>
                <a:moveTo>
                  <a:pt x="15293" y="9016"/>
                </a:moveTo>
                <a:lnTo>
                  <a:pt x="15331" y="9035"/>
                </a:lnTo>
                <a:lnTo>
                  <a:pt x="15293" y="9035"/>
                </a:lnTo>
                <a:lnTo>
                  <a:pt x="15274" y="9016"/>
                </a:lnTo>
                <a:close/>
                <a:moveTo>
                  <a:pt x="9720" y="5003"/>
                </a:moveTo>
                <a:lnTo>
                  <a:pt x="10975" y="5041"/>
                </a:lnTo>
                <a:lnTo>
                  <a:pt x="11908" y="5041"/>
                </a:lnTo>
                <a:lnTo>
                  <a:pt x="12364" y="5098"/>
                </a:lnTo>
                <a:lnTo>
                  <a:pt x="12801" y="5212"/>
                </a:lnTo>
                <a:lnTo>
                  <a:pt x="13144" y="5383"/>
                </a:lnTo>
                <a:lnTo>
                  <a:pt x="13486" y="5593"/>
                </a:lnTo>
                <a:lnTo>
                  <a:pt x="13791" y="5859"/>
                </a:lnTo>
                <a:lnTo>
                  <a:pt x="14057" y="6163"/>
                </a:lnTo>
                <a:lnTo>
                  <a:pt x="14228" y="6544"/>
                </a:lnTo>
                <a:lnTo>
                  <a:pt x="14266" y="7000"/>
                </a:lnTo>
                <a:lnTo>
                  <a:pt x="14228" y="7495"/>
                </a:lnTo>
                <a:lnTo>
                  <a:pt x="14057" y="7875"/>
                </a:lnTo>
                <a:lnTo>
                  <a:pt x="13848" y="8198"/>
                </a:lnTo>
                <a:lnTo>
                  <a:pt x="13524" y="8484"/>
                </a:lnTo>
                <a:lnTo>
                  <a:pt x="13201" y="8750"/>
                </a:lnTo>
                <a:lnTo>
                  <a:pt x="12840" y="8940"/>
                </a:lnTo>
                <a:lnTo>
                  <a:pt x="12383" y="9092"/>
                </a:lnTo>
                <a:lnTo>
                  <a:pt x="11927" y="9130"/>
                </a:lnTo>
                <a:lnTo>
                  <a:pt x="11451" y="9111"/>
                </a:lnTo>
                <a:lnTo>
                  <a:pt x="10785" y="9054"/>
                </a:lnTo>
                <a:lnTo>
                  <a:pt x="9530" y="9054"/>
                </a:lnTo>
                <a:lnTo>
                  <a:pt x="9207" y="9035"/>
                </a:lnTo>
                <a:lnTo>
                  <a:pt x="8731" y="9035"/>
                </a:lnTo>
                <a:lnTo>
                  <a:pt x="8560" y="9016"/>
                </a:lnTo>
                <a:lnTo>
                  <a:pt x="8389" y="8959"/>
                </a:lnTo>
                <a:lnTo>
                  <a:pt x="8275" y="8826"/>
                </a:lnTo>
                <a:lnTo>
                  <a:pt x="8256" y="8655"/>
                </a:lnTo>
                <a:lnTo>
                  <a:pt x="8198" y="7761"/>
                </a:lnTo>
                <a:lnTo>
                  <a:pt x="8179" y="7761"/>
                </a:lnTo>
                <a:lnTo>
                  <a:pt x="8179" y="5631"/>
                </a:lnTo>
                <a:lnTo>
                  <a:pt x="8217" y="5383"/>
                </a:lnTo>
                <a:lnTo>
                  <a:pt x="8370" y="5193"/>
                </a:lnTo>
                <a:lnTo>
                  <a:pt x="8579" y="5041"/>
                </a:lnTo>
                <a:lnTo>
                  <a:pt x="8788" y="5003"/>
                </a:lnTo>
                <a:close/>
                <a:moveTo>
                  <a:pt x="16130" y="9168"/>
                </a:moveTo>
                <a:lnTo>
                  <a:pt x="16149" y="9206"/>
                </a:lnTo>
                <a:lnTo>
                  <a:pt x="16130" y="9225"/>
                </a:lnTo>
                <a:lnTo>
                  <a:pt x="16092" y="9225"/>
                </a:lnTo>
                <a:lnTo>
                  <a:pt x="16073" y="9245"/>
                </a:lnTo>
                <a:lnTo>
                  <a:pt x="15997" y="9206"/>
                </a:lnTo>
                <a:lnTo>
                  <a:pt x="16035" y="9168"/>
                </a:lnTo>
                <a:close/>
                <a:moveTo>
                  <a:pt x="15674" y="9187"/>
                </a:moveTo>
                <a:lnTo>
                  <a:pt x="15769" y="9283"/>
                </a:lnTo>
                <a:lnTo>
                  <a:pt x="15769" y="9321"/>
                </a:lnTo>
                <a:lnTo>
                  <a:pt x="15750" y="9340"/>
                </a:lnTo>
                <a:lnTo>
                  <a:pt x="15750" y="9378"/>
                </a:lnTo>
                <a:lnTo>
                  <a:pt x="15712" y="9340"/>
                </a:lnTo>
                <a:lnTo>
                  <a:pt x="15617" y="9492"/>
                </a:lnTo>
                <a:lnTo>
                  <a:pt x="15502" y="9587"/>
                </a:lnTo>
                <a:lnTo>
                  <a:pt x="15369" y="9606"/>
                </a:lnTo>
                <a:lnTo>
                  <a:pt x="15236" y="9758"/>
                </a:lnTo>
                <a:lnTo>
                  <a:pt x="15331" y="9796"/>
                </a:lnTo>
                <a:lnTo>
                  <a:pt x="15331" y="9853"/>
                </a:lnTo>
                <a:lnTo>
                  <a:pt x="15312" y="9815"/>
                </a:lnTo>
                <a:lnTo>
                  <a:pt x="15293" y="9815"/>
                </a:lnTo>
                <a:lnTo>
                  <a:pt x="15198" y="9777"/>
                </a:lnTo>
                <a:lnTo>
                  <a:pt x="15103" y="9682"/>
                </a:lnTo>
                <a:lnTo>
                  <a:pt x="15103" y="9663"/>
                </a:lnTo>
                <a:lnTo>
                  <a:pt x="15084" y="9663"/>
                </a:lnTo>
                <a:lnTo>
                  <a:pt x="15122" y="9606"/>
                </a:lnTo>
                <a:lnTo>
                  <a:pt x="15293" y="9340"/>
                </a:lnTo>
                <a:lnTo>
                  <a:pt x="15179" y="9378"/>
                </a:lnTo>
                <a:lnTo>
                  <a:pt x="15179" y="9340"/>
                </a:lnTo>
                <a:lnTo>
                  <a:pt x="15198" y="9225"/>
                </a:lnTo>
                <a:lnTo>
                  <a:pt x="15198" y="9245"/>
                </a:lnTo>
                <a:lnTo>
                  <a:pt x="15331" y="9283"/>
                </a:lnTo>
                <a:lnTo>
                  <a:pt x="15502" y="9225"/>
                </a:lnTo>
                <a:lnTo>
                  <a:pt x="15521" y="9206"/>
                </a:lnTo>
                <a:lnTo>
                  <a:pt x="15521" y="9187"/>
                </a:lnTo>
                <a:close/>
                <a:moveTo>
                  <a:pt x="18089" y="9587"/>
                </a:moveTo>
                <a:lnTo>
                  <a:pt x="18127" y="9606"/>
                </a:lnTo>
                <a:lnTo>
                  <a:pt x="18089" y="9606"/>
                </a:lnTo>
                <a:lnTo>
                  <a:pt x="18089" y="9663"/>
                </a:lnTo>
                <a:lnTo>
                  <a:pt x="18070" y="9758"/>
                </a:lnTo>
                <a:lnTo>
                  <a:pt x="18032" y="9872"/>
                </a:lnTo>
                <a:lnTo>
                  <a:pt x="17975" y="9701"/>
                </a:lnTo>
                <a:lnTo>
                  <a:pt x="17994" y="9606"/>
                </a:lnTo>
                <a:lnTo>
                  <a:pt x="18089" y="9587"/>
                </a:lnTo>
                <a:close/>
                <a:moveTo>
                  <a:pt x="17519" y="9473"/>
                </a:moveTo>
                <a:lnTo>
                  <a:pt x="17557" y="9511"/>
                </a:lnTo>
                <a:lnTo>
                  <a:pt x="17595" y="9530"/>
                </a:lnTo>
                <a:lnTo>
                  <a:pt x="17595" y="9701"/>
                </a:lnTo>
                <a:lnTo>
                  <a:pt x="17576" y="9815"/>
                </a:lnTo>
                <a:lnTo>
                  <a:pt x="17519" y="9853"/>
                </a:lnTo>
                <a:lnTo>
                  <a:pt x="17481" y="9891"/>
                </a:lnTo>
                <a:lnTo>
                  <a:pt x="17424" y="9796"/>
                </a:lnTo>
                <a:lnTo>
                  <a:pt x="17424" y="9777"/>
                </a:lnTo>
                <a:lnTo>
                  <a:pt x="17405" y="9606"/>
                </a:lnTo>
                <a:lnTo>
                  <a:pt x="17462" y="9511"/>
                </a:lnTo>
                <a:lnTo>
                  <a:pt x="17481" y="9492"/>
                </a:lnTo>
                <a:lnTo>
                  <a:pt x="17519" y="9473"/>
                </a:lnTo>
                <a:close/>
                <a:moveTo>
                  <a:pt x="15046" y="10177"/>
                </a:moveTo>
                <a:lnTo>
                  <a:pt x="15084" y="10234"/>
                </a:lnTo>
                <a:lnTo>
                  <a:pt x="15103" y="10253"/>
                </a:lnTo>
                <a:lnTo>
                  <a:pt x="15122" y="10291"/>
                </a:lnTo>
                <a:lnTo>
                  <a:pt x="15084" y="10291"/>
                </a:lnTo>
                <a:lnTo>
                  <a:pt x="15027" y="10272"/>
                </a:lnTo>
                <a:lnTo>
                  <a:pt x="14989" y="10196"/>
                </a:lnTo>
                <a:lnTo>
                  <a:pt x="15027" y="10177"/>
                </a:lnTo>
                <a:close/>
                <a:moveTo>
                  <a:pt x="14799" y="9853"/>
                </a:moveTo>
                <a:lnTo>
                  <a:pt x="14913" y="9891"/>
                </a:lnTo>
                <a:lnTo>
                  <a:pt x="14932" y="10043"/>
                </a:lnTo>
                <a:lnTo>
                  <a:pt x="14837" y="10234"/>
                </a:lnTo>
                <a:lnTo>
                  <a:pt x="14723" y="10329"/>
                </a:lnTo>
                <a:lnTo>
                  <a:pt x="14704" y="10291"/>
                </a:lnTo>
                <a:lnTo>
                  <a:pt x="14647" y="10272"/>
                </a:lnTo>
                <a:lnTo>
                  <a:pt x="14666" y="10177"/>
                </a:lnTo>
                <a:lnTo>
                  <a:pt x="14666" y="9986"/>
                </a:lnTo>
                <a:lnTo>
                  <a:pt x="14704" y="9891"/>
                </a:lnTo>
                <a:lnTo>
                  <a:pt x="14799" y="9853"/>
                </a:lnTo>
                <a:close/>
                <a:moveTo>
                  <a:pt x="16035" y="10138"/>
                </a:moveTo>
                <a:lnTo>
                  <a:pt x="16149" y="10158"/>
                </a:lnTo>
                <a:lnTo>
                  <a:pt x="16263" y="10158"/>
                </a:lnTo>
                <a:lnTo>
                  <a:pt x="16358" y="10253"/>
                </a:lnTo>
                <a:lnTo>
                  <a:pt x="16301" y="10253"/>
                </a:lnTo>
                <a:lnTo>
                  <a:pt x="16301" y="10348"/>
                </a:lnTo>
                <a:lnTo>
                  <a:pt x="16282" y="10348"/>
                </a:lnTo>
                <a:lnTo>
                  <a:pt x="16263" y="10367"/>
                </a:lnTo>
                <a:lnTo>
                  <a:pt x="16111" y="10367"/>
                </a:lnTo>
                <a:lnTo>
                  <a:pt x="16092" y="10310"/>
                </a:lnTo>
                <a:lnTo>
                  <a:pt x="16054" y="10272"/>
                </a:lnTo>
                <a:lnTo>
                  <a:pt x="16054" y="10234"/>
                </a:lnTo>
                <a:lnTo>
                  <a:pt x="16035" y="10138"/>
                </a:lnTo>
                <a:close/>
                <a:moveTo>
                  <a:pt x="14228" y="10234"/>
                </a:moveTo>
                <a:lnTo>
                  <a:pt x="14247" y="10253"/>
                </a:lnTo>
                <a:lnTo>
                  <a:pt x="14266" y="10291"/>
                </a:lnTo>
                <a:lnTo>
                  <a:pt x="14228" y="10386"/>
                </a:lnTo>
                <a:lnTo>
                  <a:pt x="14190" y="10386"/>
                </a:lnTo>
                <a:lnTo>
                  <a:pt x="14152" y="10367"/>
                </a:lnTo>
                <a:lnTo>
                  <a:pt x="14152" y="10272"/>
                </a:lnTo>
                <a:lnTo>
                  <a:pt x="14190" y="10234"/>
                </a:lnTo>
                <a:close/>
                <a:moveTo>
                  <a:pt x="17975" y="10062"/>
                </a:moveTo>
                <a:lnTo>
                  <a:pt x="17975" y="10272"/>
                </a:lnTo>
                <a:lnTo>
                  <a:pt x="17880" y="10462"/>
                </a:lnTo>
                <a:lnTo>
                  <a:pt x="17785" y="10557"/>
                </a:lnTo>
                <a:lnTo>
                  <a:pt x="17690" y="10614"/>
                </a:lnTo>
                <a:lnTo>
                  <a:pt x="17576" y="10519"/>
                </a:lnTo>
                <a:lnTo>
                  <a:pt x="17671" y="10386"/>
                </a:lnTo>
                <a:lnTo>
                  <a:pt x="17709" y="10348"/>
                </a:lnTo>
                <a:lnTo>
                  <a:pt x="17804" y="10329"/>
                </a:lnTo>
                <a:lnTo>
                  <a:pt x="17899" y="10177"/>
                </a:lnTo>
                <a:lnTo>
                  <a:pt x="17956" y="10062"/>
                </a:lnTo>
                <a:close/>
                <a:moveTo>
                  <a:pt x="15750" y="10367"/>
                </a:moveTo>
                <a:lnTo>
                  <a:pt x="15788" y="10386"/>
                </a:lnTo>
                <a:lnTo>
                  <a:pt x="15902" y="10519"/>
                </a:lnTo>
                <a:lnTo>
                  <a:pt x="15940" y="10557"/>
                </a:lnTo>
                <a:lnTo>
                  <a:pt x="15940" y="10652"/>
                </a:lnTo>
                <a:lnTo>
                  <a:pt x="15807" y="10709"/>
                </a:lnTo>
                <a:lnTo>
                  <a:pt x="15769" y="10652"/>
                </a:lnTo>
                <a:lnTo>
                  <a:pt x="15750" y="10481"/>
                </a:lnTo>
                <a:lnTo>
                  <a:pt x="15693" y="10386"/>
                </a:lnTo>
                <a:lnTo>
                  <a:pt x="15693" y="10367"/>
                </a:lnTo>
                <a:close/>
                <a:moveTo>
                  <a:pt x="5326" y="10272"/>
                </a:moveTo>
                <a:lnTo>
                  <a:pt x="5383" y="10329"/>
                </a:lnTo>
                <a:lnTo>
                  <a:pt x="5345" y="10424"/>
                </a:lnTo>
                <a:lnTo>
                  <a:pt x="5326" y="10443"/>
                </a:lnTo>
                <a:lnTo>
                  <a:pt x="5383" y="10614"/>
                </a:lnTo>
                <a:lnTo>
                  <a:pt x="5288" y="10747"/>
                </a:lnTo>
                <a:lnTo>
                  <a:pt x="5155" y="10576"/>
                </a:lnTo>
                <a:lnTo>
                  <a:pt x="5041" y="10538"/>
                </a:lnTo>
                <a:lnTo>
                  <a:pt x="5022" y="10386"/>
                </a:lnTo>
                <a:lnTo>
                  <a:pt x="5155" y="10291"/>
                </a:lnTo>
                <a:lnTo>
                  <a:pt x="5326" y="10272"/>
                </a:lnTo>
                <a:close/>
                <a:moveTo>
                  <a:pt x="16035" y="10614"/>
                </a:moveTo>
                <a:lnTo>
                  <a:pt x="16168" y="10747"/>
                </a:lnTo>
                <a:lnTo>
                  <a:pt x="16168" y="10861"/>
                </a:lnTo>
                <a:lnTo>
                  <a:pt x="16073" y="10861"/>
                </a:lnTo>
                <a:lnTo>
                  <a:pt x="16035" y="10747"/>
                </a:lnTo>
                <a:lnTo>
                  <a:pt x="16035" y="10614"/>
                </a:lnTo>
                <a:close/>
                <a:moveTo>
                  <a:pt x="6334" y="10747"/>
                </a:moveTo>
                <a:lnTo>
                  <a:pt x="6372" y="10766"/>
                </a:lnTo>
                <a:lnTo>
                  <a:pt x="6372" y="10823"/>
                </a:lnTo>
                <a:lnTo>
                  <a:pt x="6353" y="10861"/>
                </a:lnTo>
                <a:lnTo>
                  <a:pt x="6296" y="10899"/>
                </a:lnTo>
                <a:lnTo>
                  <a:pt x="6277" y="10861"/>
                </a:lnTo>
                <a:lnTo>
                  <a:pt x="6258" y="10823"/>
                </a:lnTo>
                <a:lnTo>
                  <a:pt x="6277" y="10766"/>
                </a:lnTo>
                <a:lnTo>
                  <a:pt x="6334" y="10747"/>
                </a:lnTo>
                <a:close/>
                <a:moveTo>
                  <a:pt x="15674" y="10823"/>
                </a:moveTo>
                <a:lnTo>
                  <a:pt x="15769" y="10842"/>
                </a:lnTo>
                <a:lnTo>
                  <a:pt x="15807" y="10861"/>
                </a:lnTo>
                <a:lnTo>
                  <a:pt x="15693" y="10918"/>
                </a:lnTo>
                <a:lnTo>
                  <a:pt x="15655" y="10899"/>
                </a:lnTo>
                <a:lnTo>
                  <a:pt x="15598" y="10899"/>
                </a:lnTo>
                <a:lnTo>
                  <a:pt x="15598" y="10842"/>
                </a:lnTo>
                <a:lnTo>
                  <a:pt x="15560" y="10823"/>
                </a:lnTo>
                <a:close/>
                <a:moveTo>
                  <a:pt x="15369" y="10766"/>
                </a:moveTo>
                <a:lnTo>
                  <a:pt x="15407" y="10823"/>
                </a:lnTo>
                <a:lnTo>
                  <a:pt x="15388" y="10861"/>
                </a:lnTo>
                <a:lnTo>
                  <a:pt x="15388" y="10899"/>
                </a:lnTo>
                <a:lnTo>
                  <a:pt x="15217" y="11051"/>
                </a:lnTo>
                <a:lnTo>
                  <a:pt x="14951" y="11013"/>
                </a:lnTo>
                <a:lnTo>
                  <a:pt x="14989" y="10918"/>
                </a:lnTo>
                <a:lnTo>
                  <a:pt x="15141" y="10823"/>
                </a:lnTo>
                <a:lnTo>
                  <a:pt x="15274" y="10804"/>
                </a:lnTo>
                <a:lnTo>
                  <a:pt x="15369" y="10766"/>
                </a:lnTo>
                <a:close/>
                <a:moveTo>
                  <a:pt x="15902" y="11508"/>
                </a:moveTo>
                <a:lnTo>
                  <a:pt x="15959" y="11527"/>
                </a:lnTo>
                <a:lnTo>
                  <a:pt x="15997" y="11527"/>
                </a:lnTo>
                <a:lnTo>
                  <a:pt x="15978" y="11584"/>
                </a:lnTo>
                <a:lnTo>
                  <a:pt x="15940" y="11603"/>
                </a:lnTo>
                <a:lnTo>
                  <a:pt x="15769" y="11698"/>
                </a:lnTo>
                <a:lnTo>
                  <a:pt x="15674" y="11603"/>
                </a:lnTo>
                <a:lnTo>
                  <a:pt x="15693" y="11565"/>
                </a:lnTo>
                <a:lnTo>
                  <a:pt x="15788" y="11565"/>
                </a:lnTo>
                <a:lnTo>
                  <a:pt x="15902" y="11508"/>
                </a:lnTo>
                <a:close/>
                <a:moveTo>
                  <a:pt x="5840" y="11109"/>
                </a:moveTo>
                <a:lnTo>
                  <a:pt x="5935" y="11147"/>
                </a:lnTo>
                <a:lnTo>
                  <a:pt x="5916" y="11242"/>
                </a:lnTo>
                <a:lnTo>
                  <a:pt x="5973" y="11356"/>
                </a:lnTo>
                <a:lnTo>
                  <a:pt x="6068" y="11394"/>
                </a:lnTo>
                <a:lnTo>
                  <a:pt x="6258" y="11508"/>
                </a:lnTo>
                <a:lnTo>
                  <a:pt x="6353" y="11717"/>
                </a:lnTo>
                <a:lnTo>
                  <a:pt x="6334" y="11736"/>
                </a:lnTo>
                <a:lnTo>
                  <a:pt x="6277" y="11774"/>
                </a:lnTo>
                <a:lnTo>
                  <a:pt x="6163" y="11641"/>
                </a:lnTo>
                <a:lnTo>
                  <a:pt x="6068" y="11489"/>
                </a:lnTo>
                <a:lnTo>
                  <a:pt x="5954" y="11432"/>
                </a:lnTo>
                <a:lnTo>
                  <a:pt x="5802" y="11337"/>
                </a:lnTo>
                <a:lnTo>
                  <a:pt x="5707" y="11242"/>
                </a:lnTo>
                <a:lnTo>
                  <a:pt x="5745" y="11204"/>
                </a:lnTo>
                <a:lnTo>
                  <a:pt x="5802" y="11109"/>
                </a:lnTo>
                <a:close/>
                <a:moveTo>
                  <a:pt x="4318" y="12668"/>
                </a:moveTo>
                <a:lnTo>
                  <a:pt x="4451" y="12706"/>
                </a:lnTo>
                <a:lnTo>
                  <a:pt x="4451" y="12839"/>
                </a:lnTo>
                <a:lnTo>
                  <a:pt x="4394" y="12858"/>
                </a:lnTo>
                <a:lnTo>
                  <a:pt x="4299" y="12820"/>
                </a:lnTo>
                <a:lnTo>
                  <a:pt x="4261" y="12725"/>
                </a:lnTo>
                <a:lnTo>
                  <a:pt x="4299" y="12706"/>
                </a:lnTo>
                <a:lnTo>
                  <a:pt x="4318" y="12668"/>
                </a:lnTo>
                <a:close/>
                <a:moveTo>
                  <a:pt x="5897" y="13657"/>
                </a:moveTo>
                <a:lnTo>
                  <a:pt x="5954" y="13752"/>
                </a:lnTo>
                <a:lnTo>
                  <a:pt x="6106" y="13867"/>
                </a:lnTo>
                <a:lnTo>
                  <a:pt x="6239" y="14000"/>
                </a:lnTo>
                <a:lnTo>
                  <a:pt x="6258" y="14133"/>
                </a:lnTo>
                <a:lnTo>
                  <a:pt x="6182" y="14171"/>
                </a:lnTo>
                <a:lnTo>
                  <a:pt x="6087" y="14266"/>
                </a:lnTo>
                <a:lnTo>
                  <a:pt x="5954" y="14247"/>
                </a:lnTo>
                <a:lnTo>
                  <a:pt x="5821" y="14152"/>
                </a:lnTo>
                <a:lnTo>
                  <a:pt x="5878" y="14038"/>
                </a:lnTo>
                <a:lnTo>
                  <a:pt x="5878" y="13829"/>
                </a:lnTo>
                <a:lnTo>
                  <a:pt x="5821" y="13752"/>
                </a:lnTo>
                <a:lnTo>
                  <a:pt x="5859" y="13657"/>
                </a:lnTo>
                <a:close/>
                <a:moveTo>
                  <a:pt x="3881" y="14038"/>
                </a:moveTo>
                <a:lnTo>
                  <a:pt x="3995" y="14114"/>
                </a:lnTo>
                <a:lnTo>
                  <a:pt x="3976" y="14247"/>
                </a:lnTo>
                <a:lnTo>
                  <a:pt x="3976" y="14285"/>
                </a:lnTo>
                <a:lnTo>
                  <a:pt x="3995" y="14437"/>
                </a:lnTo>
                <a:lnTo>
                  <a:pt x="3843" y="14570"/>
                </a:lnTo>
                <a:lnTo>
                  <a:pt x="3805" y="14570"/>
                </a:lnTo>
                <a:lnTo>
                  <a:pt x="3786" y="14437"/>
                </a:lnTo>
                <a:lnTo>
                  <a:pt x="3881" y="14342"/>
                </a:lnTo>
                <a:lnTo>
                  <a:pt x="3881" y="14228"/>
                </a:lnTo>
                <a:lnTo>
                  <a:pt x="3786" y="14114"/>
                </a:lnTo>
                <a:lnTo>
                  <a:pt x="3881" y="14038"/>
                </a:lnTo>
                <a:close/>
                <a:moveTo>
                  <a:pt x="7323" y="14703"/>
                </a:moveTo>
                <a:lnTo>
                  <a:pt x="7381" y="14742"/>
                </a:lnTo>
                <a:lnTo>
                  <a:pt x="7400" y="14799"/>
                </a:lnTo>
                <a:lnTo>
                  <a:pt x="7381" y="14837"/>
                </a:lnTo>
                <a:lnTo>
                  <a:pt x="7285" y="14799"/>
                </a:lnTo>
                <a:lnTo>
                  <a:pt x="7285" y="14742"/>
                </a:lnTo>
                <a:lnTo>
                  <a:pt x="7323" y="14703"/>
                </a:lnTo>
                <a:close/>
                <a:moveTo>
                  <a:pt x="5060" y="14761"/>
                </a:moveTo>
                <a:lnTo>
                  <a:pt x="5155" y="14818"/>
                </a:lnTo>
                <a:lnTo>
                  <a:pt x="5212" y="14856"/>
                </a:lnTo>
                <a:lnTo>
                  <a:pt x="5155" y="14989"/>
                </a:lnTo>
                <a:lnTo>
                  <a:pt x="5041" y="15008"/>
                </a:lnTo>
                <a:lnTo>
                  <a:pt x="5003" y="14989"/>
                </a:lnTo>
                <a:lnTo>
                  <a:pt x="4908" y="14932"/>
                </a:lnTo>
                <a:lnTo>
                  <a:pt x="4946" y="14856"/>
                </a:lnTo>
                <a:lnTo>
                  <a:pt x="5060" y="14761"/>
                </a:lnTo>
                <a:close/>
                <a:moveTo>
                  <a:pt x="20258" y="4147"/>
                </a:moveTo>
                <a:lnTo>
                  <a:pt x="20429" y="4775"/>
                </a:lnTo>
                <a:lnTo>
                  <a:pt x="20600" y="5916"/>
                </a:lnTo>
                <a:lnTo>
                  <a:pt x="20638" y="6829"/>
                </a:lnTo>
                <a:lnTo>
                  <a:pt x="20638" y="7951"/>
                </a:lnTo>
                <a:lnTo>
                  <a:pt x="20505" y="8997"/>
                </a:lnTo>
                <a:lnTo>
                  <a:pt x="20067" y="10138"/>
                </a:lnTo>
                <a:lnTo>
                  <a:pt x="19554" y="11090"/>
                </a:lnTo>
                <a:lnTo>
                  <a:pt x="18850" y="11964"/>
                </a:lnTo>
                <a:lnTo>
                  <a:pt x="17937" y="12744"/>
                </a:lnTo>
                <a:lnTo>
                  <a:pt x="17024" y="13220"/>
                </a:lnTo>
                <a:lnTo>
                  <a:pt x="16054" y="13600"/>
                </a:lnTo>
                <a:lnTo>
                  <a:pt x="15103" y="13962"/>
                </a:lnTo>
                <a:lnTo>
                  <a:pt x="14133" y="14247"/>
                </a:lnTo>
                <a:lnTo>
                  <a:pt x="13030" y="14380"/>
                </a:lnTo>
                <a:lnTo>
                  <a:pt x="11965" y="14418"/>
                </a:lnTo>
                <a:lnTo>
                  <a:pt x="11052" y="14380"/>
                </a:lnTo>
                <a:lnTo>
                  <a:pt x="10253" y="14342"/>
                </a:lnTo>
                <a:lnTo>
                  <a:pt x="8997" y="14437"/>
                </a:lnTo>
                <a:lnTo>
                  <a:pt x="8997" y="15122"/>
                </a:lnTo>
                <a:lnTo>
                  <a:pt x="9473" y="15103"/>
                </a:lnTo>
                <a:lnTo>
                  <a:pt x="10082" y="15103"/>
                </a:lnTo>
                <a:lnTo>
                  <a:pt x="10842" y="15084"/>
                </a:lnTo>
                <a:lnTo>
                  <a:pt x="12554" y="15122"/>
                </a:lnTo>
                <a:lnTo>
                  <a:pt x="13619" y="15103"/>
                </a:lnTo>
                <a:lnTo>
                  <a:pt x="14723" y="14989"/>
                </a:lnTo>
                <a:lnTo>
                  <a:pt x="15693" y="14703"/>
                </a:lnTo>
                <a:lnTo>
                  <a:pt x="16644" y="14323"/>
                </a:lnTo>
                <a:lnTo>
                  <a:pt x="17614" y="13962"/>
                </a:lnTo>
                <a:lnTo>
                  <a:pt x="18527" y="13467"/>
                </a:lnTo>
                <a:lnTo>
                  <a:pt x="19459" y="12668"/>
                </a:lnTo>
                <a:lnTo>
                  <a:pt x="20144" y="11850"/>
                </a:lnTo>
                <a:lnTo>
                  <a:pt x="20657" y="10899"/>
                </a:lnTo>
                <a:lnTo>
                  <a:pt x="21095" y="9758"/>
                </a:lnTo>
                <a:lnTo>
                  <a:pt x="21228" y="8712"/>
                </a:lnTo>
                <a:lnTo>
                  <a:pt x="21228" y="7590"/>
                </a:lnTo>
                <a:lnTo>
                  <a:pt x="21171" y="6639"/>
                </a:lnTo>
                <a:lnTo>
                  <a:pt x="20999" y="5497"/>
                </a:lnTo>
                <a:lnTo>
                  <a:pt x="20942" y="5345"/>
                </a:lnTo>
                <a:lnTo>
                  <a:pt x="20619" y="4622"/>
                </a:lnTo>
                <a:lnTo>
                  <a:pt x="20258" y="4147"/>
                </a:lnTo>
                <a:close/>
                <a:moveTo>
                  <a:pt x="6525" y="15198"/>
                </a:moveTo>
                <a:lnTo>
                  <a:pt x="6563" y="15293"/>
                </a:lnTo>
                <a:lnTo>
                  <a:pt x="6563" y="15407"/>
                </a:lnTo>
                <a:lnTo>
                  <a:pt x="6468" y="15312"/>
                </a:lnTo>
                <a:lnTo>
                  <a:pt x="6525" y="15198"/>
                </a:lnTo>
                <a:close/>
                <a:moveTo>
                  <a:pt x="4489" y="15388"/>
                </a:moveTo>
                <a:lnTo>
                  <a:pt x="4451" y="15674"/>
                </a:lnTo>
                <a:lnTo>
                  <a:pt x="4166" y="15769"/>
                </a:lnTo>
                <a:lnTo>
                  <a:pt x="4147" y="15769"/>
                </a:lnTo>
                <a:lnTo>
                  <a:pt x="4109" y="15750"/>
                </a:lnTo>
                <a:lnTo>
                  <a:pt x="3995" y="15655"/>
                </a:lnTo>
                <a:lnTo>
                  <a:pt x="4014" y="15502"/>
                </a:lnTo>
                <a:lnTo>
                  <a:pt x="4166" y="15502"/>
                </a:lnTo>
                <a:lnTo>
                  <a:pt x="4318" y="15483"/>
                </a:lnTo>
                <a:lnTo>
                  <a:pt x="4489" y="15388"/>
                </a:lnTo>
                <a:close/>
                <a:moveTo>
                  <a:pt x="3824" y="16758"/>
                </a:moveTo>
                <a:lnTo>
                  <a:pt x="3976" y="16891"/>
                </a:lnTo>
                <a:lnTo>
                  <a:pt x="3919" y="17043"/>
                </a:lnTo>
                <a:lnTo>
                  <a:pt x="3881" y="17157"/>
                </a:lnTo>
                <a:lnTo>
                  <a:pt x="3786" y="17157"/>
                </a:lnTo>
                <a:lnTo>
                  <a:pt x="3786" y="17081"/>
                </a:lnTo>
                <a:lnTo>
                  <a:pt x="3881" y="16986"/>
                </a:lnTo>
                <a:lnTo>
                  <a:pt x="3862" y="16853"/>
                </a:lnTo>
                <a:lnTo>
                  <a:pt x="3824" y="16758"/>
                </a:lnTo>
                <a:close/>
                <a:moveTo>
                  <a:pt x="4813" y="17442"/>
                </a:moveTo>
                <a:lnTo>
                  <a:pt x="4832" y="17595"/>
                </a:lnTo>
                <a:lnTo>
                  <a:pt x="4813" y="17747"/>
                </a:lnTo>
                <a:lnTo>
                  <a:pt x="4680" y="17785"/>
                </a:lnTo>
                <a:lnTo>
                  <a:pt x="4565" y="17690"/>
                </a:lnTo>
                <a:lnTo>
                  <a:pt x="4642" y="17538"/>
                </a:lnTo>
                <a:lnTo>
                  <a:pt x="4680" y="17500"/>
                </a:lnTo>
                <a:lnTo>
                  <a:pt x="4813" y="17442"/>
                </a:lnTo>
                <a:close/>
                <a:moveTo>
                  <a:pt x="1123" y="0"/>
                </a:moveTo>
                <a:lnTo>
                  <a:pt x="172" y="153"/>
                </a:lnTo>
                <a:lnTo>
                  <a:pt x="58" y="286"/>
                </a:lnTo>
                <a:lnTo>
                  <a:pt x="77" y="571"/>
                </a:lnTo>
                <a:lnTo>
                  <a:pt x="77" y="3348"/>
                </a:lnTo>
                <a:lnTo>
                  <a:pt x="191" y="4261"/>
                </a:lnTo>
                <a:lnTo>
                  <a:pt x="210" y="4451"/>
                </a:lnTo>
                <a:lnTo>
                  <a:pt x="267" y="4584"/>
                </a:lnTo>
                <a:lnTo>
                  <a:pt x="381" y="4641"/>
                </a:lnTo>
                <a:lnTo>
                  <a:pt x="571" y="4737"/>
                </a:lnTo>
                <a:lnTo>
                  <a:pt x="952" y="4775"/>
                </a:lnTo>
                <a:lnTo>
                  <a:pt x="1256" y="4756"/>
                </a:lnTo>
                <a:lnTo>
                  <a:pt x="2017" y="4699"/>
                </a:lnTo>
                <a:lnTo>
                  <a:pt x="2188" y="4737"/>
                </a:lnTo>
                <a:lnTo>
                  <a:pt x="2359" y="4851"/>
                </a:lnTo>
                <a:lnTo>
                  <a:pt x="2473" y="5022"/>
                </a:lnTo>
                <a:lnTo>
                  <a:pt x="2492" y="5212"/>
                </a:lnTo>
                <a:lnTo>
                  <a:pt x="2530" y="6201"/>
                </a:lnTo>
                <a:lnTo>
                  <a:pt x="2530" y="7209"/>
                </a:lnTo>
                <a:lnTo>
                  <a:pt x="2568" y="9225"/>
                </a:lnTo>
                <a:lnTo>
                  <a:pt x="2549" y="10196"/>
                </a:lnTo>
                <a:lnTo>
                  <a:pt x="2549" y="11204"/>
                </a:lnTo>
                <a:lnTo>
                  <a:pt x="2587" y="13220"/>
                </a:lnTo>
                <a:lnTo>
                  <a:pt x="2435" y="15236"/>
                </a:lnTo>
                <a:lnTo>
                  <a:pt x="2397" y="15445"/>
                </a:lnTo>
                <a:lnTo>
                  <a:pt x="2283" y="15635"/>
                </a:lnTo>
                <a:lnTo>
                  <a:pt x="2112" y="15788"/>
                </a:lnTo>
                <a:lnTo>
                  <a:pt x="1903" y="15826"/>
                </a:lnTo>
                <a:lnTo>
                  <a:pt x="1237" y="15788"/>
                </a:lnTo>
                <a:lnTo>
                  <a:pt x="571" y="15788"/>
                </a:lnTo>
                <a:lnTo>
                  <a:pt x="248" y="15807"/>
                </a:lnTo>
                <a:lnTo>
                  <a:pt x="58" y="15997"/>
                </a:lnTo>
                <a:lnTo>
                  <a:pt x="0" y="16434"/>
                </a:lnTo>
                <a:lnTo>
                  <a:pt x="19" y="17005"/>
                </a:lnTo>
                <a:lnTo>
                  <a:pt x="172" y="17975"/>
                </a:lnTo>
                <a:lnTo>
                  <a:pt x="58" y="18945"/>
                </a:lnTo>
                <a:lnTo>
                  <a:pt x="0" y="19326"/>
                </a:lnTo>
                <a:lnTo>
                  <a:pt x="58" y="19896"/>
                </a:lnTo>
                <a:lnTo>
                  <a:pt x="153" y="20086"/>
                </a:lnTo>
                <a:lnTo>
                  <a:pt x="248" y="20239"/>
                </a:lnTo>
                <a:lnTo>
                  <a:pt x="400" y="20334"/>
                </a:lnTo>
                <a:lnTo>
                  <a:pt x="590" y="20372"/>
                </a:lnTo>
                <a:lnTo>
                  <a:pt x="1123" y="20429"/>
                </a:lnTo>
                <a:lnTo>
                  <a:pt x="1579" y="20410"/>
                </a:lnTo>
                <a:lnTo>
                  <a:pt x="2549" y="20315"/>
                </a:lnTo>
                <a:lnTo>
                  <a:pt x="4432" y="20315"/>
                </a:lnTo>
                <a:lnTo>
                  <a:pt x="6430" y="20353"/>
                </a:lnTo>
                <a:lnTo>
                  <a:pt x="7400" y="20258"/>
                </a:lnTo>
                <a:lnTo>
                  <a:pt x="8370" y="20219"/>
                </a:lnTo>
                <a:lnTo>
                  <a:pt x="9340" y="20315"/>
                </a:lnTo>
                <a:lnTo>
                  <a:pt x="10329" y="20258"/>
                </a:lnTo>
                <a:lnTo>
                  <a:pt x="10481" y="20239"/>
                </a:lnTo>
                <a:lnTo>
                  <a:pt x="10614" y="20181"/>
                </a:lnTo>
                <a:lnTo>
                  <a:pt x="10747" y="19896"/>
                </a:lnTo>
                <a:lnTo>
                  <a:pt x="10804" y="19478"/>
                </a:lnTo>
                <a:lnTo>
                  <a:pt x="10804" y="19021"/>
                </a:lnTo>
                <a:lnTo>
                  <a:pt x="10747" y="18127"/>
                </a:lnTo>
                <a:lnTo>
                  <a:pt x="10842" y="17214"/>
                </a:lnTo>
                <a:lnTo>
                  <a:pt x="10899" y="16739"/>
                </a:lnTo>
                <a:lnTo>
                  <a:pt x="10842" y="16358"/>
                </a:lnTo>
                <a:lnTo>
                  <a:pt x="10804" y="16168"/>
                </a:lnTo>
                <a:lnTo>
                  <a:pt x="10709" y="16016"/>
                </a:lnTo>
                <a:lnTo>
                  <a:pt x="10538" y="15902"/>
                </a:lnTo>
                <a:lnTo>
                  <a:pt x="10386" y="15864"/>
                </a:lnTo>
                <a:lnTo>
                  <a:pt x="10082" y="15807"/>
                </a:lnTo>
                <a:lnTo>
                  <a:pt x="9416" y="15807"/>
                </a:lnTo>
                <a:lnTo>
                  <a:pt x="8446" y="15864"/>
                </a:lnTo>
                <a:lnTo>
                  <a:pt x="8294" y="15769"/>
                </a:lnTo>
                <a:lnTo>
                  <a:pt x="8256" y="15597"/>
                </a:lnTo>
                <a:lnTo>
                  <a:pt x="8256" y="14818"/>
                </a:lnTo>
                <a:lnTo>
                  <a:pt x="8236" y="14000"/>
                </a:lnTo>
                <a:lnTo>
                  <a:pt x="8332" y="13867"/>
                </a:lnTo>
                <a:lnTo>
                  <a:pt x="8484" y="13809"/>
                </a:lnTo>
                <a:lnTo>
                  <a:pt x="10196" y="13695"/>
                </a:lnTo>
                <a:lnTo>
                  <a:pt x="11033" y="13752"/>
                </a:lnTo>
                <a:lnTo>
                  <a:pt x="11908" y="13771"/>
                </a:lnTo>
                <a:lnTo>
                  <a:pt x="12897" y="13752"/>
                </a:lnTo>
                <a:lnTo>
                  <a:pt x="13867" y="13619"/>
                </a:lnTo>
                <a:lnTo>
                  <a:pt x="14837" y="13353"/>
                </a:lnTo>
                <a:lnTo>
                  <a:pt x="16701" y="12611"/>
                </a:lnTo>
                <a:lnTo>
                  <a:pt x="17519" y="12155"/>
                </a:lnTo>
                <a:lnTo>
                  <a:pt x="18279" y="11489"/>
                </a:lnTo>
                <a:lnTo>
                  <a:pt x="18926" y="10728"/>
                </a:lnTo>
                <a:lnTo>
                  <a:pt x="19402" y="9853"/>
                </a:lnTo>
                <a:lnTo>
                  <a:pt x="19763" y="8902"/>
                </a:lnTo>
                <a:lnTo>
                  <a:pt x="19896" y="7951"/>
                </a:lnTo>
                <a:lnTo>
                  <a:pt x="19896" y="6905"/>
                </a:lnTo>
                <a:lnTo>
                  <a:pt x="19858" y="5897"/>
                </a:lnTo>
                <a:lnTo>
                  <a:pt x="19687" y="4946"/>
                </a:lnTo>
                <a:lnTo>
                  <a:pt x="19421" y="3957"/>
                </a:lnTo>
                <a:lnTo>
                  <a:pt x="19002" y="3101"/>
                </a:lnTo>
                <a:lnTo>
                  <a:pt x="18356" y="2302"/>
                </a:lnTo>
                <a:lnTo>
                  <a:pt x="17576" y="1674"/>
                </a:lnTo>
                <a:lnTo>
                  <a:pt x="16758" y="1142"/>
                </a:lnTo>
                <a:lnTo>
                  <a:pt x="15807" y="761"/>
                </a:lnTo>
                <a:lnTo>
                  <a:pt x="14894" y="457"/>
                </a:lnTo>
                <a:lnTo>
                  <a:pt x="13886" y="191"/>
                </a:lnTo>
                <a:lnTo>
                  <a:pt x="12916" y="172"/>
                </a:lnTo>
                <a:lnTo>
                  <a:pt x="11908" y="191"/>
                </a:lnTo>
                <a:lnTo>
                  <a:pt x="9910" y="191"/>
                </a:lnTo>
                <a:lnTo>
                  <a:pt x="7970" y="153"/>
                </a:lnTo>
                <a:lnTo>
                  <a:pt x="6011" y="19"/>
                </a:lnTo>
                <a:lnTo>
                  <a:pt x="5041" y="77"/>
                </a:lnTo>
                <a:lnTo>
                  <a:pt x="4071" y="96"/>
                </a:lnTo>
                <a:lnTo>
                  <a:pt x="3101" y="77"/>
                </a:lnTo>
                <a:lnTo>
                  <a:pt x="2112" y="19"/>
                </a:lnTo>
                <a:lnTo>
                  <a:pt x="1123" y="0"/>
                </a:lnTo>
                <a:close/>
                <a:moveTo>
                  <a:pt x="11622" y="17366"/>
                </a:moveTo>
                <a:lnTo>
                  <a:pt x="11527" y="18165"/>
                </a:lnTo>
                <a:lnTo>
                  <a:pt x="11584" y="19002"/>
                </a:lnTo>
                <a:lnTo>
                  <a:pt x="11584" y="19592"/>
                </a:lnTo>
                <a:lnTo>
                  <a:pt x="11489" y="19972"/>
                </a:lnTo>
                <a:lnTo>
                  <a:pt x="11394" y="20429"/>
                </a:lnTo>
                <a:lnTo>
                  <a:pt x="11299" y="20714"/>
                </a:lnTo>
                <a:lnTo>
                  <a:pt x="11033" y="20847"/>
                </a:lnTo>
                <a:lnTo>
                  <a:pt x="10709" y="20942"/>
                </a:lnTo>
                <a:lnTo>
                  <a:pt x="10424" y="20942"/>
                </a:lnTo>
                <a:lnTo>
                  <a:pt x="9416" y="20999"/>
                </a:lnTo>
                <a:lnTo>
                  <a:pt x="8446" y="20904"/>
                </a:lnTo>
                <a:lnTo>
                  <a:pt x="7495" y="20942"/>
                </a:lnTo>
                <a:lnTo>
                  <a:pt x="6525" y="21037"/>
                </a:lnTo>
                <a:lnTo>
                  <a:pt x="4489" y="20999"/>
                </a:lnTo>
                <a:lnTo>
                  <a:pt x="2568" y="20999"/>
                </a:lnTo>
                <a:lnTo>
                  <a:pt x="1598" y="21094"/>
                </a:lnTo>
                <a:lnTo>
                  <a:pt x="1598" y="21437"/>
                </a:lnTo>
                <a:lnTo>
                  <a:pt x="1693" y="21646"/>
                </a:lnTo>
                <a:lnTo>
                  <a:pt x="1788" y="21779"/>
                </a:lnTo>
                <a:lnTo>
                  <a:pt x="1960" y="21874"/>
                </a:lnTo>
                <a:lnTo>
                  <a:pt x="2150" y="21912"/>
                </a:lnTo>
                <a:lnTo>
                  <a:pt x="2663" y="21969"/>
                </a:lnTo>
                <a:lnTo>
                  <a:pt x="3120" y="21950"/>
                </a:lnTo>
                <a:lnTo>
                  <a:pt x="4090" y="21855"/>
                </a:lnTo>
                <a:lnTo>
                  <a:pt x="6049" y="21855"/>
                </a:lnTo>
                <a:lnTo>
                  <a:pt x="8046" y="21893"/>
                </a:lnTo>
                <a:lnTo>
                  <a:pt x="9016" y="21798"/>
                </a:lnTo>
                <a:lnTo>
                  <a:pt x="9986" y="21760"/>
                </a:lnTo>
                <a:lnTo>
                  <a:pt x="10918" y="21779"/>
                </a:lnTo>
                <a:lnTo>
                  <a:pt x="11869" y="21741"/>
                </a:lnTo>
                <a:lnTo>
                  <a:pt x="12041" y="21703"/>
                </a:lnTo>
                <a:lnTo>
                  <a:pt x="12155" y="21665"/>
                </a:lnTo>
                <a:lnTo>
                  <a:pt x="12288" y="21380"/>
                </a:lnTo>
                <a:lnTo>
                  <a:pt x="12326" y="21018"/>
                </a:lnTo>
                <a:lnTo>
                  <a:pt x="12326" y="19668"/>
                </a:lnTo>
                <a:lnTo>
                  <a:pt x="12421" y="18755"/>
                </a:lnTo>
                <a:lnTo>
                  <a:pt x="12459" y="18279"/>
                </a:lnTo>
                <a:lnTo>
                  <a:pt x="12421" y="17899"/>
                </a:lnTo>
                <a:lnTo>
                  <a:pt x="12421" y="17709"/>
                </a:lnTo>
                <a:lnTo>
                  <a:pt x="12326" y="17576"/>
                </a:lnTo>
                <a:lnTo>
                  <a:pt x="12155" y="17461"/>
                </a:lnTo>
                <a:lnTo>
                  <a:pt x="12003" y="17404"/>
                </a:lnTo>
                <a:lnTo>
                  <a:pt x="11755" y="17366"/>
                </a:ln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686;p30">
            <a:extLst>
              <a:ext uri="{FF2B5EF4-FFF2-40B4-BE49-F238E27FC236}">
                <a16:creationId xmlns:a16="http://schemas.microsoft.com/office/drawing/2014/main" id="{73185257-AE99-4105-A793-01A70E6289DB}"/>
              </a:ext>
            </a:extLst>
          </p:cNvPr>
          <p:cNvSpPr/>
          <p:nvPr/>
        </p:nvSpPr>
        <p:spPr>
          <a:xfrm>
            <a:off x="5595615" y="948284"/>
            <a:ext cx="1030343" cy="1384691"/>
          </a:xfrm>
          <a:custGeom>
            <a:avLst/>
            <a:gdLst/>
            <a:ahLst/>
            <a:cxnLst/>
            <a:rect l="l" t="t" r="r" b="b"/>
            <a:pathLst>
              <a:path w="154999" h="208305" extrusionOk="0">
                <a:moveTo>
                  <a:pt x="57637" y="0"/>
                </a:moveTo>
                <a:cubicBezTo>
                  <a:pt x="46243" y="0"/>
                  <a:pt x="37326" y="2540"/>
                  <a:pt x="30877" y="7614"/>
                </a:cubicBezTo>
                <a:cubicBezTo>
                  <a:pt x="25939" y="11458"/>
                  <a:pt x="22711" y="17222"/>
                  <a:pt x="21202" y="24907"/>
                </a:cubicBezTo>
                <a:cubicBezTo>
                  <a:pt x="19969" y="29847"/>
                  <a:pt x="19352" y="35816"/>
                  <a:pt x="19352" y="42813"/>
                </a:cubicBezTo>
                <a:cubicBezTo>
                  <a:pt x="20008" y="45838"/>
                  <a:pt x="20350" y="47350"/>
                  <a:pt x="20378" y="47350"/>
                </a:cubicBezTo>
                <a:cubicBezTo>
                  <a:pt x="20379" y="47350"/>
                  <a:pt x="20380" y="47347"/>
                  <a:pt x="20380" y="47341"/>
                </a:cubicBezTo>
                <a:cubicBezTo>
                  <a:pt x="20514" y="48029"/>
                  <a:pt x="20690" y="48612"/>
                  <a:pt x="20895" y="49090"/>
                </a:cubicBezTo>
                <a:cubicBezTo>
                  <a:pt x="21101" y="49575"/>
                  <a:pt x="21273" y="50016"/>
                  <a:pt x="21411" y="50431"/>
                </a:cubicBezTo>
                <a:cubicBezTo>
                  <a:pt x="21821" y="51253"/>
                  <a:pt x="22471" y="51907"/>
                  <a:pt x="23364" y="52385"/>
                </a:cubicBezTo>
                <a:cubicBezTo>
                  <a:pt x="24254" y="52867"/>
                  <a:pt x="25595" y="53244"/>
                  <a:pt x="27377" y="53517"/>
                </a:cubicBezTo>
                <a:cubicBezTo>
                  <a:pt x="29297" y="53793"/>
                  <a:pt x="33141" y="54066"/>
                  <a:pt x="38906" y="54338"/>
                </a:cubicBezTo>
                <a:cubicBezTo>
                  <a:pt x="42059" y="54338"/>
                  <a:pt x="44532" y="54409"/>
                  <a:pt x="46314" y="54548"/>
                </a:cubicBezTo>
                <a:cubicBezTo>
                  <a:pt x="46520" y="54702"/>
                  <a:pt x="46707" y="54779"/>
                  <a:pt x="46874" y="54779"/>
                </a:cubicBezTo>
                <a:cubicBezTo>
                  <a:pt x="47153" y="54779"/>
                  <a:pt x="47378" y="54565"/>
                  <a:pt x="47550" y="54133"/>
                </a:cubicBezTo>
                <a:cubicBezTo>
                  <a:pt x="47685" y="53722"/>
                  <a:pt x="48167" y="51253"/>
                  <a:pt x="48993" y="46725"/>
                </a:cubicBezTo>
                <a:cubicBezTo>
                  <a:pt x="48993" y="45077"/>
                  <a:pt x="49198" y="43568"/>
                  <a:pt x="49609" y="42197"/>
                </a:cubicBezTo>
                <a:cubicBezTo>
                  <a:pt x="50566" y="38902"/>
                  <a:pt x="52078" y="37254"/>
                  <a:pt x="54137" y="37254"/>
                </a:cubicBezTo>
                <a:cubicBezTo>
                  <a:pt x="56468" y="37254"/>
                  <a:pt x="58527" y="37737"/>
                  <a:pt x="60313" y="38696"/>
                </a:cubicBezTo>
                <a:cubicBezTo>
                  <a:pt x="62782" y="40210"/>
                  <a:pt x="65217" y="42163"/>
                  <a:pt x="67620" y="44562"/>
                </a:cubicBezTo>
                <a:cubicBezTo>
                  <a:pt x="70019" y="46964"/>
                  <a:pt x="71426" y="48372"/>
                  <a:pt x="71838" y="48783"/>
                </a:cubicBezTo>
                <a:cubicBezTo>
                  <a:pt x="73757" y="50707"/>
                  <a:pt x="76089" y="52628"/>
                  <a:pt x="78838" y="54548"/>
                </a:cubicBezTo>
                <a:cubicBezTo>
                  <a:pt x="83777" y="58388"/>
                  <a:pt x="90293" y="60309"/>
                  <a:pt x="98392" y="60309"/>
                </a:cubicBezTo>
                <a:cubicBezTo>
                  <a:pt x="102233" y="60309"/>
                  <a:pt x="105457" y="59830"/>
                  <a:pt x="108068" y="58870"/>
                </a:cubicBezTo>
                <a:cubicBezTo>
                  <a:pt x="112320" y="57771"/>
                  <a:pt x="115954" y="56192"/>
                  <a:pt x="118977" y="54133"/>
                </a:cubicBezTo>
                <a:cubicBezTo>
                  <a:pt x="125698" y="49881"/>
                  <a:pt x="130364" y="44872"/>
                  <a:pt x="132971" y="39108"/>
                </a:cubicBezTo>
                <a:cubicBezTo>
                  <a:pt x="134619" y="35816"/>
                  <a:pt x="135440" y="32043"/>
                  <a:pt x="135440" y="27788"/>
                </a:cubicBezTo>
                <a:cubicBezTo>
                  <a:pt x="135440" y="26417"/>
                  <a:pt x="135302" y="24220"/>
                  <a:pt x="135030" y="21201"/>
                </a:cubicBezTo>
                <a:cubicBezTo>
                  <a:pt x="134480" y="14891"/>
                  <a:pt x="133244" y="9744"/>
                  <a:pt x="131328" y="5765"/>
                </a:cubicBezTo>
                <a:cubicBezTo>
                  <a:pt x="130775" y="4256"/>
                  <a:pt x="129885" y="3224"/>
                  <a:pt x="128649" y="2675"/>
                </a:cubicBezTo>
                <a:lnTo>
                  <a:pt x="97361" y="3086"/>
                </a:lnTo>
                <a:lnTo>
                  <a:pt x="96334" y="3086"/>
                </a:lnTo>
                <a:cubicBezTo>
                  <a:pt x="94275" y="3086"/>
                  <a:pt x="93248" y="3635"/>
                  <a:pt x="93248" y="4733"/>
                </a:cubicBezTo>
                <a:cubicBezTo>
                  <a:pt x="95164" y="7890"/>
                  <a:pt x="96334" y="9949"/>
                  <a:pt x="96745" y="10909"/>
                </a:cubicBezTo>
                <a:cubicBezTo>
                  <a:pt x="97981" y="13655"/>
                  <a:pt x="98598" y="15986"/>
                  <a:pt x="98598" y="17906"/>
                </a:cubicBezTo>
                <a:cubicBezTo>
                  <a:pt x="98598" y="21201"/>
                  <a:pt x="96674" y="22848"/>
                  <a:pt x="92833" y="22848"/>
                </a:cubicBezTo>
                <a:cubicBezTo>
                  <a:pt x="91734" y="22848"/>
                  <a:pt x="90498" y="22434"/>
                  <a:pt x="89131" y="21612"/>
                </a:cubicBezTo>
                <a:cubicBezTo>
                  <a:pt x="87346" y="20514"/>
                  <a:pt x="85425" y="18317"/>
                  <a:pt x="83366" y="15026"/>
                </a:cubicBezTo>
                <a:cubicBezTo>
                  <a:pt x="83090" y="14615"/>
                  <a:pt x="82750" y="14133"/>
                  <a:pt x="82335" y="13584"/>
                </a:cubicBezTo>
                <a:cubicBezTo>
                  <a:pt x="81925" y="13039"/>
                  <a:pt x="81513" y="12489"/>
                  <a:pt x="81102" y="11937"/>
                </a:cubicBezTo>
                <a:cubicBezTo>
                  <a:pt x="79178" y="9194"/>
                  <a:pt x="75405" y="6452"/>
                  <a:pt x="69779" y="3706"/>
                </a:cubicBezTo>
                <a:cubicBezTo>
                  <a:pt x="67721" y="2608"/>
                  <a:pt x="65562" y="1715"/>
                  <a:pt x="63298" y="1028"/>
                </a:cubicBezTo>
                <a:cubicBezTo>
                  <a:pt x="61034" y="344"/>
                  <a:pt x="59143" y="0"/>
                  <a:pt x="57637" y="0"/>
                </a:cubicBezTo>
                <a:close/>
                <a:moveTo>
                  <a:pt x="49814" y="67515"/>
                </a:moveTo>
                <a:cubicBezTo>
                  <a:pt x="47756" y="67515"/>
                  <a:pt x="42612" y="67791"/>
                  <a:pt x="34378" y="68337"/>
                </a:cubicBezTo>
                <a:lnTo>
                  <a:pt x="29851" y="68748"/>
                </a:lnTo>
                <a:cubicBezTo>
                  <a:pt x="21889" y="69024"/>
                  <a:pt x="15370" y="69158"/>
                  <a:pt x="10293" y="69158"/>
                </a:cubicBezTo>
                <a:cubicBezTo>
                  <a:pt x="6863" y="69158"/>
                  <a:pt x="4461" y="69506"/>
                  <a:pt x="3090" y="70189"/>
                </a:cubicBezTo>
                <a:cubicBezTo>
                  <a:pt x="894" y="71703"/>
                  <a:pt x="1" y="74034"/>
                  <a:pt x="415" y="77187"/>
                </a:cubicBezTo>
                <a:cubicBezTo>
                  <a:pt x="549" y="79522"/>
                  <a:pt x="621" y="83090"/>
                  <a:pt x="621" y="87890"/>
                </a:cubicBezTo>
                <a:cubicBezTo>
                  <a:pt x="621" y="92694"/>
                  <a:pt x="549" y="96263"/>
                  <a:pt x="415" y="98594"/>
                </a:cubicBezTo>
                <a:lnTo>
                  <a:pt x="1" y="119589"/>
                </a:lnTo>
                <a:cubicBezTo>
                  <a:pt x="1" y="126729"/>
                  <a:pt x="71" y="134069"/>
                  <a:pt x="210" y="141616"/>
                </a:cubicBezTo>
                <a:cubicBezTo>
                  <a:pt x="344" y="149163"/>
                  <a:pt x="756" y="156093"/>
                  <a:pt x="1442" y="162406"/>
                </a:cubicBezTo>
                <a:lnTo>
                  <a:pt x="1442" y="169609"/>
                </a:lnTo>
                <a:cubicBezTo>
                  <a:pt x="1577" y="171533"/>
                  <a:pt x="1648" y="174413"/>
                  <a:pt x="1648" y="178253"/>
                </a:cubicBezTo>
                <a:cubicBezTo>
                  <a:pt x="1921" y="180589"/>
                  <a:pt x="2059" y="183674"/>
                  <a:pt x="2059" y="187515"/>
                </a:cubicBezTo>
                <a:cubicBezTo>
                  <a:pt x="2059" y="192868"/>
                  <a:pt x="2197" y="197602"/>
                  <a:pt x="2473" y="201718"/>
                </a:cubicBezTo>
                <a:cubicBezTo>
                  <a:pt x="2473" y="203232"/>
                  <a:pt x="2541" y="203982"/>
                  <a:pt x="2679" y="203982"/>
                </a:cubicBezTo>
                <a:lnTo>
                  <a:pt x="3296" y="205630"/>
                </a:lnTo>
                <a:lnTo>
                  <a:pt x="12557" y="207894"/>
                </a:lnTo>
                <a:lnTo>
                  <a:pt x="21821" y="207894"/>
                </a:lnTo>
                <a:cubicBezTo>
                  <a:pt x="22778" y="208167"/>
                  <a:pt x="23947" y="208305"/>
                  <a:pt x="25318" y="208305"/>
                </a:cubicBezTo>
                <a:cubicBezTo>
                  <a:pt x="28887" y="208305"/>
                  <a:pt x="32730" y="208167"/>
                  <a:pt x="36848" y="207894"/>
                </a:cubicBezTo>
                <a:cubicBezTo>
                  <a:pt x="40964" y="207622"/>
                  <a:pt x="43845" y="207415"/>
                  <a:pt x="45492" y="207277"/>
                </a:cubicBezTo>
                <a:cubicBezTo>
                  <a:pt x="48235" y="207005"/>
                  <a:pt x="51940" y="206729"/>
                  <a:pt x="56606" y="206452"/>
                </a:cubicBezTo>
                <a:cubicBezTo>
                  <a:pt x="57111" y="206544"/>
                  <a:pt x="57569" y="206590"/>
                  <a:pt x="57982" y="206590"/>
                </a:cubicBezTo>
                <a:cubicBezTo>
                  <a:pt x="58804" y="206590"/>
                  <a:pt x="59444" y="206407"/>
                  <a:pt x="59901" y="206041"/>
                </a:cubicBezTo>
                <a:cubicBezTo>
                  <a:pt x="60996" y="205768"/>
                  <a:pt x="61549" y="205084"/>
                  <a:pt x="61549" y="203982"/>
                </a:cubicBezTo>
                <a:lnTo>
                  <a:pt x="61339" y="202955"/>
                </a:lnTo>
                <a:lnTo>
                  <a:pt x="61339" y="199866"/>
                </a:lnTo>
                <a:lnTo>
                  <a:pt x="61339" y="195749"/>
                </a:lnTo>
                <a:cubicBezTo>
                  <a:pt x="61339" y="193279"/>
                  <a:pt x="61478" y="191221"/>
                  <a:pt x="61755" y="189573"/>
                </a:cubicBezTo>
                <a:lnTo>
                  <a:pt x="61755" y="181754"/>
                </a:lnTo>
                <a:lnTo>
                  <a:pt x="61755" y="173725"/>
                </a:lnTo>
                <a:cubicBezTo>
                  <a:pt x="61755" y="170569"/>
                  <a:pt x="61822" y="168305"/>
                  <a:pt x="61960" y="166934"/>
                </a:cubicBezTo>
                <a:lnTo>
                  <a:pt x="61960" y="162406"/>
                </a:lnTo>
                <a:cubicBezTo>
                  <a:pt x="61960" y="161307"/>
                  <a:pt x="62577" y="160759"/>
                  <a:pt x="63813" y="160759"/>
                </a:cubicBezTo>
                <a:cubicBezTo>
                  <a:pt x="63948" y="160759"/>
                  <a:pt x="64186" y="160931"/>
                  <a:pt x="64530" y="161271"/>
                </a:cubicBezTo>
                <a:cubicBezTo>
                  <a:pt x="64874" y="161618"/>
                  <a:pt x="65180" y="162062"/>
                  <a:pt x="65457" y="162612"/>
                </a:cubicBezTo>
                <a:cubicBezTo>
                  <a:pt x="66417" y="163845"/>
                  <a:pt x="67444" y="165286"/>
                  <a:pt x="68546" y="166934"/>
                </a:cubicBezTo>
                <a:cubicBezTo>
                  <a:pt x="71561" y="171873"/>
                  <a:pt x="73074" y="174413"/>
                  <a:pt x="73074" y="174548"/>
                </a:cubicBezTo>
                <a:lnTo>
                  <a:pt x="94070" y="203982"/>
                </a:lnTo>
                <a:cubicBezTo>
                  <a:pt x="95579" y="205219"/>
                  <a:pt x="96950" y="206112"/>
                  <a:pt x="98186" y="206658"/>
                </a:cubicBezTo>
                <a:cubicBezTo>
                  <a:pt x="100212" y="207408"/>
                  <a:pt x="102281" y="207780"/>
                  <a:pt x="104394" y="207780"/>
                </a:cubicBezTo>
                <a:cubicBezTo>
                  <a:pt x="104997" y="207780"/>
                  <a:pt x="105604" y="207749"/>
                  <a:pt x="106215" y="207689"/>
                </a:cubicBezTo>
                <a:lnTo>
                  <a:pt x="143263" y="207689"/>
                </a:lnTo>
                <a:lnTo>
                  <a:pt x="146764" y="207894"/>
                </a:lnTo>
                <a:lnTo>
                  <a:pt x="150260" y="207689"/>
                </a:lnTo>
                <a:cubicBezTo>
                  <a:pt x="151908" y="207005"/>
                  <a:pt x="153007" y="205084"/>
                  <a:pt x="153556" y="201924"/>
                </a:cubicBezTo>
                <a:lnTo>
                  <a:pt x="154378" y="194105"/>
                </a:lnTo>
                <a:lnTo>
                  <a:pt x="154378" y="161581"/>
                </a:lnTo>
                <a:lnTo>
                  <a:pt x="154378" y="154583"/>
                </a:lnTo>
                <a:lnTo>
                  <a:pt x="154378" y="142643"/>
                </a:lnTo>
                <a:cubicBezTo>
                  <a:pt x="154378" y="136195"/>
                  <a:pt x="154445" y="131189"/>
                  <a:pt x="154587" y="127617"/>
                </a:cubicBezTo>
                <a:lnTo>
                  <a:pt x="154587" y="112387"/>
                </a:lnTo>
                <a:cubicBezTo>
                  <a:pt x="154587" y="106760"/>
                  <a:pt x="154654" y="102781"/>
                  <a:pt x="154793" y="100446"/>
                </a:cubicBezTo>
                <a:lnTo>
                  <a:pt x="154793" y="93860"/>
                </a:lnTo>
                <a:lnTo>
                  <a:pt x="154378" y="91802"/>
                </a:lnTo>
                <a:lnTo>
                  <a:pt x="154378" y="90154"/>
                </a:lnTo>
                <a:lnTo>
                  <a:pt x="154378" y="87685"/>
                </a:lnTo>
                <a:cubicBezTo>
                  <a:pt x="154378" y="86314"/>
                  <a:pt x="154445" y="85216"/>
                  <a:pt x="154587" y="84394"/>
                </a:cubicBezTo>
                <a:lnTo>
                  <a:pt x="154793" y="81098"/>
                </a:lnTo>
                <a:lnTo>
                  <a:pt x="154998" y="79040"/>
                </a:lnTo>
                <a:cubicBezTo>
                  <a:pt x="154998" y="75334"/>
                  <a:pt x="154240" y="72936"/>
                  <a:pt x="152734" y="71837"/>
                </a:cubicBezTo>
                <a:cubicBezTo>
                  <a:pt x="151498" y="70739"/>
                  <a:pt x="149095" y="70189"/>
                  <a:pt x="145527" y="70189"/>
                </a:cubicBezTo>
                <a:lnTo>
                  <a:pt x="130297" y="70189"/>
                </a:lnTo>
                <a:cubicBezTo>
                  <a:pt x="128511" y="70055"/>
                  <a:pt x="126109" y="69984"/>
                  <a:pt x="123093" y="69984"/>
                </a:cubicBezTo>
                <a:cubicBezTo>
                  <a:pt x="120344" y="69984"/>
                  <a:pt x="118424" y="69917"/>
                  <a:pt x="117329" y="69779"/>
                </a:cubicBezTo>
                <a:lnTo>
                  <a:pt x="103126" y="69779"/>
                </a:lnTo>
                <a:cubicBezTo>
                  <a:pt x="102304" y="69779"/>
                  <a:pt x="101202" y="69917"/>
                  <a:pt x="99834" y="70189"/>
                </a:cubicBezTo>
                <a:cubicBezTo>
                  <a:pt x="98186" y="70877"/>
                  <a:pt x="96539" y="71908"/>
                  <a:pt x="94891" y="73276"/>
                </a:cubicBezTo>
                <a:cubicBezTo>
                  <a:pt x="94753" y="73414"/>
                  <a:pt x="94548" y="73586"/>
                  <a:pt x="94275" y="73791"/>
                </a:cubicBezTo>
                <a:cubicBezTo>
                  <a:pt x="93998" y="73996"/>
                  <a:pt x="93793" y="74307"/>
                  <a:pt x="93659" y="74717"/>
                </a:cubicBezTo>
                <a:cubicBezTo>
                  <a:pt x="93520" y="75129"/>
                  <a:pt x="93382" y="75887"/>
                  <a:pt x="93248" y="76981"/>
                </a:cubicBezTo>
                <a:lnTo>
                  <a:pt x="92627" y="91596"/>
                </a:lnTo>
                <a:lnTo>
                  <a:pt x="92627" y="110739"/>
                </a:lnTo>
                <a:cubicBezTo>
                  <a:pt x="92351" y="112797"/>
                  <a:pt x="92217" y="115611"/>
                  <a:pt x="92217" y="119178"/>
                </a:cubicBezTo>
                <a:lnTo>
                  <a:pt x="85630" y="109297"/>
                </a:lnTo>
                <a:lnTo>
                  <a:pt x="72043" y="88511"/>
                </a:lnTo>
                <a:cubicBezTo>
                  <a:pt x="70534" y="86452"/>
                  <a:pt x="68546" y="83568"/>
                  <a:pt x="66077" y="79862"/>
                </a:cubicBezTo>
                <a:cubicBezTo>
                  <a:pt x="64429" y="77393"/>
                  <a:pt x="62782" y="75062"/>
                  <a:pt x="61134" y="72865"/>
                </a:cubicBezTo>
                <a:cubicBezTo>
                  <a:pt x="60858" y="72319"/>
                  <a:pt x="60417" y="71565"/>
                  <a:pt x="59797" y="70601"/>
                </a:cubicBezTo>
                <a:cubicBezTo>
                  <a:pt x="59180" y="69644"/>
                  <a:pt x="58527" y="68953"/>
                  <a:pt x="57843" y="68542"/>
                </a:cubicBezTo>
                <a:cubicBezTo>
                  <a:pt x="57156" y="68132"/>
                  <a:pt x="55852" y="67858"/>
                  <a:pt x="53932" y="67720"/>
                </a:cubicBezTo>
                <a:cubicBezTo>
                  <a:pt x="53109" y="67586"/>
                  <a:pt x="51735" y="67515"/>
                  <a:pt x="49814" y="67515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" name="Google Shape;663;p29">
            <a:extLst>
              <a:ext uri="{FF2B5EF4-FFF2-40B4-BE49-F238E27FC236}">
                <a16:creationId xmlns:a16="http://schemas.microsoft.com/office/drawing/2014/main" id="{F5913824-C7D5-47B3-BC2E-C81CA59BF67B}"/>
              </a:ext>
            </a:extLst>
          </p:cNvPr>
          <p:cNvGrpSpPr/>
          <p:nvPr/>
        </p:nvGrpSpPr>
        <p:grpSpPr>
          <a:xfrm rot="21314802">
            <a:off x="4554048" y="1291186"/>
            <a:ext cx="1049958" cy="1048856"/>
            <a:chOff x="4351125" y="1485925"/>
            <a:chExt cx="298950" cy="304350"/>
          </a:xfrm>
        </p:grpSpPr>
        <p:sp>
          <p:nvSpPr>
            <p:cNvPr id="161" name="Google Shape;664;p29">
              <a:extLst>
                <a:ext uri="{FF2B5EF4-FFF2-40B4-BE49-F238E27FC236}">
                  <a16:creationId xmlns:a16="http://schemas.microsoft.com/office/drawing/2014/main" id="{3EA206B5-F824-452D-B837-B021FB9DB891}"/>
                </a:ext>
              </a:extLst>
            </p:cNvPr>
            <p:cNvSpPr/>
            <p:nvPr/>
          </p:nvSpPr>
          <p:spPr>
            <a:xfrm>
              <a:off x="4386875" y="1498675"/>
              <a:ext cx="79950" cy="18950"/>
            </a:xfrm>
            <a:custGeom>
              <a:avLst/>
              <a:gdLst/>
              <a:ahLst/>
              <a:cxnLst/>
              <a:rect l="l" t="t" r="r" b="b"/>
              <a:pathLst>
                <a:path w="3198" h="758" extrusionOk="0">
                  <a:moveTo>
                    <a:pt x="3082" y="0"/>
                  </a:moveTo>
                  <a:lnTo>
                    <a:pt x="3082" y="0"/>
                  </a:lnTo>
                  <a:cubicBezTo>
                    <a:pt x="2992" y="156"/>
                    <a:pt x="2869" y="222"/>
                    <a:pt x="2680" y="222"/>
                  </a:cubicBezTo>
                  <a:cubicBezTo>
                    <a:pt x="2433" y="217"/>
                    <a:pt x="2187" y="215"/>
                    <a:pt x="1940" y="215"/>
                  </a:cubicBezTo>
                  <a:cubicBezTo>
                    <a:pt x="1447" y="215"/>
                    <a:pt x="954" y="222"/>
                    <a:pt x="461" y="222"/>
                  </a:cubicBezTo>
                  <a:cubicBezTo>
                    <a:pt x="363" y="222"/>
                    <a:pt x="295" y="214"/>
                    <a:pt x="243" y="214"/>
                  </a:cubicBezTo>
                  <a:cubicBezTo>
                    <a:pt x="117" y="214"/>
                    <a:pt x="94" y="260"/>
                    <a:pt x="1" y="575"/>
                  </a:cubicBezTo>
                  <a:cubicBezTo>
                    <a:pt x="50" y="641"/>
                    <a:pt x="124" y="641"/>
                    <a:pt x="181" y="641"/>
                  </a:cubicBezTo>
                  <a:cubicBezTo>
                    <a:pt x="675" y="682"/>
                    <a:pt x="1184" y="740"/>
                    <a:pt x="1677" y="756"/>
                  </a:cubicBezTo>
                  <a:cubicBezTo>
                    <a:pt x="1709" y="757"/>
                    <a:pt x="1742" y="757"/>
                    <a:pt x="1774" y="757"/>
                  </a:cubicBezTo>
                  <a:cubicBezTo>
                    <a:pt x="2160" y="757"/>
                    <a:pt x="2544" y="708"/>
                    <a:pt x="2893" y="526"/>
                  </a:cubicBezTo>
                  <a:cubicBezTo>
                    <a:pt x="3173" y="386"/>
                    <a:pt x="3197" y="321"/>
                    <a:pt x="3082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665;p29">
              <a:extLst>
                <a:ext uri="{FF2B5EF4-FFF2-40B4-BE49-F238E27FC236}">
                  <a16:creationId xmlns:a16="http://schemas.microsoft.com/office/drawing/2014/main" id="{4BA35E15-FF0C-4D84-AA8D-3EE00D029889}"/>
                </a:ext>
              </a:extLst>
            </p:cNvPr>
            <p:cNvSpPr/>
            <p:nvPr/>
          </p:nvSpPr>
          <p:spPr>
            <a:xfrm>
              <a:off x="4556575" y="1492100"/>
              <a:ext cx="72950" cy="18800"/>
            </a:xfrm>
            <a:custGeom>
              <a:avLst/>
              <a:gdLst/>
              <a:ahLst/>
              <a:cxnLst/>
              <a:rect l="l" t="t" r="r" b="b"/>
              <a:pathLst>
                <a:path w="2918" h="752" extrusionOk="0">
                  <a:moveTo>
                    <a:pt x="2811" y="0"/>
                  </a:moveTo>
                  <a:lnTo>
                    <a:pt x="2811" y="0"/>
                  </a:lnTo>
                  <a:cubicBezTo>
                    <a:pt x="2745" y="156"/>
                    <a:pt x="2630" y="214"/>
                    <a:pt x="2458" y="214"/>
                  </a:cubicBezTo>
                  <a:cubicBezTo>
                    <a:pt x="2230" y="211"/>
                    <a:pt x="2004" y="210"/>
                    <a:pt x="1778" y="210"/>
                  </a:cubicBezTo>
                  <a:cubicBezTo>
                    <a:pt x="1325" y="210"/>
                    <a:pt x="874" y="214"/>
                    <a:pt x="420" y="214"/>
                  </a:cubicBezTo>
                  <a:cubicBezTo>
                    <a:pt x="333" y="214"/>
                    <a:pt x="271" y="206"/>
                    <a:pt x="225" y="206"/>
                  </a:cubicBezTo>
                  <a:cubicBezTo>
                    <a:pt x="110" y="206"/>
                    <a:pt x="89" y="253"/>
                    <a:pt x="1" y="575"/>
                  </a:cubicBezTo>
                  <a:cubicBezTo>
                    <a:pt x="50" y="633"/>
                    <a:pt x="116" y="625"/>
                    <a:pt x="165" y="633"/>
                  </a:cubicBezTo>
                  <a:cubicBezTo>
                    <a:pt x="625" y="682"/>
                    <a:pt x="1077" y="740"/>
                    <a:pt x="1529" y="748"/>
                  </a:cubicBezTo>
                  <a:cubicBezTo>
                    <a:pt x="1580" y="750"/>
                    <a:pt x="1630" y="751"/>
                    <a:pt x="1681" y="751"/>
                  </a:cubicBezTo>
                  <a:cubicBezTo>
                    <a:pt x="2020" y="751"/>
                    <a:pt x="2347" y="698"/>
                    <a:pt x="2655" y="526"/>
                  </a:cubicBezTo>
                  <a:cubicBezTo>
                    <a:pt x="2893" y="378"/>
                    <a:pt x="2918" y="321"/>
                    <a:pt x="2811" y="0"/>
                  </a:cubicBezTo>
                  <a:close/>
                </a:path>
              </a:pathLst>
            </a:custGeom>
            <a:solidFill>
              <a:srgbClr val="6C0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666;p29">
              <a:extLst>
                <a:ext uri="{FF2B5EF4-FFF2-40B4-BE49-F238E27FC236}">
                  <a16:creationId xmlns:a16="http://schemas.microsoft.com/office/drawing/2014/main" id="{5B0B0687-6247-4572-9B42-0519DAF46AAE}"/>
                </a:ext>
              </a:extLst>
            </p:cNvPr>
            <p:cNvSpPr/>
            <p:nvPr/>
          </p:nvSpPr>
          <p:spPr>
            <a:xfrm>
              <a:off x="4367350" y="1485925"/>
              <a:ext cx="282725" cy="291350"/>
            </a:xfrm>
            <a:custGeom>
              <a:avLst/>
              <a:gdLst/>
              <a:ahLst/>
              <a:cxnLst/>
              <a:rect l="l" t="t" r="r" b="b"/>
              <a:pathLst>
                <a:path w="11309" h="11654" extrusionOk="0">
                  <a:moveTo>
                    <a:pt x="9920" y="1"/>
                  </a:moveTo>
                  <a:cubicBezTo>
                    <a:pt x="9295" y="9"/>
                    <a:pt x="8663" y="9"/>
                    <a:pt x="8030" y="25"/>
                  </a:cubicBezTo>
                  <a:cubicBezTo>
                    <a:pt x="7890" y="25"/>
                    <a:pt x="7759" y="25"/>
                    <a:pt x="7611" y="50"/>
                  </a:cubicBezTo>
                  <a:cubicBezTo>
                    <a:pt x="7315" y="124"/>
                    <a:pt x="7200" y="206"/>
                    <a:pt x="7159" y="502"/>
                  </a:cubicBezTo>
                  <a:cubicBezTo>
                    <a:pt x="7101" y="1011"/>
                    <a:pt x="7035" y="1504"/>
                    <a:pt x="7019" y="2006"/>
                  </a:cubicBezTo>
                  <a:cubicBezTo>
                    <a:pt x="6994" y="2614"/>
                    <a:pt x="6978" y="3214"/>
                    <a:pt x="6937" y="3822"/>
                  </a:cubicBezTo>
                  <a:cubicBezTo>
                    <a:pt x="6920" y="4101"/>
                    <a:pt x="6879" y="4381"/>
                    <a:pt x="6830" y="4652"/>
                  </a:cubicBezTo>
                  <a:cubicBezTo>
                    <a:pt x="6814" y="4775"/>
                    <a:pt x="6855" y="4956"/>
                    <a:pt x="6690" y="4981"/>
                  </a:cubicBezTo>
                  <a:cubicBezTo>
                    <a:pt x="6677" y="4983"/>
                    <a:pt x="6665" y="4985"/>
                    <a:pt x="6653" y="4985"/>
                  </a:cubicBezTo>
                  <a:cubicBezTo>
                    <a:pt x="6528" y="4985"/>
                    <a:pt x="6495" y="4832"/>
                    <a:pt x="6427" y="4734"/>
                  </a:cubicBezTo>
                  <a:cubicBezTo>
                    <a:pt x="5934" y="4011"/>
                    <a:pt x="5556" y="3214"/>
                    <a:pt x="5112" y="2466"/>
                  </a:cubicBezTo>
                  <a:cubicBezTo>
                    <a:pt x="4767" y="1882"/>
                    <a:pt x="4455" y="1266"/>
                    <a:pt x="4036" y="707"/>
                  </a:cubicBezTo>
                  <a:cubicBezTo>
                    <a:pt x="3904" y="535"/>
                    <a:pt x="3748" y="461"/>
                    <a:pt x="3535" y="444"/>
                  </a:cubicBezTo>
                  <a:cubicBezTo>
                    <a:pt x="3289" y="424"/>
                    <a:pt x="3042" y="416"/>
                    <a:pt x="2796" y="416"/>
                  </a:cubicBezTo>
                  <a:cubicBezTo>
                    <a:pt x="2262" y="416"/>
                    <a:pt x="1727" y="452"/>
                    <a:pt x="1193" y="469"/>
                  </a:cubicBezTo>
                  <a:cubicBezTo>
                    <a:pt x="1143" y="814"/>
                    <a:pt x="905" y="1052"/>
                    <a:pt x="773" y="1315"/>
                  </a:cubicBezTo>
                  <a:cubicBezTo>
                    <a:pt x="543" y="1751"/>
                    <a:pt x="305" y="2178"/>
                    <a:pt x="198" y="2663"/>
                  </a:cubicBezTo>
                  <a:cubicBezTo>
                    <a:pt x="174" y="2737"/>
                    <a:pt x="157" y="2795"/>
                    <a:pt x="157" y="2869"/>
                  </a:cubicBezTo>
                  <a:cubicBezTo>
                    <a:pt x="138" y="3028"/>
                    <a:pt x="163" y="3088"/>
                    <a:pt x="271" y="3088"/>
                  </a:cubicBezTo>
                  <a:cubicBezTo>
                    <a:pt x="303" y="3088"/>
                    <a:pt x="341" y="3083"/>
                    <a:pt x="387" y="3074"/>
                  </a:cubicBezTo>
                  <a:cubicBezTo>
                    <a:pt x="470" y="3057"/>
                    <a:pt x="538" y="3048"/>
                    <a:pt x="592" y="3048"/>
                  </a:cubicBezTo>
                  <a:cubicBezTo>
                    <a:pt x="779" y="3048"/>
                    <a:pt x="806" y="3157"/>
                    <a:pt x="749" y="3444"/>
                  </a:cubicBezTo>
                  <a:cubicBezTo>
                    <a:pt x="626" y="4052"/>
                    <a:pt x="379" y="4627"/>
                    <a:pt x="264" y="5227"/>
                  </a:cubicBezTo>
                  <a:lnTo>
                    <a:pt x="17" y="6493"/>
                  </a:lnTo>
                  <a:cubicBezTo>
                    <a:pt x="1" y="6583"/>
                    <a:pt x="9" y="6682"/>
                    <a:pt x="9" y="6772"/>
                  </a:cubicBezTo>
                  <a:cubicBezTo>
                    <a:pt x="9" y="6928"/>
                    <a:pt x="83" y="6986"/>
                    <a:pt x="231" y="7019"/>
                  </a:cubicBezTo>
                  <a:cubicBezTo>
                    <a:pt x="576" y="7068"/>
                    <a:pt x="568" y="7076"/>
                    <a:pt x="576" y="7421"/>
                  </a:cubicBezTo>
                  <a:cubicBezTo>
                    <a:pt x="584" y="7791"/>
                    <a:pt x="519" y="8161"/>
                    <a:pt x="461" y="8531"/>
                  </a:cubicBezTo>
                  <a:cubicBezTo>
                    <a:pt x="363" y="9163"/>
                    <a:pt x="330" y="9813"/>
                    <a:pt x="363" y="10445"/>
                  </a:cubicBezTo>
                  <a:cubicBezTo>
                    <a:pt x="371" y="10848"/>
                    <a:pt x="552" y="11004"/>
                    <a:pt x="954" y="11086"/>
                  </a:cubicBezTo>
                  <a:cubicBezTo>
                    <a:pt x="1488" y="11201"/>
                    <a:pt x="2031" y="11201"/>
                    <a:pt x="2573" y="11284"/>
                  </a:cubicBezTo>
                  <a:cubicBezTo>
                    <a:pt x="2602" y="11287"/>
                    <a:pt x="2631" y="11288"/>
                    <a:pt x="2660" y="11288"/>
                  </a:cubicBezTo>
                  <a:cubicBezTo>
                    <a:pt x="2853" y="11288"/>
                    <a:pt x="3046" y="11226"/>
                    <a:pt x="3239" y="11226"/>
                  </a:cubicBezTo>
                  <a:cubicBezTo>
                    <a:pt x="3584" y="11218"/>
                    <a:pt x="3929" y="11218"/>
                    <a:pt x="4282" y="11218"/>
                  </a:cubicBezTo>
                  <a:cubicBezTo>
                    <a:pt x="4291" y="11169"/>
                    <a:pt x="4324" y="11127"/>
                    <a:pt x="4324" y="11086"/>
                  </a:cubicBezTo>
                  <a:cubicBezTo>
                    <a:pt x="4356" y="10215"/>
                    <a:pt x="4274" y="9336"/>
                    <a:pt x="4233" y="8465"/>
                  </a:cubicBezTo>
                  <a:cubicBezTo>
                    <a:pt x="4225" y="8333"/>
                    <a:pt x="4143" y="8169"/>
                    <a:pt x="4324" y="8062"/>
                  </a:cubicBezTo>
                  <a:cubicBezTo>
                    <a:pt x="4408" y="7965"/>
                    <a:pt x="4456" y="7920"/>
                    <a:pt x="4509" y="7920"/>
                  </a:cubicBezTo>
                  <a:cubicBezTo>
                    <a:pt x="4553" y="7920"/>
                    <a:pt x="4601" y="7952"/>
                    <a:pt x="4677" y="8013"/>
                  </a:cubicBezTo>
                  <a:cubicBezTo>
                    <a:pt x="4899" y="8210"/>
                    <a:pt x="5071" y="8448"/>
                    <a:pt x="5236" y="8679"/>
                  </a:cubicBezTo>
                  <a:cubicBezTo>
                    <a:pt x="5844" y="9541"/>
                    <a:pt x="6444" y="10404"/>
                    <a:pt x="6986" y="11300"/>
                  </a:cubicBezTo>
                  <a:cubicBezTo>
                    <a:pt x="7144" y="11560"/>
                    <a:pt x="7316" y="11654"/>
                    <a:pt x="7606" y="11654"/>
                  </a:cubicBezTo>
                  <a:cubicBezTo>
                    <a:pt x="7618" y="11654"/>
                    <a:pt x="7631" y="11654"/>
                    <a:pt x="7644" y="11653"/>
                  </a:cubicBezTo>
                  <a:cubicBezTo>
                    <a:pt x="8169" y="11637"/>
                    <a:pt x="8687" y="11596"/>
                    <a:pt x="9205" y="11514"/>
                  </a:cubicBezTo>
                  <a:cubicBezTo>
                    <a:pt x="9484" y="11473"/>
                    <a:pt x="9780" y="11514"/>
                    <a:pt x="10068" y="11448"/>
                  </a:cubicBezTo>
                  <a:cubicBezTo>
                    <a:pt x="10166" y="11012"/>
                    <a:pt x="10207" y="10569"/>
                    <a:pt x="10224" y="10133"/>
                  </a:cubicBezTo>
                  <a:cubicBezTo>
                    <a:pt x="10249" y="9459"/>
                    <a:pt x="10306" y="8785"/>
                    <a:pt x="10240" y="8103"/>
                  </a:cubicBezTo>
                  <a:cubicBezTo>
                    <a:pt x="10232" y="7972"/>
                    <a:pt x="10249" y="7881"/>
                    <a:pt x="10413" y="7881"/>
                  </a:cubicBezTo>
                  <a:cubicBezTo>
                    <a:pt x="10692" y="7881"/>
                    <a:pt x="10816" y="7692"/>
                    <a:pt x="10840" y="7462"/>
                  </a:cubicBezTo>
                  <a:cubicBezTo>
                    <a:pt x="10865" y="7093"/>
                    <a:pt x="10922" y="6723"/>
                    <a:pt x="10898" y="6337"/>
                  </a:cubicBezTo>
                  <a:cubicBezTo>
                    <a:pt x="10848" y="5679"/>
                    <a:pt x="10824" y="5013"/>
                    <a:pt x="10725" y="4356"/>
                  </a:cubicBezTo>
                  <a:cubicBezTo>
                    <a:pt x="10701" y="4233"/>
                    <a:pt x="10742" y="4151"/>
                    <a:pt x="10890" y="4151"/>
                  </a:cubicBezTo>
                  <a:cubicBezTo>
                    <a:pt x="11070" y="4142"/>
                    <a:pt x="11144" y="4019"/>
                    <a:pt x="11218" y="3871"/>
                  </a:cubicBezTo>
                  <a:cubicBezTo>
                    <a:pt x="11300" y="3699"/>
                    <a:pt x="11309" y="3518"/>
                    <a:pt x="11276" y="3329"/>
                  </a:cubicBezTo>
                  <a:cubicBezTo>
                    <a:pt x="11103" y="2334"/>
                    <a:pt x="10898" y="1357"/>
                    <a:pt x="10553" y="412"/>
                  </a:cubicBezTo>
                  <a:cubicBezTo>
                    <a:pt x="10413" y="33"/>
                    <a:pt x="10331" y="1"/>
                    <a:pt x="9920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667;p29">
              <a:extLst>
                <a:ext uri="{FF2B5EF4-FFF2-40B4-BE49-F238E27FC236}">
                  <a16:creationId xmlns:a16="http://schemas.microsoft.com/office/drawing/2014/main" id="{6E45B399-C343-48BA-99A5-BB5C585CE03E}"/>
                </a:ext>
              </a:extLst>
            </p:cNvPr>
            <p:cNvSpPr/>
            <p:nvPr/>
          </p:nvSpPr>
          <p:spPr>
            <a:xfrm>
              <a:off x="4351125" y="1497650"/>
              <a:ext cx="123100" cy="291700"/>
            </a:xfrm>
            <a:custGeom>
              <a:avLst/>
              <a:gdLst/>
              <a:ahLst/>
              <a:cxnLst/>
              <a:rect l="l" t="t" r="r" b="b"/>
              <a:pathLst>
                <a:path w="4924" h="11668" extrusionOk="0">
                  <a:moveTo>
                    <a:pt x="1842" y="0"/>
                  </a:moveTo>
                  <a:cubicBezTo>
                    <a:pt x="905" y="74"/>
                    <a:pt x="872" y="58"/>
                    <a:pt x="617" y="838"/>
                  </a:cubicBezTo>
                  <a:cubicBezTo>
                    <a:pt x="617" y="846"/>
                    <a:pt x="609" y="855"/>
                    <a:pt x="609" y="863"/>
                  </a:cubicBezTo>
                  <a:cubicBezTo>
                    <a:pt x="371" y="1512"/>
                    <a:pt x="149" y="2161"/>
                    <a:pt x="50" y="2852"/>
                  </a:cubicBezTo>
                  <a:cubicBezTo>
                    <a:pt x="17" y="3065"/>
                    <a:pt x="9" y="3312"/>
                    <a:pt x="214" y="3410"/>
                  </a:cubicBezTo>
                  <a:cubicBezTo>
                    <a:pt x="453" y="3550"/>
                    <a:pt x="445" y="3690"/>
                    <a:pt x="379" y="3895"/>
                  </a:cubicBezTo>
                  <a:cubicBezTo>
                    <a:pt x="346" y="4002"/>
                    <a:pt x="346" y="4101"/>
                    <a:pt x="329" y="4208"/>
                  </a:cubicBezTo>
                  <a:cubicBezTo>
                    <a:pt x="198" y="5111"/>
                    <a:pt x="75" y="5999"/>
                    <a:pt x="17" y="6919"/>
                  </a:cubicBezTo>
                  <a:cubicBezTo>
                    <a:pt x="9" y="7141"/>
                    <a:pt x="1" y="7371"/>
                    <a:pt x="239" y="7503"/>
                  </a:cubicBezTo>
                  <a:cubicBezTo>
                    <a:pt x="305" y="7544"/>
                    <a:pt x="305" y="7618"/>
                    <a:pt x="297" y="7684"/>
                  </a:cubicBezTo>
                  <a:cubicBezTo>
                    <a:pt x="280" y="7807"/>
                    <a:pt x="264" y="7947"/>
                    <a:pt x="255" y="8070"/>
                  </a:cubicBezTo>
                  <a:cubicBezTo>
                    <a:pt x="206" y="8818"/>
                    <a:pt x="116" y="9574"/>
                    <a:pt x="140" y="10338"/>
                  </a:cubicBezTo>
                  <a:cubicBezTo>
                    <a:pt x="157" y="10535"/>
                    <a:pt x="182" y="10716"/>
                    <a:pt x="239" y="10889"/>
                  </a:cubicBezTo>
                  <a:cubicBezTo>
                    <a:pt x="371" y="11357"/>
                    <a:pt x="691" y="11587"/>
                    <a:pt x="1159" y="11604"/>
                  </a:cubicBezTo>
                  <a:cubicBezTo>
                    <a:pt x="1275" y="11604"/>
                    <a:pt x="1398" y="11604"/>
                    <a:pt x="1513" y="11612"/>
                  </a:cubicBezTo>
                  <a:cubicBezTo>
                    <a:pt x="1973" y="11649"/>
                    <a:pt x="2437" y="11667"/>
                    <a:pt x="2904" y="11667"/>
                  </a:cubicBezTo>
                  <a:cubicBezTo>
                    <a:pt x="3370" y="11667"/>
                    <a:pt x="3838" y="11649"/>
                    <a:pt x="4307" y="11612"/>
                  </a:cubicBezTo>
                  <a:cubicBezTo>
                    <a:pt x="4389" y="11612"/>
                    <a:pt x="4471" y="11612"/>
                    <a:pt x="4553" y="11587"/>
                  </a:cubicBezTo>
                  <a:cubicBezTo>
                    <a:pt x="4792" y="11538"/>
                    <a:pt x="4874" y="11464"/>
                    <a:pt x="4899" y="11217"/>
                  </a:cubicBezTo>
                  <a:cubicBezTo>
                    <a:pt x="4923" y="11078"/>
                    <a:pt x="4915" y="10921"/>
                    <a:pt x="4923" y="10765"/>
                  </a:cubicBezTo>
                  <a:cubicBezTo>
                    <a:pt x="4570" y="10765"/>
                    <a:pt x="4225" y="10765"/>
                    <a:pt x="3871" y="10782"/>
                  </a:cubicBezTo>
                  <a:cubicBezTo>
                    <a:pt x="3696" y="10788"/>
                    <a:pt x="3521" y="10839"/>
                    <a:pt x="3337" y="10839"/>
                  </a:cubicBezTo>
                  <a:cubicBezTo>
                    <a:pt x="3296" y="10839"/>
                    <a:pt x="3255" y="10837"/>
                    <a:pt x="3214" y="10831"/>
                  </a:cubicBezTo>
                  <a:cubicBezTo>
                    <a:pt x="2680" y="10741"/>
                    <a:pt x="2129" y="10749"/>
                    <a:pt x="1595" y="10634"/>
                  </a:cubicBezTo>
                  <a:cubicBezTo>
                    <a:pt x="1201" y="10552"/>
                    <a:pt x="1020" y="10396"/>
                    <a:pt x="995" y="10001"/>
                  </a:cubicBezTo>
                  <a:cubicBezTo>
                    <a:pt x="970" y="9352"/>
                    <a:pt x="995" y="8711"/>
                    <a:pt x="1102" y="8078"/>
                  </a:cubicBezTo>
                  <a:cubicBezTo>
                    <a:pt x="1159" y="7708"/>
                    <a:pt x="1225" y="7347"/>
                    <a:pt x="1217" y="6969"/>
                  </a:cubicBezTo>
                  <a:cubicBezTo>
                    <a:pt x="1201" y="6640"/>
                    <a:pt x="1217" y="6632"/>
                    <a:pt x="872" y="6566"/>
                  </a:cubicBezTo>
                  <a:cubicBezTo>
                    <a:pt x="724" y="6550"/>
                    <a:pt x="650" y="6476"/>
                    <a:pt x="650" y="6320"/>
                  </a:cubicBezTo>
                  <a:cubicBezTo>
                    <a:pt x="650" y="6229"/>
                    <a:pt x="634" y="6139"/>
                    <a:pt x="658" y="6048"/>
                  </a:cubicBezTo>
                  <a:lnTo>
                    <a:pt x="905" y="4783"/>
                  </a:lnTo>
                  <a:cubicBezTo>
                    <a:pt x="1020" y="4175"/>
                    <a:pt x="1266" y="3599"/>
                    <a:pt x="1390" y="2991"/>
                  </a:cubicBezTo>
                  <a:cubicBezTo>
                    <a:pt x="1447" y="2702"/>
                    <a:pt x="1420" y="2599"/>
                    <a:pt x="1229" y="2599"/>
                  </a:cubicBezTo>
                  <a:cubicBezTo>
                    <a:pt x="1175" y="2599"/>
                    <a:pt x="1109" y="2607"/>
                    <a:pt x="1028" y="2622"/>
                  </a:cubicBezTo>
                  <a:cubicBezTo>
                    <a:pt x="977" y="2632"/>
                    <a:pt x="936" y="2638"/>
                    <a:pt x="903" y="2638"/>
                  </a:cubicBezTo>
                  <a:cubicBezTo>
                    <a:pt x="805" y="2638"/>
                    <a:pt x="783" y="2582"/>
                    <a:pt x="790" y="2416"/>
                  </a:cubicBezTo>
                  <a:cubicBezTo>
                    <a:pt x="806" y="2350"/>
                    <a:pt x="814" y="2285"/>
                    <a:pt x="831" y="2211"/>
                  </a:cubicBezTo>
                  <a:cubicBezTo>
                    <a:pt x="946" y="1726"/>
                    <a:pt x="1184" y="1298"/>
                    <a:pt x="1406" y="863"/>
                  </a:cubicBezTo>
                  <a:cubicBezTo>
                    <a:pt x="1554" y="583"/>
                    <a:pt x="1800" y="345"/>
                    <a:pt x="1842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668;p29">
              <a:extLst>
                <a:ext uri="{FF2B5EF4-FFF2-40B4-BE49-F238E27FC236}">
                  <a16:creationId xmlns:a16="http://schemas.microsoft.com/office/drawing/2014/main" id="{A1448E5C-711A-42AD-AE9A-3145E25B4311}"/>
                </a:ext>
              </a:extLst>
            </p:cNvPr>
            <p:cNvSpPr/>
            <p:nvPr/>
          </p:nvSpPr>
          <p:spPr>
            <a:xfrm>
              <a:off x="4475425" y="1684800"/>
              <a:ext cx="143625" cy="105475"/>
            </a:xfrm>
            <a:custGeom>
              <a:avLst/>
              <a:gdLst/>
              <a:ahLst/>
              <a:cxnLst/>
              <a:rect l="l" t="t" r="r" b="b"/>
              <a:pathLst>
                <a:path w="5745" h="4219" extrusionOk="0">
                  <a:moveTo>
                    <a:pt x="191" y="0"/>
                  </a:moveTo>
                  <a:cubicBezTo>
                    <a:pt x="137" y="0"/>
                    <a:pt x="86" y="46"/>
                    <a:pt x="1" y="140"/>
                  </a:cubicBezTo>
                  <a:cubicBezTo>
                    <a:pt x="831" y="1381"/>
                    <a:pt x="1677" y="2614"/>
                    <a:pt x="2499" y="3863"/>
                  </a:cubicBezTo>
                  <a:cubicBezTo>
                    <a:pt x="2663" y="4109"/>
                    <a:pt x="2844" y="4216"/>
                    <a:pt x="3132" y="4216"/>
                  </a:cubicBezTo>
                  <a:cubicBezTo>
                    <a:pt x="3194" y="4218"/>
                    <a:pt x="3256" y="4218"/>
                    <a:pt x="3317" y="4218"/>
                  </a:cubicBezTo>
                  <a:cubicBezTo>
                    <a:pt x="3985" y="4218"/>
                    <a:pt x="4646" y="4139"/>
                    <a:pt x="5293" y="4011"/>
                  </a:cubicBezTo>
                  <a:cubicBezTo>
                    <a:pt x="5572" y="3961"/>
                    <a:pt x="5720" y="3797"/>
                    <a:pt x="5745" y="3518"/>
                  </a:cubicBezTo>
                  <a:lnTo>
                    <a:pt x="5745" y="3518"/>
                  </a:lnTo>
                  <a:cubicBezTo>
                    <a:pt x="5465" y="3583"/>
                    <a:pt x="5170" y="3551"/>
                    <a:pt x="4882" y="3592"/>
                  </a:cubicBezTo>
                  <a:cubicBezTo>
                    <a:pt x="4364" y="3674"/>
                    <a:pt x="3846" y="3715"/>
                    <a:pt x="3321" y="3723"/>
                  </a:cubicBezTo>
                  <a:cubicBezTo>
                    <a:pt x="3300" y="3724"/>
                    <a:pt x="3280" y="3725"/>
                    <a:pt x="3260" y="3725"/>
                  </a:cubicBezTo>
                  <a:cubicBezTo>
                    <a:pt x="2983" y="3725"/>
                    <a:pt x="2809" y="3616"/>
                    <a:pt x="2663" y="3378"/>
                  </a:cubicBezTo>
                  <a:cubicBezTo>
                    <a:pt x="2121" y="2482"/>
                    <a:pt x="1521" y="1619"/>
                    <a:pt x="913" y="756"/>
                  </a:cubicBezTo>
                  <a:cubicBezTo>
                    <a:pt x="748" y="510"/>
                    <a:pt x="576" y="288"/>
                    <a:pt x="354" y="91"/>
                  </a:cubicBezTo>
                  <a:cubicBezTo>
                    <a:pt x="283" y="31"/>
                    <a:pt x="236" y="0"/>
                    <a:pt x="19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671;p29">
              <a:extLst>
                <a:ext uri="{FF2B5EF4-FFF2-40B4-BE49-F238E27FC236}">
                  <a16:creationId xmlns:a16="http://schemas.microsoft.com/office/drawing/2014/main" id="{C8551D1E-3B7D-43A1-9093-C88D816BF6B2}"/>
                </a:ext>
              </a:extLst>
            </p:cNvPr>
            <p:cNvSpPr/>
            <p:nvPr/>
          </p:nvSpPr>
          <p:spPr>
            <a:xfrm>
              <a:off x="4403100" y="1661375"/>
              <a:ext cx="31875" cy="40850"/>
            </a:xfrm>
            <a:custGeom>
              <a:avLst/>
              <a:gdLst/>
              <a:ahLst/>
              <a:cxnLst/>
              <a:rect l="l" t="t" r="r" b="b"/>
              <a:pathLst>
                <a:path w="1275" h="1634" extrusionOk="0">
                  <a:moveTo>
                    <a:pt x="171" y="0"/>
                  </a:moveTo>
                  <a:cubicBezTo>
                    <a:pt x="97" y="0"/>
                    <a:pt x="66" y="85"/>
                    <a:pt x="58" y="140"/>
                  </a:cubicBezTo>
                  <a:cubicBezTo>
                    <a:pt x="1" y="625"/>
                    <a:pt x="58" y="1077"/>
                    <a:pt x="371" y="1472"/>
                  </a:cubicBezTo>
                  <a:cubicBezTo>
                    <a:pt x="460" y="1580"/>
                    <a:pt x="561" y="1634"/>
                    <a:pt x="661" y="1634"/>
                  </a:cubicBezTo>
                  <a:cubicBezTo>
                    <a:pt x="773" y="1634"/>
                    <a:pt x="884" y="1565"/>
                    <a:pt x="971" y="1430"/>
                  </a:cubicBezTo>
                  <a:cubicBezTo>
                    <a:pt x="1209" y="1036"/>
                    <a:pt x="1209" y="584"/>
                    <a:pt x="1258" y="140"/>
                  </a:cubicBezTo>
                  <a:cubicBezTo>
                    <a:pt x="1275" y="83"/>
                    <a:pt x="1234" y="17"/>
                    <a:pt x="1168" y="9"/>
                  </a:cubicBezTo>
                  <a:cubicBezTo>
                    <a:pt x="1157" y="7"/>
                    <a:pt x="1147" y="6"/>
                    <a:pt x="1137" y="6"/>
                  </a:cubicBezTo>
                  <a:cubicBezTo>
                    <a:pt x="1073" y="6"/>
                    <a:pt x="1033" y="51"/>
                    <a:pt x="1012" y="116"/>
                  </a:cubicBezTo>
                  <a:cubicBezTo>
                    <a:pt x="987" y="206"/>
                    <a:pt x="971" y="296"/>
                    <a:pt x="962" y="387"/>
                  </a:cubicBezTo>
                  <a:cubicBezTo>
                    <a:pt x="921" y="633"/>
                    <a:pt x="905" y="896"/>
                    <a:pt x="823" y="1143"/>
                  </a:cubicBezTo>
                  <a:cubicBezTo>
                    <a:pt x="790" y="1209"/>
                    <a:pt x="757" y="1299"/>
                    <a:pt x="666" y="1315"/>
                  </a:cubicBezTo>
                  <a:cubicBezTo>
                    <a:pt x="657" y="1317"/>
                    <a:pt x="648" y="1317"/>
                    <a:pt x="640" y="1317"/>
                  </a:cubicBezTo>
                  <a:cubicBezTo>
                    <a:pt x="544" y="1317"/>
                    <a:pt x="499" y="1235"/>
                    <a:pt x="461" y="1159"/>
                  </a:cubicBezTo>
                  <a:cubicBezTo>
                    <a:pt x="305" y="872"/>
                    <a:pt x="256" y="568"/>
                    <a:pt x="247" y="264"/>
                  </a:cubicBezTo>
                  <a:cubicBezTo>
                    <a:pt x="256" y="214"/>
                    <a:pt x="256" y="181"/>
                    <a:pt x="256" y="165"/>
                  </a:cubicBezTo>
                  <a:cubicBezTo>
                    <a:pt x="264" y="91"/>
                    <a:pt x="272" y="9"/>
                    <a:pt x="182" y="1"/>
                  </a:cubicBezTo>
                  <a:cubicBezTo>
                    <a:pt x="178" y="0"/>
                    <a:pt x="175" y="0"/>
                    <a:pt x="17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672;p29">
              <a:extLst>
                <a:ext uri="{FF2B5EF4-FFF2-40B4-BE49-F238E27FC236}">
                  <a16:creationId xmlns:a16="http://schemas.microsoft.com/office/drawing/2014/main" id="{E98C6981-5761-40E9-9C4F-441EF133070D}"/>
                </a:ext>
              </a:extLst>
            </p:cNvPr>
            <p:cNvSpPr/>
            <p:nvPr/>
          </p:nvSpPr>
          <p:spPr>
            <a:xfrm>
              <a:off x="4544450" y="1727775"/>
              <a:ext cx="34950" cy="29850"/>
            </a:xfrm>
            <a:custGeom>
              <a:avLst/>
              <a:gdLst/>
              <a:ahLst/>
              <a:cxnLst/>
              <a:rect l="l" t="t" r="r" b="b"/>
              <a:pathLst>
                <a:path w="1398" h="1194" extrusionOk="0">
                  <a:moveTo>
                    <a:pt x="95" y="1"/>
                  </a:moveTo>
                  <a:cubicBezTo>
                    <a:pt x="55" y="1"/>
                    <a:pt x="34" y="39"/>
                    <a:pt x="34" y="73"/>
                  </a:cubicBezTo>
                  <a:cubicBezTo>
                    <a:pt x="1" y="426"/>
                    <a:pt x="9" y="788"/>
                    <a:pt x="247" y="1075"/>
                  </a:cubicBezTo>
                  <a:cubicBezTo>
                    <a:pt x="308" y="1156"/>
                    <a:pt x="380" y="1193"/>
                    <a:pt x="452" y="1193"/>
                  </a:cubicBezTo>
                  <a:cubicBezTo>
                    <a:pt x="534" y="1193"/>
                    <a:pt x="617" y="1143"/>
                    <a:pt x="683" y="1051"/>
                  </a:cubicBezTo>
                  <a:cubicBezTo>
                    <a:pt x="707" y="1010"/>
                    <a:pt x="732" y="952"/>
                    <a:pt x="749" y="895"/>
                  </a:cubicBezTo>
                  <a:cubicBezTo>
                    <a:pt x="778" y="822"/>
                    <a:pt x="813" y="769"/>
                    <a:pt x="895" y="769"/>
                  </a:cubicBezTo>
                  <a:cubicBezTo>
                    <a:pt x="906" y="769"/>
                    <a:pt x="917" y="770"/>
                    <a:pt x="929" y="771"/>
                  </a:cubicBezTo>
                  <a:cubicBezTo>
                    <a:pt x="967" y="779"/>
                    <a:pt x="1004" y="783"/>
                    <a:pt x="1040" y="783"/>
                  </a:cubicBezTo>
                  <a:cubicBezTo>
                    <a:pt x="1167" y="783"/>
                    <a:pt x="1274" y="732"/>
                    <a:pt x="1332" y="591"/>
                  </a:cubicBezTo>
                  <a:cubicBezTo>
                    <a:pt x="1398" y="402"/>
                    <a:pt x="1348" y="254"/>
                    <a:pt x="1225" y="114"/>
                  </a:cubicBezTo>
                  <a:cubicBezTo>
                    <a:pt x="1168" y="147"/>
                    <a:pt x="1151" y="196"/>
                    <a:pt x="1151" y="229"/>
                  </a:cubicBezTo>
                  <a:cubicBezTo>
                    <a:pt x="1118" y="303"/>
                    <a:pt x="1151" y="418"/>
                    <a:pt x="1061" y="434"/>
                  </a:cubicBezTo>
                  <a:cubicBezTo>
                    <a:pt x="1048" y="438"/>
                    <a:pt x="1036" y="440"/>
                    <a:pt x="1025" y="440"/>
                  </a:cubicBezTo>
                  <a:cubicBezTo>
                    <a:pt x="942" y="440"/>
                    <a:pt x="924" y="336"/>
                    <a:pt x="880" y="270"/>
                  </a:cubicBezTo>
                  <a:cubicBezTo>
                    <a:pt x="864" y="262"/>
                    <a:pt x="864" y="254"/>
                    <a:pt x="855" y="237"/>
                  </a:cubicBezTo>
                  <a:cubicBezTo>
                    <a:pt x="819" y="186"/>
                    <a:pt x="782" y="128"/>
                    <a:pt x="716" y="128"/>
                  </a:cubicBezTo>
                  <a:cubicBezTo>
                    <a:pt x="708" y="128"/>
                    <a:pt x="700" y="129"/>
                    <a:pt x="691" y="130"/>
                  </a:cubicBezTo>
                  <a:cubicBezTo>
                    <a:pt x="592" y="147"/>
                    <a:pt x="576" y="229"/>
                    <a:pt x="560" y="311"/>
                  </a:cubicBezTo>
                  <a:cubicBezTo>
                    <a:pt x="527" y="484"/>
                    <a:pt x="535" y="673"/>
                    <a:pt x="453" y="854"/>
                  </a:cubicBezTo>
                  <a:cubicBezTo>
                    <a:pt x="288" y="640"/>
                    <a:pt x="288" y="640"/>
                    <a:pt x="264" y="402"/>
                  </a:cubicBezTo>
                  <a:lnTo>
                    <a:pt x="198" y="65"/>
                  </a:lnTo>
                  <a:cubicBezTo>
                    <a:pt x="190" y="48"/>
                    <a:pt x="157" y="15"/>
                    <a:pt x="124" y="7"/>
                  </a:cubicBezTo>
                  <a:cubicBezTo>
                    <a:pt x="113" y="3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673;p29">
              <a:extLst>
                <a:ext uri="{FF2B5EF4-FFF2-40B4-BE49-F238E27FC236}">
                  <a16:creationId xmlns:a16="http://schemas.microsoft.com/office/drawing/2014/main" id="{975644BB-FACD-42E5-963A-CD4BEB47F9DA}"/>
                </a:ext>
              </a:extLst>
            </p:cNvPr>
            <p:cNvSpPr/>
            <p:nvPr/>
          </p:nvSpPr>
          <p:spPr>
            <a:xfrm>
              <a:off x="4607725" y="1511625"/>
              <a:ext cx="18725" cy="22550"/>
            </a:xfrm>
            <a:custGeom>
              <a:avLst/>
              <a:gdLst/>
              <a:ahLst/>
              <a:cxnLst/>
              <a:rect l="l" t="t" r="r" b="b"/>
              <a:pathLst>
                <a:path w="749" h="902" extrusionOk="0">
                  <a:moveTo>
                    <a:pt x="605" y="0"/>
                  </a:moveTo>
                  <a:cubicBezTo>
                    <a:pt x="535" y="0"/>
                    <a:pt x="497" y="63"/>
                    <a:pt x="469" y="131"/>
                  </a:cubicBezTo>
                  <a:cubicBezTo>
                    <a:pt x="428" y="238"/>
                    <a:pt x="445" y="378"/>
                    <a:pt x="346" y="501"/>
                  </a:cubicBezTo>
                  <a:cubicBezTo>
                    <a:pt x="239" y="403"/>
                    <a:pt x="247" y="279"/>
                    <a:pt x="206" y="189"/>
                  </a:cubicBezTo>
                  <a:cubicBezTo>
                    <a:pt x="185" y="153"/>
                    <a:pt x="163" y="104"/>
                    <a:pt x="119" y="104"/>
                  </a:cubicBezTo>
                  <a:cubicBezTo>
                    <a:pt x="113" y="104"/>
                    <a:pt x="106" y="105"/>
                    <a:pt x="99" y="107"/>
                  </a:cubicBezTo>
                  <a:cubicBezTo>
                    <a:pt x="50" y="115"/>
                    <a:pt x="17" y="156"/>
                    <a:pt x="17" y="205"/>
                  </a:cubicBezTo>
                  <a:cubicBezTo>
                    <a:pt x="1" y="403"/>
                    <a:pt x="34" y="600"/>
                    <a:pt x="141" y="772"/>
                  </a:cubicBezTo>
                  <a:cubicBezTo>
                    <a:pt x="198" y="859"/>
                    <a:pt x="278" y="902"/>
                    <a:pt x="358" y="902"/>
                  </a:cubicBezTo>
                  <a:cubicBezTo>
                    <a:pt x="438" y="902"/>
                    <a:pt x="519" y="859"/>
                    <a:pt x="576" y="772"/>
                  </a:cubicBezTo>
                  <a:cubicBezTo>
                    <a:pt x="699" y="600"/>
                    <a:pt x="740" y="394"/>
                    <a:pt x="749" y="172"/>
                  </a:cubicBezTo>
                  <a:cubicBezTo>
                    <a:pt x="749" y="98"/>
                    <a:pt x="732" y="33"/>
                    <a:pt x="650" y="8"/>
                  </a:cubicBezTo>
                  <a:cubicBezTo>
                    <a:pt x="634" y="3"/>
                    <a:pt x="619" y="0"/>
                    <a:pt x="605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674;p29">
              <a:extLst>
                <a:ext uri="{FF2B5EF4-FFF2-40B4-BE49-F238E27FC236}">
                  <a16:creationId xmlns:a16="http://schemas.microsoft.com/office/drawing/2014/main" id="{735CFFF0-6143-41A7-A262-2A974281A059}"/>
                </a:ext>
              </a:extLst>
            </p:cNvPr>
            <p:cNvSpPr/>
            <p:nvPr/>
          </p:nvSpPr>
          <p:spPr>
            <a:xfrm>
              <a:off x="4397550" y="1524675"/>
              <a:ext cx="19550" cy="22775"/>
            </a:xfrm>
            <a:custGeom>
              <a:avLst/>
              <a:gdLst/>
              <a:ahLst/>
              <a:cxnLst/>
              <a:rect l="l" t="t" r="r" b="b"/>
              <a:pathLst>
                <a:path w="782" h="911" extrusionOk="0">
                  <a:moveTo>
                    <a:pt x="672" y="1"/>
                  </a:moveTo>
                  <a:cubicBezTo>
                    <a:pt x="628" y="1"/>
                    <a:pt x="605" y="48"/>
                    <a:pt x="576" y="70"/>
                  </a:cubicBezTo>
                  <a:cubicBezTo>
                    <a:pt x="486" y="185"/>
                    <a:pt x="478" y="349"/>
                    <a:pt x="321" y="464"/>
                  </a:cubicBezTo>
                  <a:cubicBezTo>
                    <a:pt x="223" y="349"/>
                    <a:pt x="239" y="226"/>
                    <a:pt x="198" y="111"/>
                  </a:cubicBezTo>
                  <a:cubicBezTo>
                    <a:pt x="177" y="76"/>
                    <a:pt x="157" y="41"/>
                    <a:pt x="116" y="41"/>
                  </a:cubicBezTo>
                  <a:cubicBezTo>
                    <a:pt x="108" y="41"/>
                    <a:pt x="100" y="42"/>
                    <a:pt x="91" y="45"/>
                  </a:cubicBezTo>
                  <a:cubicBezTo>
                    <a:pt x="42" y="53"/>
                    <a:pt x="9" y="94"/>
                    <a:pt x="9" y="143"/>
                  </a:cubicBezTo>
                  <a:cubicBezTo>
                    <a:pt x="1" y="357"/>
                    <a:pt x="26" y="563"/>
                    <a:pt x="108" y="760"/>
                  </a:cubicBezTo>
                  <a:cubicBezTo>
                    <a:pt x="152" y="859"/>
                    <a:pt x="218" y="910"/>
                    <a:pt x="291" y="910"/>
                  </a:cubicBezTo>
                  <a:cubicBezTo>
                    <a:pt x="340" y="910"/>
                    <a:pt x="392" y="888"/>
                    <a:pt x="445" y="842"/>
                  </a:cubicBezTo>
                  <a:cubicBezTo>
                    <a:pt x="658" y="661"/>
                    <a:pt x="749" y="415"/>
                    <a:pt x="773" y="135"/>
                  </a:cubicBezTo>
                  <a:cubicBezTo>
                    <a:pt x="782" y="70"/>
                    <a:pt x="765" y="12"/>
                    <a:pt x="691" y="4"/>
                  </a:cubicBezTo>
                  <a:cubicBezTo>
                    <a:pt x="684" y="2"/>
                    <a:pt x="678" y="1"/>
                    <a:pt x="672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75;p29">
              <a:extLst>
                <a:ext uri="{FF2B5EF4-FFF2-40B4-BE49-F238E27FC236}">
                  <a16:creationId xmlns:a16="http://schemas.microsoft.com/office/drawing/2014/main" id="{7A7EEE85-3E5E-4E61-91F9-4D1DE9C84E97}"/>
                </a:ext>
              </a:extLst>
            </p:cNvPr>
            <p:cNvSpPr/>
            <p:nvPr/>
          </p:nvSpPr>
          <p:spPr>
            <a:xfrm>
              <a:off x="4406800" y="1727125"/>
              <a:ext cx="16875" cy="22825"/>
            </a:xfrm>
            <a:custGeom>
              <a:avLst/>
              <a:gdLst/>
              <a:ahLst/>
              <a:cxnLst/>
              <a:rect l="l" t="t" r="r" b="b"/>
              <a:pathLst>
                <a:path w="675" h="913" extrusionOk="0">
                  <a:moveTo>
                    <a:pt x="157" y="0"/>
                  </a:moveTo>
                  <a:cubicBezTo>
                    <a:pt x="83" y="0"/>
                    <a:pt x="50" y="58"/>
                    <a:pt x="42" y="115"/>
                  </a:cubicBezTo>
                  <a:cubicBezTo>
                    <a:pt x="1" y="304"/>
                    <a:pt x="25" y="502"/>
                    <a:pt x="83" y="699"/>
                  </a:cubicBezTo>
                  <a:cubicBezTo>
                    <a:pt x="124" y="814"/>
                    <a:pt x="173" y="912"/>
                    <a:pt x="321" y="912"/>
                  </a:cubicBezTo>
                  <a:cubicBezTo>
                    <a:pt x="453" y="912"/>
                    <a:pt x="535" y="822"/>
                    <a:pt x="576" y="707"/>
                  </a:cubicBezTo>
                  <a:cubicBezTo>
                    <a:pt x="601" y="633"/>
                    <a:pt x="617" y="576"/>
                    <a:pt x="634" y="502"/>
                  </a:cubicBezTo>
                  <a:cubicBezTo>
                    <a:pt x="650" y="370"/>
                    <a:pt x="675" y="206"/>
                    <a:pt x="527" y="165"/>
                  </a:cubicBezTo>
                  <a:cubicBezTo>
                    <a:pt x="507" y="157"/>
                    <a:pt x="491" y="153"/>
                    <a:pt x="477" y="153"/>
                  </a:cubicBezTo>
                  <a:cubicBezTo>
                    <a:pt x="377" y="153"/>
                    <a:pt x="419" y="345"/>
                    <a:pt x="288" y="403"/>
                  </a:cubicBezTo>
                  <a:cubicBezTo>
                    <a:pt x="280" y="263"/>
                    <a:pt x="280" y="173"/>
                    <a:pt x="256" y="115"/>
                  </a:cubicBezTo>
                  <a:cubicBezTo>
                    <a:pt x="247" y="58"/>
                    <a:pt x="231" y="0"/>
                    <a:pt x="157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76;p29">
              <a:extLst>
                <a:ext uri="{FF2B5EF4-FFF2-40B4-BE49-F238E27FC236}">
                  <a16:creationId xmlns:a16="http://schemas.microsoft.com/office/drawing/2014/main" id="{CA425C35-EAA5-4DA9-82AA-3DF550406668}"/>
                </a:ext>
              </a:extLst>
            </p:cNvPr>
            <p:cNvSpPr/>
            <p:nvPr/>
          </p:nvSpPr>
          <p:spPr>
            <a:xfrm>
              <a:off x="4444400" y="16593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83" y="0"/>
                  </a:moveTo>
                  <a:cubicBezTo>
                    <a:pt x="58" y="0"/>
                    <a:pt x="17" y="33"/>
                    <a:pt x="9" y="58"/>
                  </a:cubicBezTo>
                  <a:cubicBezTo>
                    <a:pt x="1" y="99"/>
                    <a:pt x="1" y="140"/>
                    <a:pt x="1" y="140"/>
                  </a:cubicBezTo>
                  <a:cubicBezTo>
                    <a:pt x="1" y="321"/>
                    <a:pt x="42" y="444"/>
                    <a:pt x="99" y="551"/>
                  </a:cubicBezTo>
                  <a:cubicBezTo>
                    <a:pt x="157" y="638"/>
                    <a:pt x="235" y="694"/>
                    <a:pt x="332" y="694"/>
                  </a:cubicBezTo>
                  <a:cubicBezTo>
                    <a:pt x="345" y="694"/>
                    <a:pt x="357" y="693"/>
                    <a:pt x="370" y="691"/>
                  </a:cubicBezTo>
                  <a:cubicBezTo>
                    <a:pt x="576" y="666"/>
                    <a:pt x="757" y="362"/>
                    <a:pt x="699" y="157"/>
                  </a:cubicBezTo>
                  <a:cubicBezTo>
                    <a:pt x="691" y="115"/>
                    <a:pt x="658" y="74"/>
                    <a:pt x="609" y="58"/>
                  </a:cubicBezTo>
                  <a:cubicBezTo>
                    <a:pt x="600" y="56"/>
                    <a:pt x="592" y="55"/>
                    <a:pt x="585" y="55"/>
                  </a:cubicBezTo>
                  <a:cubicBezTo>
                    <a:pt x="538" y="55"/>
                    <a:pt x="523" y="96"/>
                    <a:pt x="502" y="132"/>
                  </a:cubicBezTo>
                  <a:cubicBezTo>
                    <a:pt x="456" y="217"/>
                    <a:pt x="453" y="381"/>
                    <a:pt x="331" y="381"/>
                  </a:cubicBezTo>
                  <a:cubicBezTo>
                    <a:pt x="323" y="381"/>
                    <a:pt x="314" y="380"/>
                    <a:pt x="305" y="378"/>
                  </a:cubicBezTo>
                  <a:cubicBezTo>
                    <a:pt x="181" y="362"/>
                    <a:pt x="198" y="198"/>
                    <a:pt x="165" y="91"/>
                  </a:cubicBezTo>
                  <a:cubicBezTo>
                    <a:pt x="165" y="83"/>
                    <a:pt x="165" y="74"/>
                    <a:pt x="157" y="58"/>
                  </a:cubicBezTo>
                  <a:cubicBezTo>
                    <a:pt x="132" y="33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77;p29">
              <a:extLst>
                <a:ext uri="{FF2B5EF4-FFF2-40B4-BE49-F238E27FC236}">
                  <a16:creationId xmlns:a16="http://schemas.microsoft.com/office/drawing/2014/main" id="{B28786F2-AF21-44B1-97AE-474FE9BA9341}"/>
                </a:ext>
              </a:extLst>
            </p:cNvPr>
            <p:cNvSpPr/>
            <p:nvPr/>
          </p:nvSpPr>
          <p:spPr>
            <a:xfrm>
              <a:off x="4591700" y="1662375"/>
              <a:ext cx="17500" cy="16725"/>
            </a:xfrm>
            <a:custGeom>
              <a:avLst/>
              <a:gdLst/>
              <a:ahLst/>
              <a:cxnLst/>
              <a:rect l="l" t="t" r="r" b="b"/>
              <a:pathLst>
                <a:path w="700" h="669" extrusionOk="0">
                  <a:moveTo>
                    <a:pt x="77" y="1"/>
                  </a:moveTo>
                  <a:cubicBezTo>
                    <a:pt x="28" y="1"/>
                    <a:pt x="1" y="39"/>
                    <a:pt x="1" y="84"/>
                  </a:cubicBezTo>
                  <a:lnTo>
                    <a:pt x="1" y="330"/>
                  </a:lnTo>
                  <a:cubicBezTo>
                    <a:pt x="1" y="495"/>
                    <a:pt x="75" y="618"/>
                    <a:pt x="247" y="659"/>
                  </a:cubicBezTo>
                  <a:cubicBezTo>
                    <a:pt x="276" y="665"/>
                    <a:pt x="304" y="668"/>
                    <a:pt x="331" y="668"/>
                  </a:cubicBezTo>
                  <a:cubicBezTo>
                    <a:pt x="450" y="668"/>
                    <a:pt x="549" y="610"/>
                    <a:pt x="609" y="503"/>
                  </a:cubicBezTo>
                  <a:cubicBezTo>
                    <a:pt x="699" y="363"/>
                    <a:pt x="691" y="207"/>
                    <a:pt x="551" y="84"/>
                  </a:cubicBezTo>
                  <a:cubicBezTo>
                    <a:pt x="528" y="90"/>
                    <a:pt x="517" y="95"/>
                    <a:pt x="510" y="95"/>
                  </a:cubicBezTo>
                  <a:cubicBezTo>
                    <a:pt x="507" y="95"/>
                    <a:pt x="505" y="94"/>
                    <a:pt x="502" y="92"/>
                  </a:cubicBezTo>
                  <a:cubicBezTo>
                    <a:pt x="408" y="155"/>
                    <a:pt x="448" y="365"/>
                    <a:pt x="312" y="365"/>
                  </a:cubicBezTo>
                  <a:cubicBezTo>
                    <a:pt x="304" y="365"/>
                    <a:pt x="297" y="365"/>
                    <a:pt x="288" y="363"/>
                  </a:cubicBezTo>
                  <a:cubicBezTo>
                    <a:pt x="157" y="339"/>
                    <a:pt x="206" y="166"/>
                    <a:pt x="165" y="59"/>
                  </a:cubicBezTo>
                  <a:cubicBezTo>
                    <a:pt x="157" y="43"/>
                    <a:pt x="116" y="2"/>
                    <a:pt x="91" y="2"/>
                  </a:cubicBez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78;p29">
              <a:extLst>
                <a:ext uri="{FF2B5EF4-FFF2-40B4-BE49-F238E27FC236}">
                  <a16:creationId xmlns:a16="http://schemas.microsoft.com/office/drawing/2014/main" id="{D256D819-8B77-4A92-907F-611479C68C8B}"/>
                </a:ext>
              </a:extLst>
            </p:cNvPr>
            <p:cNvSpPr/>
            <p:nvPr/>
          </p:nvSpPr>
          <p:spPr>
            <a:xfrm>
              <a:off x="4488775" y="1598100"/>
              <a:ext cx="8250" cy="19000"/>
            </a:xfrm>
            <a:custGeom>
              <a:avLst/>
              <a:gdLst/>
              <a:ahLst/>
              <a:cxnLst/>
              <a:rect l="l" t="t" r="r" b="b"/>
              <a:pathLst>
                <a:path w="330" h="760" extrusionOk="0">
                  <a:moveTo>
                    <a:pt x="161" y="0"/>
                  </a:moveTo>
                  <a:cubicBezTo>
                    <a:pt x="73" y="0"/>
                    <a:pt x="49" y="86"/>
                    <a:pt x="34" y="165"/>
                  </a:cubicBezTo>
                  <a:cubicBezTo>
                    <a:pt x="25" y="231"/>
                    <a:pt x="9" y="280"/>
                    <a:pt x="1" y="362"/>
                  </a:cubicBezTo>
                  <a:cubicBezTo>
                    <a:pt x="25" y="444"/>
                    <a:pt x="50" y="551"/>
                    <a:pt x="83" y="642"/>
                  </a:cubicBezTo>
                  <a:cubicBezTo>
                    <a:pt x="105" y="707"/>
                    <a:pt x="146" y="759"/>
                    <a:pt x="212" y="759"/>
                  </a:cubicBezTo>
                  <a:cubicBezTo>
                    <a:pt x="220" y="759"/>
                    <a:pt x="229" y="758"/>
                    <a:pt x="239" y="757"/>
                  </a:cubicBezTo>
                  <a:cubicBezTo>
                    <a:pt x="329" y="740"/>
                    <a:pt x="329" y="658"/>
                    <a:pt x="321" y="592"/>
                  </a:cubicBezTo>
                  <a:cubicBezTo>
                    <a:pt x="297" y="453"/>
                    <a:pt x="239" y="321"/>
                    <a:pt x="247" y="181"/>
                  </a:cubicBezTo>
                  <a:cubicBezTo>
                    <a:pt x="247" y="107"/>
                    <a:pt x="272" y="17"/>
                    <a:pt x="173" y="1"/>
                  </a:cubicBezTo>
                  <a:cubicBezTo>
                    <a:pt x="169" y="0"/>
                    <a:pt x="165" y="0"/>
                    <a:pt x="161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79;p29">
              <a:extLst>
                <a:ext uri="{FF2B5EF4-FFF2-40B4-BE49-F238E27FC236}">
                  <a16:creationId xmlns:a16="http://schemas.microsoft.com/office/drawing/2014/main" id="{25AF6765-ECEB-43D8-BEE3-9E294A6EDBDD}"/>
                </a:ext>
              </a:extLst>
            </p:cNvPr>
            <p:cNvSpPr/>
            <p:nvPr/>
          </p:nvSpPr>
          <p:spPr>
            <a:xfrm>
              <a:off x="4446450" y="1710875"/>
              <a:ext cx="6600" cy="17375"/>
            </a:xfrm>
            <a:custGeom>
              <a:avLst/>
              <a:gdLst/>
              <a:ahLst/>
              <a:cxnLst/>
              <a:rect l="l" t="t" r="r" b="b"/>
              <a:pathLst>
                <a:path w="264" h="695" extrusionOk="0">
                  <a:moveTo>
                    <a:pt x="138" y="0"/>
                  </a:moveTo>
                  <a:cubicBezTo>
                    <a:pt x="133" y="0"/>
                    <a:pt x="129" y="1"/>
                    <a:pt x="124" y="1"/>
                  </a:cubicBezTo>
                  <a:cubicBezTo>
                    <a:pt x="50" y="9"/>
                    <a:pt x="25" y="67"/>
                    <a:pt x="17" y="124"/>
                  </a:cubicBezTo>
                  <a:cubicBezTo>
                    <a:pt x="1" y="280"/>
                    <a:pt x="1" y="445"/>
                    <a:pt x="58" y="601"/>
                  </a:cubicBezTo>
                  <a:cubicBezTo>
                    <a:pt x="80" y="644"/>
                    <a:pt x="108" y="694"/>
                    <a:pt x="159" y="694"/>
                  </a:cubicBezTo>
                  <a:cubicBezTo>
                    <a:pt x="166" y="694"/>
                    <a:pt x="174" y="693"/>
                    <a:pt x="182" y="691"/>
                  </a:cubicBezTo>
                  <a:cubicBezTo>
                    <a:pt x="239" y="667"/>
                    <a:pt x="247" y="626"/>
                    <a:pt x="256" y="576"/>
                  </a:cubicBezTo>
                  <a:cubicBezTo>
                    <a:pt x="256" y="519"/>
                    <a:pt x="256" y="461"/>
                    <a:pt x="264" y="379"/>
                  </a:cubicBezTo>
                  <a:cubicBezTo>
                    <a:pt x="256" y="297"/>
                    <a:pt x="247" y="198"/>
                    <a:pt x="231" y="108"/>
                  </a:cubicBezTo>
                  <a:cubicBezTo>
                    <a:pt x="223" y="54"/>
                    <a:pt x="201" y="0"/>
                    <a:pt x="138" y="0"/>
                  </a:cubicBezTo>
                  <a:close/>
                </a:path>
              </a:pathLst>
            </a:custGeom>
            <a:solidFill>
              <a:srgbClr val="9E4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510;p27">
            <a:extLst>
              <a:ext uri="{FF2B5EF4-FFF2-40B4-BE49-F238E27FC236}">
                <a16:creationId xmlns:a16="http://schemas.microsoft.com/office/drawing/2014/main" id="{70E434F7-ED4E-4A9E-9D4D-075FA1C69E48}"/>
              </a:ext>
            </a:extLst>
          </p:cNvPr>
          <p:cNvSpPr/>
          <p:nvPr/>
        </p:nvSpPr>
        <p:spPr>
          <a:xfrm rot="21059725">
            <a:off x="2423894" y="1308164"/>
            <a:ext cx="694959" cy="1053732"/>
          </a:xfrm>
          <a:custGeom>
            <a:avLst/>
            <a:gdLst/>
            <a:ahLst/>
            <a:cxnLst/>
            <a:rect l="l" t="t" r="r" b="b"/>
            <a:pathLst>
              <a:path w="12155" h="18430" extrusionOk="0">
                <a:moveTo>
                  <a:pt x="3126" y="0"/>
                </a:moveTo>
                <a:cubicBezTo>
                  <a:pt x="2275" y="0"/>
                  <a:pt x="1571" y="135"/>
                  <a:pt x="1008" y="416"/>
                </a:cubicBezTo>
                <a:lnTo>
                  <a:pt x="0" y="17668"/>
                </a:lnTo>
                <a:cubicBezTo>
                  <a:pt x="76" y="18106"/>
                  <a:pt x="286" y="18353"/>
                  <a:pt x="647" y="18429"/>
                </a:cubicBezTo>
                <a:lnTo>
                  <a:pt x="11204" y="18049"/>
                </a:lnTo>
                <a:cubicBezTo>
                  <a:pt x="12059" y="16774"/>
                  <a:pt x="12155" y="15424"/>
                  <a:pt x="11489" y="13997"/>
                </a:cubicBezTo>
                <a:lnTo>
                  <a:pt x="11489" y="13997"/>
                </a:lnTo>
                <a:lnTo>
                  <a:pt x="4223" y="14188"/>
                </a:lnTo>
                <a:lnTo>
                  <a:pt x="4223" y="14188"/>
                </a:lnTo>
                <a:lnTo>
                  <a:pt x="5098" y="188"/>
                </a:lnTo>
                <a:cubicBezTo>
                  <a:pt x="4369" y="64"/>
                  <a:pt x="3712" y="0"/>
                  <a:pt x="3126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110;p42">
            <a:extLst>
              <a:ext uri="{FF2B5EF4-FFF2-40B4-BE49-F238E27FC236}">
                <a16:creationId xmlns:a16="http://schemas.microsoft.com/office/drawing/2014/main" id="{8A33B086-FEC5-4820-80FE-D69981DA022B}"/>
              </a:ext>
            </a:extLst>
          </p:cNvPr>
          <p:cNvSpPr/>
          <p:nvPr/>
        </p:nvSpPr>
        <p:spPr>
          <a:xfrm rot="464087">
            <a:off x="1352956" y="3845301"/>
            <a:ext cx="799682" cy="1068473"/>
          </a:xfrm>
          <a:custGeom>
            <a:avLst/>
            <a:gdLst/>
            <a:ahLst/>
            <a:cxnLst/>
            <a:rect l="l" t="t" r="r" b="b"/>
            <a:pathLst>
              <a:path w="9511" h="10534" extrusionOk="0">
                <a:moveTo>
                  <a:pt x="1274" y="505"/>
                </a:moveTo>
                <a:lnTo>
                  <a:pt x="1274" y="505"/>
                </a:lnTo>
                <a:cubicBezTo>
                  <a:pt x="750" y="776"/>
                  <a:pt x="309" y="1396"/>
                  <a:pt x="723" y="1960"/>
                </a:cubicBezTo>
                <a:lnTo>
                  <a:pt x="666" y="1941"/>
                </a:lnTo>
                <a:lnTo>
                  <a:pt x="628" y="1941"/>
                </a:lnTo>
                <a:cubicBezTo>
                  <a:pt x="666" y="1941"/>
                  <a:pt x="609" y="1922"/>
                  <a:pt x="552" y="1922"/>
                </a:cubicBezTo>
                <a:cubicBezTo>
                  <a:pt x="533" y="1884"/>
                  <a:pt x="495" y="1845"/>
                  <a:pt x="495" y="1826"/>
                </a:cubicBezTo>
                <a:cubicBezTo>
                  <a:pt x="457" y="1788"/>
                  <a:pt x="419" y="1731"/>
                  <a:pt x="400" y="1655"/>
                </a:cubicBezTo>
                <a:cubicBezTo>
                  <a:pt x="323" y="1484"/>
                  <a:pt x="323" y="1332"/>
                  <a:pt x="419" y="1161"/>
                </a:cubicBezTo>
                <a:cubicBezTo>
                  <a:pt x="571" y="894"/>
                  <a:pt x="856" y="647"/>
                  <a:pt x="1141" y="552"/>
                </a:cubicBezTo>
                <a:cubicBezTo>
                  <a:pt x="1181" y="537"/>
                  <a:pt x="1226" y="521"/>
                  <a:pt x="1274" y="505"/>
                </a:cubicBezTo>
                <a:close/>
                <a:moveTo>
                  <a:pt x="5364" y="2606"/>
                </a:moveTo>
                <a:cubicBezTo>
                  <a:pt x="5516" y="2625"/>
                  <a:pt x="5611" y="2701"/>
                  <a:pt x="5535" y="2854"/>
                </a:cubicBezTo>
                <a:cubicBezTo>
                  <a:pt x="5440" y="2987"/>
                  <a:pt x="5345" y="3101"/>
                  <a:pt x="5193" y="3234"/>
                </a:cubicBezTo>
                <a:cubicBezTo>
                  <a:pt x="5003" y="3424"/>
                  <a:pt x="4774" y="3614"/>
                  <a:pt x="4565" y="3824"/>
                </a:cubicBezTo>
                <a:cubicBezTo>
                  <a:pt x="4223" y="4242"/>
                  <a:pt x="3918" y="4584"/>
                  <a:pt x="3633" y="4908"/>
                </a:cubicBezTo>
                <a:cubicBezTo>
                  <a:pt x="3062" y="5516"/>
                  <a:pt x="2492" y="6125"/>
                  <a:pt x="1921" y="6715"/>
                </a:cubicBezTo>
                <a:cubicBezTo>
                  <a:pt x="1655" y="7038"/>
                  <a:pt x="1370" y="7323"/>
                  <a:pt x="1103" y="7628"/>
                </a:cubicBezTo>
                <a:cubicBezTo>
                  <a:pt x="875" y="7894"/>
                  <a:pt x="628" y="8198"/>
                  <a:pt x="533" y="8522"/>
                </a:cubicBezTo>
                <a:cubicBezTo>
                  <a:pt x="400" y="8940"/>
                  <a:pt x="438" y="9359"/>
                  <a:pt x="704" y="9701"/>
                </a:cubicBezTo>
                <a:cubicBezTo>
                  <a:pt x="400" y="9511"/>
                  <a:pt x="228" y="9149"/>
                  <a:pt x="228" y="8807"/>
                </a:cubicBezTo>
                <a:cubicBezTo>
                  <a:pt x="247" y="8427"/>
                  <a:pt x="476" y="8141"/>
                  <a:pt x="666" y="7856"/>
                </a:cubicBezTo>
                <a:lnTo>
                  <a:pt x="666" y="7837"/>
                </a:lnTo>
                <a:cubicBezTo>
                  <a:pt x="761" y="7685"/>
                  <a:pt x="913" y="7514"/>
                  <a:pt x="1084" y="7342"/>
                </a:cubicBezTo>
                <a:cubicBezTo>
                  <a:pt x="1256" y="7171"/>
                  <a:pt x="1389" y="7000"/>
                  <a:pt x="1560" y="6791"/>
                </a:cubicBezTo>
                <a:cubicBezTo>
                  <a:pt x="1864" y="6468"/>
                  <a:pt x="2207" y="6068"/>
                  <a:pt x="2530" y="5745"/>
                </a:cubicBezTo>
                <a:cubicBezTo>
                  <a:pt x="2872" y="5421"/>
                  <a:pt x="3177" y="5079"/>
                  <a:pt x="3519" y="4699"/>
                </a:cubicBezTo>
                <a:cubicBezTo>
                  <a:pt x="3823" y="4375"/>
                  <a:pt x="4109" y="3995"/>
                  <a:pt x="4470" y="3709"/>
                </a:cubicBezTo>
                <a:cubicBezTo>
                  <a:pt x="4660" y="3538"/>
                  <a:pt x="4869" y="3367"/>
                  <a:pt x="5041" y="3158"/>
                </a:cubicBezTo>
                <a:cubicBezTo>
                  <a:pt x="5174" y="3006"/>
                  <a:pt x="5421" y="2816"/>
                  <a:pt x="5364" y="2606"/>
                </a:cubicBezTo>
                <a:close/>
                <a:moveTo>
                  <a:pt x="3519" y="0"/>
                </a:moveTo>
                <a:cubicBezTo>
                  <a:pt x="2758" y="0"/>
                  <a:pt x="1959" y="0"/>
                  <a:pt x="1236" y="248"/>
                </a:cubicBezTo>
                <a:cubicBezTo>
                  <a:pt x="894" y="343"/>
                  <a:pt x="590" y="514"/>
                  <a:pt x="343" y="799"/>
                </a:cubicBezTo>
                <a:cubicBezTo>
                  <a:pt x="114" y="1085"/>
                  <a:pt x="38" y="1465"/>
                  <a:pt x="247" y="1769"/>
                </a:cubicBezTo>
                <a:cubicBezTo>
                  <a:pt x="438" y="2093"/>
                  <a:pt x="799" y="2245"/>
                  <a:pt x="1084" y="2378"/>
                </a:cubicBezTo>
                <a:cubicBezTo>
                  <a:pt x="1256" y="2435"/>
                  <a:pt x="1427" y="2473"/>
                  <a:pt x="1579" y="2511"/>
                </a:cubicBezTo>
                <a:cubicBezTo>
                  <a:pt x="1750" y="2587"/>
                  <a:pt x="1959" y="2606"/>
                  <a:pt x="2130" y="2606"/>
                </a:cubicBezTo>
                <a:cubicBezTo>
                  <a:pt x="2511" y="2682"/>
                  <a:pt x="2872" y="2682"/>
                  <a:pt x="3253" y="2701"/>
                </a:cubicBezTo>
                <a:cubicBezTo>
                  <a:pt x="3506" y="2701"/>
                  <a:pt x="3735" y="2710"/>
                  <a:pt x="3966" y="2710"/>
                </a:cubicBezTo>
                <a:cubicBezTo>
                  <a:pt x="4081" y="2710"/>
                  <a:pt x="4197" y="2708"/>
                  <a:pt x="4318" y="2701"/>
                </a:cubicBezTo>
                <a:cubicBezTo>
                  <a:pt x="4413" y="2701"/>
                  <a:pt x="4565" y="2682"/>
                  <a:pt x="4660" y="2682"/>
                </a:cubicBezTo>
                <a:cubicBezTo>
                  <a:pt x="4708" y="2682"/>
                  <a:pt x="4827" y="2663"/>
                  <a:pt x="4934" y="2663"/>
                </a:cubicBezTo>
                <a:cubicBezTo>
                  <a:pt x="5041" y="2663"/>
                  <a:pt x="5136" y="2682"/>
                  <a:pt x="5136" y="2758"/>
                </a:cubicBezTo>
                <a:cubicBezTo>
                  <a:pt x="5136" y="2816"/>
                  <a:pt x="5060" y="2892"/>
                  <a:pt x="5041" y="2949"/>
                </a:cubicBezTo>
                <a:lnTo>
                  <a:pt x="4850" y="3139"/>
                </a:lnTo>
                <a:cubicBezTo>
                  <a:pt x="4698" y="3272"/>
                  <a:pt x="4584" y="3386"/>
                  <a:pt x="4413" y="3538"/>
                </a:cubicBezTo>
                <a:cubicBezTo>
                  <a:pt x="4147" y="3805"/>
                  <a:pt x="3861" y="4090"/>
                  <a:pt x="3614" y="4375"/>
                </a:cubicBezTo>
                <a:cubicBezTo>
                  <a:pt x="3348" y="4680"/>
                  <a:pt x="3062" y="4946"/>
                  <a:pt x="2796" y="5250"/>
                </a:cubicBezTo>
                <a:cubicBezTo>
                  <a:pt x="2226" y="5821"/>
                  <a:pt x="1674" y="6410"/>
                  <a:pt x="1160" y="7038"/>
                </a:cubicBezTo>
                <a:cubicBezTo>
                  <a:pt x="894" y="7342"/>
                  <a:pt x="609" y="7609"/>
                  <a:pt x="419" y="7913"/>
                </a:cubicBezTo>
                <a:cubicBezTo>
                  <a:pt x="228" y="8179"/>
                  <a:pt x="38" y="8503"/>
                  <a:pt x="19" y="8883"/>
                </a:cubicBezTo>
                <a:cubicBezTo>
                  <a:pt x="0" y="9701"/>
                  <a:pt x="723" y="10100"/>
                  <a:pt x="1389" y="10272"/>
                </a:cubicBezTo>
                <a:cubicBezTo>
                  <a:pt x="1731" y="10367"/>
                  <a:pt x="2111" y="10424"/>
                  <a:pt x="2435" y="10462"/>
                </a:cubicBezTo>
                <a:cubicBezTo>
                  <a:pt x="2815" y="10481"/>
                  <a:pt x="3177" y="10519"/>
                  <a:pt x="3557" y="10519"/>
                </a:cubicBezTo>
                <a:cubicBezTo>
                  <a:pt x="3754" y="10529"/>
                  <a:pt x="3950" y="10534"/>
                  <a:pt x="4147" y="10534"/>
                </a:cubicBezTo>
                <a:cubicBezTo>
                  <a:pt x="4711" y="10534"/>
                  <a:pt x="5275" y="10494"/>
                  <a:pt x="5840" y="10424"/>
                </a:cubicBezTo>
                <a:cubicBezTo>
                  <a:pt x="6581" y="10367"/>
                  <a:pt x="7323" y="10234"/>
                  <a:pt x="8027" y="10100"/>
                </a:cubicBezTo>
                <a:cubicBezTo>
                  <a:pt x="8369" y="10024"/>
                  <a:pt x="8693" y="9910"/>
                  <a:pt x="8997" y="9701"/>
                </a:cubicBezTo>
                <a:cubicBezTo>
                  <a:pt x="9263" y="9511"/>
                  <a:pt x="9511" y="9187"/>
                  <a:pt x="9473" y="8807"/>
                </a:cubicBezTo>
                <a:cubicBezTo>
                  <a:pt x="9434" y="8484"/>
                  <a:pt x="9168" y="8236"/>
                  <a:pt x="8883" y="8122"/>
                </a:cubicBezTo>
                <a:cubicBezTo>
                  <a:pt x="8712" y="8046"/>
                  <a:pt x="8502" y="7970"/>
                  <a:pt x="8331" y="7951"/>
                </a:cubicBezTo>
                <a:cubicBezTo>
                  <a:pt x="8141" y="7932"/>
                  <a:pt x="7951" y="7856"/>
                  <a:pt x="7761" y="7818"/>
                </a:cubicBezTo>
                <a:cubicBezTo>
                  <a:pt x="7361" y="7742"/>
                  <a:pt x="6962" y="7723"/>
                  <a:pt x="6600" y="7723"/>
                </a:cubicBezTo>
                <a:cubicBezTo>
                  <a:pt x="5763" y="7723"/>
                  <a:pt x="4965" y="7818"/>
                  <a:pt x="4109" y="7951"/>
                </a:cubicBezTo>
                <a:cubicBezTo>
                  <a:pt x="4603" y="7381"/>
                  <a:pt x="5079" y="6810"/>
                  <a:pt x="5554" y="6239"/>
                </a:cubicBezTo>
                <a:cubicBezTo>
                  <a:pt x="5992" y="5745"/>
                  <a:pt x="6429" y="5250"/>
                  <a:pt x="6867" y="4775"/>
                </a:cubicBezTo>
                <a:cubicBezTo>
                  <a:pt x="7266" y="4337"/>
                  <a:pt x="7704" y="3900"/>
                  <a:pt x="8084" y="3462"/>
                </a:cubicBezTo>
                <a:cubicBezTo>
                  <a:pt x="8502" y="2911"/>
                  <a:pt x="8959" y="2321"/>
                  <a:pt x="9130" y="1617"/>
                </a:cubicBezTo>
                <a:cubicBezTo>
                  <a:pt x="9225" y="1294"/>
                  <a:pt x="9225" y="971"/>
                  <a:pt x="9035" y="704"/>
                </a:cubicBezTo>
                <a:cubicBezTo>
                  <a:pt x="8845" y="438"/>
                  <a:pt x="8521" y="324"/>
                  <a:pt x="8217" y="286"/>
                </a:cubicBezTo>
                <a:cubicBezTo>
                  <a:pt x="7837" y="191"/>
                  <a:pt x="7513" y="115"/>
                  <a:pt x="7095" y="77"/>
                </a:cubicBezTo>
                <a:cubicBezTo>
                  <a:pt x="6962" y="70"/>
                  <a:pt x="6829" y="68"/>
                  <a:pt x="6695" y="68"/>
                </a:cubicBezTo>
                <a:cubicBezTo>
                  <a:pt x="6429" y="68"/>
                  <a:pt x="6163" y="77"/>
                  <a:pt x="5897" y="77"/>
                </a:cubicBezTo>
                <a:cubicBezTo>
                  <a:pt x="5079" y="77"/>
                  <a:pt x="4280" y="19"/>
                  <a:pt x="3519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612;p28">
            <a:extLst>
              <a:ext uri="{FF2B5EF4-FFF2-40B4-BE49-F238E27FC236}">
                <a16:creationId xmlns:a16="http://schemas.microsoft.com/office/drawing/2014/main" id="{74680466-8C87-4B78-9B38-163DCD41087A}"/>
              </a:ext>
            </a:extLst>
          </p:cNvPr>
          <p:cNvSpPr/>
          <p:nvPr/>
        </p:nvSpPr>
        <p:spPr>
          <a:xfrm>
            <a:off x="3353085" y="1352908"/>
            <a:ext cx="1076889" cy="984398"/>
          </a:xfrm>
          <a:custGeom>
            <a:avLst/>
            <a:gdLst/>
            <a:ahLst/>
            <a:cxnLst/>
            <a:rect l="l" t="t" r="r" b="b"/>
            <a:pathLst>
              <a:path w="7816" h="14883" extrusionOk="0">
                <a:moveTo>
                  <a:pt x="1243" y="1413"/>
                </a:moveTo>
                <a:cubicBezTo>
                  <a:pt x="1251" y="1413"/>
                  <a:pt x="1258" y="1413"/>
                  <a:pt x="1266" y="1414"/>
                </a:cubicBezTo>
                <a:cubicBezTo>
                  <a:pt x="1282" y="1414"/>
                  <a:pt x="1307" y="1438"/>
                  <a:pt x="1307" y="1463"/>
                </a:cubicBezTo>
                <a:cubicBezTo>
                  <a:pt x="1313" y="1462"/>
                  <a:pt x="1320" y="1461"/>
                  <a:pt x="1327" y="1461"/>
                </a:cubicBezTo>
                <a:cubicBezTo>
                  <a:pt x="1369" y="1461"/>
                  <a:pt x="1412" y="1482"/>
                  <a:pt x="1455" y="1496"/>
                </a:cubicBezTo>
                <a:cubicBezTo>
                  <a:pt x="1726" y="1627"/>
                  <a:pt x="1775" y="1997"/>
                  <a:pt x="1553" y="2186"/>
                </a:cubicBezTo>
                <a:cubicBezTo>
                  <a:pt x="1470" y="2252"/>
                  <a:pt x="1371" y="2283"/>
                  <a:pt x="1275" y="2283"/>
                </a:cubicBezTo>
                <a:cubicBezTo>
                  <a:pt x="1104" y="2283"/>
                  <a:pt x="939" y="2187"/>
                  <a:pt x="871" y="2014"/>
                </a:cubicBezTo>
                <a:cubicBezTo>
                  <a:pt x="775" y="1741"/>
                  <a:pt x="937" y="1413"/>
                  <a:pt x="1243" y="1413"/>
                </a:cubicBezTo>
                <a:close/>
                <a:moveTo>
                  <a:pt x="1275" y="2840"/>
                </a:moveTo>
                <a:cubicBezTo>
                  <a:pt x="1351" y="2840"/>
                  <a:pt x="1427" y="2868"/>
                  <a:pt x="1487" y="2918"/>
                </a:cubicBezTo>
                <a:cubicBezTo>
                  <a:pt x="1693" y="3082"/>
                  <a:pt x="1693" y="3394"/>
                  <a:pt x="1520" y="3583"/>
                </a:cubicBezTo>
                <a:cubicBezTo>
                  <a:pt x="1450" y="3657"/>
                  <a:pt x="1358" y="3692"/>
                  <a:pt x="1266" y="3692"/>
                </a:cubicBezTo>
                <a:cubicBezTo>
                  <a:pt x="1133" y="3692"/>
                  <a:pt x="1000" y="3618"/>
                  <a:pt x="937" y="3476"/>
                </a:cubicBezTo>
                <a:cubicBezTo>
                  <a:pt x="863" y="3328"/>
                  <a:pt x="904" y="3148"/>
                  <a:pt x="1019" y="3049"/>
                </a:cubicBezTo>
                <a:cubicBezTo>
                  <a:pt x="1027" y="2975"/>
                  <a:pt x="1085" y="2901"/>
                  <a:pt x="1167" y="2860"/>
                </a:cubicBezTo>
                <a:cubicBezTo>
                  <a:pt x="1202" y="2847"/>
                  <a:pt x="1238" y="2840"/>
                  <a:pt x="1275" y="2840"/>
                </a:cubicBezTo>
                <a:close/>
                <a:moveTo>
                  <a:pt x="1252" y="4898"/>
                </a:moveTo>
                <a:cubicBezTo>
                  <a:pt x="1354" y="4898"/>
                  <a:pt x="1457" y="4933"/>
                  <a:pt x="1529" y="4997"/>
                </a:cubicBezTo>
                <a:cubicBezTo>
                  <a:pt x="1701" y="5161"/>
                  <a:pt x="1668" y="5482"/>
                  <a:pt x="1479" y="5613"/>
                </a:cubicBezTo>
                <a:cubicBezTo>
                  <a:pt x="1411" y="5662"/>
                  <a:pt x="1331" y="5685"/>
                  <a:pt x="1252" y="5685"/>
                </a:cubicBezTo>
                <a:cubicBezTo>
                  <a:pt x="1091" y="5685"/>
                  <a:pt x="932" y="5592"/>
                  <a:pt x="871" y="5432"/>
                </a:cubicBezTo>
                <a:cubicBezTo>
                  <a:pt x="805" y="5276"/>
                  <a:pt x="863" y="5112"/>
                  <a:pt x="970" y="5021"/>
                </a:cubicBezTo>
                <a:cubicBezTo>
                  <a:pt x="1037" y="4937"/>
                  <a:pt x="1144" y="4898"/>
                  <a:pt x="1252" y="4898"/>
                </a:cubicBezTo>
                <a:close/>
                <a:moveTo>
                  <a:pt x="1261" y="6650"/>
                </a:moveTo>
                <a:cubicBezTo>
                  <a:pt x="1348" y="6650"/>
                  <a:pt x="1435" y="6671"/>
                  <a:pt x="1487" y="6714"/>
                </a:cubicBezTo>
                <a:cubicBezTo>
                  <a:pt x="1718" y="6879"/>
                  <a:pt x="1619" y="7207"/>
                  <a:pt x="1405" y="7331"/>
                </a:cubicBezTo>
                <a:cubicBezTo>
                  <a:pt x="1348" y="7361"/>
                  <a:pt x="1291" y="7375"/>
                  <a:pt x="1235" y="7375"/>
                </a:cubicBezTo>
                <a:cubicBezTo>
                  <a:pt x="1048" y="7375"/>
                  <a:pt x="883" y="7222"/>
                  <a:pt x="838" y="7026"/>
                </a:cubicBezTo>
                <a:cubicBezTo>
                  <a:pt x="822" y="6903"/>
                  <a:pt x="855" y="6747"/>
                  <a:pt x="962" y="6681"/>
                </a:cubicBezTo>
                <a:cubicBezTo>
                  <a:pt x="982" y="6673"/>
                  <a:pt x="1007" y="6669"/>
                  <a:pt x="1029" y="6669"/>
                </a:cubicBezTo>
                <a:cubicBezTo>
                  <a:pt x="1052" y="6669"/>
                  <a:pt x="1072" y="6673"/>
                  <a:pt x="1085" y="6681"/>
                </a:cubicBezTo>
                <a:cubicBezTo>
                  <a:pt x="1136" y="6661"/>
                  <a:pt x="1199" y="6650"/>
                  <a:pt x="1261" y="6650"/>
                </a:cubicBezTo>
                <a:close/>
                <a:moveTo>
                  <a:pt x="1266" y="8149"/>
                </a:moveTo>
                <a:cubicBezTo>
                  <a:pt x="1376" y="8149"/>
                  <a:pt x="1472" y="8198"/>
                  <a:pt x="1537" y="8284"/>
                </a:cubicBezTo>
                <a:cubicBezTo>
                  <a:pt x="1701" y="8514"/>
                  <a:pt x="1586" y="8843"/>
                  <a:pt x="1348" y="8941"/>
                </a:cubicBezTo>
                <a:cubicBezTo>
                  <a:pt x="1300" y="8962"/>
                  <a:pt x="1250" y="8972"/>
                  <a:pt x="1199" y="8972"/>
                </a:cubicBezTo>
                <a:cubicBezTo>
                  <a:pt x="992" y="8972"/>
                  <a:pt x="789" y="8806"/>
                  <a:pt x="789" y="8588"/>
                </a:cubicBezTo>
                <a:cubicBezTo>
                  <a:pt x="797" y="8432"/>
                  <a:pt x="904" y="8317"/>
                  <a:pt x="1035" y="8276"/>
                </a:cubicBezTo>
                <a:cubicBezTo>
                  <a:pt x="1077" y="8210"/>
                  <a:pt x="1151" y="8185"/>
                  <a:pt x="1216" y="8152"/>
                </a:cubicBezTo>
                <a:cubicBezTo>
                  <a:pt x="1233" y="8150"/>
                  <a:pt x="1249" y="8149"/>
                  <a:pt x="1266" y="8149"/>
                </a:cubicBezTo>
                <a:close/>
                <a:moveTo>
                  <a:pt x="1241" y="9968"/>
                </a:moveTo>
                <a:cubicBezTo>
                  <a:pt x="1249" y="9968"/>
                  <a:pt x="1266" y="9985"/>
                  <a:pt x="1282" y="9993"/>
                </a:cubicBezTo>
                <a:cubicBezTo>
                  <a:pt x="1381" y="10001"/>
                  <a:pt x="1496" y="10051"/>
                  <a:pt x="1561" y="10133"/>
                </a:cubicBezTo>
                <a:cubicBezTo>
                  <a:pt x="1701" y="10322"/>
                  <a:pt x="1619" y="10609"/>
                  <a:pt x="1414" y="10708"/>
                </a:cubicBezTo>
                <a:cubicBezTo>
                  <a:pt x="1359" y="10736"/>
                  <a:pt x="1302" y="10749"/>
                  <a:pt x="1245" y="10749"/>
                </a:cubicBezTo>
                <a:cubicBezTo>
                  <a:pt x="1068" y="10749"/>
                  <a:pt x="898" y="10625"/>
                  <a:pt x="855" y="10445"/>
                </a:cubicBezTo>
                <a:cubicBezTo>
                  <a:pt x="789" y="10199"/>
                  <a:pt x="994" y="9968"/>
                  <a:pt x="1241" y="9968"/>
                </a:cubicBezTo>
                <a:close/>
                <a:moveTo>
                  <a:pt x="1271" y="11584"/>
                </a:moveTo>
                <a:cubicBezTo>
                  <a:pt x="1379" y="11584"/>
                  <a:pt x="1491" y="11618"/>
                  <a:pt x="1561" y="11669"/>
                </a:cubicBezTo>
                <a:cubicBezTo>
                  <a:pt x="1759" y="11801"/>
                  <a:pt x="1759" y="12089"/>
                  <a:pt x="1603" y="12261"/>
                </a:cubicBezTo>
                <a:cubicBezTo>
                  <a:pt x="1520" y="12355"/>
                  <a:pt x="1414" y="12397"/>
                  <a:pt x="1309" y="12397"/>
                </a:cubicBezTo>
                <a:cubicBezTo>
                  <a:pt x="1182" y="12397"/>
                  <a:pt x="1055" y="12336"/>
                  <a:pt x="970" y="12228"/>
                </a:cubicBezTo>
                <a:cubicBezTo>
                  <a:pt x="871" y="12089"/>
                  <a:pt x="863" y="11875"/>
                  <a:pt x="986" y="11760"/>
                </a:cubicBezTo>
                <a:cubicBezTo>
                  <a:pt x="1018" y="11634"/>
                  <a:pt x="1141" y="11584"/>
                  <a:pt x="1271" y="11584"/>
                </a:cubicBezTo>
                <a:close/>
                <a:moveTo>
                  <a:pt x="1398" y="13255"/>
                </a:moveTo>
                <a:cubicBezTo>
                  <a:pt x="1605" y="13255"/>
                  <a:pt x="1800" y="13480"/>
                  <a:pt x="1800" y="13683"/>
                </a:cubicBezTo>
                <a:cubicBezTo>
                  <a:pt x="1800" y="13913"/>
                  <a:pt x="1579" y="14109"/>
                  <a:pt x="1355" y="14109"/>
                </a:cubicBezTo>
                <a:cubicBezTo>
                  <a:pt x="1330" y="14109"/>
                  <a:pt x="1306" y="14107"/>
                  <a:pt x="1282" y="14102"/>
                </a:cubicBezTo>
                <a:cubicBezTo>
                  <a:pt x="1035" y="14061"/>
                  <a:pt x="871" y="13773"/>
                  <a:pt x="953" y="13535"/>
                </a:cubicBezTo>
                <a:cubicBezTo>
                  <a:pt x="994" y="13403"/>
                  <a:pt x="1118" y="13321"/>
                  <a:pt x="1241" y="13321"/>
                </a:cubicBezTo>
                <a:cubicBezTo>
                  <a:pt x="1241" y="13313"/>
                  <a:pt x="1249" y="13288"/>
                  <a:pt x="1266" y="13288"/>
                </a:cubicBezTo>
                <a:cubicBezTo>
                  <a:pt x="1309" y="13265"/>
                  <a:pt x="1354" y="13255"/>
                  <a:pt x="1398" y="13255"/>
                </a:cubicBezTo>
                <a:close/>
                <a:moveTo>
                  <a:pt x="7717" y="0"/>
                </a:moveTo>
                <a:cubicBezTo>
                  <a:pt x="7406" y="26"/>
                  <a:pt x="7093" y="33"/>
                  <a:pt x="6779" y="33"/>
                </a:cubicBezTo>
                <a:cubicBezTo>
                  <a:pt x="6389" y="33"/>
                  <a:pt x="5998" y="22"/>
                  <a:pt x="5607" y="22"/>
                </a:cubicBezTo>
                <a:cubicBezTo>
                  <a:pt x="5497" y="22"/>
                  <a:pt x="5386" y="23"/>
                  <a:pt x="5276" y="25"/>
                </a:cubicBezTo>
                <a:cubicBezTo>
                  <a:pt x="5268" y="41"/>
                  <a:pt x="5268" y="41"/>
                  <a:pt x="5268" y="50"/>
                </a:cubicBezTo>
                <a:cubicBezTo>
                  <a:pt x="4840" y="888"/>
                  <a:pt x="4413" y="1742"/>
                  <a:pt x="4027" y="2605"/>
                </a:cubicBezTo>
                <a:cubicBezTo>
                  <a:pt x="4008" y="2647"/>
                  <a:pt x="3973" y="2664"/>
                  <a:pt x="3937" y="2664"/>
                </a:cubicBezTo>
                <a:cubicBezTo>
                  <a:pt x="3880" y="2664"/>
                  <a:pt x="3817" y="2623"/>
                  <a:pt x="3797" y="2572"/>
                </a:cubicBezTo>
                <a:cubicBezTo>
                  <a:pt x="3493" y="1784"/>
                  <a:pt x="3098" y="1036"/>
                  <a:pt x="2761" y="255"/>
                </a:cubicBezTo>
                <a:cubicBezTo>
                  <a:pt x="2753" y="255"/>
                  <a:pt x="2753" y="263"/>
                  <a:pt x="2745" y="263"/>
                </a:cubicBezTo>
                <a:cubicBezTo>
                  <a:pt x="2705" y="278"/>
                  <a:pt x="2665" y="283"/>
                  <a:pt x="2625" y="283"/>
                </a:cubicBezTo>
                <a:cubicBezTo>
                  <a:pt x="2555" y="283"/>
                  <a:pt x="2487" y="268"/>
                  <a:pt x="2424" y="263"/>
                </a:cubicBezTo>
                <a:cubicBezTo>
                  <a:pt x="2391" y="255"/>
                  <a:pt x="2350" y="255"/>
                  <a:pt x="2317" y="247"/>
                </a:cubicBezTo>
                <a:cubicBezTo>
                  <a:pt x="2301" y="288"/>
                  <a:pt x="2268" y="304"/>
                  <a:pt x="2219" y="304"/>
                </a:cubicBezTo>
                <a:cubicBezTo>
                  <a:pt x="2050" y="300"/>
                  <a:pt x="1878" y="298"/>
                  <a:pt x="1705" y="298"/>
                </a:cubicBezTo>
                <a:cubicBezTo>
                  <a:pt x="1533" y="298"/>
                  <a:pt x="1360" y="300"/>
                  <a:pt x="1192" y="304"/>
                </a:cubicBezTo>
                <a:cubicBezTo>
                  <a:pt x="1011" y="313"/>
                  <a:pt x="855" y="313"/>
                  <a:pt x="674" y="329"/>
                </a:cubicBezTo>
                <a:cubicBezTo>
                  <a:pt x="625" y="329"/>
                  <a:pt x="531" y="325"/>
                  <a:pt x="431" y="325"/>
                </a:cubicBezTo>
                <a:cubicBezTo>
                  <a:pt x="281" y="325"/>
                  <a:pt x="118" y="334"/>
                  <a:pt x="74" y="378"/>
                </a:cubicBezTo>
                <a:cubicBezTo>
                  <a:pt x="57" y="390"/>
                  <a:pt x="35" y="402"/>
                  <a:pt x="18" y="402"/>
                </a:cubicBezTo>
                <a:cubicBezTo>
                  <a:pt x="11" y="402"/>
                  <a:pt x="5" y="400"/>
                  <a:pt x="0" y="395"/>
                </a:cubicBezTo>
                <a:lnTo>
                  <a:pt x="0" y="395"/>
                </a:lnTo>
                <a:cubicBezTo>
                  <a:pt x="214" y="2794"/>
                  <a:pt x="164" y="5235"/>
                  <a:pt x="214" y="7618"/>
                </a:cubicBezTo>
                <a:cubicBezTo>
                  <a:pt x="238" y="10034"/>
                  <a:pt x="255" y="12458"/>
                  <a:pt x="197" y="14883"/>
                </a:cubicBezTo>
                <a:cubicBezTo>
                  <a:pt x="638" y="14860"/>
                  <a:pt x="1106" y="14829"/>
                  <a:pt x="1561" y="14829"/>
                </a:cubicBezTo>
                <a:cubicBezTo>
                  <a:pt x="1759" y="14829"/>
                  <a:pt x="1955" y="14835"/>
                  <a:pt x="2145" y="14850"/>
                </a:cubicBezTo>
                <a:cubicBezTo>
                  <a:pt x="2178" y="14850"/>
                  <a:pt x="2186" y="14858"/>
                  <a:pt x="2211" y="14874"/>
                </a:cubicBezTo>
                <a:cubicBezTo>
                  <a:pt x="2663" y="14727"/>
                  <a:pt x="2457" y="13576"/>
                  <a:pt x="2441" y="13280"/>
                </a:cubicBezTo>
                <a:cubicBezTo>
                  <a:pt x="2433" y="12828"/>
                  <a:pt x="2416" y="12376"/>
                  <a:pt x="2400" y="11924"/>
                </a:cubicBezTo>
                <a:cubicBezTo>
                  <a:pt x="2375" y="11029"/>
                  <a:pt x="2350" y="10125"/>
                  <a:pt x="2334" y="9221"/>
                </a:cubicBezTo>
                <a:cubicBezTo>
                  <a:pt x="2293" y="7380"/>
                  <a:pt x="2211" y="5547"/>
                  <a:pt x="2260" y="3715"/>
                </a:cubicBezTo>
                <a:cubicBezTo>
                  <a:pt x="2260" y="3644"/>
                  <a:pt x="2319" y="3607"/>
                  <a:pt x="2374" y="3607"/>
                </a:cubicBezTo>
                <a:cubicBezTo>
                  <a:pt x="2395" y="3607"/>
                  <a:pt x="2416" y="3613"/>
                  <a:pt x="2433" y="3624"/>
                </a:cubicBezTo>
                <a:cubicBezTo>
                  <a:pt x="2441" y="3624"/>
                  <a:pt x="2457" y="3624"/>
                  <a:pt x="2474" y="3633"/>
                </a:cubicBezTo>
                <a:cubicBezTo>
                  <a:pt x="2506" y="3665"/>
                  <a:pt x="2548" y="3682"/>
                  <a:pt x="2580" y="3715"/>
                </a:cubicBezTo>
                <a:cubicBezTo>
                  <a:pt x="2761" y="3863"/>
                  <a:pt x="2950" y="4002"/>
                  <a:pt x="3123" y="4158"/>
                </a:cubicBezTo>
                <a:cubicBezTo>
                  <a:pt x="3343" y="4349"/>
                  <a:pt x="3686" y="4787"/>
                  <a:pt x="4026" y="4787"/>
                </a:cubicBezTo>
                <a:cubicBezTo>
                  <a:pt x="4068" y="4787"/>
                  <a:pt x="4109" y="4781"/>
                  <a:pt x="4150" y="4767"/>
                </a:cubicBezTo>
                <a:cubicBezTo>
                  <a:pt x="4224" y="4734"/>
                  <a:pt x="4446" y="4372"/>
                  <a:pt x="4512" y="4290"/>
                </a:cubicBezTo>
                <a:cubicBezTo>
                  <a:pt x="4610" y="4150"/>
                  <a:pt x="4717" y="4011"/>
                  <a:pt x="4816" y="3871"/>
                </a:cubicBezTo>
                <a:cubicBezTo>
                  <a:pt x="4988" y="3633"/>
                  <a:pt x="5169" y="3386"/>
                  <a:pt x="5350" y="3148"/>
                </a:cubicBezTo>
                <a:cubicBezTo>
                  <a:pt x="5374" y="3124"/>
                  <a:pt x="5401" y="3114"/>
                  <a:pt x="5428" y="3114"/>
                </a:cubicBezTo>
                <a:cubicBezTo>
                  <a:pt x="5475" y="3114"/>
                  <a:pt x="5521" y="3144"/>
                  <a:pt x="5547" y="3181"/>
                </a:cubicBezTo>
                <a:cubicBezTo>
                  <a:pt x="5561" y="3160"/>
                  <a:pt x="5584" y="3149"/>
                  <a:pt x="5607" y="3149"/>
                </a:cubicBezTo>
                <a:cubicBezTo>
                  <a:pt x="5640" y="3149"/>
                  <a:pt x="5670" y="3170"/>
                  <a:pt x="5670" y="3213"/>
                </a:cubicBezTo>
                <a:cubicBezTo>
                  <a:pt x="5679" y="3254"/>
                  <a:pt x="5679" y="3296"/>
                  <a:pt x="5679" y="3337"/>
                </a:cubicBezTo>
                <a:cubicBezTo>
                  <a:pt x="5810" y="5514"/>
                  <a:pt x="5679" y="7709"/>
                  <a:pt x="5687" y="9878"/>
                </a:cubicBezTo>
                <a:cubicBezTo>
                  <a:pt x="5687" y="10987"/>
                  <a:pt x="5703" y="12097"/>
                  <a:pt x="5720" y="13206"/>
                </a:cubicBezTo>
                <a:cubicBezTo>
                  <a:pt x="5720" y="13477"/>
                  <a:pt x="5720" y="13749"/>
                  <a:pt x="5728" y="14020"/>
                </a:cubicBezTo>
                <a:cubicBezTo>
                  <a:pt x="5744" y="14381"/>
                  <a:pt x="5687" y="14718"/>
                  <a:pt x="6114" y="14809"/>
                </a:cubicBezTo>
                <a:cubicBezTo>
                  <a:pt x="6183" y="14823"/>
                  <a:pt x="6261" y="14829"/>
                  <a:pt x="6343" y="14829"/>
                </a:cubicBezTo>
                <a:cubicBezTo>
                  <a:pt x="6534" y="14829"/>
                  <a:pt x="6747" y="14800"/>
                  <a:pt x="6919" y="14800"/>
                </a:cubicBezTo>
                <a:cubicBezTo>
                  <a:pt x="7191" y="14800"/>
                  <a:pt x="7454" y="14792"/>
                  <a:pt x="7725" y="14792"/>
                </a:cubicBezTo>
                <a:cubicBezTo>
                  <a:pt x="7593" y="12327"/>
                  <a:pt x="7684" y="9845"/>
                  <a:pt x="7758" y="7372"/>
                </a:cubicBezTo>
                <a:cubicBezTo>
                  <a:pt x="7799" y="6147"/>
                  <a:pt x="7815" y="4931"/>
                  <a:pt x="7815" y="3698"/>
                </a:cubicBezTo>
                <a:cubicBezTo>
                  <a:pt x="7807" y="2466"/>
                  <a:pt x="7725" y="1233"/>
                  <a:pt x="7717" y="0"/>
                </a:cubicBez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977;p39">
            <a:extLst>
              <a:ext uri="{FF2B5EF4-FFF2-40B4-BE49-F238E27FC236}">
                <a16:creationId xmlns:a16="http://schemas.microsoft.com/office/drawing/2014/main" id="{90F33E3F-C108-4734-8D59-6837C3C86F0A}"/>
              </a:ext>
            </a:extLst>
          </p:cNvPr>
          <p:cNvSpPr/>
          <p:nvPr/>
        </p:nvSpPr>
        <p:spPr>
          <a:xfrm>
            <a:off x="6796163" y="2586009"/>
            <a:ext cx="931191" cy="1165237"/>
          </a:xfrm>
          <a:custGeom>
            <a:avLst/>
            <a:gdLst/>
            <a:ahLst/>
            <a:cxnLst/>
            <a:rect l="l" t="t" r="r" b="b"/>
            <a:pathLst>
              <a:path w="9953" h="14636" extrusionOk="0">
                <a:moveTo>
                  <a:pt x="963" y="817"/>
                </a:moveTo>
                <a:cubicBezTo>
                  <a:pt x="1074" y="817"/>
                  <a:pt x="1132" y="992"/>
                  <a:pt x="1020" y="1052"/>
                </a:cubicBezTo>
                <a:cubicBezTo>
                  <a:pt x="880" y="1118"/>
                  <a:pt x="831" y="1216"/>
                  <a:pt x="839" y="1307"/>
                </a:cubicBezTo>
                <a:cubicBezTo>
                  <a:pt x="872" y="1553"/>
                  <a:pt x="1291" y="1816"/>
                  <a:pt x="1414" y="1915"/>
                </a:cubicBezTo>
                <a:cubicBezTo>
                  <a:pt x="1529" y="1997"/>
                  <a:pt x="1628" y="2096"/>
                  <a:pt x="1702" y="2219"/>
                </a:cubicBezTo>
                <a:cubicBezTo>
                  <a:pt x="1817" y="2416"/>
                  <a:pt x="1817" y="2630"/>
                  <a:pt x="1735" y="2835"/>
                </a:cubicBezTo>
                <a:cubicBezTo>
                  <a:pt x="1504" y="3443"/>
                  <a:pt x="683" y="3863"/>
                  <a:pt x="1340" y="4512"/>
                </a:cubicBezTo>
                <a:cubicBezTo>
                  <a:pt x="1620" y="4775"/>
                  <a:pt x="2030" y="5005"/>
                  <a:pt x="2096" y="5416"/>
                </a:cubicBezTo>
                <a:cubicBezTo>
                  <a:pt x="2203" y="6131"/>
                  <a:pt x="1069" y="6443"/>
                  <a:pt x="1595" y="7215"/>
                </a:cubicBezTo>
                <a:cubicBezTo>
                  <a:pt x="1858" y="7593"/>
                  <a:pt x="2433" y="7676"/>
                  <a:pt x="2178" y="8251"/>
                </a:cubicBezTo>
                <a:cubicBezTo>
                  <a:pt x="2071" y="8473"/>
                  <a:pt x="1866" y="8654"/>
                  <a:pt x="1751" y="8867"/>
                </a:cubicBezTo>
                <a:cubicBezTo>
                  <a:pt x="1529" y="9286"/>
                  <a:pt x="1874" y="9418"/>
                  <a:pt x="2187" y="9574"/>
                </a:cubicBezTo>
                <a:cubicBezTo>
                  <a:pt x="2515" y="9747"/>
                  <a:pt x="2745" y="10034"/>
                  <a:pt x="2556" y="10404"/>
                </a:cubicBezTo>
                <a:cubicBezTo>
                  <a:pt x="2450" y="10601"/>
                  <a:pt x="2252" y="10749"/>
                  <a:pt x="2113" y="10922"/>
                </a:cubicBezTo>
                <a:cubicBezTo>
                  <a:pt x="1833" y="11267"/>
                  <a:pt x="2055" y="11489"/>
                  <a:pt x="2384" y="11669"/>
                </a:cubicBezTo>
                <a:cubicBezTo>
                  <a:pt x="2721" y="11867"/>
                  <a:pt x="3082" y="12089"/>
                  <a:pt x="2975" y="12541"/>
                </a:cubicBezTo>
                <a:cubicBezTo>
                  <a:pt x="2918" y="12804"/>
                  <a:pt x="2712" y="12993"/>
                  <a:pt x="2614" y="13239"/>
                </a:cubicBezTo>
                <a:cubicBezTo>
                  <a:pt x="2429" y="13749"/>
                  <a:pt x="2968" y="13833"/>
                  <a:pt x="3366" y="13833"/>
                </a:cubicBezTo>
                <a:cubicBezTo>
                  <a:pt x="3410" y="13833"/>
                  <a:pt x="3453" y="13832"/>
                  <a:pt x="3493" y="13831"/>
                </a:cubicBezTo>
                <a:cubicBezTo>
                  <a:pt x="3498" y="13830"/>
                  <a:pt x="3502" y="13830"/>
                  <a:pt x="3506" y="13830"/>
                </a:cubicBezTo>
                <a:cubicBezTo>
                  <a:pt x="3585" y="13830"/>
                  <a:pt x="3596" y="13972"/>
                  <a:pt x="3510" y="13995"/>
                </a:cubicBezTo>
                <a:cubicBezTo>
                  <a:pt x="3392" y="14020"/>
                  <a:pt x="3253" y="14036"/>
                  <a:pt x="3112" y="14036"/>
                </a:cubicBezTo>
                <a:cubicBezTo>
                  <a:pt x="2694" y="14036"/>
                  <a:pt x="2261" y="13891"/>
                  <a:pt x="2310" y="13387"/>
                </a:cubicBezTo>
                <a:cubicBezTo>
                  <a:pt x="2334" y="13058"/>
                  <a:pt x="2639" y="12828"/>
                  <a:pt x="2712" y="12524"/>
                </a:cubicBezTo>
                <a:cubicBezTo>
                  <a:pt x="2819" y="12048"/>
                  <a:pt x="2195" y="11949"/>
                  <a:pt x="1915" y="11711"/>
                </a:cubicBezTo>
                <a:cubicBezTo>
                  <a:pt x="1562" y="11407"/>
                  <a:pt x="1669" y="11020"/>
                  <a:pt x="1948" y="10708"/>
                </a:cubicBezTo>
                <a:cubicBezTo>
                  <a:pt x="2244" y="10379"/>
                  <a:pt x="2573" y="10059"/>
                  <a:pt x="2014" y="9788"/>
                </a:cubicBezTo>
                <a:cubicBezTo>
                  <a:pt x="1825" y="9697"/>
                  <a:pt x="1611" y="9615"/>
                  <a:pt x="1488" y="9434"/>
                </a:cubicBezTo>
                <a:cubicBezTo>
                  <a:pt x="1176" y="8958"/>
                  <a:pt x="1726" y="8580"/>
                  <a:pt x="1907" y="8202"/>
                </a:cubicBezTo>
                <a:cubicBezTo>
                  <a:pt x="2121" y="7758"/>
                  <a:pt x="1587" y="7684"/>
                  <a:pt x="1373" y="7380"/>
                </a:cubicBezTo>
                <a:cubicBezTo>
                  <a:pt x="1233" y="7158"/>
                  <a:pt x="1168" y="6895"/>
                  <a:pt x="1209" y="6640"/>
                </a:cubicBezTo>
                <a:cubicBezTo>
                  <a:pt x="1274" y="6279"/>
                  <a:pt x="1529" y="6114"/>
                  <a:pt x="1710" y="5827"/>
                </a:cubicBezTo>
                <a:cubicBezTo>
                  <a:pt x="1981" y="5408"/>
                  <a:pt x="1669" y="5161"/>
                  <a:pt x="1373" y="4898"/>
                </a:cubicBezTo>
                <a:cubicBezTo>
                  <a:pt x="1003" y="4586"/>
                  <a:pt x="666" y="4224"/>
                  <a:pt x="863" y="3706"/>
                </a:cubicBezTo>
                <a:cubicBezTo>
                  <a:pt x="962" y="3419"/>
                  <a:pt x="1200" y="3213"/>
                  <a:pt x="1365" y="2959"/>
                </a:cubicBezTo>
                <a:cubicBezTo>
                  <a:pt x="1480" y="2786"/>
                  <a:pt x="1578" y="2589"/>
                  <a:pt x="1463" y="2367"/>
                </a:cubicBezTo>
                <a:cubicBezTo>
                  <a:pt x="1365" y="2145"/>
                  <a:pt x="1102" y="2038"/>
                  <a:pt x="929" y="1890"/>
                </a:cubicBezTo>
                <a:cubicBezTo>
                  <a:pt x="765" y="1751"/>
                  <a:pt x="633" y="1545"/>
                  <a:pt x="601" y="1340"/>
                </a:cubicBezTo>
                <a:cubicBezTo>
                  <a:pt x="568" y="1118"/>
                  <a:pt x="658" y="912"/>
                  <a:pt x="929" y="822"/>
                </a:cubicBezTo>
                <a:cubicBezTo>
                  <a:pt x="941" y="818"/>
                  <a:pt x="952" y="817"/>
                  <a:pt x="963" y="817"/>
                </a:cubicBezTo>
                <a:close/>
                <a:moveTo>
                  <a:pt x="9952" y="0"/>
                </a:moveTo>
                <a:lnTo>
                  <a:pt x="9952" y="0"/>
                </a:lnTo>
                <a:cubicBezTo>
                  <a:pt x="9418" y="8"/>
                  <a:pt x="8884" y="8"/>
                  <a:pt x="8350" y="17"/>
                </a:cubicBezTo>
                <a:cubicBezTo>
                  <a:pt x="7997" y="33"/>
                  <a:pt x="7561" y="17"/>
                  <a:pt x="7503" y="469"/>
                </a:cubicBezTo>
                <a:cubicBezTo>
                  <a:pt x="7479" y="740"/>
                  <a:pt x="7462" y="1019"/>
                  <a:pt x="7446" y="1282"/>
                </a:cubicBezTo>
                <a:cubicBezTo>
                  <a:pt x="7364" y="2342"/>
                  <a:pt x="7273" y="3386"/>
                  <a:pt x="7191" y="4438"/>
                </a:cubicBezTo>
                <a:cubicBezTo>
                  <a:pt x="7010" y="6607"/>
                  <a:pt x="6838" y="8760"/>
                  <a:pt x="6665" y="10922"/>
                </a:cubicBezTo>
                <a:cubicBezTo>
                  <a:pt x="6660" y="11006"/>
                  <a:pt x="6580" y="11080"/>
                  <a:pt x="6499" y="11080"/>
                </a:cubicBezTo>
                <a:cubicBezTo>
                  <a:pt x="6462" y="11080"/>
                  <a:pt x="6425" y="11064"/>
                  <a:pt x="6394" y="11029"/>
                </a:cubicBezTo>
                <a:cubicBezTo>
                  <a:pt x="6189" y="10774"/>
                  <a:pt x="5983" y="10519"/>
                  <a:pt x="5778" y="10248"/>
                </a:cubicBezTo>
                <a:cubicBezTo>
                  <a:pt x="5679" y="10116"/>
                  <a:pt x="5572" y="9993"/>
                  <a:pt x="5474" y="9862"/>
                </a:cubicBezTo>
                <a:cubicBezTo>
                  <a:pt x="5381" y="9747"/>
                  <a:pt x="5362" y="9676"/>
                  <a:pt x="5245" y="9676"/>
                </a:cubicBezTo>
                <a:cubicBezTo>
                  <a:pt x="5228" y="9676"/>
                  <a:pt x="5208" y="9678"/>
                  <a:pt x="5186" y="9681"/>
                </a:cubicBezTo>
                <a:cubicBezTo>
                  <a:pt x="4948" y="9705"/>
                  <a:pt x="4660" y="10157"/>
                  <a:pt x="4504" y="10338"/>
                </a:cubicBezTo>
                <a:cubicBezTo>
                  <a:pt x="4290" y="10593"/>
                  <a:pt x="4068" y="10839"/>
                  <a:pt x="3838" y="11094"/>
                </a:cubicBezTo>
                <a:cubicBezTo>
                  <a:pt x="3807" y="11125"/>
                  <a:pt x="3771" y="11139"/>
                  <a:pt x="3735" y="11139"/>
                </a:cubicBezTo>
                <a:cubicBezTo>
                  <a:pt x="3668" y="11139"/>
                  <a:pt x="3602" y="11090"/>
                  <a:pt x="3575" y="11020"/>
                </a:cubicBezTo>
                <a:cubicBezTo>
                  <a:pt x="2901" y="9122"/>
                  <a:pt x="2770" y="7043"/>
                  <a:pt x="2515" y="5062"/>
                </a:cubicBezTo>
                <a:cubicBezTo>
                  <a:pt x="2367" y="3986"/>
                  <a:pt x="2236" y="2918"/>
                  <a:pt x="2096" y="1849"/>
                </a:cubicBezTo>
                <a:cubicBezTo>
                  <a:pt x="2063" y="1586"/>
                  <a:pt x="2022" y="1315"/>
                  <a:pt x="1989" y="1044"/>
                </a:cubicBezTo>
                <a:cubicBezTo>
                  <a:pt x="1965" y="912"/>
                  <a:pt x="1965" y="740"/>
                  <a:pt x="1924" y="608"/>
                </a:cubicBezTo>
                <a:cubicBezTo>
                  <a:pt x="1841" y="329"/>
                  <a:pt x="1776" y="206"/>
                  <a:pt x="1496" y="189"/>
                </a:cubicBezTo>
                <a:cubicBezTo>
                  <a:pt x="1337" y="176"/>
                  <a:pt x="1178" y="171"/>
                  <a:pt x="1018" y="171"/>
                </a:cubicBezTo>
                <a:cubicBezTo>
                  <a:pt x="685" y="171"/>
                  <a:pt x="351" y="192"/>
                  <a:pt x="17" y="197"/>
                </a:cubicBezTo>
                <a:lnTo>
                  <a:pt x="1" y="197"/>
                </a:lnTo>
                <a:cubicBezTo>
                  <a:pt x="338" y="2466"/>
                  <a:pt x="518" y="4758"/>
                  <a:pt x="822" y="7026"/>
                </a:cubicBezTo>
                <a:cubicBezTo>
                  <a:pt x="1135" y="9442"/>
                  <a:pt x="1496" y="11858"/>
                  <a:pt x="1874" y="14258"/>
                </a:cubicBezTo>
                <a:cubicBezTo>
                  <a:pt x="1891" y="14299"/>
                  <a:pt x="1874" y="14340"/>
                  <a:pt x="1858" y="14373"/>
                </a:cubicBezTo>
                <a:cubicBezTo>
                  <a:pt x="1987" y="14584"/>
                  <a:pt x="2403" y="14635"/>
                  <a:pt x="2785" y="14635"/>
                </a:cubicBezTo>
                <a:cubicBezTo>
                  <a:pt x="3059" y="14635"/>
                  <a:pt x="3315" y="14609"/>
                  <a:pt x="3436" y="14595"/>
                </a:cubicBezTo>
                <a:cubicBezTo>
                  <a:pt x="3715" y="14570"/>
                  <a:pt x="3929" y="14570"/>
                  <a:pt x="4110" y="14299"/>
                </a:cubicBezTo>
                <a:cubicBezTo>
                  <a:pt x="4208" y="14135"/>
                  <a:pt x="4274" y="13938"/>
                  <a:pt x="4356" y="13765"/>
                </a:cubicBezTo>
                <a:cubicBezTo>
                  <a:pt x="4504" y="13436"/>
                  <a:pt x="4627" y="13058"/>
                  <a:pt x="4824" y="12746"/>
                </a:cubicBezTo>
                <a:cubicBezTo>
                  <a:pt x="4907" y="12606"/>
                  <a:pt x="5013" y="12483"/>
                  <a:pt x="5178" y="12450"/>
                </a:cubicBezTo>
                <a:cubicBezTo>
                  <a:pt x="5200" y="12446"/>
                  <a:pt x="5222" y="12444"/>
                  <a:pt x="5244" y="12444"/>
                </a:cubicBezTo>
                <a:cubicBezTo>
                  <a:pt x="5683" y="12444"/>
                  <a:pt x="5965" y="13213"/>
                  <a:pt x="6106" y="13527"/>
                </a:cubicBezTo>
                <a:cubicBezTo>
                  <a:pt x="6180" y="13675"/>
                  <a:pt x="6230" y="13855"/>
                  <a:pt x="6312" y="13995"/>
                </a:cubicBezTo>
                <a:cubicBezTo>
                  <a:pt x="6441" y="14187"/>
                  <a:pt x="6620" y="14225"/>
                  <a:pt x="6806" y="14225"/>
                </a:cubicBezTo>
                <a:cubicBezTo>
                  <a:pt x="6915" y="14225"/>
                  <a:pt x="7027" y="14212"/>
                  <a:pt x="7134" y="14209"/>
                </a:cubicBezTo>
                <a:cubicBezTo>
                  <a:pt x="7545" y="14201"/>
                  <a:pt x="7955" y="14168"/>
                  <a:pt x="8358" y="14135"/>
                </a:cubicBezTo>
                <a:cubicBezTo>
                  <a:pt x="8325" y="13527"/>
                  <a:pt x="8440" y="12894"/>
                  <a:pt x="8490" y="12286"/>
                </a:cubicBezTo>
                <a:cubicBezTo>
                  <a:pt x="8547" y="11694"/>
                  <a:pt x="8605" y="11094"/>
                  <a:pt x="8646" y="10470"/>
                </a:cubicBezTo>
                <a:cubicBezTo>
                  <a:pt x="8761" y="9278"/>
                  <a:pt x="8892" y="8087"/>
                  <a:pt x="9024" y="6903"/>
                </a:cubicBezTo>
                <a:cubicBezTo>
                  <a:pt x="9287" y="4602"/>
                  <a:pt x="9517" y="2277"/>
                  <a:pt x="9952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18;p17">
            <a:extLst>
              <a:ext uri="{FF2B5EF4-FFF2-40B4-BE49-F238E27FC236}">
                <a16:creationId xmlns:a16="http://schemas.microsoft.com/office/drawing/2014/main" id="{C2551A16-A6C6-48E1-BF7C-C9168B551D90}"/>
              </a:ext>
            </a:extLst>
          </p:cNvPr>
          <p:cNvSpPr/>
          <p:nvPr/>
        </p:nvSpPr>
        <p:spPr>
          <a:xfrm>
            <a:off x="3249935" y="950145"/>
            <a:ext cx="664" cy="341"/>
          </a:xfrm>
          <a:custGeom>
            <a:avLst/>
            <a:gdLst/>
            <a:ahLst/>
            <a:cxnLst/>
            <a:rect l="l" t="t" r="r" b="b"/>
            <a:pathLst>
              <a:path w="39" h="20" extrusionOk="0">
                <a:moveTo>
                  <a:pt x="38" y="0"/>
                </a:moveTo>
                <a:cubicBezTo>
                  <a:pt x="19" y="0"/>
                  <a:pt x="19" y="0"/>
                  <a:pt x="0" y="19"/>
                </a:cubicBezTo>
                <a:cubicBezTo>
                  <a:pt x="19" y="0"/>
                  <a:pt x="38" y="0"/>
                  <a:pt x="38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19;p17">
            <a:extLst>
              <a:ext uri="{FF2B5EF4-FFF2-40B4-BE49-F238E27FC236}">
                <a16:creationId xmlns:a16="http://schemas.microsoft.com/office/drawing/2014/main" id="{D6E41E5D-64CD-4070-99FF-0BF804732A47}"/>
              </a:ext>
            </a:extLst>
          </p:cNvPr>
          <p:cNvSpPr/>
          <p:nvPr/>
        </p:nvSpPr>
        <p:spPr>
          <a:xfrm>
            <a:off x="3250583" y="949498"/>
            <a:ext cx="341" cy="17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20" y="0"/>
                </a:moveTo>
                <a:cubicBezTo>
                  <a:pt x="20" y="0"/>
                  <a:pt x="0" y="0"/>
                  <a:pt x="20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21;p17">
            <a:extLst>
              <a:ext uri="{FF2B5EF4-FFF2-40B4-BE49-F238E27FC236}">
                <a16:creationId xmlns:a16="http://schemas.microsoft.com/office/drawing/2014/main" id="{8B183AB8-3555-4A13-ADB9-14B06BDB44AC}"/>
              </a:ext>
            </a:extLst>
          </p:cNvPr>
          <p:cNvSpPr/>
          <p:nvPr/>
        </p:nvSpPr>
        <p:spPr>
          <a:xfrm rot="21212628">
            <a:off x="1503735" y="234261"/>
            <a:ext cx="1026036" cy="1089512"/>
          </a:xfrm>
          <a:custGeom>
            <a:avLst/>
            <a:gdLst/>
            <a:ahLst/>
            <a:cxnLst/>
            <a:rect l="l" t="t" r="r" b="b"/>
            <a:pathLst>
              <a:path w="21856" h="21818" extrusionOk="0">
                <a:moveTo>
                  <a:pt x="15635" y="1712"/>
                </a:moveTo>
                <a:lnTo>
                  <a:pt x="15654" y="1731"/>
                </a:lnTo>
                <a:lnTo>
                  <a:pt x="15616" y="1845"/>
                </a:lnTo>
                <a:lnTo>
                  <a:pt x="15483" y="1807"/>
                </a:lnTo>
                <a:lnTo>
                  <a:pt x="15483" y="1731"/>
                </a:lnTo>
                <a:lnTo>
                  <a:pt x="15540" y="1712"/>
                </a:lnTo>
                <a:close/>
                <a:moveTo>
                  <a:pt x="16244" y="2054"/>
                </a:moveTo>
                <a:lnTo>
                  <a:pt x="16263" y="2111"/>
                </a:lnTo>
                <a:lnTo>
                  <a:pt x="16225" y="2131"/>
                </a:lnTo>
                <a:lnTo>
                  <a:pt x="16187" y="2188"/>
                </a:lnTo>
                <a:lnTo>
                  <a:pt x="16187" y="2169"/>
                </a:lnTo>
                <a:lnTo>
                  <a:pt x="16149" y="2131"/>
                </a:lnTo>
                <a:lnTo>
                  <a:pt x="16206" y="2092"/>
                </a:lnTo>
                <a:lnTo>
                  <a:pt x="16244" y="2054"/>
                </a:lnTo>
                <a:close/>
                <a:moveTo>
                  <a:pt x="15445" y="2321"/>
                </a:moveTo>
                <a:lnTo>
                  <a:pt x="15559" y="2454"/>
                </a:lnTo>
                <a:lnTo>
                  <a:pt x="15654" y="2587"/>
                </a:lnTo>
                <a:lnTo>
                  <a:pt x="15483" y="2568"/>
                </a:lnTo>
                <a:lnTo>
                  <a:pt x="15464" y="2511"/>
                </a:lnTo>
                <a:lnTo>
                  <a:pt x="15426" y="2473"/>
                </a:lnTo>
                <a:lnTo>
                  <a:pt x="15407" y="2359"/>
                </a:lnTo>
                <a:lnTo>
                  <a:pt x="15445" y="2321"/>
                </a:lnTo>
                <a:close/>
                <a:moveTo>
                  <a:pt x="15255" y="2492"/>
                </a:moveTo>
                <a:lnTo>
                  <a:pt x="15255" y="2587"/>
                </a:lnTo>
                <a:lnTo>
                  <a:pt x="15236" y="2606"/>
                </a:lnTo>
                <a:lnTo>
                  <a:pt x="15179" y="2568"/>
                </a:lnTo>
                <a:lnTo>
                  <a:pt x="15160" y="2568"/>
                </a:lnTo>
                <a:lnTo>
                  <a:pt x="15160" y="2492"/>
                </a:lnTo>
                <a:close/>
                <a:moveTo>
                  <a:pt x="16510" y="2492"/>
                </a:moveTo>
                <a:lnTo>
                  <a:pt x="16510" y="2644"/>
                </a:lnTo>
                <a:lnTo>
                  <a:pt x="16453" y="2739"/>
                </a:lnTo>
                <a:lnTo>
                  <a:pt x="16415" y="2701"/>
                </a:lnTo>
                <a:lnTo>
                  <a:pt x="16396" y="2701"/>
                </a:lnTo>
                <a:lnTo>
                  <a:pt x="16396" y="2587"/>
                </a:lnTo>
                <a:lnTo>
                  <a:pt x="16510" y="2492"/>
                </a:lnTo>
                <a:close/>
                <a:moveTo>
                  <a:pt x="15864" y="2568"/>
                </a:moveTo>
                <a:lnTo>
                  <a:pt x="15921" y="2587"/>
                </a:lnTo>
                <a:lnTo>
                  <a:pt x="15940" y="2644"/>
                </a:lnTo>
                <a:lnTo>
                  <a:pt x="15959" y="2739"/>
                </a:lnTo>
                <a:lnTo>
                  <a:pt x="15921" y="2834"/>
                </a:lnTo>
                <a:lnTo>
                  <a:pt x="15825" y="2834"/>
                </a:lnTo>
                <a:lnTo>
                  <a:pt x="15787" y="2796"/>
                </a:lnTo>
                <a:lnTo>
                  <a:pt x="15768" y="2796"/>
                </a:lnTo>
                <a:lnTo>
                  <a:pt x="15730" y="2777"/>
                </a:lnTo>
                <a:lnTo>
                  <a:pt x="15711" y="2644"/>
                </a:lnTo>
                <a:lnTo>
                  <a:pt x="15768" y="2568"/>
                </a:lnTo>
                <a:close/>
                <a:moveTo>
                  <a:pt x="15217" y="2758"/>
                </a:moveTo>
                <a:lnTo>
                  <a:pt x="15255" y="2796"/>
                </a:lnTo>
                <a:lnTo>
                  <a:pt x="15217" y="2853"/>
                </a:lnTo>
                <a:lnTo>
                  <a:pt x="15198" y="2853"/>
                </a:lnTo>
                <a:lnTo>
                  <a:pt x="15179" y="2872"/>
                </a:lnTo>
                <a:lnTo>
                  <a:pt x="15141" y="2834"/>
                </a:lnTo>
                <a:lnTo>
                  <a:pt x="15160" y="2777"/>
                </a:lnTo>
                <a:lnTo>
                  <a:pt x="15179" y="2758"/>
                </a:lnTo>
                <a:close/>
                <a:moveTo>
                  <a:pt x="17651" y="2891"/>
                </a:moveTo>
                <a:lnTo>
                  <a:pt x="17747" y="2929"/>
                </a:lnTo>
                <a:lnTo>
                  <a:pt x="17747" y="3024"/>
                </a:lnTo>
                <a:lnTo>
                  <a:pt x="17690" y="3044"/>
                </a:lnTo>
                <a:lnTo>
                  <a:pt x="17670" y="3024"/>
                </a:lnTo>
                <a:lnTo>
                  <a:pt x="17594" y="3024"/>
                </a:lnTo>
                <a:lnTo>
                  <a:pt x="17594" y="2948"/>
                </a:lnTo>
                <a:lnTo>
                  <a:pt x="17651" y="2891"/>
                </a:lnTo>
                <a:close/>
                <a:moveTo>
                  <a:pt x="17043" y="3024"/>
                </a:moveTo>
                <a:lnTo>
                  <a:pt x="17138" y="3044"/>
                </a:lnTo>
                <a:lnTo>
                  <a:pt x="17005" y="3139"/>
                </a:lnTo>
                <a:lnTo>
                  <a:pt x="16872" y="3139"/>
                </a:lnTo>
                <a:lnTo>
                  <a:pt x="16872" y="3120"/>
                </a:lnTo>
                <a:lnTo>
                  <a:pt x="16853" y="3082"/>
                </a:lnTo>
                <a:lnTo>
                  <a:pt x="16929" y="3024"/>
                </a:lnTo>
                <a:close/>
                <a:moveTo>
                  <a:pt x="15616" y="3063"/>
                </a:moveTo>
                <a:lnTo>
                  <a:pt x="15616" y="3082"/>
                </a:lnTo>
                <a:lnTo>
                  <a:pt x="15597" y="3139"/>
                </a:lnTo>
                <a:lnTo>
                  <a:pt x="15559" y="3158"/>
                </a:lnTo>
                <a:lnTo>
                  <a:pt x="15540" y="3158"/>
                </a:lnTo>
                <a:lnTo>
                  <a:pt x="15502" y="3139"/>
                </a:lnTo>
                <a:lnTo>
                  <a:pt x="15483" y="3139"/>
                </a:lnTo>
                <a:lnTo>
                  <a:pt x="15483" y="3082"/>
                </a:lnTo>
                <a:lnTo>
                  <a:pt x="15502" y="3063"/>
                </a:lnTo>
                <a:close/>
                <a:moveTo>
                  <a:pt x="14779" y="2948"/>
                </a:moveTo>
                <a:lnTo>
                  <a:pt x="14817" y="2967"/>
                </a:lnTo>
                <a:lnTo>
                  <a:pt x="14836" y="3024"/>
                </a:lnTo>
                <a:lnTo>
                  <a:pt x="14893" y="3063"/>
                </a:lnTo>
                <a:lnTo>
                  <a:pt x="14912" y="3177"/>
                </a:lnTo>
                <a:lnTo>
                  <a:pt x="14874" y="3234"/>
                </a:lnTo>
                <a:lnTo>
                  <a:pt x="14836" y="3177"/>
                </a:lnTo>
                <a:lnTo>
                  <a:pt x="14798" y="3139"/>
                </a:lnTo>
                <a:lnTo>
                  <a:pt x="14760" y="3120"/>
                </a:lnTo>
                <a:lnTo>
                  <a:pt x="14722" y="2967"/>
                </a:lnTo>
                <a:lnTo>
                  <a:pt x="14779" y="2948"/>
                </a:lnTo>
                <a:close/>
                <a:moveTo>
                  <a:pt x="16948" y="3652"/>
                </a:moveTo>
                <a:lnTo>
                  <a:pt x="16986" y="3690"/>
                </a:lnTo>
                <a:lnTo>
                  <a:pt x="17043" y="3728"/>
                </a:lnTo>
                <a:lnTo>
                  <a:pt x="17062" y="3880"/>
                </a:lnTo>
                <a:lnTo>
                  <a:pt x="16891" y="3823"/>
                </a:lnTo>
                <a:lnTo>
                  <a:pt x="16853" y="3709"/>
                </a:lnTo>
                <a:lnTo>
                  <a:pt x="16891" y="3652"/>
                </a:lnTo>
                <a:close/>
                <a:moveTo>
                  <a:pt x="17290" y="3633"/>
                </a:moveTo>
                <a:lnTo>
                  <a:pt x="17309" y="3652"/>
                </a:lnTo>
                <a:lnTo>
                  <a:pt x="17347" y="3747"/>
                </a:lnTo>
                <a:lnTo>
                  <a:pt x="17442" y="3842"/>
                </a:lnTo>
                <a:lnTo>
                  <a:pt x="17480" y="3937"/>
                </a:lnTo>
                <a:lnTo>
                  <a:pt x="17499" y="4033"/>
                </a:lnTo>
                <a:lnTo>
                  <a:pt x="17499" y="4071"/>
                </a:lnTo>
                <a:lnTo>
                  <a:pt x="17461" y="4090"/>
                </a:lnTo>
                <a:lnTo>
                  <a:pt x="17404" y="4071"/>
                </a:lnTo>
                <a:lnTo>
                  <a:pt x="17385" y="4033"/>
                </a:lnTo>
                <a:lnTo>
                  <a:pt x="17347" y="4014"/>
                </a:lnTo>
                <a:lnTo>
                  <a:pt x="17252" y="3976"/>
                </a:lnTo>
                <a:lnTo>
                  <a:pt x="17271" y="3918"/>
                </a:lnTo>
                <a:lnTo>
                  <a:pt x="17271" y="3785"/>
                </a:lnTo>
                <a:lnTo>
                  <a:pt x="17290" y="3690"/>
                </a:lnTo>
                <a:lnTo>
                  <a:pt x="17290" y="3633"/>
                </a:lnTo>
                <a:close/>
                <a:moveTo>
                  <a:pt x="15921" y="3937"/>
                </a:moveTo>
                <a:lnTo>
                  <a:pt x="16016" y="3976"/>
                </a:lnTo>
                <a:lnTo>
                  <a:pt x="15978" y="3976"/>
                </a:lnTo>
                <a:lnTo>
                  <a:pt x="15978" y="4109"/>
                </a:lnTo>
                <a:lnTo>
                  <a:pt x="15844" y="4166"/>
                </a:lnTo>
                <a:lnTo>
                  <a:pt x="15806" y="4166"/>
                </a:lnTo>
                <a:lnTo>
                  <a:pt x="15711" y="4128"/>
                </a:lnTo>
                <a:lnTo>
                  <a:pt x="15806" y="4033"/>
                </a:lnTo>
                <a:lnTo>
                  <a:pt x="15921" y="3937"/>
                </a:lnTo>
                <a:close/>
                <a:moveTo>
                  <a:pt x="16301" y="4185"/>
                </a:moveTo>
                <a:lnTo>
                  <a:pt x="16301" y="4223"/>
                </a:lnTo>
                <a:lnTo>
                  <a:pt x="16282" y="4261"/>
                </a:lnTo>
                <a:lnTo>
                  <a:pt x="16187" y="4280"/>
                </a:lnTo>
                <a:lnTo>
                  <a:pt x="16149" y="4261"/>
                </a:lnTo>
                <a:lnTo>
                  <a:pt x="16206" y="4185"/>
                </a:lnTo>
                <a:close/>
                <a:moveTo>
                  <a:pt x="17518" y="4299"/>
                </a:moveTo>
                <a:lnTo>
                  <a:pt x="17518" y="4394"/>
                </a:lnTo>
                <a:lnTo>
                  <a:pt x="17461" y="4508"/>
                </a:lnTo>
                <a:lnTo>
                  <a:pt x="17442" y="4451"/>
                </a:lnTo>
                <a:lnTo>
                  <a:pt x="17442" y="4394"/>
                </a:lnTo>
                <a:lnTo>
                  <a:pt x="17461" y="4299"/>
                </a:lnTo>
                <a:close/>
                <a:moveTo>
                  <a:pt x="17632" y="5022"/>
                </a:moveTo>
                <a:lnTo>
                  <a:pt x="17747" y="5041"/>
                </a:lnTo>
                <a:lnTo>
                  <a:pt x="17842" y="5136"/>
                </a:lnTo>
                <a:lnTo>
                  <a:pt x="17804" y="5155"/>
                </a:lnTo>
                <a:lnTo>
                  <a:pt x="17766" y="5174"/>
                </a:lnTo>
                <a:lnTo>
                  <a:pt x="17670" y="5212"/>
                </a:lnTo>
                <a:lnTo>
                  <a:pt x="17575" y="5212"/>
                </a:lnTo>
                <a:lnTo>
                  <a:pt x="17556" y="5174"/>
                </a:lnTo>
                <a:lnTo>
                  <a:pt x="17537" y="5136"/>
                </a:lnTo>
                <a:lnTo>
                  <a:pt x="17556" y="5079"/>
                </a:lnTo>
                <a:lnTo>
                  <a:pt x="17632" y="5022"/>
                </a:lnTo>
                <a:close/>
                <a:moveTo>
                  <a:pt x="16567" y="5212"/>
                </a:moveTo>
                <a:lnTo>
                  <a:pt x="16624" y="5231"/>
                </a:lnTo>
                <a:lnTo>
                  <a:pt x="16624" y="5269"/>
                </a:lnTo>
                <a:lnTo>
                  <a:pt x="16605" y="5307"/>
                </a:lnTo>
                <a:lnTo>
                  <a:pt x="16567" y="5326"/>
                </a:lnTo>
                <a:lnTo>
                  <a:pt x="16529" y="5326"/>
                </a:lnTo>
                <a:lnTo>
                  <a:pt x="16510" y="5269"/>
                </a:lnTo>
                <a:lnTo>
                  <a:pt x="16510" y="5250"/>
                </a:lnTo>
                <a:lnTo>
                  <a:pt x="16567" y="5212"/>
                </a:lnTo>
                <a:close/>
                <a:moveTo>
                  <a:pt x="17290" y="5364"/>
                </a:moveTo>
                <a:lnTo>
                  <a:pt x="17309" y="5421"/>
                </a:lnTo>
                <a:lnTo>
                  <a:pt x="17309" y="5516"/>
                </a:lnTo>
                <a:lnTo>
                  <a:pt x="17347" y="5611"/>
                </a:lnTo>
                <a:lnTo>
                  <a:pt x="17252" y="5706"/>
                </a:lnTo>
                <a:lnTo>
                  <a:pt x="17195" y="5649"/>
                </a:lnTo>
                <a:lnTo>
                  <a:pt x="17195" y="5611"/>
                </a:lnTo>
                <a:lnTo>
                  <a:pt x="17176" y="5459"/>
                </a:lnTo>
                <a:lnTo>
                  <a:pt x="17290" y="5364"/>
                </a:lnTo>
                <a:close/>
                <a:moveTo>
                  <a:pt x="18945" y="5630"/>
                </a:moveTo>
                <a:lnTo>
                  <a:pt x="18983" y="5649"/>
                </a:lnTo>
                <a:lnTo>
                  <a:pt x="18983" y="5706"/>
                </a:lnTo>
                <a:lnTo>
                  <a:pt x="18964" y="5744"/>
                </a:lnTo>
                <a:lnTo>
                  <a:pt x="18945" y="5782"/>
                </a:lnTo>
                <a:lnTo>
                  <a:pt x="18888" y="5782"/>
                </a:lnTo>
                <a:lnTo>
                  <a:pt x="18888" y="5668"/>
                </a:lnTo>
                <a:lnTo>
                  <a:pt x="18945" y="5630"/>
                </a:lnTo>
                <a:close/>
                <a:moveTo>
                  <a:pt x="16586" y="5611"/>
                </a:moveTo>
                <a:lnTo>
                  <a:pt x="16586" y="5706"/>
                </a:lnTo>
                <a:lnTo>
                  <a:pt x="16529" y="5744"/>
                </a:lnTo>
                <a:lnTo>
                  <a:pt x="16529" y="5840"/>
                </a:lnTo>
                <a:lnTo>
                  <a:pt x="16510" y="5821"/>
                </a:lnTo>
                <a:lnTo>
                  <a:pt x="16453" y="5802"/>
                </a:lnTo>
                <a:lnTo>
                  <a:pt x="16415" y="5706"/>
                </a:lnTo>
                <a:lnTo>
                  <a:pt x="16415" y="5687"/>
                </a:lnTo>
                <a:lnTo>
                  <a:pt x="16434" y="5649"/>
                </a:lnTo>
                <a:lnTo>
                  <a:pt x="16453" y="5611"/>
                </a:lnTo>
                <a:close/>
                <a:moveTo>
                  <a:pt x="16529" y="5935"/>
                </a:moveTo>
                <a:lnTo>
                  <a:pt x="16586" y="5954"/>
                </a:lnTo>
                <a:lnTo>
                  <a:pt x="16605" y="5992"/>
                </a:lnTo>
                <a:lnTo>
                  <a:pt x="16586" y="6030"/>
                </a:lnTo>
                <a:lnTo>
                  <a:pt x="16491" y="6030"/>
                </a:lnTo>
                <a:lnTo>
                  <a:pt x="16453" y="6011"/>
                </a:lnTo>
                <a:lnTo>
                  <a:pt x="16510" y="5992"/>
                </a:lnTo>
                <a:lnTo>
                  <a:pt x="16529" y="5935"/>
                </a:lnTo>
                <a:close/>
                <a:moveTo>
                  <a:pt x="17005" y="5878"/>
                </a:moveTo>
                <a:lnTo>
                  <a:pt x="17100" y="5916"/>
                </a:lnTo>
                <a:lnTo>
                  <a:pt x="17138" y="5935"/>
                </a:lnTo>
                <a:lnTo>
                  <a:pt x="17157" y="5992"/>
                </a:lnTo>
                <a:lnTo>
                  <a:pt x="17138" y="6068"/>
                </a:lnTo>
                <a:lnTo>
                  <a:pt x="17100" y="6087"/>
                </a:lnTo>
                <a:lnTo>
                  <a:pt x="17081" y="6087"/>
                </a:lnTo>
                <a:lnTo>
                  <a:pt x="16986" y="6068"/>
                </a:lnTo>
                <a:lnTo>
                  <a:pt x="16967" y="5973"/>
                </a:lnTo>
                <a:lnTo>
                  <a:pt x="16967" y="5935"/>
                </a:lnTo>
                <a:lnTo>
                  <a:pt x="16986" y="5916"/>
                </a:lnTo>
                <a:lnTo>
                  <a:pt x="17005" y="5878"/>
                </a:lnTo>
                <a:close/>
                <a:moveTo>
                  <a:pt x="17005" y="6524"/>
                </a:moveTo>
                <a:lnTo>
                  <a:pt x="17119" y="6562"/>
                </a:lnTo>
                <a:lnTo>
                  <a:pt x="17214" y="6581"/>
                </a:lnTo>
                <a:lnTo>
                  <a:pt x="17214" y="6600"/>
                </a:lnTo>
                <a:lnTo>
                  <a:pt x="17176" y="6638"/>
                </a:lnTo>
                <a:lnTo>
                  <a:pt x="17157" y="6657"/>
                </a:lnTo>
                <a:lnTo>
                  <a:pt x="17005" y="6619"/>
                </a:lnTo>
                <a:lnTo>
                  <a:pt x="17005" y="6524"/>
                </a:lnTo>
                <a:close/>
                <a:moveTo>
                  <a:pt x="16054" y="6600"/>
                </a:moveTo>
                <a:lnTo>
                  <a:pt x="16054" y="6657"/>
                </a:lnTo>
                <a:lnTo>
                  <a:pt x="16206" y="6657"/>
                </a:lnTo>
                <a:lnTo>
                  <a:pt x="16339" y="6676"/>
                </a:lnTo>
                <a:lnTo>
                  <a:pt x="16320" y="6676"/>
                </a:lnTo>
                <a:lnTo>
                  <a:pt x="16301" y="6695"/>
                </a:lnTo>
                <a:lnTo>
                  <a:pt x="16244" y="6715"/>
                </a:lnTo>
                <a:lnTo>
                  <a:pt x="16244" y="6753"/>
                </a:lnTo>
                <a:lnTo>
                  <a:pt x="16225" y="6772"/>
                </a:lnTo>
                <a:lnTo>
                  <a:pt x="16206" y="6829"/>
                </a:lnTo>
                <a:lnTo>
                  <a:pt x="16206" y="6848"/>
                </a:lnTo>
                <a:lnTo>
                  <a:pt x="16054" y="6867"/>
                </a:lnTo>
                <a:lnTo>
                  <a:pt x="15959" y="6753"/>
                </a:lnTo>
                <a:lnTo>
                  <a:pt x="16016" y="6657"/>
                </a:lnTo>
                <a:lnTo>
                  <a:pt x="16054" y="6600"/>
                </a:lnTo>
                <a:close/>
                <a:moveTo>
                  <a:pt x="16415" y="6905"/>
                </a:moveTo>
                <a:lnTo>
                  <a:pt x="16510" y="6962"/>
                </a:lnTo>
                <a:lnTo>
                  <a:pt x="16510" y="7019"/>
                </a:lnTo>
                <a:lnTo>
                  <a:pt x="16453" y="7038"/>
                </a:lnTo>
                <a:lnTo>
                  <a:pt x="16434" y="7057"/>
                </a:lnTo>
                <a:lnTo>
                  <a:pt x="16396" y="6962"/>
                </a:lnTo>
                <a:lnTo>
                  <a:pt x="16377" y="6924"/>
                </a:lnTo>
                <a:lnTo>
                  <a:pt x="16377" y="6943"/>
                </a:lnTo>
                <a:lnTo>
                  <a:pt x="16358" y="6943"/>
                </a:lnTo>
                <a:lnTo>
                  <a:pt x="16358" y="6905"/>
                </a:lnTo>
                <a:close/>
                <a:moveTo>
                  <a:pt x="11945" y="5079"/>
                </a:moveTo>
                <a:lnTo>
                  <a:pt x="11565" y="5117"/>
                </a:lnTo>
                <a:lnTo>
                  <a:pt x="11089" y="5155"/>
                </a:lnTo>
                <a:lnTo>
                  <a:pt x="9796" y="5155"/>
                </a:lnTo>
                <a:lnTo>
                  <a:pt x="9358" y="5136"/>
                </a:lnTo>
                <a:lnTo>
                  <a:pt x="8978" y="5136"/>
                </a:lnTo>
                <a:lnTo>
                  <a:pt x="8598" y="5117"/>
                </a:lnTo>
                <a:lnTo>
                  <a:pt x="8560" y="5687"/>
                </a:lnTo>
                <a:lnTo>
                  <a:pt x="8560" y="6182"/>
                </a:lnTo>
                <a:lnTo>
                  <a:pt x="8540" y="6676"/>
                </a:lnTo>
                <a:lnTo>
                  <a:pt x="8521" y="7114"/>
                </a:lnTo>
                <a:lnTo>
                  <a:pt x="9453" y="7114"/>
                </a:lnTo>
                <a:lnTo>
                  <a:pt x="9358" y="6467"/>
                </a:lnTo>
                <a:lnTo>
                  <a:pt x="9377" y="6296"/>
                </a:lnTo>
                <a:lnTo>
                  <a:pt x="9492" y="6163"/>
                </a:lnTo>
                <a:lnTo>
                  <a:pt x="9644" y="6030"/>
                </a:lnTo>
                <a:lnTo>
                  <a:pt x="9796" y="5992"/>
                </a:lnTo>
                <a:lnTo>
                  <a:pt x="10424" y="6011"/>
                </a:lnTo>
                <a:lnTo>
                  <a:pt x="10842" y="6011"/>
                </a:lnTo>
                <a:lnTo>
                  <a:pt x="11299" y="6030"/>
                </a:lnTo>
                <a:lnTo>
                  <a:pt x="12535" y="6030"/>
                </a:lnTo>
                <a:lnTo>
                  <a:pt x="12991" y="5992"/>
                </a:lnTo>
                <a:lnTo>
                  <a:pt x="13410" y="5973"/>
                </a:lnTo>
                <a:lnTo>
                  <a:pt x="13562" y="5973"/>
                </a:lnTo>
                <a:lnTo>
                  <a:pt x="13543" y="5802"/>
                </a:lnTo>
                <a:lnTo>
                  <a:pt x="13315" y="5459"/>
                </a:lnTo>
                <a:lnTo>
                  <a:pt x="12991" y="5212"/>
                </a:lnTo>
                <a:lnTo>
                  <a:pt x="12459" y="5079"/>
                </a:lnTo>
                <a:close/>
                <a:moveTo>
                  <a:pt x="17937" y="7038"/>
                </a:moveTo>
                <a:lnTo>
                  <a:pt x="17937" y="7114"/>
                </a:lnTo>
                <a:lnTo>
                  <a:pt x="17842" y="7209"/>
                </a:lnTo>
                <a:lnTo>
                  <a:pt x="17709" y="7209"/>
                </a:lnTo>
                <a:lnTo>
                  <a:pt x="17670" y="7152"/>
                </a:lnTo>
                <a:lnTo>
                  <a:pt x="17632" y="7133"/>
                </a:lnTo>
                <a:lnTo>
                  <a:pt x="17728" y="7076"/>
                </a:lnTo>
                <a:lnTo>
                  <a:pt x="17766" y="7038"/>
                </a:lnTo>
                <a:close/>
                <a:moveTo>
                  <a:pt x="16035" y="7095"/>
                </a:moveTo>
                <a:lnTo>
                  <a:pt x="16149" y="7152"/>
                </a:lnTo>
                <a:lnTo>
                  <a:pt x="16187" y="7152"/>
                </a:lnTo>
                <a:lnTo>
                  <a:pt x="16206" y="7171"/>
                </a:lnTo>
                <a:lnTo>
                  <a:pt x="16301" y="7209"/>
                </a:lnTo>
                <a:lnTo>
                  <a:pt x="16320" y="7228"/>
                </a:lnTo>
                <a:lnTo>
                  <a:pt x="16320" y="7266"/>
                </a:lnTo>
                <a:lnTo>
                  <a:pt x="16225" y="7304"/>
                </a:lnTo>
                <a:lnTo>
                  <a:pt x="16130" y="7209"/>
                </a:lnTo>
                <a:lnTo>
                  <a:pt x="16111" y="7209"/>
                </a:lnTo>
                <a:lnTo>
                  <a:pt x="16054" y="7171"/>
                </a:lnTo>
                <a:lnTo>
                  <a:pt x="15959" y="7171"/>
                </a:lnTo>
                <a:lnTo>
                  <a:pt x="15902" y="7152"/>
                </a:lnTo>
                <a:lnTo>
                  <a:pt x="15902" y="7133"/>
                </a:lnTo>
                <a:lnTo>
                  <a:pt x="15921" y="7095"/>
                </a:lnTo>
                <a:close/>
                <a:moveTo>
                  <a:pt x="16757" y="7019"/>
                </a:moveTo>
                <a:lnTo>
                  <a:pt x="16853" y="7076"/>
                </a:lnTo>
                <a:lnTo>
                  <a:pt x="16948" y="7114"/>
                </a:lnTo>
                <a:lnTo>
                  <a:pt x="16986" y="7152"/>
                </a:lnTo>
                <a:lnTo>
                  <a:pt x="17081" y="7133"/>
                </a:lnTo>
                <a:lnTo>
                  <a:pt x="17138" y="7171"/>
                </a:lnTo>
                <a:lnTo>
                  <a:pt x="17138" y="7228"/>
                </a:lnTo>
                <a:lnTo>
                  <a:pt x="17043" y="7247"/>
                </a:lnTo>
                <a:lnTo>
                  <a:pt x="16986" y="7266"/>
                </a:lnTo>
                <a:lnTo>
                  <a:pt x="16815" y="7323"/>
                </a:lnTo>
                <a:lnTo>
                  <a:pt x="16719" y="7323"/>
                </a:lnTo>
                <a:lnTo>
                  <a:pt x="16624" y="7304"/>
                </a:lnTo>
                <a:lnTo>
                  <a:pt x="16624" y="7209"/>
                </a:lnTo>
                <a:lnTo>
                  <a:pt x="16605" y="7152"/>
                </a:lnTo>
                <a:lnTo>
                  <a:pt x="16586" y="7133"/>
                </a:lnTo>
                <a:lnTo>
                  <a:pt x="16605" y="7076"/>
                </a:lnTo>
                <a:lnTo>
                  <a:pt x="16624" y="7057"/>
                </a:lnTo>
                <a:lnTo>
                  <a:pt x="16757" y="7019"/>
                </a:lnTo>
                <a:close/>
                <a:moveTo>
                  <a:pt x="17271" y="7323"/>
                </a:moveTo>
                <a:lnTo>
                  <a:pt x="17366" y="7418"/>
                </a:lnTo>
                <a:lnTo>
                  <a:pt x="17385" y="7456"/>
                </a:lnTo>
                <a:lnTo>
                  <a:pt x="17366" y="7513"/>
                </a:lnTo>
                <a:lnTo>
                  <a:pt x="17309" y="7513"/>
                </a:lnTo>
                <a:lnTo>
                  <a:pt x="17271" y="7551"/>
                </a:lnTo>
                <a:lnTo>
                  <a:pt x="17233" y="7589"/>
                </a:lnTo>
                <a:lnTo>
                  <a:pt x="17138" y="7628"/>
                </a:lnTo>
                <a:lnTo>
                  <a:pt x="17081" y="7685"/>
                </a:lnTo>
                <a:lnTo>
                  <a:pt x="17081" y="7589"/>
                </a:lnTo>
                <a:lnTo>
                  <a:pt x="17100" y="7456"/>
                </a:lnTo>
                <a:lnTo>
                  <a:pt x="17157" y="7418"/>
                </a:lnTo>
                <a:lnTo>
                  <a:pt x="17176" y="7361"/>
                </a:lnTo>
                <a:lnTo>
                  <a:pt x="17214" y="7323"/>
                </a:lnTo>
                <a:close/>
                <a:moveTo>
                  <a:pt x="18412" y="7266"/>
                </a:moveTo>
                <a:lnTo>
                  <a:pt x="18507" y="7361"/>
                </a:lnTo>
                <a:lnTo>
                  <a:pt x="18488" y="7399"/>
                </a:lnTo>
                <a:lnTo>
                  <a:pt x="18450" y="7494"/>
                </a:lnTo>
                <a:lnTo>
                  <a:pt x="18431" y="7608"/>
                </a:lnTo>
                <a:lnTo>
                  <a:pt x="18412" y="7608"/>
                </a:lnTo>
                <a:lnTo>
                  <a:pt x="18241" y="7723"/>
                </a:lnTo>
                <a:lnTo>
                  <a:pt x="18127" y="7704"/>
                </a:lnTo>
                <a:lnTo>
                  <a:pt x="18089" y="7551"/>
                </a:lnTo>
                <a:lnTo>
                  <a:pt x="18089" y="7418"/>
                </a:lnTo>
                <a:lnTo>
                  <a:pt x="18051" y="7304"/>
                </a:lnTo>
                <a:lnTo>
                  <a:pt x="18127" y="7323"/>
                </a:lnTo>
                <a:lnTo>
                  <a:pt x="18260" y="7304"/>
                </a:lnTo>
                <a:lnTo>
                  <a:pt x="18317" y="7304"/>
                </a:lnTo>
                <a:lnTo>
                  <a:pt x="18412" y="7266"/>
                </a:lnTo>
                <a:close/>
                <a:moveTo>
                  <a:pt x="19192" y="7628"/>
                </a:moveTo>
                <a:lnTo>
                  <a:pt x="19192" y="7666"/>
                </a:lnTo>
                <a:lnTo>
                  <a:pt x="19211" y="7704"/>
                </a:lnTo>
                <a:lnTo>
                  <a:pt x="19192" y="7799"/>
                </a:lnTo>
                <a:lnTo>
                  <a:pt x="19097" y="7799"/>
                </a:lnTo>
                <a:lnTo>
                  <a:pt x="19097" y="7761"/>
                </a:lnTo>
                <a:lnTo>
                  <a:pt x="19078" y="7742"/>
                </a:lnTo>
                <a:lnTo>
                  <a:pt x="19192" y="7628"/>
                </a:lnTo>
                <a:close/>
                <a:moveTo>
                  <a:pt x="12554" y="4413"/>
                </a:moveTo>
                <a:lnTo>
                  <a:pt x="13315" y="4565"/>
                </a:lnTo>
                <a:lnTo>
                  <a:pt x="13885" y="4984"/>
                </a:lnTo>
                <a:lnTo>
                  <a:pt x="14247" y="5554"/>
                </a:lnTo>
                <a:lnTo>
                  <a:pt x="14361" y="6201"/>
                </a:lnTo>
                <a:lnTo>
                  <a:pt x="14209" y="6886"/>
                </a:lnTo>
                <a:lnTo>
                  <a:pt x="13771" y="7361"/>
                </a:lnTo>
                <a:lnTo>
                  <a:pt x="13163" y="7647"/>
                </a:lnTo>
                <a:lnTo>
                  <a:pt x="12459" y="7742"/>
                </a:lnTo>
                <a:lnTo>
                  <a:pt x="11850" y="7780"/>
                </a:lnTo>
                <a:lnTo>
                  <a:pt x="11032" y="7799"/>
                </a:lnTo>
                <a:lnTo>
                  <a:pt x="10424" y="7818"/>
                </a:lnTo>
                <a:lnTo>
                  <a:pt x="9796" y="7818"/>
                </a:lnTo>
                <a:lnTo>
                  <a:pt x="8997" y="7799"/>
                </a:lnTo>
                <a:lnTo>
                  <a:pt x="8369" y="7799"/>
                </a:lnTo>
                <a:lnTo>
                  <a:pt x="8179" y="7780"/>
                </a:lnTo>
                <a:lnTo>
                  <a:pt x="8027" y="7685"/>
                </a:lnTo>
                <a:lnTo>
                  <a:pt x="7894" y="7551"/>
                </a:lnTo>
                <a:lnTo>
                  <a:pt x="7856" y="7399"/>
                </a:lnTo>
                <a:lnTo>
                  <a:pt x="7837" y="6657"/>
                </a:lnTo>
                <a:lnTo>
                  <a:pt x="7856" y="6163"/>
                </a:lnTo>
                <a:lnTo>
                  <a:pt x="7856" y="5649"/>
                </a:lnTo>
                <a:lnTo>
                  <a:pt x="7875" y="4927"/>
                </a:lnTo>
                <a:lnTo>
                  <a:pt x="7913" y="4755"/>
                </a:lnTo>
                <a:lnTo>
                  <a:pt x="8027" y="4603"/>
                </a:lnTo>
                <a:lnTo>
                  <a:pt x="8160" y="4489"/>
                </a:lnTo>
                <a:lnTo>
                  <a:pt x="8331" y="4451"/>
                </a:lnTo>
                <a:lnTo>
                  <a:pt x="8959" y="4470"/>
                </a:lnTo>
                <a:lnTo>
                  <a:pt x="9834" y="4489"/>
                </a:lnTo>
                <a:lnTo>
                  <a:pt x="11070" y="4489"/>
                </a:lnTo>
                <a:lnTo>
                  <a:pt x="11508" y="4451"/>
                </a:lnTo>
                <a:lnTo>
                  <a:pt x="11945" y="4413"/>
                </a:lnTo>
                <a:close/>
                <a:moveTo>
                  <a:pt x="18051" y="7970"/>
                </a:moveTo>
                <a:lnTo>
                  <a:pt x="18146" y="7989"/>
                </a:lnTo>
                <a:lnTo>
                  <a:pt x="18241" y="8084"/>
                </a:lnTo>
                <a:lnTo>
                  <a:pt x="18203" y="8103"/>
                </a:lnTo>
                <a:lnTo>
                  <a:pt x="18146" y="8103"/>
                </a:lnTo>
                <a:lnTo>
                  <a:pt x="18051" y="8065"/>
                </a:lnTo>
                <a:lnTo>
                  <a:pt x="18032" y="8065"/>
                </a:lnTo>
                <a:lnTo>
                  <a:pt x="18032" y="7989"/>
                </a:lnTo>
                <a:lnTo>
                  <a:pt x="18051" y="7970"/>
                </a:lnTo>
                <a:close/>
                <a:moveTo>
                  <a:pt x="16035" y="7894"/>
                </a:moveTo>
                <a:lnTo>
                  <a:pt x="16149" y="7913"/>
                </a:lnTo>
                <a:lnTo>
                  <a:pt x="16282" y="7951"/>
                </a:lnTo>
                <a:lnTo>
                  <a:pt x="16320" y="8084"/>
                </a:lnTo>
                <a:lnTo>
                  <a:pt x="16206" y="8122"/>
                </a:lnTo>
                <a:lnTo>
                  <a:pt x="16111" y="8141"/>
                </a:lnTo>
                <a:lnTo>
                  <a:pt x="15940" y="8141"/>
                </a:lnTo>
                <a:lnTo>
                  <a:pt x="15844" y="8122"/>
                </a:lnTo>
                <a:lnTo>
                  <a:pt x="15844" y="7989"/>
                </a:lnTo>
                <a:lnTo>
                  <a:pt x="16035" y="7894"/>
                </a:lnTo>
                <a:close/>
                <a:moveTo>
                  <a:pt x="15578" y="7913"/>
                </a:moveTo>
                <a:lnTo>
                  <a:pt x="15711" y="8027"/>
                </a:lnTo>
                <a:lnTo>
                  <a:pt x="15730" y="8122"/>
                </a:lnTo>
                <a:lnTo>
                  <a:pt x="15730" y="8179"/>
                </a:lnTo>
                <a:lnTo>
                  <a:pt x="15711" y="8274"/>
                </a:lnTo>
                <a:lnTo>
                  <a:pt x="15578" y="8217"/>
                </a:lnTo>
                <a:lnTo>
                  <a:pt x="15464" y="8122"/>
                </a:lnTo>
                <a:lnTo>
                  <a:pt x="15426" y="8008"/>
                </a:lnTo>
                <a:lnTo>
                  <a:pt x="15445" y="7932"/>
                </a:lnTo>
                <a:lnTo>
                  <a:pt x="15483" y="7913"/>
                </a:lnTo>
                <a:close/>
                <a:moveTo>
                  <a:pt x="18374" y="8065"/>
                </a:moveTo>
                <a:lnTo>
                  <a:pt x="18507" y="8084"/>
                </a:lnTo>
                <a:lnTo>
                  <a:pt x="18488" y="8084"/>
                </a:lnTo>
                <a:lnTo>
                  <a:pt x="18488" y="8274"/>
                </a:lnTo>
                <a:lnTo>
                  <a:pt x="18431" y="8312"/>
                </a:lnTo>
                <a:lnTo>
                  <a:pt x="18393" y="8198"/>
                </a:lnTo>
                <a:lnTo>
                  <a:pt x="18374" y="8103"/>
                </a:lnTo>
                <a:lnTo>
                  <a:pt x="18374" y="8065"/>
                </a:lnTo>
                <a:close/>
                <a:moveTo>
                  <a:pt x="12497" y="8407"/>
                </a:moveTo>
                <a:lnTo>
                  <a:pt x="12516" y="8464"/>
                </a:lnTo>
                <a:lnTo>
                  <a:pt x="12497" y="8502"/>
                </a:lnTo>
                <a:lnTo>
                  <a:pt x="12440" y="8502"/>
                </a:lnTo>
                <a:lnTo>
                  <a:pt x="12383" y="8464"/>
                </a:lnTo>
                <a:lnTo>
                  <a:pt x="12383" y="8407"/>
                </a:lnTo>
                <a:close/>
                <a:moveTo>
                  <a:pt x="18393" y="8445"/>
                </a:moveTo>
                <a:lnTo>
                  <a:pt x="18412" y="8541"/>
                </a:lnTo>
                <a:lnTo>
                  <a:pt x="18412" y="8598"/>
                </a:lnTo>
                <a:lnTo>
                  <a:pt x="18393" y="8598"/>
                </a:lnTo>
                <a:lnTo>
                  <a:pt x="18393" y="8636"/>
                </a:lnTo>
                <a:lnTo>
                  <a:pt x="18336" y="8598"/>
                </a:lnTo>
                <a:lnTo>
                  <a:pt x="18317" y="8560"/>
                </a:lnTo>
                <a:lnTo>
                  <a:pt x="18317" y="8464"/>
                </a:lnTo>
                <a:lnTo>
                  <a:pt x="18374" y="8445"/>
                </a:lnTo>
                <a:close/>
                <a:moveTo>
                  <a:pt x="6638" y="8655"/>
                </a:moveTo>
                <a:lnTo>
                  <a:pt x="6638" y="8674"/>
                </a:lnTo>
                <a:lnTo>
                  <a:pt x="6695" y="8674"/>
                </a:lnTo>
                <a:lnTo>
                  <a:pt x="6791" y="8693"/>
                </a:lnTo>
                <a:lnTo>
                  <a:pt x="6734" y="8788"/>
                </a:lnTo>
                <a:lnTo>
                  <a:pt x="6695" y="8807"/>
                </a:lnTo>
                <a:lnTo>
                  <a:pt x="6676" y="8845"/>
                </a:lnTo>
                <a:lnTo>
                  <a:pt x="6353" y="8864"/>
                </a:lnTo>
                <a:lnTo>
                  <a:pt x="6315" y="8845"/>
                </a:lnTo>
                <a:lnTo>
                  <a:pt x="6220" y="8807"/>
                </a:lnTo>
                <a:lnTo>
                  <a:pt x="6220" y="8693"/>
                </a:lnTo>
                <a:lnTo>
                  <a:pt x="6543" y="8655"/>
                </a:lnTo>
                <a:close/>
                <a:moveTo>
                  <a:pt x="16016" y="8978"/>
                </a:moveTo>
                <a:lnTo>
                  <a:pt x="16016" y="9073"/>
                </a:lnTo>
                <a:lnTo>
                  <a:pt x="15959" y="9111"/>
                </a:lnTo>
                <a:lnTo>
                  <a:pt x="15940" y="9073"/>
                </a:lnTo>
                <a:lnTo>
                  <a:pt x="15921" y="9035"/>
                </a:lnTo>
                <a:lnTo>
                  <a:pt x="15940" y="9016"/>
                </a:lnTo>
                <a:lnTo>
                  <a:pt x="15940" y="8978"/>
                </a:lnTo>
                <a:close/>
                <a:moveTo>
                  <a:pt x="10424" y="8636"/>
                </a:moveTo>
                <a:lnTo>
                  <a:pt x="10557" y="8655"/>
                </a:lnTo>
                <a:lnTo>
                  <a:pt x="10557" y="8788"/>
                </a:lnTo>
                <a:lnTo>
                  <a:pt x="10519" y="8997"/>
                </a:lnTo>
                <a:lnTo>
                  <a:pt x="10386" y="9130"/>
                </a:lnTo>
                <a:lnTo>
                  <a:pt x="10347" y="8978"/>
                </a:lnTo>
                <a:lnTo>
                  <a:pt x="10405" y="8788"/>
                </a:lnTo>
                <a:lnTo>
                  <a:pt x="10386" y="8674"/>
                </a:lnTo>
                <a:lnTo>
                  <a:pt x="10424" y="8636"/>
                </a:lnTo>
                <a:close/>
                <a:moveTo>
                  <a:pt x="8217" y="8845"/>
                </a:moveTo>
                <a:lnTo>
                  <a:pt x="8236" y="8864"/>
                </a:lnTo>
                <a:lnTo>
                  <a:pt x="8217" y="8959"/>
                </a:lnTo>
                <a:lnTo>
                  <a:pt x="8293" y="9054"/>
                </a:lnTo>
                <a:lnTo>
                  <a:pt x="8255" y="9149"/>
                </a:lnTo>
                <a:lnTo>
                  <a:pt x="8141" y="9130"/>
                </a:lnTo>
                <a:lnTo>
                  <a:pt x="8046" y="9035"/>
                </a:lnTo>
                <a:lnTo>
                  <a:pt x="8065" y="8883"/>
                </a:lnTo>
                <a:lnTo>
                  <a:pt x="8217" y="8845"/>
                </a:lnTo>
                <a:close/>
                <a:moveTo>
                  <a:pt x="16377" y="8864"/>
                </a:moveTo>
                <a:lnTo>
                  <a:pt x="16605" y="9035"/>
                </a:lnTo>
                <a:lnTo>
                  <a:pt x="16605" y="9073"/>
                </a:lnTo>
                <a:lnTo>
                  <a:pt x="16624" y="9168"/>
                </a:lnTo>
                <a:lnTo>
                  <a:pt x="16472" y="9130"/>
                </a:lnTo>
                <a:lnTo>
                  <a:pt x="16415" y="9130"/>
                </a:lnTo>
                <a:lnTo>
                  <a:pt x="16320" y="9149"/>
                </a:lnTo>
                <a:lnTo>
                  <a:pt x="16225" y="9111"/>
                </a:lnTo>
                <a:lnTo>
                  <a:pt x="16225" y="8997"/>
                </a:lnTo>
                <a:lnTo>
                  <a:pt x="16244" y="8978"/>
                </a:lnTo>
                <a:lnTo>
                  <a:pt x="16244" y="8959"/>
                </a:lnTo>
                <a:lnTo>
                  <a:pt x="16282" y="8921"/>
                </a:lnTo>
                <a:lnTo>
                  <a:pt x="16320" y="8864"/>
                </a:lnTo>
                <a:close/>
                <a:moveTo>
                  <a:pt x="8921" y="8959"/>
                </a:moveTo>
                <a:lnTo>
                  <a:pt x="9054" y="8978"/>
                </a:lnTo>
                <a:lnTo>
                  <a:pt x="9168" y="9073"/>
                </a:lnTo>
                <a:lnTo>
                  <a:pt x="9301" y="9168"/>
                </a:lnTo>
                <a:lnTo>
                  <a:pt x="9111" y="9320"/>
                </a:lnTo>
                <a:lnTo>
                  <a:pt x="8902" y="9225"/>
                </a:lnTo>
                <a:lnTo>
                  <a:pt x="8807" y="9111"/>
                </a:lnTo>
                <a:lnTo>
                  <a:pt x="8826" y="9016"/>
                </a:lnTo>
                <a:lnTo>
                  <a:pt x="8921" y="8959"/>
                </a:lnTo>
                <a:close/>
                <a:moveTo>
                  <a:pt x="12649" y="9225"/>
                </a:moveTo>
                <a:lnTo>
                  <a:pt x="12744" y="9244"/>
                </a:lnTo>
                <a:lnTo>
                  <a:pt x="12782" y="9301"/>
                </a:lnTo>
                <a:lnTo>
                  <a:pt x="12744" y="9320"/>
                </a:lnTo>
                <a:lnTo>
                  <a:pt x="12706" y="9339"/>
                </a:lnTo>
                <a:lnTo>
                  <a:pt x="12649" y="9320"/>
                </a:lnTo>
                <a:lnTo>
                  <a:pt x="12611" y="9301"/>
                </a:lnTo>
                <a:lnTo>
                  <a:pt x="12611" y="9244"/>
                </a:lnTo>
                <a:lnTo>
                  <a:pt x="12649" y="9225"/>
                </a:lnTo>
                <a:close/>
                <a:moveTo>
                  <a:pt x="17594" y="8598"/>
                </a:moveTo>
                <a:lnTo>
                  <a:pt x="17632" y="8750"/>
                </a:lnTo>
                <a:lnTo>
                  <a:pt x="17594" y="8864"/>
                </a:lnTo>
                <a:lnTo>
                  <a:pt x="17556" y="8978"/>
                </a:lnTo>
                <a:lnTo>
                  <a:pt x="17556" y="8997"/>
                </a:lnTo>
                <a:lnTo>
                  <a:pt x="17461" y="9130"/>
                </a:lnTo>
                <a:lnTo>
                  <a:pt x="17290" y="9282"/>
                </a:lnTo>
                <a:lnTo>
                  <a:pt x="17195" y="9320"/>
                </a:lnTo>
                <a:lnTo>
                  <a:pt x="17195" y="9339"/>
                </a:lnTo>
                <a:lnTo>
                  <a:pt x="17062" y="9225"/>
                </a:lnTo>
                <a:lnTo>
                  <a:pt x="17005" y="9092"/>
                </a:lnTo>
                <a:lnTo>
                  <a:pt x="17043" y="8845"/>
                </a:lnTo>
                <a:lnTo>
                  <a:pt x="17062" y="8807"/>
                </a:lnTo>
                <a:lnTo>
                  <a:pt x="17062" y="8693"/>
                </a:lnTo>
                <a:lnTo>
                  <a:pt x="17081" y="8674"/>
                </a:lnTo>
                <a:lnTo>
                  <a:pt x="17176" y="8731"/>
                </a:lnTo>
                <a:lnTo>
                  <a:pt x="17195" y="8826"/>
                </a:lnTo>
                <a:lnTo>
                  <a:pt x="17309" y="8864"/>
                </a:lnTo>
                <a:lnTo>
                  <a:pt x="17404" y="8769"/>
                </a:lnTo>
                <a:lnTo>
                  <a:pt x="17442" y="8674"/>
                </a:lnTo>
                <a:lnTo>
                  <a:pt x="17461" y="8674"/>
                </a:lnTo>
                <a:lnTo>
                  <a:pt x="17499" y="8655"/>
                </a:lnTo>
                <a:lnTo>
                  <a:pt x="17594" y="8598"/>
                </a:lnTo>
                <a:close/>
                <a:moveTo>
                  <a:pt x="6144" y="8978"/>
                </a:moveTo>
                <a:lnTo>
                  <a:pt x="6239" y="8997"/>
                </a:lnTo>
                <a:lnTo>
                  <a:pt x="6334" y="9054"/>
                </a:lnTo>
                <a:lnTo>
                  <a:pt x="6448" y="9168"/>
                </a:lnTo>
                <a:lnTo>
                  <a:pt x="6505" y="9187"/>
                </a:lnTo>
                <a:lnTo>
                  <a:pt x="6543" y="9244"/>
                </a:lnTo>
                <a:lnTo>
                  <a:pt x="6334" y="9244"/>
                </a:lnTo>
                <a:lnTo>
                  <a:pt x="6144" y="9282"/>
                </a:lnTo>
                <a:lnTo>
                  <a:pt x="5954" y="9377"/>
                </a:lnTo>
                <a:lnTo>
                  <a:pt x="5763" y="9358"/>
                </a:lnTo>
                <a:lnTo>
                  <a:pt x="5725" y="9168"/>
                </a:lnTo>
                <a:lnTo>
                  <a:pt x="5878" y="8997"/>
                </a:lnTo>
                <a:lnTo>
                  <a:pt x="6144" y="8978"/>
                </a:lnTo>
                <a:close/>
                <a:moveTo>
                  <a:pt x="12307" y="9263"/>
                </a:moveTo>
                <a:lnTo>
                  <a:pt x="12326" y="9320"/>
                </a:lnTo>
                <a:lnTo>
                  <a:pt x="12307" y="9358"/>
                </a:lnTo>
                <a:lnTo>
                  <a:pt x="12288" y="9396"/>
                </a:lnTo>
                <a:lnTo>
                  <a:pt x="12231" y="9396"/>
                </a:lnTo>
                <a:lnTo>
                  <a:pt x="12212" y="9339"/>
                </a:lnTo>
                <a:lnTo>
                  <a:pt x="12212" y="9282"/>
                </a:lnTo>
                <a:lnTo>
                  <a:pt x="12250" y="9263"/>
                </a:lnTo>
                <a:close/>
                <a:moveTo>
                  <a:pt x="9777" y="9130"/>
                </a:moveTo>
                <a:lnTo>
                  <a:pt x="9967" y="9282"/>
                </a:lnTo>
                <a:lnTo>
                  <a:pt x="10176" y="9282"/>
                </a:lnTo>
                <a:lnTo>
                  <a:pt x="10309" y="9396"/>
                </a:lnTo>
                <a:lnTo>
                  <a:pt x="10309" y="9434"/>
                </a:lnTo>
                <a:lnTo>
                  <a:pt x="10271" y="9454"/>
                </a:lnTo>
                <a:lnTo>
                  <a:pt x="10119" y="9454"/>
                </a:lnTo>
                <a:lnTo>
                  <a:pt x="10005" y="9358"/>
                </a:lnTo>
                <a:lnTo>
                  <a:pt x="9777" y="9492"/>
                </a:lnTo>
                <a:lnTo>
                  <a:pt x="9587" y="9473"/>
                </a:lnTo>
                <a:lnTo>
                  <a:pt x="9473" y="9358"/>
                </a:lnTo>
                <a:lnTo>
                  <a:pt x="9511" y="9225"/>
                </a:lnTo>
                <a:lnTo>
                  <a:pt x="9777" y="9130"/>
                </a:lnTo>
                <a:close/>
                <a:moveTo>
                  <a:pt x="16853" y="9320"/>
                </a:moveTo>
                <a:lnTo>
                  <a:pt x="16853" y="9434"/>
                </a:lnTo>
                <a:lnTo>
                  <a:pt x="16757" y="9492"/>
                </a:lnTo>
                <a:lnTo>
                  <a:pt x="16700" y="9434"/>
                </a:lnTo>
                <a:lnTo>
                  <a:pt x="16796" y="9339"/>
                </a:lnTo>
                <a:lnTo>
                  <a:pt x="16853" y="9320"/>
                </a:lnTo>
                <a:close/>
                <a:moveTo>
                  <a:pt x="11165" y="9339"/>
                </a:moveTo>
                <a:lnTo>
                  <a:pt x="11203" y="9396"/>
                </a:lnTo>
                <a:lnTo>
                  <a:pt x="11165" y="9530"/>
                </a:lnTo>
                <a:lnTo>
                  <a:pt x="11051" y="9549"/>
                </a:lnTo>
                <a:lnTo>
                  <a:pt x="11070" y="9434"/>
                </a:lnTo>
                <a:lnTo>
                  <a:pt x="11165" y="9339"/>
                </a:lnTo>
                <a:close/>
                <a:moveTo>
                  <a:pt x="15578" y="9263"/>
                </a:moveTo>
                <a:lnTo>
                  <a:pt x="15673" y="9320"/>
                </a:lnTo>
                <a:lnTo>
                  <a:pt x="15730" y="9339"/>
                </a:lnTo>
                <a:lnTo>
                  <a:pt x="15749" y="9339"/>
                </a:lnTo>
                <a:lnTo>
                  <a:pt x="15749" y="9434"/>
                </a:lnTo>
                <a:lnTo>
                  <a:pt x="15768" y="9530"/>
                </a:lnTo>
                <a:lnTo>
                  <a:pt x="15768" y="9644"/>
                </a:lnTo>
                <a:lnTo>
                  <a:pt x="15749" y="9739"/>
                </a:lnTo>
                <a:lnTo>
                  <a:pt x="15654" y="9758"/>
                </a:lnTo>
                <a:lnTo>
                  <a:pt x="15540" y="9758"/>
                </a:lnTo>
                <a:lnTo>
                  <a:pt x="15559" y="9739"/>
                </a:lnTo>
                <a:lnTo>
                  <a:pt x="15578" y="9701"/>
                </a:lnTo>
                <a:lnTo>
                  <a:pt x="15635" y="9644"/>
                </a:lnTo>
                <a:lnTo>
                  <a:pt x="15635" y="9530"/>
                </a:lnTo>
                <a:lnTo>
                  <a:pt x="15616" y="9473"/>
                </a:lnTo>
                <a:lnTo>
                  <a:pt x="15578" y="9358"/>
                </a:lnTo>
                <a:lnTo>
                  <a:pt x="15578" y="9263"/>
                </a:lnTo>
                <a:close/>
                <a:moveTo>
                  <a:pt x="17005" y="9701"/>
                </a:moveTo>
                <a:lnTo>
                  <a:pt x="17005" y="9758"/>
                </a:lnTo>
                <a:lnTo>
                  <a:pt x="16967" y="9815"/>
                </a:lnTo>
                <a:lnTo>
                  <a:pt x="16910" y="9834"/>
                </a:lnTo>
                <a:lnTo>
                  <a:pt x="16815" y="9834"/>
                </a:lnTo>
                <a:lnTo>
                  <a:pt x="16815" y="9739"/>
                </a:lnTo>
                <a:lnTo>
                  <a:pt x="16853" y="9720"/>
                </a:lnTo>
                <a:lnTo>
                  <a:pt x="16891" y="9701"/>
                </a:lnTo>
                <a:close/>
                <a:moveTo>
                  <a:pt x="17785" y="9263"/>
                </a:moveTo>
                <a:lnTo>
                  <a:pt x="17785" y="9434"/>
                </a:lnTo>
                <a:lnTo>
                  <a:pt x="17766" y="9587"/>
                </a:lnTo>
                <a:lnTo>
                  <a:pt x="17728" y="9606"/>
                </a:lnTo>
                <a:lnTo>
                  <a:pt x="17632" y="9625"/>
                </a:lnTo>
                <a:lnTo>
                  <a:pt x="17575" y="9682"/>
                </a:lnTo>
                <a:lnTo>
                  <a:pt x="17537" y="9701"/>
                </a:lnTo>
                <a:lnTo>
                  <a:pt x="17537" y="9720"/>
                </a:lnTo>
                <a:lnTo>
                  <a:pt x="17518" y="9777"/>
                </a:lnTo>
                <a:lnTo>
                  <a:pt x="17385" y="9815"/>
                </a:lnTo>
                <a:lnTo>
                  <a:pt x="17290" y="9834"/>
                </a:lnTo>
                <a:lnTo>
                  <a:pt x="17252" y="9834"/>
                </a:lnTo>
                <a:lnTo>
                  <a:pt x="17271" y="9796"/>
                </a:lnTo>
                <a:lnTo>
                  <a:pt x="17366" y="9701"/>
                </a:lnTo>
                <a:lnTo>
                  <a:pt x="17518" y="9606"/>
                </a:lnTo>
                <a:lnTo>
                  <a:pt x="17537" y="9587"/>
                </a:lnTo>
                <a:lnTo>
                  <a:pt x="17556" y="9492"/>
                </a:lnTo>
                <a:lnTo>
                  <a:pt x="17690" y="9396"/>
                </a:lnTo>
                <a:lnTo>
                  <a:pt x="17785" y="9263"/>
                </a:lnTo>
                <a:close/>
                <a:moveTo>
                  <a:pt x="11260" y="9796"/>
                </a:moveTo>
                <a:lnTo>
                  <a:pt x="11356" y="9929"/>
                </a:lnTo>
                <a:lnTo>
                  <a:pt x="11222" y="9967"/>
                </a:lnTo>
                <a:lnTo>
                  <a:pt x="11108" y="9910"/>
                </a:lnTo>
                <a:lnTo>
                  <a:pt x="11089" y="9815"/>
                </a:lnTo>
                <a:lnTo>
                  <a:pt x="11127" y="9796"/>
                </a:lnTo>
                <a:close/>
                <a:moveTo>
                  <a:pt x="9739" y="9758"/>
                </a:moveTo>
                <a:lnTo>
                  <a:pt x="9644" y="9986"/>
                </a:lnTo>
                <a:lnTo>
                  <a:pt x="9492" y="9815"/>
                </a:lnTo>
                <a:lnTo>
                  <a:pt x="9739" y="9758"/>
                </a:lnTo>
                <a:close/>
                <a:moveTo>
                  <a:pt x="8255" y="9758"/>
                </a:moveTo>
                <a:lnTo>
                  <a:pt x="8274" y="9910"/>
                </a:lnTo>
                <a:lnTo>
                  <a:pt x="8274" y="10024"/>
                </a:lnTo>
                <a:lnTo>
                  <a:pt x="8141" y="9929"/>
                </a:lnTo>
                <a:lnTo>
                  <a:pt x="8255" y="9758"/>
                </a:lnTo>
                <a:close/>
                <a:moveTo>
                  <a:pt x="15616" y="9834"/>
                </a:moveTo>
                <a:lnTo>
                  <a:pt x="15749" y="9929"/>
                </a:lnTo>
                <a:lnTo>
                  <a:pt x="15749" y="9948"/>
                </a:lnTo>
                <a:lnTo>
                  <a:pt x="15768" y="10043"/>
                </a:lnTo>
                <a:lnTo>
                  <a:pt x="15825" y="10138"/>
                </a:lnTo>
                <a:lnTo>
                  <a:pt x="15711" y="10100"/>
                </a:lnTo>
                <a:lnTo>
                  <a:pt x="15616" y="10081"/>
                </a:lnTo>
                <a:lnTo>
                  <a:pt x="15578" y="10081"/>
                </a:lnTo>
                <a:lnTo>
                  <a:pt x="15464" y="9929"/>
                </a:lnTo>
                <a:lnTo>
                  <a:pt x="15483" y="9910"/>
                </a:lnTo>
                <a:lnTo>
                  <a:pt x="15616" y="9834"/>
                </a:lnTo>
                <a:close/>
                <a:moveTo>
                  <a:pt x="7837" y="9910"/>
                </a:moveTo>
                <a:lnTo>
                  <a:pt x="7856" y="10081"/>
                </a:lnTo>
                <a:lnTo>
                  <a:pt x="7685" y="10176"/>
                </a:lnTo>
                <a:lnTo>
                  <a:pt x="7551" y="10157"/>
                </a:lnTo>
                <a:lnTo>
                  <a:pt x="7342" y="10100"/>
                </a:lnTo>
                <a:lnTo>
                  <a:pt x="7627" y="9910"/>
                </a:lnTo>
                <a:close/>
                <a:moveTo>
                  <a:pt x="10500" y="10176"/>
                </a:moveTo>
                <a:lnTo>
                  <a:pt x="10633" y="10214"/>
                </a:lnTo>
                <a:lnTo>
                  <a:pt x="10519" y="10271"/>
                </a:lnTo>
                <a:lnTo>
                  <a:pt x="10405" y="10290"/>
                </a:lnTo>
                <a:lnTo>
                  <a:pt x="10386" y="10271"/>
                </a:lnTo>
                <a:lnTo>
                  <a:pt x="10405" y="10214"/>
                </a:lnTo>
                <a:lnTo>
                  <a:pt x="10500" y="10176"/>
                </a:lnTo>
                <a:close/>
                <a:moveTo>
                  <a:pt x="5383" y="10119"/>
                </a:moveTo>
                <a:lnTo>
                  <a:pt x="5497" y="10214"/>
                </a:lnTo>
                <a:lnTo>
                  <a:pt x="5554" y="10309"/>
                </a:lnTo>
                <a:lnTo>
                  <a:pt x="5497" y="10347"/>
                </a:lnTo>
                <a:lnTo>
                  <a:pt x="5383" y="10347"/>
                </a:lnTo>
                <a:lnTo>
                  <a:pt x="5383" y="10367"/>
                </a:lnTo>
                <a:lnTo>
                  <a:pt x="5288" y="10367"/>
                </a:lnTo>
                <a:lnTo>
                  <a:pt x="5193" y="10214"/>
                </a:lnTo>
                <a:lnTo>
                  <a:pt x="5212" y="10214"/>
                </a:lnTo>
                <a:lnTo>
                  <a:pt x="5212" y="10119"/>
                </a:lnTo>
                <a:close/>
                <a:moveTo>
                  <a:pt x="20562" y="3899"/>
                </a:moveTo>
                <a:lnTo>
                  <a:pt x="20676" y="4394"/>
                </a:lnTo>
                <a:lnTo>
                  <a:pt x="20714" y="5041"/>
                </a:lnTo>
                <a:lnTo>
                  <a:pt x="20752" y="5649"/>
                </a:lnTo>
                <a:lnTo>
                  <a:pt x="20714" y="6239"/>
                </a:lnTo>
                <a:lnTo>
                  <a:pt x="20619" y="6772"/>
                </a:lnTo>
                <a:lnTo>
                  <a:pt x="20467" y="7361"/>
                </a:lnTo>
                <a:lnTo>
                  <a:pt x="20276" y="7932"/>
                </a:lnTo>
                <a:lnTo>
                  <a:pt x="20086" y="8388"/>
                </a:lnTo>
                <a:lnTo>
                  <a:pt x="19763" y="8864"/>
                </a:lnTo>
                <a:lnTo>
                  <a:pt x="19344" y="9339"/>
                </a:lnTo>
                <a:lnTo>
                  <a:pt x="19078" y="9549"/>
                </a:lnTo>
                <a:lnTo>
                  <a:pt x="19344" y="9758"/>
                </a:lnTo>
                <a:lnTo>
                  <a:pt x="19439" y="9853"/>
                </a:lnTo>
                <a:lnTo>
                  <a:pt x="19820" y="10328"/>
                </a:lnTo>
                <a:lnTo>
                  <a:pt x="19858" y="10386"/>
                </a:lnTo>
                <a:lnTo>
                  <a:pt x="19991" y="10271"/>
                </a:lnTo>
                <a:lnTo>
                  <a:pt x="20409" y="9796"/>
                </a:lnTo>
                <a:lnTo>
                  <a:pt x="20714" y="9320"/>
                </a:lnTo>
                <a:lnTo>
                  <a:pt x="20942" y="8845"/>
                </a:lnTo>
                <a:lnTo>
                  <a:pt x="21132" y="8236"/>
                </a:lnTo>
                <a:lnTo>
                  <a:pt x="21265" y="7723"/>
                </a:lnTo>
                <a:lnTo>
                  <a:pt x="21361" y="7190"/>
                </a:lnTo>
                <a:lnTo>
                  <a:pt x="21380" y="6600"/>
                </a:lnTo>
                <a:lnTo>
                  <a:pt x="21361" y="5954"/>
                </a:lnTo>
                <a:lnTo>
                  <a:pt x="21322" y="5383"/>
                </a:lnTo>
                <a:lnTo>
                  <a:pt x="21227" y="5003"/>
                </a:lnTo>
                <a:lnTo>
                  <a:pt x="21037" y="4622"/>
                </a:lnTo>
                <a:lnTo>
                  <a:pt x="20752" y="4185"/>
                </a:lnTo>
                <a:lnTo>
                  <a:pt x="20562" y="3899"/>
                </a:lnTo>
                <a:close/>
                <a:moveTo>
                  <a:pt x="16700" y="10214"/>
                </a:moveTo>
                <a:lnTo>
                  <a:pt x="16700" y="10271"/>
                </a:lnTo>
                <a:lnTo>
                  <a:pt x="16719" y="10290"/>
                </a:lnTo>
                <a:lnTo>
                  <a:pt x="16700" y="10386"/>
                </a:lnTo>
                <a:lnTo>
                  <a:pt x="16605" y="10481"/>
                </a:lnTo>
                <a:lnTo>
                  <a:pt x="16567" y="10481"/>
                </a:lnTo>
                <a:lnTo>
                  <a:pt x="16529" y="10443"/>
                </a:lnTo>
                <a:lnTo>
                  <a:pt x="16529" y="10309"/>
                </a:lnTo>
                <a:lnTo>
                  <a:pt x="16586" y="10214"/>
                </a:lnTo>
                <a:close/>
                <a:moveTo>
                  <a:pt x="4812" y="9891"/>
                </a:moveTo>
                <a:lnTo>
                  <a:pt x="4908" y="9986"/>
                </a:lnTo>
                <a:lnTo>
                  <a:pt x="5003" y="10195"/>
                </a:lnTo>
                <a:lnTo>
                  <a:pt x="5003" y="10386"/>
                </a:lnTo>
                <a:lnTo>
                  <a:pt x="4984" y="10443"/>
                </a:lnTo>
                <a:lnTo>
                  <a:pt x="5003" y="10576"/>
                </a:lnTo>
                <a:lnTo>
                  <a:pt x="4946" y="10595"/>
                </a:lnTo>
                <a:lnTo>
                  <a:pt x="4927" y="10595"/>
                </a:lnTo>
                <a:lnTo>
                  <a:pt x="4831" y="10462"/>
                </a:lnTo>
                <a:lnTo>
                  <a:pt x="4888" y="10309"/>
                </a:lnTo>
                <a:lnTo>
                  <a:pt x="4850" y="10271"/>
                </a:lnTo>
                <a:lnTo>
                  <a:pt x="4850" y="10214"/>
                </a:lnTo>
                <a:lnTo>
                  <a:pt x="4812" y="10024"/>
                </a:lnTo>
                <a:lnTo>
                  <a:pt x="4812" y="9891"/>
                </a:lnTo>
                <a:close/>
                <a:moveTo>
                  <a:pt x="14970" y="10405"/>
                </a:moveTo>
                <a:lnTo>
                  <a:pt x="15008" y="10443"/>
                </a:lnTo>
                <a:lnTo>
                  <a:pt x="15008" y="10462"/>
                </a:lnTo>
                <a:lnTo>
                  <a:pt x="15160" y="10462"/>
                </a:lnTo>
                <a:lnTo>
                  <a:pt x="15198" y="10481"/>
                </a:lnTo>
                <a:lnTo>
                  <a:pt x="15255" y="10481"/>
                </a:lnTo>
                <a:lnTo>
                  <a:pt x="15274" y="10576"/>
                </a:lnTo>
                <a:lnTo>
                  <a:pt x="15179" y="10633"/>
                </a:lnTo>
                <a:lnTo>
                  <a:pt x="15160" y="10633"/>
                </a:lnTo>
                <a:lnTo>
                  <a:pt x="15065" y="10595"/>
                </a:lnTo>
                <a:lnTo>
                  <a:pt x="14970" y="10595"/>
                </a:lnTo>
                <a:lnTo>
                  <a:pt x="14989" y="10500"/>
                </a:lnTo>
                <a:lnTo>
                  <a:pt x="14970" y="10405"/>
                </a:lnTo>
                <a:close/>
                <a:moveTo>
                  <a:pt x="17861" y="10481"/>
                </a:moveTo>
                <a:lnTo>
                  <a:pt x="17956" y="10538"/>
                </a:lnTo>
                <a:lnTo>
                  <a:pt x="17937" y="10538"/>
                </a:lnTo>
                <a:lnTo>
                  <a:pt x="17937" y="10633"/>
                </a:lnTo>
                <a:lnTo>
                  <a:pt x="17880" y="10671"/>
                </a:lnTo>
                <a:lnTo>
                  <a:pt x="17785" y="10690"/>
                </a:lnTo>
                <a:lnTo>
                  <a:pt x="17747" y="10652"/>
                </a:lnTo>
                <a:lnTo>
                  <a:pt x="17747" y="10557"/>
                </a:lnTo>
                <a:lnTo>
                  <a:pt x="17766" y="10500"/>
                </a:lnTo>
                <a:lnTo>
                  <a:pt x="17861" y="10481"/>
                </a:lnTo>
                <a:close/>
                <a:moveTo>
                  <a:pt x="8959" y="10462"/>
                </a:moveTo>
                <a:lnTo>
                  <a:pt x="9073" y="10500"/>
                </a:lnTo>
                <a:lnTo>
                  <a:pt x="9054" y="10595"/>
                </a:lnTo>
                <a:lnTo>
                  <a:pt x="8921" y="10633"/>
                </a:lnTo>
                <a:lnTo>
                  <a:pt x="8826" y="10728"/>
                </a:lnTo>
                <a:lnTo>
                  <a:pt x="8712" y="10671"/>
                </a:lnTo>
                <a:lnTo>
                  <a:pt x="8712" y="10576"/>
                </a:lnTo>
                <a:lnTo>
                  <a:pt x="8769" y="10538"/>
                </a:lnTo>
                <a:lnTo>
                  <a:pt x="8959" y="10462"/>
                </a:lnTo>
                <a:close/>
                <a:moveTo>
                  <a:pt x="15445" y="10633"/>
                </a:moveTo>
                <a:lnTo>
                  <a:pt x="15388" y="10728"/>
                </a:lnTo>
                <a:lnTo>
                  <a:pt x="15369" y="10766"/>
                </a:lnTo>
                <a:lnTo>
                  <a:pt x="15369" y="10785"/>
                </a:lnTo>
                <a:lnTo>
                  <a:pt x="15331" y="10823"/>
                </a:lnTo>
                <a:lnTo>
                  <a:pt x="15274" y="10861"/>
                </a:lnTo>
                <a:lnTo>
                  <a:pt x="15274" y="10766"/>
                </a:lnTo>
                <a:lnTo>
                  <a:pt x="15255" y="10766"/>
                </a:lnTo>
                <a:lnTo>
                  <a:pt x="15255" y="10747"/>
                </a:lnTo>
                <a:lnTo>
                  <a:pt x="15274" y="10728"/>
                </a:lnTo>
                <a:lnTo>
                  <a:pt x="15293" y="10671"/>
                </a:lnTo>
                <a:lnTo>
                  <a:pt x="15331" y="10652"/>
                </a:lnTo>
                <a:lnTo>
                  <a:pt x="15350" y="10652"/>
                </a:lnTo>
                <a:lnTo>
                  <a:pt x="15388" y="10633"/>
                </a:lnTo>
                <a:close/>
                <a:moveTo>
                  <a:pt x="11470" y="10652"/>
                </a:moveTo>
                <a:lnTo>
                  <a:pt x="11584" y="10747"/>
                </a:lnTo>
                <a:lnTo>
                  <a:pt x="11489" y="10880"/>
                </a:lnTo>
                <a:lnTo>
                  <a:pt x="11337" y="10937"/>
                </a:lnTo>
                <a:lnTo>
                  <a:pt x="11279" y="10842"/>
                </a:lnTo>
                <a:lnTo>
                  <a:pt x="11337" y="10690"/>
                </a:lnTo>
                <a:lnTo>
                  <a:pt x="11470" y="10652"/>
                </a:lnTo>
                <a:close/>
                <a:moveTo>
                  <a:pt x="6791" y="10823"/>
                </a:moveTo>
                <a:lnTo>
                  <a:pt x="6829" y="10842"/>
                </a:lnTo>
                <a:lnTo>
                  <a:pt x="6905" y="10918"/>
                </a:lnTo>
                <a:lnTo>
                  <a:pt x="6905" y="10956"/>
                </a:lnTo>
                <a:lnTo>
                  <a:pt x="6886" y="10975"/>
                </a:lnTo>
                <a:lnTo>
                  <a:pt x="6772" y="10937"/>
                </a:lnTo>
                <a:lnTo>
                  <a:pt x="6734" y="10842"/>
                </a:lnTo>
                <a:lnTo>
                  <a:pt x="6791" y="10823"/>
                </a:lnTo>
                <a:close/>
                <a:moveTo>
                  <a:pt x="6714" y="11108"/>
                </a:moveTo>
                <a:lnTo>
                  <a:pt x="6772" y="11222"/>
                </a:lnTo>
                <a:lnTo>
                  <a:pt x="6791" y="11222"/>
                </a:lnTo>
                <a:lnTo>
                  <a:pt x="6791" y="11241"/>
                </a:lnTo>
                <a:lnTo>
                  <a:pt x="6676" y="11146"/>
                </a:lnTo>
                <a:lnTo>
                  <a:pt x="6676" y="11108"/>
                </a:lnTo>
                <a:close/>
                <a:moveTo>
                  <a:pt x="17005" y="10918"/>
                </a:moveTo>
                <a:lnTo>
                  <a:pt x="17119" y="11051"/>
                </a:lnTo>
                <a:lnTo>
                  <a:pt x="17176" y="11165"/>
                </a:lnTo>
                <a:lnTo>
                  <a:pt x="17271" y="11299"/>
                </a:lnTo>
                <a:lnTo>
                  <a:pt x="17290" y="11318"/>
                </a:lnTo>
                <a:lnTo>
                  <a:pt x="17157" y="11489"/>
                </a:lnTo>
                <a:lnTo>
                  <a:pt x="16986" y="11641"/>
                </a:lnTo>
                <a:lnTo>
                  <a:pt x="16986" y="11489"/>
                </a:lnTo>
                <a:lnTo>
                  <a:pt x="17024" y="11318"/>
                </a:lnTo>
                <a:lnTo>
                  <a:pt x="16986" y="11222"/>
                </a:lnTo>
                <a:lnTo>
                  <a:pt x="16929" y="11165"/>
                </a:lnTo>
                <a:lnTo>
                  <a:pt x="16929" y="11146"/>
                </a:lnTo>
                <a:lnTo>
                  <a:pt x="16910" y="11032"/>
                </a:lnTo>
                <a:lnTo>
                  <a:pt x="16891" y="10937"/>
                </a:lnTo>
                <a:lnTo>
                  <a:pt x="17005" y="10918"/>
                </a:lnTo>
                <a:close/>
                <a:moveTo>
                  <a:pt x="16187" y="11584"/>
                </a:moveTo>
                <a:lnTo>
                  <a:pt x="16225" y="11603"/>
                </a:lnTo>
                <a:lnTo>
                  <a:pt x="16244" y="11603"/>
                </a:lnTo>
                <a:lnTo>
                  <a:pt x="16301" y="11641"/>
                </a:lnTo>
                <a:lnTo>
                  <a:pt x="16282" y="11698"/>
                </a:lnTo>
                <a:lnTo>
                  <a:pt x="16111" y="11698"/>
                </a:lnTo>
                <a:lnTo>
                  <a:pt x="16092" y="11679"/>
                </a:lnTo>
                <a:lnTo>
                  <a:pt x="16092" y="11622"/>
                </a:lnTo>
                <a:lnTo>
                  <a:pt x="16187" y="11584"/>
                </a:lnTo>
                <a:close/>
                <a:moveTo>
                  <a:pt x="15293" y="11983"/>
                </a:moveTo>
                <a:lnTo>
                  <a:pt x="15331" y="12021"/>
                </a:lnTo>
                <a:lnTo>
                  <a:pt x="15293" y="12021"/>
                </a:lnTo>
                <a:lnTo>
                  <a:pt x="15293" y="12116"/>
                </a:lnTo>
                <a:lnTo>
                  <a:pt x="15255" y="12212"/>
                </a:lnTo>
                <a:lnTo>
                  <a:pt x="15160" y="12250"/>
                </a:lnTo>
                <a:lnTo>
                  <a:pt x="15141" y="12250"/>
                </a:lnTo>
                <a:lnTo>
                  <a:pt x="15103" y="12212"/>
                </a:lnTo>
                <a:lnTo>
                  <a:pt x="15141" y="12097"/>
                </a:lnTo>
                <a:lnTo>
                  <a:pt x="15236" y="12002"/>
                </a:lnTo>
                <a:lnTo>
                  <a:pt x="15293" y="11983"/>
                </a:lnTo>
                <a:close/>
                <a:moveTo>
                  <a:pt x="18165" y="11546"/>
                </a:moveTo>
                <a:lnTo>
                  <a:pt x="18222" y="11603"/>
                </a:lnTo>
                <a:lnTo>
                  <a:pt x="18241" y="11641"/>
                </a:lnTo>
                <a:lnTo>
                  <a:pt x="18222" y="11774"/>
                </a:lnTo>
                <a:lnTo>
                  <a:pt x="18222" y="11888"/>
                </a:lnTo>
                <a:lnTo>
                  <a:pt x="18203" y="11907"/>
                </a:lnTo>
                <a:lnTo>
                  <a:pt x="18032" y="12002"/>
                </a:lnTo>
                <a:lnTo>
                  <a:pt x="17918" y="12002"/>
                </a:lnTo>
                <a:lnTo>
                  <a:pt x="17823" y="12021"/>
                </a:lnTo>
                <a:lnTo>
                  <a:pt x="17690" y="12021"/>
                </a:lnTo>
                <a:lnTo>
                  <a:pt x="17594" y="12059"/>
                </a:lnTo>
                <a:lnTo>
                  <a:pt x="17499" y="12154"/>
                </a:lnTo>
                <a:lnTo>
                  <a:pt x="17385" y="12192"/>
                </a:lnTo>
                <a:lnTo>
                  <a:pt x="17214" y="12364"/>
                </a:lnTo>
                <a:lnTo>
                  <a:pt x="17081" y="12345"/>
                </a:lnTo>
                <a:lnTo>
                  <a:pt x="16967" y="12345"/>
                </a:lnTo>
                <a:lnTo>
                  <a:pt x="16967" y="12288"/>
                </a:lnTo>
                <a:lnTo>
                  <a:pt x="16929" y="12192"/>
                </a:lnTo>
                <a:lnTo>
                  <a:pt x="16891" y="12078"/>
                </a:lnTo>
                <a:lnTo>
                  <a:pt x="16986" y="12078"/>
                </a:lnTo>
                <a:lnTo>
                  <a:pt x="17081" y="12059"/>
                </a:lnTo>
                <a:lnTo>
                  <a:pt x="17176" y="12097"/>
                </a:lnTo>
                <a:lnTo>
                  <a:pt x="17271" y="12116"/>
                </a:lnTo>
                <a:lnTo>
                  <a:pt x="17328" y="12021"/>
                </a:lnTo>
                <a:lnTo>
                  <a:pt x="17423" y="11926"/>
                </a:lnTo>
                <a:lnTo>
                  <a:pt x="18032" y="11603"/>
                </a:lnTo>
                <a:lnTo>
                  <a:pt x="18165" y="11546"/>
                </a:lnTo>
                <a:close/>
                <a:moveTo>
                  <a:pt x="18317" y="12269"/>
                </a:moveTo>
                <a:lnTo>
                  <a:pt x="18412" y="12288"/>
                </a:lnTo>
                <a:lnTo>
                  <a:pt x="18469" y="12345"/>
                </a:lnTo>
                <a:lnTo>
                  <a:pt x="18488" y="12383"/>
                </a:lnTo>
                <a:lnTo>
                  <a:pt x="18488" y="12497"/>
                </a:lnTo>
                <a:lnTo>
                  <a:pt x="18393" y="12516"/>
                </a:lnTo>
                <a:lnTo>
                  <a:pt x="18336" y="12516"/>
                </a:lnTo>
                <a:lnTo>
                  <a:pt x="18241" y="12497"/>
                </a:lnTo>
                <a:lnTo>
                  <a:pt x="18222" y="12459"/>
                </a:lnTo>
                <a:lnTo>
                  <a:pt x="18184" y="12402"/>
                </a:lnTo>
                <a:lnTo>
                  <a:pt x="18203" y="12307"/>
                </a:lnTo>
                <a:lnTo>
                  <a:pt x="18203" y="12288"/>
                </a:lnTo>
                <a:lnTo>
                  <a:pt x="18222" y="12269"/>
                </a:lnTo>
                <a:close/>
                <a:moveTo>
                  <a:pt x="16415" y="12402"/>
                </a:moveTo>
                <a:lnTo>
                  <a:pt x="16434" y="12440"/>
                </a:lnTo>
                <a:lnTo>
                  <a:pt x="16491" y="12459"/>
                </a:lnTo>
                <a:lnTo>
                  <a:pt x="16491" y="12554"/>
                </a:lnTo>
                <a:lnTo>
                  <a:pt x="16529" y="12573"/>
                </a:lnTo>
                <a:lnTo>
                  <a:pt x="16415" y="12687"/>
                </a:lnTo>
                <a:lnTo>
                  <a:pt x="16301" y="12687"/>
                </a:lnTo>
                <a:lnTo>
                  <a:pt x="16244" y="12649"/>
                </a:lnTo>
                <a:lnTo>
                  <a:pt x="16244" y="12630"/>
                </a:lnTo>
                <a:lnTo>
                  <a:pt x="16225" y="12573"/>
                </a:lnTo>
                <a:lnTo>
                  <a:pt x="16225" y="12554"/>
                </a:lnTo>
                <a:lnTo>
                  <a:pt x="16282" y="12440"/>
                </a:lnTo>
                <a:lnTo>
                  <a:pt x="16320" y="12402"/>
                </a:lnTo>
                <a:close/>
                <a:moveTo>
                  <a:pt x="5402" y="12059"/>
                </a:moveTo>
                <a:lnTo>
                  <a:pt x="5421" y="12212"/>
                </a:lnTo>
                <a:lnTo>
                  <a:pt x="5459" y="12364"/>
                </a:lnTo>
                <a:lnTo>
                  <a:pt x="5497" y="12383"/>
                </a:lnTo>
                <a:lnTo>
                  <a:pt x="5554" y="12440"/>
                </a:lnTo>
                <a:lnTo>
                  <a:pt x="5592" y="12725"/>
                </a:lnTo>
                <a:lnTo>
                  <a:pt x="5592" y="12877"/>
                </a:lnTo>
                <a:lnTo>
                  <a:pt x="5649" y="12934"/>
                </a:lnTo>
                <a:lnTo>
                  <a:pt x="5744" y="12934"/>
                </a:lnTo>
                <a:lnTo>
                  <a:pt x="5782" y="12839"/>
                </a:lnTo>
                <a:lnTo>
                  <a:pt x="5878" y="12839"/>
                </a:lnTo>
                <a:lnTo>
                  <a:pt x="5897" y="12953"/>
                </a:lnTo>
                <a:lnTo>
                  <a:pt x="5859" y="13067"/>
                </a:lnTo>
                <a:lnTo>
                  <a:pt x="5744" y="13201"/>
                </a:lnTo>
                <a:lnTo>
                  <a:pt x="5592" y="13163"/>
                </a:lnTo>
                <a:lnTo>
                  <a:pt x="5459" y="13163"/>
                </a:lnTo>
                <a:lnTo>
                  <a:pt x="5402" y="13315"/>
                </a:lnTo>
                <a:lnTo>
                  <a:pt x="5516" y="13410"/>
                </a:lnTo>
                <a:lnTo>
                  <a:pt x="5421" y="13524"/>
                </a:lnTo>
                <a:lnTo>
                  <a:pt x="5307" y="13676"/>
                </a:lnTo>
                <a:lnTo>
                  <a:pt x="5136" y="13581"/>
                </a:lnTo>
                <a:lnTo>
                  <a:pt x="5041" y="13448"/>
                </a:lnTo>
                <a:lnTo>
                  <a:pt x="5269" y="13315"/>
                </a:lnTo>
                <a:lnTo>
                  <a:pt x="5288" y="13105"/>
                </a:lnTo>
                <a:lnTo>
                  <a:pt x="5459" y="12915"/>
                </a:lnTo>
                <a:lnTo>
                  <a:pt x="5459" y="12744"/>
                </a:lnTo>
                <a:lnTo>
                  <a:pt x="5307" y="12478"/>
                </a:lnTo>
                <a:lnTo>
                  <a:pt x="5269" y="12440"/>
                </a:lnTo>
                <a:lnTo>
                  <a:pt x="5212" y="12402"/>
                </a:lnTo>
                <a:lnTo>
                  <a:pt x="5174" y="12364"/>
                </a:lnTo>
                <a:lnTo>
                  <a:pt x="5022" y="12345"/>
                </a:lnTo>
                <a:lnTo>
                  <a:pt x="4869" y="12173"/>
                </a:lnTo>
                <a:lnTo>
                  <a:pt x="4984" y="12116"/>
                </a:lnTo>
                <a:lnTo>
                  <a:pt x="5117" y="12097"/>
                </a:lnTo>
                <a:lnTo>
                  <a:pt x="5117" y="12059"/>
                </a:lnTo>
                <a:close/>
                <a:moveTo>
                  <a:pt x="3956" y="12934"/>
                </a:moveTo>
                <a:lnTo>
                  <a:pt x="4147" y="12953"/>
                </a:lnTo>
                <a:lnTo>
                  <a:pt x="4318" y="13086"/>
                </a:lnTo>
                <a:lnTo>
                  <a:pt x="4432" y="13144"/>
                </a:lnTo>
                <a:lnTo>
                  <a:pt x="4432" y="13239"/>
                </a:lnTo>
                <a:lnTo>
                  <a:pt x="4318" y="13448"/>
                </a:lnTo>
                <a:lnTo>
                  <a:pt x="4527" y="13543"/>
                </a:lnTo>
                <a:lnTo>
                  <a:pt x="4527" y="13600"/>
                </a:lnTo>
                <a:lnTo>
                  <a:pt x="4508" y="13638"/>
                </a:lnTo>
                <a:lnTo>
                  <a:pt x="4451" y="13676"/>
                </a:lnTo>
                <a:lnTo>
                  <a:pt x="4413" y="13638"/>
                </a:lnTo>
                <a:lnTo>
                  <a:pt x="4204" y="13600"/>
                </a:lnTo>
                <a:lnTo>
                  <a:pt x="4014" y="13695"/>
                </a:lnTo>
                <a:lnTo>
                  <a:pt x="4052" y="13524"/>
                </a:lnTo>
                <a:lnTo>
                  <a:pt x="4204" y="13353"/>
                </a:lnTo>
                <a:lnTo>
                  <a:pt x="4223" y="13239"/>
                </a:lnTo>
                <a:lnTo>
                  <a:pt x="4128" y="13105"/>
                </a:lnTo>
                <a:lnTo>
                  <a:pt x="3995" y="13048"/>
                </a:lnTo>
                <a:lnTo>
                  <a:pt x="3956" y="12934"/>
                </a:lnTo>
                <a:close/>
                <a:moveTo>
                  <a:pt x="19002" y="12402"/>
                </a:moveTo>
                <a:lnTo>
                  <a:pt x="19097" y="12497"/>
                </a:lnTo>
                <a:lnTo>
                  <a:pt x="19192" y="12554"/>
                </a:lnTo>
                <a:lnTo>
                  <a:pt x="19230" y="12592"/>
                </a:lnTo>
                <a:lnTo>
                  <a:pt x="19249" y="12687"/>
                </a:lnTo>
                <a:lnTo>
                  <a:pt x="19287" y="12820"/>
                </a:lnTo>
                <a:lnTo>
                  <a:pt x="19268" y="12934"/>
                </a:lnTo>
                <a:lnTo>
                  <a:pt x="19268" y="13048"/>
                </a:lnTo>
                <a:lnTo>
                  <a:pt x="19173" y="13105"/>
                </a:lnTo>
                <a:lnTo>
                  <a:pt x="19135" y="13144"/>
                </a:lnTo>
                <a:lnTo>
                  <a:pt x="19135" y="13334"/>
                </a:lnTo>
                <a:lnTo>
                  <a:pt x="19097" y="13448"/>
                </a:lnTo>
                <a:lnTo>
                  <a:pt x="19078" y="13543"/>
                </a:lnTo>
                <a:lnTo>
                  <a:pt x="19097" y="13581"/>
                </a:lnTo>
                <a:lnTo>
                  <a:pt x="19097" y="13619"/>
                </a:lnTo>
                <a:lnTo>
                  <a:pt x="19135" y="13714"/>
                </a:lnTo>
                <a:lnTo>
                  <a:pt x="19078" y="13733"/>
                </a:lnTo>
                <a:lnTo>
                  <a:pt x="19040" y="13790"/>
                </a:lnTo>
                <a:lnTo>
                  <a:pt x="18907" y="13676"/>
                </a:lnTo>
                <a:lnTo>
                  <a:pt x="18945" y="13619"/>
                </a:lnTo>
                <a:lnTo>
                  <a:pt x="18964" y="13524"/>
                </a:lnTo>
                <a:lnTo>
                  <a:pt x="18812" y="13391"/>
                </a:lnTo>
                <a:lnTo>
                  <a:pt x="18698" y="13239"/>
                </a:lnTo>
                <a:lnTo>
                  <a:pt x="18374" y="13067"/>
                </a:lnTo>
                <a:lnTo>
                  <a:pt x="18412" y="13029"/>
                </a:lnTo>
                <a:lnTo>
                  <a:pt x="18679" y="12858"/>
                </a:lnTo>
                <a:lnTo>
                  <a:pt x="18774" y="12820"/>
                </a:lnTo>
                <a:lnTo>
                  <a:pt x="18812" y="12763"/>
                </a:lnTo>
                <a:lnTo>
                  <a:pt x="18907" y="12744"/>
                </a:lnTo>
                <a:lnTo>
                  <a:pt x="18888" y="12725"/>
                </a:lnTo>
                <a:lnTo>
                  <a:pt x="18888" y="12611"/>
                </a:lnTo>
                <a:lnTo>
                  <a:pt x="18869" y="12497"/>
                </a:lnTo>
                <a:lnTo>
                  <a:pt x="18964" y="12459"/>
                </a:lnTo>
                <a:lnTo>
                  <a:pt x="19002" y="12402"/>
                </a:lnTo>
                <a:close/>
                <a:moveTo>
                  <a:pt x="18660" y="13581"/>
                </a:moveTo>
                <a:lnTo>
                  <a:pt x="18679" y="13619"/>
                </a:lnTo>
                <a:lnTo>
                  <a:pt x="18698" y="13638"/>
                </a:lnTo>
                <a:lnTo>
                  <a:pt x="18698" y="13714"/>
                </a:lnTo>
                <a:lnTo>
                  <a:pt x="18679" y="13809"/>
                </a:lnTo>
                <a:lnTo>
                  <a:pt x="18564" y="13866"/>
                </a:lnTo>
                <a:lnTo>
                  <a:pt x="18431" y="13809"/>
                </a:lnTo>
                <a:lnTo>
                  <a:pt x="18412" y="13790"/>
                </a:lnTo>
                <a:lnTo>
                  <a:pt x="18412" y="13771"/>
                </a:lnTo>
                <a:lnTo>
                  <a:pt x="18393" y="13676"/>
                </a:lnTo>
                <a:lnTo>
                  <a:pt x="18412" y="13638"/>
                </a:lnTo>
                <a:lnTo>
                  <a:pt x="18431" y="13600"/>
                </a:lnTo>
                <a:lnTo>
                  <a:pt x="18564" y="13600"/>
                </a:lnTo>
                <a:lnTo>
                  <a:pt x="18660" y="13581"/>
                </a:lnTo>
                <a:close/>
                <a:moveTo>
                  <a:pt x="16891" y="13676"/>
                </a:moveTo>
                <a:lnTo>
                  <a:pt x="16967" y="13695"/>
                </a:lnTo>
                <a:lnTo>
                  <a:pt x="16967" y="13714"/>
                </a:lnTo>
                <a:lnTo>
                  <a:pt x="17062" y="13828"/>
                </a:lnTo>
                <a:lnTo>
                  <a:pt x="17043" y="13866"/>
                </a:lnTo>
                <a:lnTo>
                  <a:pt x="17005" y="13904"/>
                </a:lnTo>
                <a:lnTo>
                  <a:pt x="16853" y="13904"/>
                </a:lnTo>
                <a:lnTo>
                  <a:pt x="16757" y="13885"/>
                </a:lnTo>
                <a:lnTo>
                  <a:pt x="16719" y="13790"/>
                </a:lnTo>
                <a:lnTo>
                  <a:pt x="16719" y="13695"/>
                </a:lnTo>
                <a:lnTo>
                  <a:pt x="16853" y="13676"/>
                </a:lnTo>
                <a:close/>
                <a:moveTo>
                  <a:pt x="16681" y="13961"/>
                </a:moveTo>
                <a:lnTo>
                  <a:pt x="16700" y="13980"/>
                </a:lnTo>
                <a:lnTo>
                  <a:pt x="16700" y="14114"/>
                </a:lnTo>
                <a:lnTo>
                  <a:pt x="16586" y="14114"/>
                </a:lnTo>
                <a:lnTo>
                  <a:pt x="16529" y="14076"/>
                </a:lnTo>
                <a:lnTo>
                  <a:pt x="16624" y="13999"/>
                </a:lnTo>
                <a:lnTo>
                  <a:pt x="16681" y="13961"/>
                </a:lnTo>
                <a:close/>
                <a:moveTo>
                  <a:pt x="18622" y="14285"/>
                </a:moveTo>
                <a:lnTo>
                  <a:pt x="18622" y="14304"/>
                </a:lnTo>
                <a:lnTo>
                  <a:pt x="18869" y="14304"/>
                </a:lnTo>
                <a:lnTo>
                  <a:pt x="18907" y="14342"/>
                </a:lnTo>
                <a:lnTo>
                  <a:pt x="18945" y="14361"/>
                </a:lnTo>
                <a:lnTo>
                  <a:pt x="19097" y="14304"/>
                </a:lnTo>
                <a:lnTo>
                  <a:pt x="19154" y="14437"/>
                </a:lnTo>
                <a:lnTo>
                  <a:pt x="19192" y="14532"/>
                </a:lnTo>
                <a:lnTo>
                  <a:pt x="19097" y="14570"/>
                </a:lnTo>
                <a:lnTo>
                  <a:pt x="19078" y="14627"/>
                </a:lnTo>
                <a:lnTo>
                  <a:pt x="19059" y="14646"/>
                </a:lnTo>
                <a:lnTo>
                  <a:pt x="18888" y="14532"/>
                </a:lnTo>
                <a:lnTo>
                  <a:pt x="18850" y="14551"/>
                </a:lnTo>
                <a:lnTo>
                  <a:pt x="18755" y="14551"/>
                </a:lnTo>
                <a:lnTo>
                  <a:pt x="18698" y="14589"/>
                </a:lnTo>
                <a:lnTo>
                  <a:pt x="18603" y="14646"/>
                </a:lnTo>
                <a:lnTo>
                  <a:pt x="18507" y="14627"/>
                </a:lnTo>
                <a:lnTo>
                  <a:pt x="18412" y="14570"/>
                </a:lnTo>
                <a:lnTo>
                  <a:pt x="18412" y="14532"/>
                </a:lnTo>
                <a:lnTo>
                  <a:pt x="18431" y="14437"/>
                </a:lnTo>
                <a:lnTo>
                  <a:pt x="18526" y="14342"/>
                </a:lnTo>
                <a:lnTo>
                  <a:pt x="18622" y="14285"/>
                </a:lnTo>
                <a:close/>
                <a:moveTo>
                  <a:pt x="6619" y="14627"/>
                </a:moveTo>
                <a:lnTo>
                  <a:pt x="6543" y="14855"/>
                </a:lnTo>
                <a:lnTo>
                  <a:pt x="6391" y="14951"/>
                </a:lnTo>
                <a:lnTo>
                  <a:pt x="6239" y="14951"/>
                </a:lnTo>
                <a:lnTo>
                  <a:pt x="6258" y="14836"/>
                </a:lnTo>
                <a:lnTo>
                  <a:pt x="6296" y="14836"/>
                </a:lnTo>
                <a:lnTo>
                  <a:pt x="6391" y="14874"/>
                </a:lnTo>
                <a:lnTo>
                  <a:pt x="6486" y="14760"/>
                </a:lnTo>
                <a:lnTo>
                  <a:pt x="6619" y="14627"/>
                </a:lnTo>
                <a:close/>
                <a:moveTo>
                  <a:pt x="8579" y="12478"/>
                </a:moveTo>
                <a:lnTo>
                  <a:pt x="8579" y="15217"/>
                </a:lnTo>
                <a:lnTo>
                  <a:pt x="9453" y="15217"/>
                </a:lnTo>
                <a:lnTo>
                  <a:pt x="9453" y="13790"/>
                </a:lnTo>
                <a:lnTo>
                  <a:pt x="9492" y="13619"/>
                </a:lnTo>
                <a:lnTo>
                  <a:pt x="9587" y="13486"/>
                </a:lnTo>
                <a:lnTo>
                  <a:pt x="9739" y="13391"/>
                </a:lnTo>
                <a:lnTo>
                  <a:pt x="9910" y="13353"/>
                </a:lnTo>
                <a:lnTo>
                  <a:pt x="14133" y="13353"/>
                </a:lnTo>
                <a:lnTo>
                  <a:pt x="14114" y="13239"/>
                </a:lnTo>
                <a:lnTo>
                  <a:pt x="13809" y="12858"/>
                </a:lnTo>
                <a:lnTo>
                  <a:pt x="13353" y="12573"/>
                </a:lnTo>
                <a:lnTo>
                  <a:pt x="12687" y="12478"/>
                </a:lnTo>
                <a:close/>
                <a:moveTo>
                  <a:pt x="16796" y="14855"/>
                </a:moveTo>
                <a:lnTo>
                  <a:pt x="16834" y="14951"/>
                </a:lnTo>
                <a:lnTo>
                  <a:pt x="16929" y="14970"/>
                </a:lnTo>
                <a:lnTo>
                  <a:pt x="16929" y="15008"/>
                </a:lnTo>
                <a:lnTo>
                  <a:pt x="16891" y="15103"/>
                </a:lnTo>
                <a:lnTo>
                  <a:pt x="16796" y="15198"/>
                </a:lnTo>
                <a:lnTo>
                  <a:pt x="16757" y="15217"/>
                </a:lnTo>
                <a:lnTo>
                  <a:pt x="16624" y="15217"/>
                </a:lnTo>
                <a:lnTo>
                  <a:pt x="16586" y="15255"/>
                </a:lnTo>
                <a:lnTo>
                  <a:pt x="16491" y="15293"/>
                </a:lnTo>
                <a:lnTo>
                  <a:pt x="16263" y="15293"/>
                </a:lnTo>
                <a:lnTo>
                  <a:pt x="16225" y="15122"/>
                </a:lnTo>
                <a:lnTo>
                  <a:pt x="16206" y="15103"/>
                </a:lnTo>
                <a:lnTo>
                  <a:pt x="16225" y="15065"/>
                </a:lnTo>
                <a:lnTo>
                  <a:pt x="16244" y="15027"/>
                </a:lnTo>
                <a:lnTo>
                  <a:pt x="16339" y="14931"/>
                </a:lnTo>
                <a:lnTo>
                  <a:pt x="16339" y="14912"/>
                </a:lnTo>
                <a:lnTo>
                  <a:pt x="16358" y="14855"/>
                </a:lnTo>
                <a:close/>
                <a:moveTo>
                  <a:pt x="17005" y="13999"/>
                </a:moveTo>
                <a:lnTo>
                  <a:pt x="17176" y="14114"/>
                </a:lnTo>
                <a:lnTo>
                  <a:pt x="17195" y="14152"/>
                </a:lnTo>
                <a:lnTo>
                  <a:pt x="17252" y="14171"/>
                </a:lnTo>
                <a:lnTo>
                  <a:pt x="17347" y="14266"/>
                </a:lnTo>
                <a:lnTo>
                  <a:pt x="17347" y="14285"/>
                </a:lnTo>
                <a:lnTo>
                  <a:pt x="17309" y="14380"/>
                </a:lnTo>
                <a:lnTo>
                  <a:pt x="17271" y="14475"/>
                </a:lnTo>
                <a:lnTo>
                  <a:pt x="17271" y="14589"/>
                </a:lnTo>
                <a:lnTo>
                  <a:pt x="17252" y="14722"/>
                </a:lnTo>
                <a:lnTo>
                  <a:pt x="17366" y="14760"/>
                </a:lnTo>
                <a:lnTo>
                  <a:pt x="17480" y="14779"/>
                </a:lnTo>
                <a:lnTo>
                  <a:pt x="17575" y="14741"/>
                </a:lnTo>
                <a:lnTo>
                  <a:pt x="17670" y="14646"/>
                </a:lnTo>
                <a:lnTo>
                  <a:pt x="17728" y="14741"/>
                </a:lnTo>
                <a:lnTo>
                  <a:pt x="17975" y="15008"/>
                </a:lnTo>
                <a:lnTo>
                  <a:pt x="18013" y="15046"/>
                </a:lnTo>
                <a:lnTo>
                  <a:pt x="17918" y="15160"/>
                </a:lnTo>
                <a:lnTo>
                  <a:pt x="17766" y="15312"/>
                </a:lnTo>
                <a:lnTo>
                  <a:pt x="17728" y="15331"/>
                </a:lnTo>
                <a:lnTo>
                  <a:pt x="17594" y="15350"/>
                </a:lnTo>
                <a:lnTo>
                  <a:pt x="17556" y="15236"/>
                </a:lnTo>
                <a:lnTo>
                  <a:pt x="17537" y="15141"/>
                </a:lnTo>
                <a:lnTo>
                  <a:pt x="17499" y="15027"/>
                </a:lnTo>
                <a:lnTo>
                  <a:pt x="17480" y="14970"/>
                </a:lnTo>
                <a:lnTo>
                  <a:pt x="17309" y="14874"/>
                </a:lnTo>
                <a:lnTo>
                  <a:pt x="17157" y="14836"/>
                </a:lnTo>
                <a:lnTo>
                  <a:pt x="17005" y="14684"/>
                </a:lnTo>
                <a:lnTo>
                  <a:pt x="16872" y="14570"/>
                </a:lnTo>
                <a:lnTo>
                  <a:pt x="16643" y="14551"/>
                </a:lnTo>
                <a:lnTo>
                  <a:pt x="16263" y="14646"/>
                </a:lnTo>
                <a:lnTo>
                  <a:pt x="16225" y="14684"/>
                </a:lnTo>
                <a:lnTo>
                  <a:pt x="16206" y="14684"/>
                </a:lnTo>
                <a:lnTo>
                  <a:pt x="16149" y="14722"/>
                </a:lnTo>
                <a:lnTo>
                  <a:pt x="16111" y="14760"/>
                </a:lnTo>
                <a:lnTo>
                  <a:pt x="16111" y="14779"/>
                </a:lnTo>
                <a:lnTo>
                  <a:pt x="16073" y="14836"/>
                </a:lnTo>
                <a:lnTo>
                  <a:pt x="16073" y="14855"/>
                </a:lnTo>
                <a:lnTo>
                  <a:pt x="16035" y="14912"/>
                </a:lnTo>
                <a:lnTo>
                  <a:pt x="15864" y="15008"/>
                </a:lnTo>
                <a:lnTo>
                  <a:pt x="15864" y="14951"/>
                </a:lnTo>
                <a:lnTo>
                  <a:pt x="15844" y="14855"/>
                </a:lnTo>
                <a:lnTo>
                  <a:pt x="15825" y="14741"/>
                </a:lnTo>
                <a:lnTo>
                  <a:pt x="15806" y="14722"/>
                </a:lnTo>
                <a:lnTo>
                  <a:pt x="15806" y="14494"/>
                </a:lnTo>
                <a:lnTo>
                  <a:pt x="15806" y="14456"/>
                </a:lnTo>
                <a:lnTo>
                  <a:pt x="16054" y="14456"/>
                </a:lnTo>
                <a:lnTo>
                  <a:pt x="16111" y="14437"/>
                </a:lnTo>
                <a:lnTo>
                  <a:pt x="16149" y="14380"/>
                </a:lnTo>
                <a:lnTo>
                  <a:pt x="16339" y="14399"/>
                </a:lnTo>
                <a:lnTo>
                  <a:pt x="16453" y="14380"/>
                </a:lnTo>
                <a:lnTo>
                  <a:pt x="16815" y="14380"/>
                </a:lnTo>
                <a:lnTo>
                  <a:pt x="16929" y="14342"/>
                </a:lnTo>
                <a:lnTo>
                  <a:pt x="16910" y="14209"/>
                </a:lnTo>
                <a:lnTo>
                  <a:pt x="16872" y="14190"/>
                </a:lnTo>
                <a:lnTo>
                  <a:pt x="16815" y="14152"/>
                </a:lnTo>
                <a:lnTo>
                  <a:pt x="16815" y="14095"/>
                </a:lnTo>
                <a:lnTo>
                  <a:pt x="16834" y="14057"/>
                </a:lnTo>
                <a:lnTo>
                  <a:pt x="17005" y="13999"/>
                </a:lnTo>
                <a:close/>
                <a:moveTo>
                  <a:pt x="17994" y="14475"/>
                </a:moveTo>
                <a:lnTo>
                  <a:pt x="18260" y="14646"/>
                </a:lnTo>
                <a:lnTo>
                  <a:pt x="18355" y="14817"/>
                </a:lnTo>
                <a:lnTo>
                  <a:pt x="18393" y="14912"/>
                </a:lnTo>
                <a:lnTo>
                  <a:pt x="18412" y="14951"/>
                </a:lnTo>
                <a:lnTo>
                  <a:pt x="18412" y="15141"/>
                </a:lnTo>
                <a:lnTo>
                  <a:pt x="18450" y="15160"/>
                </a:lnTo>
                <a:lnTo>
                  <a:pt x="18545" y="15217"/>
                </a:lnTo>
                <a:lnTo>
                  <a:pt x="18679" y="15217"/>
                </a:lnTo>
                <a:lnTo>
                  <a:pt x="18717" y="15312"/>
                </a:lnTo>
                <a:lnTo>
                  <a:pt x="18717" y="15331"/>
                </a:lnTo>
                <a:lnTo>
                  <a:pt x="18736" y="15350"/>
                </a:lnTo>
                <a:lnTo>
                  <a:pt x="18698" y="15502"/>
                </a:lnTo>
                <a:lnTo>
                  <a:pt x="18583" y="15540"/>
                </a:lnTo>
                <a:lnTo>
                  <a:pt x="18412" y="15521"/>
                </a:lnTo>
                <a:lnTo>
                  <a:pt x="18393" y="15426"/>
                </a:lnTo>
                <a:lnTo>
                  <a:pt x="18336" y="15331"/>
                </a:lnTo>
                <a:lnTo>
                  <a:pt x="18336" y="15217"/>
                </a:lnTo>
                <a:lnTo>
                  <a:pt x="18317" y="15103"/>
                </a:lnTo>
                <a:lnTo>
                  <a:pt x="18317" y="15065"/>
                </a:lnTo>
                <a:lnTo>
                  <a:pt x="18298" y="14970"/>
                </a:lnTo>
                <a:lnTo>
                  <a:pt x="18279" y="14855"/>
                </a:lnTo>
                <a:lnTo>
                  <a:pt x="18184" y="14874"/>
                </a:lnTo>
                <a:lnTo>
                  <a:pt x="18051" y="14779"/>
                </a:lnTo>
                <a:lnTo>
                  <a:pt x="18013" y="14684"/>
                </a:lnTo>
                <a:lnTo>
                  <a:pt x="17918" y="14570"/>
                </a:lnTo>
                <a:lnTo>
                  <a:pt x="17937" y="14532"/>
                </a:lnTo>
                <a:lnTo>
                  <a:pt x="17994" y="14475"/>
                </a:lnTo>
                <a:close/>
                <a:moveTo>
                  <a:pt x="17861" y="15407"/>
                </a:moveTo>
                <a:lnTo>
                  <a:pt x="18051" y="15426"/>
                </a:lnTo>
                <a:lnTo>
                  <a:pt x="18032" y="15445"/>
                </a:lnTo>
                <a:lnTo>
                  <a:pt x="18013" y="15502"/>
                </a:lnTo>
                <a:lnTo>
                  <a:pt x="17994" y="15597"/>
                </a:lnTo>
                <a:lnTo>
                  <a:pt x="17880" y="15597"/>
                </a:lnTo>
                <a:lnTo>
                  <a:pt x="17766" y="15616"/>
                </a:lnTo>
                <a:lnTo>
                  <a:pt x="17747" y="15578"/>
                </a:lnTo>
                <a:lnTo>
                  <a:pt x="17747" y="15540"/>
                </a:lnTo>
                <a:lnTo>
                  <a:pt x="17728" y="15502"/>
                </a:lnTo>
                <a:lnTo>
                  <a:pt x="17823" y="15445"/>
                </a:lnTo>
                <a:lnTo>
                  <a:pt x="17861" y="15407"/>
                </a:lnTo>
                <a:close/>
                <a:moveTo>
                  <a:pt x="19192" y="14741"/>
                </a:moveTo>
                <a:lnTo>
                  <a:pt x="19382" y="14779"/>
                </a:lnTo>
                <a:lnTo>
                  <a:pt x="19420" y="14817"/>
                </a:lnTo>
                <a:lnTo>
                  <a:pt x="19458" y="14912"/>
                </a:lnTo>
                <a:lnTo>
                  <a:pt x="19573" y="15046"/>
                </a:lnTo>
                <a:lnTo>
                  <a:pt x="19573" y="15103"/>
                </a:lnTo>
                <a:lnTo>
                  <a:pt x="19630" y="15217"/>
                </a:lnTo>
                <a:lnTo>
                  <a:pt x="19649" y="15331"/>
                </a:lnTo>
                <a:lnTo>
                  <a:pt x="19668" y="15388"/>
                </a:lnTo>
                <a:lnTo>
                  <a:pt x="19725" y="15521"/>
                </a:lnTo>
                <a:lnTo>
                  <a:pt x="19687" y="15616"/>
                </a:lnTo>
                <a:lnTo>
                  <a:pt x="19687" y="15673"/>
                </a:lnTo>
                <a:lnTo>
                  <a:pt x="19554" y="15692"/>
                </a:lnTo>
                <a:lnTo>
                  <a:pt x="19496" y="15635"/>
                </a:lnTo>
                <a:lnTo>
                  <a:pt x="19477" y="15540"/>
                </a:lnTo>
                <a:lnTo>
                  <a:pt x="19192" y="15502"/>
                </a:lnTo>
                <a:lnTo>
                  <a:pt x="19097" y="15521"/>
                </a:lnTo>
                <a:lnTo>
                  <a:pt x="19002" y="15521"/>
                </a:lnTo>
                <a:lnTo>
                  <a:pt x="18964" y="15426"/>
                </a:lnTo>
                <a:lnTo>
                  <a:pt x="18945" y="15331"/>
                </a:lnTo>
                <a:lnTo>
                  <a:pt x="18945" y="15065"/>
                </a:lnTo>
                <a:lnTo>
                  <a:pt x="19040" y="14970"/>
                </a:lnTo>
                <a:lnTo>
                  <a:pt x="19135" y="14931"/>
                </a:lnTo>
                <a:lnTo>
                  <a:pt x="19154" y="14912"/>
                </a:lnTo>
                <a:lnTo>
                  <a:pt x="19173" y="14817"/>
                </a:lnTo>
                <a:lnTo>
                  <a:pt x="19192" y="14760"/>
                </a:lnTo>
                <a:lnTo>
                  <a:pt x="19192" y="14741"/>
                </a:lnTo>
                <a:close/>
                <a:moveTo>
                  <a:pt x="5307" y="14684"/>
                </a:moveTo>
                <a:lnTo>
                  <a:pt x="5364" y="14741"/>
                </a:lnTo>
                <a:lnTo>
                  <a:pt x="5326" y="14836"/>
                </a:lnTo>
                <a:lnTo>
                  <a:pt x="5136" y="15027"/>
                </a:lnTo>
                <a:lnTo>
                  <a:pt x="5022" y="15160"/>
                </a:lnTo>
                <a:lnTo>
                  <a:pt x="5022" y="15198"/>
                </a:lnTo>
                <a:lnTo>
                  <a:pt x="5041" y="15236"/>
                </a:lnTo>
                <a:lnTo>
                  <a:pt x="4927" y="15388"/>
                </a:lnTo>
                <a:lnTo>
                  <a:pt x="4888" y="15578"/>
                </a:lnTo>
                <a:lnTo>
                  <a:pt x="4984" y="15673"/>
                </a:lnTo>
                <a:lnTo>
                  <a:pt x="5003" y="15787"/>
                </a:lnTo>
                <a:lnTo>
                  <a:pt x="4888" y="15768"/>
                </a:lnTo>
                <a:lnTo>
                  <a:pt x="4736" y="15730"/>
                </a:lnTo>
                <a:lnTo>
                  <a:pt x="4641" y="15730"/>
                </a:lnTo>
                <a:lnTo>
                  <a:pt x="4603" y="15692"/>
                </a:lnTo>
                <a:lnTo>
                  <a:pt x="4622" y="15635"/>
                </a:lnTo>
                <a:lnTo>
                  <a:pt x="4660" y="15635"/>
                </a:lnTo>
                <a:lnTo>
                  <a:pt x="4755" y="15540"/>
                </a:lnTo>
                <a:lnTo>
                  <a:pt x="4736" y="15350"/>
                </a:lnTo>
                <a:lnTo>
                  <a:pt x="4736" y="15331"/>
                </a:lnTo>
                <a:lnTo>
                  <a:pt x="4698" y="15293"/>
                </a:lnTo>
                <a:lnTo>
                  <a:pt x="4679" y="15312"/>
                </a:lnTo>
                <a:lnTo>
                  <a:pt x="4470" y="15255"/>
                </a:lnTo>
                <a:lnTo>
                  <a:pt x="4565" y="15103"/>
                </a:lnTo>
                <a:lnTo>
                  <a:pt x="4565" y="15046"/>
                </a:lnTo>
                <a:lnTo>
                  <a:pt x="4679" y="15046"/>
                </a:lnTo>
                <a:lnTo>
                  <a:pt x="4717" y="15065"/>
                </a:lnTo>
                <a:lnTo>
                  <a:pt x="4736" y="15027"/>
                </a:lnTo>
                <a:lnTo>
                  <a:pt x="4793" y="15008"/>
                </a:lnTo>
                <a:lnTo>
                  <a:pt x="5003" y="14836"/>
                </a:lnTo>
                <a:lnTo>
                  <a:pt x="5269" y="14722"/>
                </a:lnTo>
                <a:lnTo>
                  <a:pt x="5307" y="14684"/>
                </a:lnTo>
                <a:close/>
                <a:moveTo>
                  <a:pt x="12763" y="11812"/>
                </a:moveTo>
                <a:lnTo>
                  <a:pt x="13600" y="11926"/>
                </a:lnTo>
                <a:lnTo>
                  <a:pt x="14285" y="12307"/>
                </a:lnTo>
                <a:lnTo>
                  <a:pt x="14760" y="12953"/>
                </a:lnTo>
                <a:lnTo>
                  <a:pt x="14951" y="13866"/>
                </a:lnTo>
                <a:lnTo>
                  <a:pt x="14779" y="14589"/>
                </a:lnTo>
                <a:lnTo>
                  <a:pt x="14399" y="15236"/>
                </a:lnTo>
                <a:lnTo>
                  <a:pt x="13733" y="15711"/>
                </a:lnTo>
                <a:lnTo>
                  <a:pt x="12763" y="15883"/>
                </a:lnTo>
                <a:lnTo>
                  <a:pt x="8369" y="15883"/>
                </a:lnTo>
                <a:lnTo>
                  <a:pt x="8217" y="15864"/>
                </a:lnTo>
                <a:lnTo>
                  <a:pt x="8065" y="15730"/>
                </a:lnTo>
                <a:lnTo>
                  <a:pt x="7970" y="15597"/>
                </a:lnTo>
                <a:lnTo>
                  <a:pt x="7932" y="15426"/>
                </a:lnTo>
                <a:lnTo>
                  <a:pt x="7932" y="12250"/>
                </a:lnTo>
                <a:lnTo>
                  <a:pt x="7970" y="12078"/>
                </a:lnTo>
                <a:lnTo>
                  <a:pt x="8065" y="11926"/>
                </a:lnTo>
                <a:lnTo>
                  <a:pt x="8217" y="11831"/>
                </a:lnTo>
                <a:lnTo>
                  <a:pt x="8369" y="11812"/>
                </a:lnTo>
                <a:close/>
                <a:moveTo>
                  <a:pt x="16529" y="15483"/>
                </a:moveTo>
                <a:lnTo>
                  <a:pt x="16529" y="15502"/>
                </a:lnTo>
                <a:lnTo>
                  <a:pt x="16586" y="15597"/>
                </a:lnTo>
                <a:lnTo>
                  <a:pt x="16605" y="15711"/>
                </a:lnTo>
                <a:lnTo>
                  <a:pt x="16662" y="15806"/>
                </a:lnTo>
                <a:lnTo>
                  <a:pt x="16662" y="15902"/>
                </a:lnTo>
                <a:lnTo>
                  <a:pt x="16681" y="15921"/>
                </a:lnTo>
                <a:lnTo>
                  <a:pt x="16700" y="16054"/>
                </a:lnTo>
                <a:lnTo>
                  <a:pt x="16662" y="16092"/>
                </a:lnTo>
                <a:lnTo>
                  <a:pt x="16491" y="16092"/>
                </a:lnTo>
                <a:lnTo>
                  <a:pt x="16396" y="15997"/>
                </a:lnTo>
                <a:lnTo>
                  <a:pt x="16396" y="15883"/>
                </a:lnTo>
                <a:lnTo>
                  <a:pt x="16415" y="15787"/>
                </a:lnTo>
                <a:lnTo>
                  <a:pt x="16415" y="15692"/>
                </a:lnTo>
                <a:lnTo>
                  <a:pt x="16434" y="15597"/>
                </a:lnTo>
                <a:lnTo>
                  <a:pt x="16434" y="15483"/>
                </a:lnTo>
                <a:close/>
                <a:moveTo>
                  <a:pt x="17005" y="15502"/>
                </a:moveTo>
                <a:lnTo>
                  <a:pt x="17233" y="15521"/>
                </a:lnTo>
                <a:lnTo>
                  <a:pt x="17366" y="15540"/>
                </a:lnTo>
                <a:lnTo>
                  <a:pt x="17404" y="15540"/>
                </a:lnTo>
                <a:lnTo>
                  <a:pt x="17309" y="15635"/>
                </a:lnTo>
                <a:lnTo>
                  <a:pt x="17195" y="15730"/>
                </a:lnTo>
                <a:lnTo>
                  <a:pt x="17176" y="15768"/>
                </a:lnTo>
                <a:lnTo>
                  <a:pt x="17157" y="15864"/>
                </a:lnTo>
                <a:lnTo>
                  <a:pt x="17100" y="15902"/>
                </a:lnTo>
                <a:lnTo>
                  <a:pt x="17005" y="16073"/>
                </a:lnTo>
                <a:lnTo>
                  <a:pt x="17005" y="16092"/>
                </a:lnTo>
                <a:lnTo>
                  <a:pt x="16796" y="16054"/>
                </a:lnTo>
                <a:lnTo>
                  <a:pt x="16777" y="15921"/>
                </a:lnTo>
                <a:lnTo>
                  <a:pt x="16757" y="15883"/>
                </a:lnTo>
                <a:lnTo>
                  <a:pt x="16757" y="15768"/>
                </a:lnTo>
                <a:lnTo>
                  <a:pt x="16777" y="15768"/>
                </a:lnTo>
                <a:lnTo>
                  <a:pt x="16891" y="15635"/>
                </a:lnTo>
                <a:lnTo>
                  <a:pt x="16986" y="15521"/>
                </a:lnTo>
                <a:lnTo>
                  <a:pt x="17005" y="15502"/>
                </a:lnTo>
                <a:close/>
                <a:moveTo>
                  <a:pt x="18469" y="15921"/>
                </a:moveTo>
                <a:lnTo>
                  <a:pt x="18507" y="16016"/>
                </a:lnTo>
                <a:lnTo>
                  <a:pt x="18469" y="16168"/>
                </a:lnTo>
                <a:lnTo>
                  <a:pt x="18431" y="16187"/>
                </a:lnTo>
                <a:lnTo>
                  <a:pt x="18412" y="16244"/>
                </a:lnTo>
                <a:lnTo>
                  <a:pt x="18317" y="16244"/>
                </a:lnTo>
                <a:lnTo>
                  <a:pt x="18298" y="16149"/>
                </a:lnTo>
                <a:lnTo>
                  <a:pt x="18298" y="16092"/>
                </a:lnTo>
                <a:lnTo>
                  <a:pt x="18336" y="15978"/>
                </a:lnTo>
                <a:lnTo>
                  <a:pt x="18355" y="15959"/>
                </a:lnTo>
                <a:lnTo>
                  <a:pt x="18469" y="15921"/>
                </a:lnTo>
                <a:close/>
                <a:moveTo>
                  <a:pt x="3956" y="16225"/>
                </a:moveTo>
                <a:lnTo>
                  <a:pt x="4090" y="16320"/>
                </a:lnTo>
                <a:lnTo>
                  <a:pt x="3995" y="16434"/>
                </a:lnTo>
                <a:lnTo>
                  <a:pt x="3956" y="16396"/>
                </a:lnTo>
                <a:lnTo>
                  <a:pt x="3956" y="16225"/>
                </a:lnTo>
                <a:close/>
                <a:moveTo>
                  <a:pt x="15654" y="16187"/>
                </a:moveTo>
                <a:lnTo>
                  <a:pt x="15749" y="16206"/>
                </a:lnTo>
                <a:lnTo>
                  <a:pt x="15844" y="16339"/>
                </a:lnTo>
                <a:lnTo>
                  <a:pt x="15806" y="16434"/>
                </a:lnTo>
                <a:lnTo>
                  <a:pt x="15768" y="16434"/>
                </a:lnTo>
                <a:lnTo>
                  <a:pt x="15749" y="16453"/>
                </a:lnTo>
                <a:lnTo>
                  <a:pt x="15654" y="16453"/>
                </a:lnTo>
                <a:lnTo>
                  <a:pt x="15654" y="16339"/>
                </a:lnTo>
                <a:lnTo>
                  <a:pt x="15616" y="16263"/>
                </a:lnTo>
                <a:lnTo>
                  <a:pt x="15616" y="16206"/>
                </a:lnTo>
                <a:lnTo>
                  <a:pt x="15654" y="16187"/>
                </a:lnTo>
                <a:close/>
                <a:moveTo>
                  <a:pt x="5478" y="16377"/>
                </a:moveTo>
                <a:lnTo>
                  <a:pt x="5668" y="16472"/>
                </a:lnTo>
                <a:lnTo>
                  <a:pt x="5725" y="16510"/>
                </a:lnTo>
                <a:lnTo>
                  <a:pt x="5687" y="16567"/>
                </a:lnTo>
                <a:lnTo>
                  <a:pt x="5497" y="16567"/>
                </a:lnTo>
                <a:lnTo>
                  <a:pt x="5383" y="16548"/>
                </a:lnTo>
                <a:lnTo>
                  <a:pt x="5269" y="16548"/>
                </a:lnTo>
                <a:lnTo>
                  <a:pt x="5307" y="16510"/>
                </a:lnTo>
                <a:lnTo>
                  <a:pt x="5364" y="16472"/>
                </a:lnTo>
                <a:lnTo>
                  <a:pt x="5478" y="16377"/>
                </a:lnTo>
                <a:close/>
                <a:moveTo>
                  <a:pt x="19382" y="15692"/>
                </a:moveTo>
                <a:lnTo>
                  <a:pt x="19420" y="15864"/>
                </a:lnTo>
                <a:lnTo>
                  <a:pt x="19439" y="15978"/>
                </a:lnTo>
                <a:lnTo>
                  <a:pt x="19477" y="15978"/>
                </a:lnTo>
                <a:lnTo>
                  <a:pt x="19477" y="16016"/>
                </a:lnTo>
                <a:lnTo>
                  <a:pt x="19458" y="16035"/>
                </a:lnTo>
                <a:lnTo>
                  <a:pt x="19420" y="16130"/>
                </a:lnTo>
                <a:lnTo>
                  <a:pt x="19287" y="16263"/>
                </a:lnTo>
                <a:lnTo>
                  <a:pt x="19287" y="16301"/>
                </a:lnTo>
                <a:lnTo>
                  <a:pt x="19268" y="16358"/>
                </a:lnTo>
                <a:lnTo>
                  <a:pt x="19249" y="16453"/>
                </a:lnTo>
                <a:lnTo>
                  <a:pt x="19154" y="16548"/>
                </a:lnTo>
                <a:lnTo>
                  <a:pt x="19059" y="16586"/>
                </a:lnTo>
                <a:lnTo>
                  <a:pt x="19002" y="16415"/>
                </a:lnTo>
                <a:lnTo>
                  <a:pt x="18964" y="16301"/>
                </a:lnTo>
                <a:lnTo>
                  <a:pt x="18945" y="16282"/>
                </a:lnTo>
                <a:lnTo>
                  <a:pt x="18850" y="16111"/>
                </a:lnTo>
                <a:lnTo>
                  <a:pt x="18755" y="15978"/>
                </a:lnTo>
                <a:lnTo>
                  <a:pt x="18793" y="15959"/>
                </a:lnTo>
                <a:lnTo>
                  <a:pt x="18888" y="15959"/>
                </a:lnTo>
                <a:lnTo>
                  <a:pt x="18945" y="15921"/>
                </a:lnTo>
                <a:lnTo>
                  <a:pt x="18983" y="15921"/>
                </a:lnTo>
                <a:lnTo>
                  <a:pt x="19173" y="15959"/>
                </a:lnTo>
                <a:lnTo>
                  <a:pt x="19325" y="15997"/>
                </a:lnTo>
                <a:lnTo>
                  <a:pt x="19344" y="15902"/>
                </a:lnTo>
                <a:lnTo>
                  <a:pt x="19363" y="15844"/>
                </a:lnTo>
                <a:lnTo>
                  <a:pt x="19363" y="15825"/>
                </a:lnTo>
                <a:lnTo>
                  <a:pt x="19382" y="15692"/>
                </a:lnTo>
                <a:close/>
                <a:moveTo>
                  <a:pt x="3861" y="16567"/>
                </a:moveTo>
                <a:lnTo>
                  <a:pt x="3899" y="16586"/>
                </a:lnTo>
                <a:lnTo>
                  <a:pt x="3995" y="16624"/>
                </a:lnTo>
                <a:lnTo>
                  <a:pt x="4033" y="16643"/>
                </a:lnTo>
                <a:lnTo>
                  <a:pt x="3995" y="16643"/>
                </a:lnTo>
                <a:lnTo>
                  <a:pt x="3956" y="16624"/>
                </a:lnTo>
                <a:lnTo>
                  <a:pt x="3785" y="16567"/>
                </a:lnTo>
                <a:close/>
                <a:moveTo>
                  <a:pt x="16244" y="16396"/>
                </a:moveTo>
                <a:lnTo>
                  <a:pt x="16301" y="16434"/>
                </a:lnTo>
                <a:lnTo>
                  <a:pt x="16396" y="16453"/>
                </a:lnTo>
                <a:lnTo>
                  <a:pt x="16396" y="16491"/>
                </a:lnTo>
                <a:lnTo>
                  <a:pt x="16415" y="16548"/>
                </a:lnTo>
                <a:lnTo>
                  <a:pt x="16434" y="16548"/>
                </a:lnTo>
                <a:lnTo>
                  <a:pt x="16434" y="16624"/>
                </a:lnTo>
                <a:lnTo>
                  <a:pt x="16415" y="16643"/>
                </a:lnTo>
                <a:lnTo>
                  <a:pt x="16415" y="16662"/>
                </a:lnTo>
                <a:lnTo>
                  <a:pt x="16301" y="16700"/>
                </a:lnTo>
                <a:lnTo>
                  <a:pt x="16282" y="16700"/>
                </a:lnTo>
                <a:lnTo>
                  <a:pt x="16187" y="16681"/>
                </a:lnTo>
                <a:lnTo>
                  <a:pt x="16092" y="16681"/>
                </a:lnTo>
                <a:lnTo>
                  <a:pt x="16092" y="16548"/>
                </a:lnTo>
                <a:lnTo>
                  <a:pt x="16111" y="16491"/>
                </a:lnTo>
                <a:lnTo>
                  <a:pt x="16111" y="16472"/>
                </a:lnTo>
                <a:lnTo>
                  <a:pt x="16206" y="16453"/>
                </a:lnTo>
                <a:lnTo>
                  <a:pt x="16244" y="16396"/>
                </a:lnTo>
                <a:close/>
                <a:moveTo>
                  <a:pt x="17290" y="16168"/>
                </a:moveTo>
                <a:lnTo>
                  <a:pt x="17461" y="16206"/>
                </a:lnTo>
                <a:lnTo>
                  <a:pt x="17632" y="16244"/>
                </a:lnTo>
                <a:lnTo>
                  <a:pt x="17290" y="16358"/>
                </a:lnTo>
                <a:lnTo>
                  <a:pt x="17347" y="16643"/>
                </a:lnTo>
                <a:lnTo>
                  <a:pt x="17195" y="16681"/>
                </a:lnTo>
                <a:lnTo>
                  <a:pt x="17100" y="16738"/>
                </a:lnTo>
                <a:lnTo>
                  <a:pt x="17138" y="16643"/>
                </a:lnTo>
                <a:lnTo>
                  <a:pt x="17233" y="16453"/>
                </a:lnTo>
                <a:lnTo>
                  <a:pt x="17252" y="16339"/>
                </a:lnTo>
                <a:lnTo>
                  <a:pt x="17271" y="16244"/>
                </a:lnTo>
                <a:lnTo>
                  <a:pt x="17290" y="16187"/>
                </a:lnTo>
                <a:lnTo>
                  <a:pt x="17290" y="16168"/>
                </a:lnTo>
                <a:close/>
                <a:moveTo>
                  <a:pt x="18755" y="16434"/>
                </a:moveTo>
                <a:lnTo>
                  <a:pt x="18717" y="16472"/>
                </a:lnTo>
                <a:lnTo>
                  <a:pt x="18698" y="16567"/>
                </a:lnTo>
                <a:lnTo>
                  <a:pt x="18679" y="16681"/>
                </a:lnTo>
                <a:lnTo>
                  <a:pt x="18679" y="16700"/>
                </a:lnTo>
                <a:lnTo>
                  <a:pt x="18583" y="16872"/>
                </a:lnTo>
                <a:lnTo>
                  <a:pt x="18583" y="16929"/>
                </a:lnTo>
                <a:lnTo>
                  <a:pt x="18488" y="16910"/>
                </a:lnTo>
                <a:lnTo>
                  <a:pt x="18431" y="16796"/>
                </a:lnTo>
                <a:lnTo>
                  <a:pt x="18469" y="16777"/>
                </a:lnTo>
                <a:lnTo>
                  <a:pt x="18507" y="16624"/>
                </a:lnTo>
                <a:lnTo>
                  <a:pt x="18507" y="16586"/>
                </a:lnTo>
                <a:lnTo>
                  <a:pt x="18622" y="16491"/>
                </a:lnTo>
                <a:lnTo>
                  <a:pt x="18717" y="16453"/>
                </a:lnTo>
                <a:lnTo>
                  <a:pt x="18755" y="16434"/>
                </a:lnTo>
                <a:close/>
                <a:moveTo>
                  <a:pt x="4318" y="17138"/>
                </a:moveTo>
                <a:lnTo>
                  <a:pt x="4356" y="17157"/>
                </a:lnTo>
                <a:lnTo>
                  <a:pt x="4375" y="17195"/>
                </a:lnTo>
                <a:lnTo>
                  <a:pt x="4470" y="17233"/>
                </a:lnTo>
                <a:lnTo>
                  <a:pt x="4432" y="17233"/>
                </a:lnTo>
                <a:lnTo>
                  <a:pt x="4375" y="17214"/>
                </a:lnTo>
                <a:lnTo>
                  <a:pt x="4337" y="17195"/>
                </a:lnTo>
                <a:lnTo>
                  <a:pt x="4318" y="17157"/>
                </a:lnTo>
                <a:lnTo>
                  <a:pt x="4318" y="17138"/>
                </a:lnTo>
                <a:close/>
                <a:moveTo>
                  <a:pt x="16206" y="17290"/>
                </a:moveTo>
                <a:lnTo>
                  <a:pt x="16244" y="17309"/>
                </a:lnTo>
                <a:lnTo>
                  <a:pt x="16282" y="17328"/>
                </a:lnTo>
                <a:lnTo>
                  <a:pt x="16301" y="17385"/>
                </a:lnTo>
                <a:lnTo>
                  <a:pt x="16282" y="17442"/>
                </a:lnTo>
                <a:lnTo>
                  <a:pt x="16225" y="17404"/>
                </a:lnTo>
                <a:lnTo>
                  <a:pt x="16187" y="17385"/>
                </a:lnTo>
                <a:lnTo>
                  <a:pt x="16187" y="17328"/>
                </a:lnTo>
                <a:lnTo>
                  <a:pt x="16206" y="17290"/>
                </a:lnTo>
                <a:close/>
                <a:moveTo>
                  <a:pt x="18051" y="16567"/>
                </a:moveTo>
                <a:lnTo>
                  <a:pt x="18051" y="17043"/>
                </a:lnTo>
                <a:lnTo>
                  <a:pt x="18013" y="17100"/>
                </a:lnTo>
                <a:lnTo>
                  <a:pt x="17880" y="17195"/>
                </a:lnTo>
                <a:lnTo>
                  <a:pt x="17747" y="17233"/>
                </a:lnTo>
                <a:lnTo>
                  <a:pt x="17651" y="17290"/>
                </a:lnTo>
                <a:lnTo>
                  <a:pt x="17651" y="17385"/>
                </a:lnTo>
                <a:lnTo>
                  <a:pt x="17632" y="17404"/>
                </a:lnTo>
                <a:lnTo>
                  <a:pt x="17632" y="17423"/>
                </a:lnTo>
                <a:lnTo>
                  <a:pt x="17537" y="17480"/>
                </a:lnTo>
                <a:lnTo>
                  <a:pt x="17480" y="17499"/>
                </a:lnTo>
                <a:lnTo>
                  <a:pt x="17461" y="17499"/>
                </a:lnTo>
                <a:lnTo>
                  <a:pt x="17252" y="17613"/>
                </a:lnTo>
                <a:lnTo>
                  <a:pt x="17252" y="17575"/>
                </a:lnTo>
                <a:lnTo>
                  <a:pt x="17290" y="17461"/>
                </a:lnTo>
                <a:lnTo>
                  <a:pt x="17385" y="17328"/>
                </a:lnTo>
                <a:lnTo>
                  <a:pt x="17404" y="17309"/>
                </a:lnTo>
                <a:lnTo>
                  <a:pt x="17518" y="17290"/>
                </a:lnTo>
                <a:lnTo>
                  <a:pt x="17632" y="17195"/>
                </a:lnTo>
                <a:lnTo>
                  <a:pt x="17728" y="17024"/>
                </a:lnTo>
                <a:lnTo>
                  <a:pt x="17823" y="16910"/>
                </a:lnTo>
                <a:lnTo>
                  <a:pt x="17842" y="16872"/>
                </a:lnTo>
                <a:lnTo>
                  <a:pt x="17861" y="16834"/>
                </a:lnTo>
                <a:lnTo>
                  <a:pt x="18032" y="16624"/>
                </a:lnTo>
                <a:lnTo>
                  <a:pt x="18051" y="16567"/>
                </a:lnTo>
                <a:close/>
                <a:moveTo>
                  <a:pt x="3386" y="16948"/>
                </a:moveTo>
                <a:lnTo>
                  <a:pt x="3557" y="17043"/>
                </a:lnTo>
                <a:lnTo>
                  <a:pt x="3595" y="17043"/>
                </a:lnTo>
                <a:lnTo>
                  <a:pt x="3595" y="17005"/>
                </a:lnTo>
                <a:lnTo>
                  <a:pt x="3633" y="17043"/>
                </a:lnTo>
                <a:lnTo>
                  <a:pt x="3633" y="17100"/>
                </a:lnTo>
                <a:lnTo>
                  <a:pt x="3652" y="17233"/>
                </a:lnTo>
                <a:lnTo>
                  <a:pt x="3652" y="17252"/>
                </a:lnTo>
                <a:lnTo>
                  <a:pt x="3633" y="17252"/>
                </a:lnTo>
                <a:lnTo>
                  <a:pt x="3652" y="17404"/>
                </a:lnTo>
                <a:lnTo>
                  <a:pt x="3690" y="17518"/>
                </a:lnTo>
                <a:lnTo>
                  <a:pt x="3823" y="17537"/>
                </a:lnTo>
                <a:lnTo>
                  <a:pt x="3937" y="17518"/>
                </a:lnTo>
                <a:lnTo>
                  <a:pt x="3956" y="17499"/>
                </a:lnTo>
                <a:lnTo>
                  <a:pt x="4090" y="17499"/>
                </a:lnTo>
                <a:lnTo>
                  <a:pt x="4090" y="17594"/>
                </a:lnTo>
                <a:lnTo>
                  <a:pt x="4071" y="17632"/>
                </a:lnTo>
                <a:lnTo>
                  <a:pt x="3861" y="17632"/>
                </a:lnTo>
                <a:lnTo>
                  <a:pt x="3823" y="17613"/>
                </a:lnTo>
                <a:lnTo>
                  <a:pt x="3728" y="17575"/>
                </a:lnTo>
                <a:lnTo>
                  <a:pt x="3690" y="17594"/>
                </a:lnTo>
                <a:lnTo>
                  <a:pt x="3652" y="17594"/>
                </a:lnTo>
                <a:lnTo>
                  <a:pt x="3462" y="17575"/>
                </a:lnTo>
                <a:lnTo>
                  <a:pt x="3481" y="17290"/>
                </a:lnTo>
                <a:lnTo>
                  <a:pt x="3386" y="17195"/>
                </a:lnTo>
                <a:lnTo>
                  <a:pt x="3386" y="16948"/>
                </a:lnTo>
                <a:close/>
                <a:moveTo>
                  <a:pt x="16586" y="16472"/>
                </a:moveTo>
                <a:lnTo>
                  <a:pt x="16700" y="16662"/>
                </a:lnTo>
                <a:lnTo>
                  <a:pt x="16796" y="16796"/>
                </a:lnTo>
                <a:lnTo>
                  <a:pt x="16815" y="16853"/>
                </a:lnTo>
                <a:lnTo>
                  <a:pt x="16910" y="17043"/>
                </a:lnTo>
                <a:lnTo>
                  <a:pt x="17062" y="17328"/>
                </a:lnTo>
                <a:lnTo>
                  <a:pt x="17081" y="17423"/>
                </a:lnTo>
                <a:lnTo>
                  <a:pt x="17043" y="17537"/>
                </a:lnTo>
                <a:lnTo>
                  <a:pt x="16948" y="17632"/>
                </a:lnTo>
                <a:lnTo>
                  <a:pt x="16796" y="17632"/>
                </a:lnTo>
                <a:lnTo>
                  <a:pt x="16662" y="17613"/>
                </a:lnTo>
                <a:lnTo>
                  <a:pt x="16567" y="17518"/>
                </a:lnTo>
                <a:lnTo>
                  <a:pt x="16510" y="17404"/>
                </a:lnTo>
                <a:lnTo>
                  <a:pt x="16510" y="16910"/>
                </a:lnTo>
                <a:lnTo>
                  <a:pt x="16567" y="16738"/>
                </a:lnTo>
                <a:lnTo>
                  <a:pt x="16586" y="16567"/>
                </a:lnTo>
                <a:lnTo>
                  <a:pt x="16586" y="16472"/>
                </a:lnTo>
                <a:close/>
                <a:moveTo>
                  <a:pt x="18013" y="17499"/>
                </a:moveTo>
                <a:lnTo>
                  <a:pt x="18146" y="17613"/>
                </a:lnTo>
                <a:lnTo>
                  <a:pt x="18279" y="17709"/>
                </a:lnTo>
                <a:lnTo>
                  <a:pt x="18222" y="17861"/>
                </a:lnTo>
                <a:lnTo>
                  <a:pt x="18108" y="17899"/>
                </a:lnTo>
                <a:lnTo>
                  <a:pt x="17994" y="17918"/>
                </a:lnTo>
                <a:lnTo>
                  <a:pt x="17937" y="17804"/>
                </a:lnTo>
                <a:lnTo>
                  <a:pt x="17918" y="17709"/>
                </a:lnTo>
                <a:lnTo>
                  <a:pt x="17956" y="17613"/>
                </a:lnTo>
                <a:lnTo>
                  <a:pt x="18013" y="17499"/>
                </a:lnTo>
                <a:close/>
                <a:moveTo>
                  <a:pt x="2149" y="17861"/>
                </a:moveTo>
                <a:lnTo>
                  <a:pt x="2130" y="17899"/>
                </a:lnTo>
                <a:lnTo>
                  <a:pt x="2092" y="17918"/>
                </a:lnTo>
                <a:lnTo>
                  <a:pt x="2054" y="17956"/>
                </a:lnTo>
                <a:lnTo>
                  <a:pt x="2035" y="17918"/>
                </a:lnTo>
                <a:lnTo>
                  <a:pt x="1997" y="17918"/>
                </a:lnTo>
                <a:lnTo>
                  <a:pt x="1997" y="17880"/>
                </a:lnTo>
                <a:lnTo>
                  <a:pt x="2054" y="17861"/>
                </a:lnTo>
                <a:close/>
                <a:moveTo>
                  <a:pt x="2986" y="17842"/>
                </a:moveTo>
                <a:lnTo>
                  <a:pt x="3005" y="17899"/>
                </a:lnTo>
                <a:lnTo>
                  <a:pt x="3005" y="17937"/>
                </a:lnTo>
                <a:lnTo>
                  <a:pt x="2986" y="17994"/>
                </a:lnTo>
                <a:lnTo>
                  <a:pt x="2929" y="17994"/>
                </a:lnTo>
                <a:lnTo>
                  <a:pt x="2891" y="17975"/>
                </a:lnTo>
                <a:lnTo>
                  <a:pt x="2891" y="17918"/>
                </a:lnTo>
                <a:lnTo>
                  <a:pt x="2929" y="17880"/>
                </a:lnTo>
                <a:lnTo>
                  <a:pt x="2986" y="17842"/>
                </a:lnTo>
                <a:close/>
                <a:moveTo>
                  <a:pt x="16567" y="17880"/>
                </a:moveTo>
                <a:lnTo>
                  <a:pt x="16662" y="17899"/>
                </a:lnTo>
                <a:lnTo>
                  <a:pt x="16681" y="17956"/>
                </a:lnTo>
                <a:lnTo>
                  <a:pt x="16605" y="18070"/>
                </a:lnTo>
                <a:lnTo>
                  <a:pt x="16586" y="18070"/>
                </a:lnTo>
                <a:lnTo>
                  <a:pt x="16567" y="18089"/>
                </a:lnTo>
                <a:lnTo>
                  <a:pt x="16510" y="18089"/>
                </a:lnTo>
                <a:lnTo>
                  <a:pt x="16491" y="17975"/>
                </a:lnTo>
                <a:lnTo>
                  <a:pt x="16491" y="17918"/>
                </a:lnTo>
                <a:lnTo>
                  <a:pt x="16510" y="17880"/>
                </a:lnTo>
                <a:close/>
                <a:moveTo>
                  <a:pt x="3728" y="17861"/>
                </a:moveTo>
                <a:lnTo>
                  <a:pt x="3728" y="17880"/>
                </a:lnTo>
                <a:lnTo>
                  <a:pt x="3747" y="17899"/>
                </a:lnTo>
                <a:lnTo>
                  <a:pt x="3766" y="18013"/>
                </a:lnTo>
                <a:lnTo>
                  <a:pt x="3785" y="18070"/>
                </a:lnTo>
                <a:lnTo>
                  <a:pt x="3785" y="18146"/>
                </a:lnTo>
                <a:lnTo>
                  <a:pt x="3766" y="18165"/>
                </a:lnTo>
                <a:lnTo>
                  <a:pt x="3747" y="18203"/>
                </a:lnTo>
                <a:lnTo>
                  <a:pt x="3690" y="18184"/>
                </a:lnTo>
                <a:lnTo>
                  <a:pt x="3671" y="18089"/>
                </a:lnTo>
                <a:lnTo>
                  <a:pt x="3671" y="17918"/>
                </a:lnTo>
                <a:lnTo>
                  <a:pt x="3690" y="17899"/>
                </a:lnTo>
                <a:lnTo>
                  <a:pt x="3728" y="17861"/>
                </a:lnTo>
                <a:close/>
                <a:moveTo>
                  <a:pt x="17347" y="17994"/>
                </a:moveTo>
                <a:lnTo>
                  <a:pt x="17480" y="18013"/>
                </a:lnTo>
                <a:lnTo>
                  <a:pt x="17613" y="18051"/>
                </a:lnTo>
                <a:lnTo>
                  <a:pt x="17632" y="18089"/>
                </a:lnTo>
                <a:lnTo>
                  <a:pt x="17632" y="18184"/>
                </a:lnTo>
                <a:lnTo>
                  <a:pt x="17651" y="18336"/>
                </a:lnTo>
                <a:lnTo>
                  <a:pt x="17423" y="18336"/>
                </a:lnTo>
                <a:lnTo>
                  <a:pt x="17271" y="18184"/>
                </a:lnTo>
                <a:lnTo>
                  <a:pt x="17290" y="18070"/>
                </a:lnTo>
                <a:lnTo>
                  <a:pt x="17328" y="18013"/>
                </a:lnTo>
                <a:lnTo>
                  <a:pt x="17347" y="17994"/>
                </a:lnTo>
                <a:close/>
                <a:moveTo>
                  <a:pt x="5345" y="17975"/>
                </a:moveTo>
                <a:lnTo>
                  <a:pt x="5554" y="18165"/>
                </a:lnTo>
                <a:lnTo>
                  <a:pt x="5459" y="18165"/>
                </a:lnTo>
                <a:lnTo>
                  <a:pt x="5440" y="18203"/>
                </a:lnTo>
                <a:lnTo>
                  <a:pt x="5440" y="18355"/>
                </a:lnTo>
                <a:lnTo>
                  <a:pt x="5345" y="18298"/>
                </a:lnTo>
                <a:lnTo>
                  <a:pt x="5307" y="18279"/>
                </a:lnTo>
                <a:lnTo>
                  <a:pt x="5307" y="18260"/>
                </a:lnTo>
                <a:lnTo>
                  <a:pt x="5288" y="18165"/>
                </a:lnTo>
                <a:lnTo>
                  <a:pt x="5307" y="18108"/>
                </a:lnTo>
                <a:lnTo>
                  <a:pt x="5345" y="17975"/>
                </a:lnTo>
                <a:close/>
                <a:moveTo>
                  <a:pt x="2834" y="18298"/>
                </a:moveTo>
                <a:lnTo>
                  <a:pt x="2853" y="18336"/>
                </a:lnTo>
                <a:lnTo>
                  <a:pt x="2853" y="18355"/>
                </a:lnTo>
                <a:lnTo>
                  <a:pt x="2834" y="18393"/>
                </a:lnTo>
                <a:lnTo>
                  <a:pt x="2796" y="18431"/>
                </a:lnTo>
                <a:lnTo>
                  <a:pt x="2739" y="18374"/>
                </a:lnTo>
                <a:lnTo>
                  <a:pt x="2720" y="18374"/>
                </a:lnTo>
                <a:lnTo>
                  <a:pt x="2720" y="18336"/>
                </a:lnTo>
                <a:lnTo>
                  <a:pt x="2739" y="18298"/>
                </a:lnTo>
                <a:close/>
                <a:moveTo>
                  <a:pt x="15806" y="18260"/>
                </a:moveTo>
                <a:lnTo>
                  <a:pt x="15940" y="18355"/>
                </a:lnTo>
                <a:lnTo>
                  <a:pt x="16054" y="18374"/>
                </a:lnTo>
                <a:lnTo>
                  <a:pt x="16111" y="18393"/>
                </a:lnTo>
                <a:lnTo>
                  <a:pt x="15921" y="18431"/>
                </a:lnTo>
                <a:lnTo>
                  <a:pt x="15806" y="18450"/>
                </a:lnTo>
                <a:lnTo>
                  <a:pt x="15749" y="18450"/>
                </a:lnTo>
                <a:lnTo>
                  <a:pt x="15730" y="18469"/>
                </a:lnTo>
                <a:lnTo>
                  <a:pt x="15540" y="18469"/>
                </a:lnTo>
                <a:lnTo>
                  <a:pt x="15483" y="18431"/>
                </a:lnTo>
                <a:lnTo>
                  <a:pt x="15540" y="18298"/>
                </a:lnTo>
                <a:lnTo>
                  <a:pt x="15654" y="18279"/>
                </a:lnTo>
                <a:lnTo>
                  <a:pt x="15749" y="18279"/>
                </a:lnTo>
                <a:lnTo>
                  <a:pt x="15806" y="18260"/>
                </a:lnTo>
                <a:close/>
                <a:moveTo>
                  <a:pt x="5041" y="18488"/>
                </a:moveTo>
                <a:lnTo>
                  <a:pt x="5041" y="18641"/>
                </a:lnTo>
                <a:lnTo>
                  <a:pt x="4888" y="18622"/>
                </a:lnTo>
                <a:lnTo>
                  <a:pt x="4774" y="18583"/>
                </a:lnTo>
                <a:lnTo>
                  <a:pt x="4717" y="18488"/>
                </a:lnTo>
                <a:lnTo>
                  <a:pt x="4774" y="18488"/>
                </a:lnTo>
                <a:lnTo>
                  <a:pt x="4869" y="18526"/>
                </a:lnTo>
                <a:lnTo>
                  <a:pt x="4908" y="18545"/>
                </a:lnTo>
                <a:lnTo>
                  <a:pt x="4946" y="18526"/>
                </a:lnTo>
                <a:lnTo>
                  <a:pt x="5041" y="18488"/>
                </a:lnTo>
                <a:close/>
                <a:moveTo>
                  <a:pt x="5763" y="18545"/>
                </a:moveTo>
                <a:lnTo>
                  <a:pt x="5821" y="18564"/>
                </a:lnTo>
                <a:lnTo>
                  <a:pt x="5840" y="18583"/>
                </a:lnTo>
                <a:lnTo>
                  <a:pt x="5859" y="18641"/>
                </a:lnTo>
                <a:lnTo>
                  <a:pt x="5840" y="18736"/>
                </a:lnTo>
                <a:lnTo>
                  <a:pt x="5725" y="18641"/>
                </a:lnTo>
                <a:lnTo>
                  <a:pt x="5744" y="18545"/>
                </a:lnTo>
                <a:close/>
                <a:moveTo>
                  <a:pt x="15160" y="18564"/>
                </a:moveTo>
                <a:lnTo>
                  <a:pt x="15179" y="18583"/>
                </a:lnTo>
                <a:lnTo>
                  <a:pt x="15198" y="18583"/>
                </a:lnTo>
                <a:lnTo>
                  <a:pt x="15198" y="18679"/>
                </a:lnTo>
                <a:lnTo>
                  <a:pt x="15084" y="18736"/>
                </a:lnTo>
                <a:lnTo>
                  <a:pt x="15046" y="18717"/>
                </a:lnTo>
                <a:lnTo>
                  <a:pt x="14989" y="18660"/>
                </a:lnTo>
                <a:lnTo>
                  <a:pt x="15046" y="18622"/>
                </a:lnTo>
                <a:lnTo>
                  <a:pt x="15084" y="18583"/>
                </a:lnTo>
                <a:lnTo>
                  <a:pt x="15103" y="18564"/>
                </a:lnTo>
                <a:close/>
                <a:moveTo>
                  <a:pt x="1179" y="0"/>
                </a:moveTo>
                <a:lnTo>
                  <a:pt x="571" y="38"/>
                </a:lnTo>
                <a:lnTo>
                  <a:pt x="381" y="95"/>
                </a:lnTo>
                <a:lnTo>
                  <a:pt x="247" y="190"/>
                </a:lnTo>
                <a:lnTo>
                  <a:pt x="152" y="305"/>
                </a:lnTo>
                <a:lnTo>
                  <a:pt x="95" y="495"/>
                </a:lnTo>
                <a:lnTo>
                  <a:pt x="57" y="989"/>
                </a:lnTo>
                <a:lnTo>
                  <a:pt x="190" y="1750"/>
                </a:lnTo>
                <a:lnTo>
                  <a:pt x="228" y="2283"/>
                </a:lnTo>
                <a:lnTo>
                  <a:pt x="228" y="2796"/>
                </a:lnTo>
                <a:lnTo>
                  <a:pt x="190" y="3538"/>
                </a:lnTo>
                <a:lnTo>
                  <a:pt x="228" y="4052"/>
                </a:lnTo>
                <a:lnTo>
                  <a:pt x="247" y="4223"/>
                </a:lnTo>
                <a:lnTo>
                  <a:pt x="285" y="4356"/>
                </a:lnTo>
                <a:lnTo>
                  <a:pt x="419" y="4394"/>
                </a:lnTo>
                <a:lnTo>
                  <a:pt x="571" y="4413"/>
                </a:lnTo>
                <a:lnTo>
                  <a:pt x="1103" y="4470"/>
                </a:lnTo>
                <a:lnTo>
                  <a:pt x="1788" y="4413"/>
                </a:lnTo>
                <a:lnTo>
                  <a:pt x="2321" y="4470"/>
                </a:lnTo>
                <a:lnTo>
                  <a:pt x="2416" y="4508"/>
                </a:lnTo>
                <a:lnTo>
                  <a:pt x="2416" y="4641"/>
                </a:lnTo>
                <a:lnTo>
                  <a:pt x="2378" y="4774"/>
                </a:lnTo>
                <a:lnTo>
                  <a:pt x="2359" y="5535"/>
                </a:lnTo>
                <a:lnTo>
                  <a:pt x="2340" y="5973"/>
                </a:lnTo>
                <a:lnTo>
                  <a:pt x="2340" y="6391"/>
                </a:lnTo>
                <a:lnTo>
                  <a:pt x="2321" y="7019"/>
                </a:lnTo>
                <a:lnTo>
                  <a:pt x="2340" y="7628"/>
                </a:lnTo>
                <a:lnTo>
                  <a:pt x="2378" y="8464"/>
                </a:lnTo>
                <a:lnTo>
                  <a:pt x="2416" y="9073"/>
                </a:lnTo>
                <a:lnTo>
                  <a:pt x="2378" y="9701"/>
                </a:lnTo>
                <a:lnTo>
                  <a:pt x="2359" y="10538"/>
                </a:lnTo>
                <a:lnTo>
                  <a:pt x="2340" y="11146"/>
                </a:lnTo>
                <a:lnTo>
                  <a:pt x="2340" y="11755"/>
                </a:lnTo>
                <a:lnTo>
                  <a:pt x="2283" y="12192"/>
                </a:lnTo>
                <a:lnTo>
                  <a:pt x="2245" y="13239"/>
                </a:lnTo>
                <a:lnTo>
                  <a:pt x="2264" y="13847"/>
                </a:lnTo>
                <a:lnTo>
                  <a:pt x="2321" y="14684"/>
                </a:lnTo>
                <a:lnTo>
                  <a:pt x="2321" y="15312"/>
                </a:lnTo>
                <a:lnTo>
                  <a:pt x="2340" y="15445"/>
                </a:lnTo>
                <a:lnTo>
                  <a:pt x="2378" y="15559"/>
                </a:lnTo>
                <a:lnTo>
                  <a:pt x="2378" y="15654"/>
                </a:lnTo>
                <a:lnTo>
                  <a:pt x="2283" y="15711"/>
                </a:lnTo>
                <a:lnTo>
                  <a:pt x="1788" y="15806"/>
                </a:lnTo>
                <a:lnTo>
                  <a:pt x="1046" y="15692"/>
                </a:lnTo>
                <a:lnTo>
                  <a:pt x="552" y="15730"/>
                </a:lnTo>
                <a:lnTo>
                  <a:pt x="362" y="15787"/>
                </a:lnTo>
                <a:lnTo>
                  <a:pt x="247" y="15883"/>
                </a:lnTo>
                <a:lnTo>
                  <a:pt x="190" y="15997"/>
                </a:lnTo>
                <a:lnTo>
                  <a:pt x="152" y="16187"/>
                </a:lnTo>
                <a:lnTo>
                  <a:pt x="57" y="16719"/>
                </a:lnTo>
                <a:lnTo>
                  <a:pt x="57" y="17480"/>
                </a:lnTo>
                <a:lnTo>
                  <a:pt x="76" y="17994"/>
                </a:lnTo>
                <a:lnTo>
                  <a:pt x="57" y="18526"/>
                </a:lnTo>
                <a:lnTo>
                  <a:pt x="0" y="18907"/>
                </a:lnTo>
                <a:lnTo>
                  <a:pt x="0" y="19249"/>
                </a:lnTo>
                <a:lnTo>
                  <a:pt x="95" y="19782"/>
                </a:lnTo>
                <a:lnTo>
                  <a:pt x="152" y="19972"/>
                </a:lnTo>
                <a:lnTo>
                  <a:pt x="247" y="20067"/>
                </a:lnTo>
                <a:lnTo>
                  <a:pt x="381" y="20162"/>
                </a:lnTo>
                <a:lnTo>
                  <a:pt x="571" y="20181"/>
                </a:lnTo>
                <a:lnTo>
                  <a:pt x="1179" y="20238"/>
                </a:lnTo>
                <a:lnTo>
                  <a:pt x="1598" y="20200"/>
                </a:lnTo>
                <a:lnTo>
                  <a:pt x="2054" y="20200"/>
                </a:lnTo>
                <a:lnTo>
                  <a:pt x="3272" y="20181"/>
                </a:lnTo>
                <a:lnTo>
                  <a:pt x="4071" y="20219"/>
                </a:lnTo>
                <a:lnTo>
                  <a:pt x="5288" y="20219"/>
                </a:lnTo>
                <a:lnTo>
                  <a:pt x="6106" y="20200"/>
                </a:lnTo>
                <a:lnTo>
                  <a:pt x="7304" y="20219"/>
                </a:lnTo>
                <a:lnTo>
                  <a:pt x="8122" y="20219"/>
                </a:lnTo>
                <a:lnTo>
                  <a:pt x="9739" y="20276"/>
                </a:lnTo>
                <a:lnTo>
                  <a:pt x="10728" y="20314"/>
                </a:lnTo>
                <a:lnTo>
                  <a:pt x="12763" y="20314"/>
                </a:lnTo>
                <a:lnTo>
                  <a:pt x="13334" y="20295"/>
                </a:lnTo>
                <a:lnTo>
                  <a:pt x="13904" y="20257"/>
                </a:lnTo>
                <a:lnTo>
                  <a:pt x="15008" y="20086"/>
                </a:lnTo>
                <a:lnTo>
                  <a:pt x="15578" y="19972"/>
                </a:lnTo>
                <a:lnTo>
                  <a:pt x="16111" y="19839"/>
                </a:lnTo>
                <a:lnTo>
                  <a:pt x="16681" y="19706"/>
                </a:lnTo>
                <a:lnTo>
                  <a:pt x="17176" y="19535"/>
                </a:lnTo>
                <a:lnTo>
                  <a:pt x="17670" y="19268"/>
                </a:lnTo>
                <a:lnTo>
                  <a:pt x="18146" y="18964"/>
                </a:lnTo>
                <a:lnTo>
                  <a:pt x="18603" y="18641"/>
                </a:lnTo>
                <a:lnTo>
                  <a:pt x="19040" y="18279"/>
                </a:lnTo>
                <a:lnTo>
                  <a:pt x="19382" y="17899"/>
                </a:lnTo>
                <a:lnTo>
                  <a:pt x="19744" y="17461"/>
                </a:lnTo>
                <a:lnTo>
                  <a:pt x="20029" y="16986"/>
                </a:lnTo>
                <a:lnTo>
                  <a:pt x="20295" y="16491"/>
                </a:lnTo>
                <a:lnTo>
                  <a:pt x="20467" y="15997"/>
                </a:lnTo>
                <a:lnTo>
                  <a:pt x="20581" y="15502"/>
                </a:lnTo>
                <a:lnTo>
                  <a:pt x="20619" y="14931"/>
                </a:lnTo>
                <a:lnTo>
                  <a:pt x="20657" y="14304"/>
                </a:lnTo>
                <a:lnTo>
                  <a:pt x="20619" y="13695"/>
                </a:lnTo>
                <a:lnTo>
                  <a:pt x="20314" y="12478"/>
                </a:lnTo>
                <a:lnTo>
                  <a:pt x="19744" y="11337"/>
                </a:lnTo>
                <a:lnTo>
                  <a:pt x="19382" y="10842"/>
                </a:lnTo>
                <a:lnTo>
                  <a:pt x="18964" y="10367"/>
                </a:lnTo>
                <a:lnTo>
                  <a:pt x="18488" y="9910"/>
                </a:lnTo>
                <a:lnTo>
                  <a:pt x="18336" y="9758"/>
                </a:lnTo>
                <a:lnTo>
                  <a:pt x="18298" y="9606"/>
                </a:lnTo>
                <a:lnTo>
                  <a:pt x="18336" y="9434"/>
                </a:lnTo>
                <a:lnTo>
                  <a:pt x="18488" y="9263"/>
                </a:lnTo>
                <a:lnTo>
                  <a:pt x="18907" y="8940"/>
                </a:lnTo>
                <a:lnTo>
                  <a:pt x="19249" y="8560"/>
                </a:lnTo>
                <a:lnTo>
                  <a:pt x="19535" y="8122"/>
                </a:lnTo>
                <a:lnTo>
                  <a:pt x="19915" y="7190"/>
                </a:lnTo>
                <a:lnTo>
                  <a:pt x="20105" y="6201"/>
                </a:lnTo>
                <a:lnTo>
                  <a:pt x="20124" y="5706"/>
                </a:lnTo>
                <a:lnTo>
                  <a:pt x="20029" y="4603"/>
                </a:lnTo>
                <a:lnTo>
                  <a:pt x="19763" y="3633"/>
                </a:lnTo>
                <a:lnTo>
                  <a:pt x="19249" y="2701"/>
                </a:lnTo>
                <a:lnTo>
                  <a:pt x="18583" y="1921"/>
                </a:lnTo>
                <a:lnTo>
                  <a:pt x="17766" y="1275"/>
                </a:lnTo>
                <a:lnTo>
                  <a:pt x="16815" y="780"/>
                </a:lnTo>
                <a:lnTo>
                  <a:pt x="15864" y="438"/>
                </a:lnTo>
                <a:lnTo>
                  <a:pt x="15350" y="324"/>
                </a:lnTo>
                <a:lnTo>
                  <a:pt x="14304" y="152"/>
                </a:lnTo>
                <a:lnTo>
                  <a:pt x="13258" y="57"/>
                </a:lnTo>
                <a:lnTo>
                  <a:pt x="12687" y="57"/>
                </a:lnTo>
                <a:lnTo>
                  <a:pt x="11279" y="95"/>
                </a:lnTo>
                <a:lnTo>
                  <a:pt x="10062" y="57"/>
                </a:lnTo>
                <a:lnTo>
                  <a:pt x="9644" y="95"/>
                </a:lnTo>
                <a:lnTo>
                  <a:pt x="8655" y="114"/>
                </a:lnTo>
                <a:lnTo>
                  <a:pt x="8046" y="133"/>
                </a:lnTo>
                <a:lnTo>
                  <a:pt x="7228" y="133"/>
                </a:lnTo>
                <a:lnTo>
                  <a:pt x="6638" y="152"/>
                </a:lnTo>
                <a:lnTo>
                  <a:pt x="6030" y="133"/>
                </a:lnTo>
                <a:lnTo>
                  <a:pt x="5212" y="19"/>
                </a:lnTo>
                <a:lnTo>
                  <a:pt x="4622" y="0"/>
                </a:lnTo>
                <a:lnTo>
                  <a:pt x="3995" y="19"/>
                </a:lnTo>
                <a:lnTo>
                  <a:pt x="3196" y="133"/>
                </a:lnTo>
                <a:lnTo>
                  <a:pt x="1978" y="114"/>
                </a:lnTo>
                <a:lnTo>
                  <a:pt x="1179" y="0"/>
                </a:lnTo>
                <a:close/>
                <a:moveTo>
                  <a:pt x="20999" y="12364"/>
                </a:moveTo>
                <a:lnTo>
                  <a:pt x="21151" y="12801"/>
                </a:lnTo>
                <a:lnTo>
                  <a:pt x="21265" y="13448"/>
                </a:lnTo>
                <a:lnTo>
                  <a:pt x="21322" y="14209"/>
                </a:lnTo>
                <a:lnTo>
                  <a:pt x="21284" y="14893"/>
                </a:lnTo>
                <a:lnTo>
                  <a:pt x="21189" y="15521"/>
                </a:lnTo>
                <a:lnTo>
                  <a:pt x="21075" y="16092"/>
                </a:lnTo>
                <a:lnTo>
                  <a:pt x="20885" y="16681"/>
                </a:lnTo>
                <a:lnTo>
                  <a:pt x="20600" y="17252"/>
                </a:lnTo>
                <a:lnTo>
                  <a:pt x="20238" y="17823"/>
                </a:lnTo>
                <a:lnTo>
                  <a:pt x="19858" y="18298"/>
                </a:lnTo>
                <a:lnTo>
                  <a:pt x="19477" y="18736"/>
                </a:lnTo>
                <a:lnTo>
                  <a:pt x="19002" y="19116"/>
                </a:lnTo>
                <a:lnTo>
                  <a:pt x="18583" y="19439"/>
                </a:lnTo>
                <a:lnTo>
                  <a:pt x="18051" y="19782"/>
                </a:lnTo>
                <a:lnTo>
                  <a:pt x="17480" y="20086"/>
                </a:lnTo>
                <a:lnTo>
                  <a:pt x="16853" y="20295"/>
                </a:lnTo>
                <a:lnTo>
                  <a:pt x="16282" y="20448"/>
                </a:lnTo>
                <a:lnTo>
                  <a:pt x="15673" y="20562"/>
                </a:lnTo>
                <a:lnTo>
                  <a:pt x="15103" y="20657"/>
                </a:lnTo>
                <a:lnTo>
                  <a:pt x="14532" y="20771"/>
                </a:lnTo>
                <a:lnTo>
                  <a:pt x="13942" y="20866"/>
                </a:lnTo>
                <a:lnTo>
                  <a:pt x="13334" y="20923"/>
                </a:lnTo>
                <a:lnTo>
                  <a:pt x="12763" y="20942"/>
                </a:lnTo>
                <a:lnTo>
                  <a:pt x="10709" y="20942"/>
                </a:lnTo>
                <a:lnTo>
                  <a:pt x="10100" y="20923"/>
                </a:lnTo>
                <a:lnTo>
                  <a:pt x="9263" y="20866"/>
                </a:lnTo>
                <a:lnTo>
                  <a:pt x="8693" y="20847"/>
                </a:lnTo>
                <a:lnTo>
                  <a:pt x="4014" y="20847"/>
                </a:lnTo>
                <a:lnTo>
                  <a:pt x="3196" y="20809"/>
                </a:lnTo>
                <a:lnTo>
                  <a:pt x="2625" y="20809"/>
                </a:lnTo>
                <a:lnTo>
                  <a:pt x="2054" y="20828"/>
                </a:lnTo>
                <a:lnTo>
                  <a:pt x="1636" y="20866"/>
                </a:lnTo>
                <a:lnTo>
                  <a:pt x="1541" y="20866"/>
                </a:lnTo>
                <a:lnTo>
                  <a:pt x="1636" y="21322"/>
                </a:lnTo>
                <a:lnTo>
                  <a:pt x="1674" y="21513"/>
                </a:lnTo>
                <a:lnTo>
                  <a:pt x="1769" y="21608"/>
                </a:lnTo>
                <a:lnTo>
                  <a:pt x="1921" y="21703"/>
                </a:lnTo>
                <a:lnTo>
                  <a:pt x="2111" y="21722"/>
                </a:lnTo>
                <a:lnTo>
                  <a:pt x="2701" y="21779"/>
                </a:lnTo>
                <a:lnTo>
                  <a:pt x="3120" y="21760"/>
                </a:lnTo>
                <a:lnTo>
                  <a:pt x="3557" y="21703"/>
                </a:lnTo>
                <a:lnTo>
                  <a:pt x="4147" y="21684"/>
                </a:lnTo>
                <a:lnTo>
                  <a:pt x="4774" y="21684"/>
                </a:lnTo>
                <a:lnTo>
                  <a:pt x="5573" y="21722"/>
                </a:lnTo>
                <a:lnTo>
                  <a:pt x="10214" y="21722"/>
                </a:lnTo>
                <a:lnTo>
                  <a:pt x="10804" y="21760"/>
                </a:lnTo>
                <a:lnTo>
                  <a:pt x="11641" y="21798"/>
                </a:lnTo>
                <a:lnTo>
                  <a:pt x="12231" y="21817"/>
                </a:lnTo>
                <a:lnTo>
                  <a:pt x="13391" y="21817"/>
                </a:lnTo>
                <a:lnTo>
                  <a:pt x="13866" y="21798"/>
                </a:lnTo>
                <a:lnTo>
                  <a:pt x="14475" y="21760"/>
                </a:lnTo>
                <a:lnTo>
                  <a:pt x="15065" y="21665"/>
                </a:lnTo>
                <a:lnTo>
                  <a:pt x="15635" y="21532"/>
                </a:lnTo>
                <a:lnTo>
                  <a:pt x="16206" y="21437"/>
                </a:lnTo>
                <a:lnTo>
                  <a:pt x="16796" y="21322"/>
                </a:lnTo>
                <a:lnTo>
                  <a:pt x="17385" y="21151"/>
                </a:lnTo>
                <a:lnTo>
                  <a:pt x="17918" y="20999"/>
                </a:lnTo>
                <a:lnTo>
                  <a:pt x="18564" y="20657"/>
                </a:lnTo>
                <a:lnTo>
                  <a:pt x="19078" y="20333"/>
                </a:lnTo>
                <a:lnTo>
                  <a:pt x="19554" y="19972"/>
                </a:lnTo>
                <a:lnTo>
                  <a:pt x="20010" y="19592"/>
                </a:lnTo>
                <a:lnTo>
                  <a:pt x="20371" y="19211"/>
                </a:lnTo>
                <a:lnTo>
                  <a:pt x="20752" y="18736"/>
                </a:lnTo>
                <a:lnTo>
                  <a:pt x="21132" y="18146"/>
                </a:lnTo>
                <a:lnTo>
                  <a:pt x="21418" y="17518"/>
                </a:lnTo>
                <a:lnTo>
                  <a:pt x="21570" y="17005"/>
                </a:lnTo>
                <a:lnTo>
                  <a:pt x="21684" y="16434"/>
                </a:lnTo>
                <a:lnTo>
                  <a:pt x="21798" y="15825"/>
                </a:lnTo>
                <a:lnTo>
                  <a:pt x="21817" y="15141"/>
                </a:lnTo>
                <a:lnTo>
                  <a:pt x="21855" y="14418"/>
                </a:lnTo>
                <a:lnTo>
                  <a:pt x="21703" y="13657"/>
                </a:lnTo>
                <a:lnTo>
                  <a:pt x="21570" y="13353"/>
                </a:lnTo>
                <a:lnTo>
                  <a:pt x="21284" y="12782"/>
                </a:lnTo>
                <a:lnTo>
                  <a:pt x="20999" y="12364"/>
                </a:ln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96;p16">
            <a:extLst>
              <a:ext uri="{FF2B5EF4-FFF2-40B4-BE49-F238E27FC236}">
                <a16:creationId xmlns:a16="http://schemas.microsoft.com/office/drawing/2014/main" id="{69E8BFB8-FCF8-4A3A-AB41-4D9F4581E8A2}"/>
              </a:ext>
            </a:extLst>
          </p:cNvPr>
          <p:cNvSpPr/>
          <p:nvPr/>
        </p:nvSpPr>
        <p:spPr>
          <a:xfrm rot="727242">
            <a:off x="404240" y="279378"/>
            <a:ext cx="1126057" cy="1152816"/>
          </a:xfrm>
          <a:custGeom>
            <a:avLst/>
            <a:gdLst/>
            <a:ahLst/>
            <a:cxnLst/>
            <a:rect l="l" t="t" r="r" b="b"/>
            <a:pathLst>
              <a:path w="34143" h="34951" extrusionOk="0">
                <a:moveTo>
                  <a:pt x="14742" y="5526"/>
                </a:moveTo>
                <a:lnTo>
                  <a:pt x="14742" y="5526"/>
                </a:lnTo>
                <a:cubicBezTo>
                  <a:pt x="15502" y="5716"/>
                  <a:pt x="16244" y="6344"/>
                  <a:pt x="16054" y="7219"/>
                </a:cubicBezTo>
                <a:cubicBezTo>
                  <a:pt x="15864" y="8056"/>
                  <a:pt x="14951" y="8569"/>
                  <a:pt x="14247" y="8912"/>
                </a:cubicBezTo>
                <a:cubicBezTo>
                  <a:pt x="15103" y="8246"/>
                  <a:pt x="15693" y="7276"/>
                  <a:pt x="15217" y="6192"/>
                </a:cubicBezTo>
                <a:cubicBezTo>
                  <a:pt x="15103" y="5945"/>
                  <a:pt x="14932" y="5716"/>
                  <a:pt x="14742" y="5526"/>
                </a:cubicBezTo>
                <a:close/>
                <a:moveTo>
                  <a:pt x="13083" y="5524"/>
                </a:moveTo>
                <a:cubicBezTo>
                  <a:pt x="13224" y="5524"/>
                  <a:pt x="13365" y="5542"/>
                  <a:pt x="13505" y="5583"/>
                </a:cubicBezTo>
                <a:cubicBezTo>
                  <a:pt x="14608" y="5888"/>
                  <a:pt x="15179" y="7029"/>
                  <a:pt x="14361" y="7961"/>
                </a:cubicBezTo>
                <a:cubicBezTo>
                  <a:pt x="13657" y="8760"/>
                  <a:pt x="12554" y="9216"/>
                  <a:pt x="11527" y="9482"/>
                </a:cubicBezTo>
                <a:cubicBezTo>
                  <a:pt x="11220" y="9566"/>
                  <a:pt x="10927" y="9618"/>
                  <a:pt x="10634" y="9618"/>
                </a:cubicBezTo>
                <a:cubicBezTo>
                  <a:pt x="10328" y="9618"/>
                  <a:pt x="10022" y="9561"/>
                  <a:pt x="9701" y="9425"/>
                </a:cubicBezTo>
                <a:cubicBezTo>
                  <a:pt x="9283" y="9235"/>
                  <a:pt x="8902" y="8931"/>
                  <a:pt x="8845" y="8474"/>
                </a:cubicBezTo>
                <a:cubicBezTo>
                  <a:pt x="8807" y="7599"/>
                  <a:pt x="9758" y="6896"/>
                  <a:pt x="10424" y="6477"/>
                </a:cubicBezTo>
                <a:cubicBezTo>
                  <a:pt x="10918" y="6173"/>
                  <a:pt x="11432" y="5945"/>
                  <a:pt x="11984" y="5773"/>
                </a:cubicBezTo>
                <a:cubicBezTo>
                  <a:pt x="12330" y="5649"/>
                  <a:pt x="12706" y="5524"/>
                  <a:pt x="13083" y="5524"/>
                </a:cubicBezTo>
                <a:close/>
                <a:moveTo>
                  <a:pt x="17994" y="13895"/>
                </a:moveTo>
                <a:cubicBezTo>
                  <a:pt x="18337" y="14047"/>
                  <a:pt x="18660" y="14219"/>
                  <a:pt x="18983" y="14428"/>
                </a:cubicBezTo>
                <a:cubicBezTo>
                  <a:pt x="19896" y="15094"/>
                  <a:pt x="20543" y="16064"/>
                  <a:pt x="21018" y="17091"/>
                </a:cubicBezTo>
                <a:lnTo>
                  <a:pt x="21018" y="16996"/>
                </a:lnTo>
                <a:cubicBezTo>
                  <a:pt x="21893" y="19031"/>
                  <a:pt x="22255" y="21275"/>
                  <a:pt x="22844" y="23406"/>
                </a:cubicBezTo>
                <a:cubicBezTo>
                  <a:pt x="23396" y="25365"/>
                  <a:pt x="24176" y="27400"/>
                  <a:pt x="25869" y="28636"/>
                </a:cubicBezTo>
                <a:cubicBezTo>
                  <a:pt x="24499" y="28085"/>
                  <a:pt x="23586" y="26886"/>
                  <a:pt x="22997" y="25574"/>
                </a:cubicBezTo>
                <a:lnTo>
                  <a:pt x="22997" y="25669"/>
                </a:lnTo>
                <a:cubicBezTo>
                  <a:pt x="22122" y="23634"/>
                  <a:pt x="21760" y="21408"/>
                  <a:pt x="21171" y="19297"/>
                </a:cubicBezTo>
                <a:cubicBezTo>
                  <a:pt x="20600" y="17300"/>
                  <a:pt x="19763" y="15132"/>
                  <a:pt x="17994" y="13895"/>
                </a:cubicBezTo>
                <a:close/>
                <a:moveTo>
                  <a:pt x="6544" y="2635"/>
                </a:moveTo>
                <a:lnTo>
                  <a:pt x="6544" y="2635"/>
                </a:lnTo>
                <a:cubicBezTo>
                  <a:pt x="4584" y="3985"/>
                  <a:pt x="2949" y="5792"/>
                  <a:pt x="2150" y="8056"/>
                </a:cubicBezTo>
                <a:cubicBezTo>
                  <a:pt x="1769" y="9102"/>
                  <a:pt x="1636" y="10186"/>
                  <a:pt x="1541" y="11289"/>
                </a:cubicBezTo>
                <a:cubicBezTo>
                  <a:pt x="1446" y="12450"/>
                  <a:pt x="1427" y="13610"/>
                  <a:pt x="1446" y="14789"/>
                </a:cubicBezTo>
                <a:cubicBezTo>
                  <a:pt x="1503" y="17262"/>
                  <a:pt x="1769" y="19735"/>
                  <a:pt x="2074" y="22207"/>
                </a:cubicBezTo>
                <a:cubicBezTo>
                  <a:pt x="2264" y="23786"/>
                  <a:pt x="2435" y="25403"/>
                  <a:pt x="2720" y="27001"/>
                </a:cubicBezTo>
                <a:cubicBezTo>
                  <a:pt x="3139" y="29454"/>
                  <a:pt x="3881" y="32326"/>
                  <a:pt x="5897" y="33943"/>
                </a:cubicBezTo>
                <a:cubicBezTo>
                  <a:pt x="4546" y="33430"/>
                  <a:pt x="3786" y="32174"/>
                  <a:pt x="3196" y="30938"/>
                </a:cubicBezTo>
                <a:cubicBezTo>
                  <a:pt x="2549" y="29587"/>
                  <a:pt x="2245" y="28066"/>
                  <a:pt x="1998" y="26639"/>
                </a:cubicBezTo>
                <a:cubicBezTo>
                  <a:pt x="1788" y="25365"/>
                  <a:pt x="1636" y="24052"/>
                  <a:pt x="1484" y="22740"/>
                </a:cubicBezTo>
                <a:cubicBezTo>
                  <a:pt x="1256" y="20971"/>
                  <a:pt x="1047" y="19183"/>
                  <a:pt x="913" y="17395"/>
                </a:cubicBezTo>
                <a:cubicBezTo>
                  <a:pt x="761" y="15569"/>
                  <a:pt x="723" y="13743"/>
                  <a:pt x="837" y="11898"/>
                </a:cubicBezTo>
                <a:cubicBezTo>
                  <a:pt x="951" y="10072"/>
                  <a:pt x="1218" y="8341"/>
                  <a:pt x="2188" y="6743"/>
                </a:cubicBezTo>
                <a:cubicBezTo>
                  <a:pt x="3234" y="5013"/>
                  <a:pt x="4775" y="3662"/>
                  <a:pt x="6544" y="2635"/>
                </a:cubicBezTo>
                <a:close/>
                <a:moveTo>
                  <a:pt x="14686" y="0"/>
                </a:moveTo>
                <a:cubicBezTo>
                  <a:pt x="14314" y="0"/>
                  <a:pt x="13940" y="6"/>
                  <a:pt x="13562" y="10"/>
                </a:cubicBezTo>
                <a:cubicBezTo>
                  <a:pt x="10081" y="67"/>
                  <a:pt x="6563" y="1437"/>
                  <a:pt x="3957" y="3719"/>
                </a:cubicBezTo>
                <a:cubicBezTo>
                  <a:pt x="2720" y="4822"/>
                  <a:pt x="1636" y="6154"/>
                  <a:pt x="1028" y="7675"/>
                </a:cubicBezTo>
                <a:cubicBezTo>
                  <a:pt x="400" y="9178"/>
                  <a:pt x="267" y="10795"/>
                  <a:pt x="172" y="12374"/>
                </a:cubicBezTo>
                <a:cubicBezTo>
                  <a:pt x="0" y="15892"/>
                  <a:pt x="400" y="19411"/>
                  <a:pt x="856" y="22911"/>
                </a:cubicBezTo>
                <a:cubicBezTo>
                  <a:pt x="1199" y="25555"/>
                  <a:pt x="1427" y="28237"/>
                  <a:pt x="2397" y="30729"/>
                </a:cubicBezTo>
                <a:cubicBezTo>
                  <a:pt x="2663" y="31394"/>
                  <a:pt x="3006" y="32117"/>
                  <a:pt x="3443" y="32764"/>
                </a:cubicBezTo>
                <a:cubicBezTo>
                  <a:pt x="4147" y="33734"/>
                  <a:pt x="5041" y="34476"/>
                  <a:pt x="6182" y="34780"/>
                </a:cubicBezTo>
                <a:cubicBezTo>
                  <a:pt x="6606" y="34896"/>
                  <a:pt x="7021" y="34951"/>
                  <a:pt x="7446" y="34951"/>
                </a:cubicBezTo>
                <a:cubicBezTo>
                  <a:pt x="7649" y="34951"/>
                  <a:pt x="7855" y="34938"/>
                  <a:pt x="8065" y="34913"/>
                </a:cubicBezTo>
                <a:cubicBezTo>
                  <a:pt x="8114" y="34910"/>
                  <a:pt x="8163" y="34909"/>
                  <a:pt x="8213" y="34909"/>
                </a:cubicBezTo>
                <a:cubicBezTo>
                  <a:pt x="8406" y="34909"/>
                  <a:pt x="8606" y="34927"/>
                  <a:pt x="8813" y="34927"/>
                </a:cubicBezTo>
                <a:cubicBezTo>
                  <a:pt x="8905" y="34927"/>
                  <a:pt x="8998" y="34923"/>
                  <a:pt x="9092" y="34913"/>
                </a:cubicBezTo>
                <a:cubicBezTo>
                  <a:pt x="9435" y="34894"/>
                  <a:pt x="9815" y="34875"/>
                  <a:pt x="10177" y="34799"/>
                </a:cubicBezTo>
                <a:cubicBezTo>
                  <a:pt x="11527" y="34571"/>
                  <a:pt x="12839" y="33905"/>
                  <a:pt x="13772" y="32897"/>
                </a:cubicBezTo>
                <a:cubicBezTo>
                  <a:pt x="14723" y="31870"/>
                  <a:pt x="15046" y="30596"/>
                  <a:pt x="14913" y="29207"/>
                </a:cubicBezTo>
                <a:cubicBezTo>
                  <a:pt x="14704" y="27020"/>
                  <a:pt x="13562" y="25079"/>
                  <a:pt x="12649" y="23120"/>
                </a:cubicBezTo>
                <a:cubicBezTo>
                  <a:pt x="11527" y="20724"/>
                  <a:pt x="10652" y="17585"/>
                  <a:pt x="12573" y="15360"/>
                </a:cubicBezTo>
                <a:cubicBezTo>
                  <a:pt x="13049" y="14789"/>
                  <a:pt x="13676" y="14333"/>
                  <a:pt x="14361" y="14047"/>
                </a:cubicBezTo>
                <a:cubicBezTo>
                  <a:pt x="14723" y="13895"/>
                  <a:pt x="15122" y="13743"/>
                  <a:pt x="15521" y="13686"/>
                </a:cubicBezTo>
                <a:cubicBezTo>
                  <a:pt x="15542" y="13685"/>
                  <a:pt x="15564" y="13684"/>
                  <a:pt x="15586" y="13684"/>
                </a:cubicBezTo>
                <a:cubicBezTo>
                  <a:pt x="15896" y="13684"/>
                  <a:pt x="16264" y="13806"/>
                  <a:pt x="16549" y="13895"/>
                </a:cubicBezTo>
                <a:cubicBezTo>
                  <a:pt x="18051" y="14428"/>
                  <a:pt x="19078" y="15759"/>
                  <a:pt x="19706" y="17129"/>
                </a:cubicBezTo>
                <a:lnTo>
                  <a:pt x="19706" y="17034"/>
                </a:lnTo>
                <a:cubicBezTo>
                  <a:pt x="20467" y="18746"/>
                  <a:pt x="20828" y="20610"/>
                  <a:pt x="21285" y="22417"/>
                </a:cubicBezTo>
                <a:cubicBezTo>
                  <a:pt x="21703" y="24109"/>
                  <a:pt x="22179" y="25840"/>
                  <a:pt x="23187" y="27286"/>
                </a:cubicBezTo>
                <a:cubicBezTo>
                  <a:pt x="24110" y="28586"/>
                  <a:pt x="25481" y="29550"/>
                  <a:pt x="27133" y="29550"/>
                </a:cubicBezTo>
                <a:cubicBezTo>
                  <a:pt x="27149" y="29550"/>
                  <a:pt x="27165" y="29550"/>
                  <a:pt x="27181" y="29549"/>
                </a:cubicBezTo>
                <a:cubicBezTo>
                  <a:pt x="27390" y="29549"/>
                  <a:pt x="27581" y="29530"/>
                  <a:pt x="27790" y="29492"/>
                </a:cubicBezTo>
                <a:cubicBezTo>
                  <a:pt x="27841" y="29487"/>
                  <a:pt x="27895" y="29485"/>
                  <a:pt x="27949" y="29485"/>
                </a:cubicBezTo>
                <a:cubicBezTo>
                  <a:pt x="28100" y="29485"/>
                  <a:pt x="28259" y="29502"/>
                  <a:pt x="28399" y="29530"/>
                </a:cubicBezTo>
                <a:cubicBezTo>
                  <a:pt x="28817" y="29530"/>
                  <a:pt x="29254" y="29473"/>
                  <a:pt x="29673" y="29359"/>
                </a:cubicBezTo>
                <a:cubicBezTo>
                  <a:pt x="30491" y="29150"/>
                  <a:pt x="31252" y="28693"/>
                  <a:pt x="31841" y="28123"/>
                </a:cubicBezTo>
                <a:cubicBezTo>
                  <a:pt x="34143" y="25859"/>
                  <a:pt x="33477" y="22055"/>
                  <a:pt x="32526" y="19354"/>
                </a:cubicBezTo>
                <a:cubicBezTo>
                  <a:pt x="31499" y="16368"/>
                  <a:pt x="29920" y="13648"/>
                  <a:pt x="28437" y="10890"/>
                </a:cubicBezTo>
                <a:cubicBezTo>
                  <a:pt x="26896" y="7980"/>
                  <a:pt x="25203" y="5051"/>
                  <a:pt x="22711" y="2863"/>
                </a:cubicBezTo>
                <a:cubicBezTo>
                  <a:pt x="21456" y="1779"/>
                  <a:pt x="20048" y="904"/>
                  <a:pt x="18432" y="429"/>
                </a:cubicBezTo>
                <a:cubicBezTo>
                  <a:pt x="17184" y="61"/>
                  <a:pt x="15947" y="0"/>
                  <a:pt x="14686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91;p18">
            <a:extLst>
              <a:ext uri="{FF2B5EF4-FFF2-40B4-BE49-F238E27FC236}">
                <a16:creationId xmlns:a16="http://schemas.microsoft.com/office/drawing/2014/main" id="{C554CFA4-64D7-404D-8D9C-AE104175BA69}"/>
              </a:ext>
            </a:extLst>
          </p:cNvPr>
          <p:cNvSpPr/>
          <p:nvPr/>
        </p:nvSpPr>
        <p:spPr>
          <a:xfrm rot="21449720">
            <a:off x="2616561" y="269392"/>
            <a:ext cx="992577" cy="1019101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214;p19">
            <a:extLst>
              <a:ext uri="{FF2B5EF4-FFF2-40B4-BE49-F238E27FC236}">
                <a16:creationId xmlns:a16="http://schemas.microsoft.com/office/drawing/2014/main" id="{FCB4EF47-ACC4-46C1-B024-AEB2CB42C850}"/>
              </a:ext>
            </a:extLst>
          </p:cNvPr>
          <p:cNvSpPr/>
          <p:nvPr/>
        </p:nvSpPr>
        <p:spPr>
          <a:xfrm rot="21070609">
            <a:off x="3670336" y="229725"/>
            <a:ext cx="763007" cy="1029498"/>
          </a:xfrm>
          <a:custGeom>
            <a:avLst/>
            <a:gdLst/>
            <a:ahLst/>
            <a:cxnLst/>
            <a:rect l="l" t="t" r="r" b="b"/>
            <a:pathLst>
              <a:path w="13562" h="18299" extrusionOk="0">
                <a:moveTo>
                  <a:pt x="4337" y="3786"/>
                </a:moveTo>
                <a:cubicBezTo>
                  <a:pt x="6848" y="3805"/>
                  <a:pt x="8426" y="4280"/>
                  <a:pt x="9016" y="5231"/>
                </a:cubicBezTo>
                <a:cubicBezTo>
                  <a:pt x="9606" y="6182"/>
                  <a:pt x="9853" y="7533"/>
                  <a:pt x="9739" y="9378"/>
                </a:cubicBezTo>
                <a:cubicBezTo>
                  <a:pt x="9606" y="11204"/>
                  <a:pt x="9130" y="12535"/>
                  <a:pt x="8274" y="13391"/>
                </a:cubicBezTo>
                <a:cubicBezTo>
                  <a:pt x="7545" y="14120"/>
                  <a:pt x="6375" y="14490"/>
                  <a:pt x="4752" y="14490"/>
                </a:cubicBezTo>
                <a:cubicBezTo>
                  <a:pt x="4469" y="14490"/>
                  <a:pt x="4172" y="14479"/>
                  <a:pt x="3861" y="14456"/>
                </a:cubicBezTo>
                <a:lnTo>
                  <a:pt x="4337" y="3786"/>
                </a:lnTo>
                <a:close/>
                <a:moveTo>
                  <a:pt x="1978" y="0"/>
                </a:moveTo>
                <a:lnTo>
                  <a:pt x="761" y="286"/>
                </a:lnTo>
                <a:lnTo>
                  <a:pt x="571" y="1750"/>
                </a:lnTo>
                <a:lnTo>
                  <a:pt x="0" y="16244"/>
                </a:lnTo>
                <a:lnTo>
                  <a:pt x="266" y="17918"/>
                </a:lnTo>
                <a:lnTo>
                  <a:pt x="1655" y="18298"/>
                </a:lnTo>
                <a:cubicBezTo>
                  <a:pt x="7076" y="18298"/>
                  <a:pt x="10424" y="17157"/>
                  <a:pt x="11755" y="14894"/>
                </a:cubicBezTo>
                <a:cubicBezTo>
                  <a:pt x="12820" y="13182"/>
                  <a:pt x="13410" y="11109"/>
                  <a:pt x="13505" y="8636"/>
                </a:cubicBezTo>
                <a:cubicBezTo>
                  <a:pt x="13562" y="3805"/>
                  <a:pt x="11260" y="990"/>
                  <a:pt x="6638" y="153"/>
                </a:cubicBezTo>
                <a:lnTo>
                  <a:pt x="1978" y="0"/>
                </a:ln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5" name="Google Shape;237;p20">
            <a:extLst>
              <a:ext uri="{FF2B5EF4-FFF2-40B4-BE49-F238E27FC236}">
                <a16:creationId xmlns:a16="http://schemas.microsoft.com/office/drawing/2014/main" id="{C125F189-BC74-469F-9220-BAF5B6719011}"/>
              </a:ext>
            </a:extLst>
          </p:cNvPr>
          <p:cNvGrpSpPr/>
          <p:nvPr/>
        </p:nvGrpSpPr>
        <p:grpSpPr>
          <a:xfrm>
            <a:off x="4541263" y="274748"/>
            <a:ext cx="682463" cy="985523"/>
            <a:chOff x="3824975" y="1005475"/>
            <a:chExt cx="206725" cy="298525"/>
          </a:xfrm>
        </p:grpSpPr>
        <p:sp>
          <p:nvSpPr>
            <p:cNvPr id="186" name="Google Shape;238;p20">
              <a:extLst>
                <a:ext uri="{FF2B5EF4-FFF2-40B4-BE49-F238E27FC236}">
                  <a16:creationId xmlns:a16="http://schemas.microsoft.com/office/drawing/2014/main" id="{AE16B459-6535-4AF7-9ABE-3041B21F4266}"/>
                </a:ext>
              </a:extLst>
            </p:cNvPr>
            <p:cNvSpPr/>
            <p:nvPr/>
          </p:nvSpPr>
          <p:spPr>
            <a:xfrm>
              <a:off x="3844500" y="1008875"/>
              <a:ext cx="78500" cy="275925"/>
            </a:xfrm>
            <a:custGeom>
              <a:avLst/>
              <a:gdLst/>
              <a:ahLst/>
              <a:cxnLst/>
              <a:rect l="l" t="t" r="r" b="b"/>
              <a:pathLst>
                <a:path w="3140" h="11037" extrusionOk="0">
                  <a:moveTo>
                    <a:pt x="1784" y="1"/>
                  </a:moveTo>
                  <a:cubicBezTo>
                    <a:pt x="1406" y="1"/>
                    <a:pt x="1036" y="67"/>
                    <a:pt x="658" y="132"/>
                  </a:cubicBezTo>
                  <a:cubicBezTo>
                    <a:pt x="658" y="675"/>
                    <a:pt x="625" y="1234"/>
                    <a:pt x="666" y="1776"/>
                  </a:cubicBezTo>
                  <a:cubicBezTo>
                    <a:pt x="740" y="2598"/>
                    <a:pt x="748" y="3428"/>
                    <a:pt x="716" y="4250"/>
                  </a:cubicBezTo>
                  <a:cubicBezTo>
                    <a:pt x="683" y="4825"/>
                    <a:pt x="658" y="5392"/>
                    <a:pt x="601" y="5959"/>
                  </a:cubicBezTo>
                  <a:cubicBezTo>
                    <a:pt x="568" y="6518"/>
                    <a:pt x="485" y="7085"/>
                    <a:pt x="444" y="7652"/>
                  </a:cubicBezTo>
                  <a:cubicBezTo>
                    <a:pt x="411" y="8071"/>
                    <a:pt x="338" y="8482"/>
                    <a:pt x="288" y="8893"/>
                  </a:cubicBezTo>
                  <a:cubicBezTo>
                    <a:pt x="222" y="9345"/>
                    <a:pt x="165" y="9788"/>
                    <a:pt x="99" y="10240"/>
                  </a:cubicBezTo>
                  <a:cubicBezTo>
                    <a:pt x="75" y="10487"/>
                    <a:pt x="1" y="10717"/>
                    <a:pt x="33" y="10972"/>
                  </a:cubicBezTo>
                  <a:lnTo>
                    <a:pt x="905" y="10972"/>
                  </a:lnTo>
                  <a:cubicBezTo>
                    <a:pt x="949" y="10971"/>
                    <a:pt x="994" y="10970"/>
                    <a:pt x="1039" y="10970"/>
                  </a:cubicBezTo>
                  <a:cubicBezTo>
                    <a:pt x="1566" y="10970"/>
                    <a:pt x="2092" y="11036"/>
                    <a:pt x="2623" y="11036"/>
                  </a:cubicBezTo>
                  <a:cubicBezTo>
                    <a:pt x="2759" y="11036"/>
                    <a:pt x="2896" y="11032"/>
                    <a:pt x="3033" y="11021"/>
                  </a:cubicBezTo>
                  <a:cubicBezTo>
                    <a:pt x="3140" y="10084"/>
                    <a:pt x="3123" y="9164"/>
                    <a:pt x="3099" y="8227"/>
                  </a:cubicBezTo>
                  <a:cubicBezTo>
                    <a:pt x="3091" y="7734"/>
                    <a:pt x="3033" y="7233"/>
                    <a:pt x="2992" y="6740"/>
                  </a:cubicBezTo>
                  <a:cubicBezTo>
                    <a:pt x="2926" y="6016"/>
                    <a:pt x="2803" y="5310"/>
                    <a:pt x="2688" y="4595"/>
                  </a:cubicBezTo>
                  <a:cubicBezTo>
                    <a:pt x="2606" y="4069"/>
                    <a:pt x="2482" y="3535"/>
                    <a:pt x="2425" y="2984"/>
                  </a:cubicBezTo>
                  <a:cubicBezTo>
                    <a:pt x="2351" y="2351"/>
                    <a:pt x="2211" y="1727"/>
                    <a:pt x="2055" y="1110"/>
                  </a:cubicBezTo>
                  <a:cubicBezTo>
                    <a:pt x="1989" y="847"/>
                    <a:pt x="1907" y="593"/>
                    <a:pt x="1825" y="338"/>
                  </a:cubicBezTo>
                  <a:cubicBezTo>
                    <a:pt x="1784" y="223"/>
                    <a:pt x="1767" y="108"/>
                    <a:pt x="1784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39;p20">
              <a:extLst>
                <a:ext uri="{FF2B5EF4-FFF2-40B4-BE49-F238E27FC236}">
                  <a16:creationId xmlns:a16="http://schemas.microsoft.com/office/drawing/2014/main" id="{8F3DF4E4-73BD-4D2C-9B6C-23E74984E55D}"/>
                </a:ext>
              </a:extLst>
            </p:cNvPr>
            <p:cNvSpPr/>
            <p:nvPr/>
          </p:nvSpPr>
          <p:spPr>
            <a:xfrm>
              <a:off x="3888675" y="1005525"/>
              <a:ext cx="72125" cy="278975"/>
            </a:xfrm>
            <a:custGeom>
              <a:avLst/>
              <a:gdLst/>
              <a:ahLst/>
              <a:cxnLst/>
              <a:rect l="l" t="t" r="r" b="b"/>
              <a:pathLst>
                <a:path w="2885" h="11159" extrusionOk="0">
                  <a:moveTo>
                    <a:pt x="2346" y="0"/>
                  </a:moveTo>
                  <a:cubicBezTo>
                    <a:pt x="2003" y="0"/>
                    <a:pt x="1661" y="20"/>
                    <a:pt x="1315" y="36"/>
                  </a:cubicBezTo>
                  <a:cubicBezTo>
                    <a:pt x="880" y="69"/>
                    <a:pt x="444" y="53"/>
                    <a:pt x="17" y="135"/>
                  </a:cubicBezTo>
                  <a:cubicBezTo>
                    <a:pt x="0" y="242"/>
                    <a:pt x="17" y="357"/>
                    <a:pt x="58" y="472"/>
                  </a:cubicBezTo>
                  <a:cubicBezTo>
                    <a:pt x="140" y="727"/>
                    <a:pt x="222" y="981"/>
                    <a:pt x="288" y="1244"/>
                  </a:cubicBezTo>
                  <a:cubicBezTo>
                    <a:pt x="444" y="1869"/>
                    <a:pt x="584" y="2485"/>
                    <a:pt x="658" y="3118"/>
                  </a:cubicBezTo>
                  <a:cubicBezTo>
                    <a:pt x="715" y="3669"/>
                    <a:pt x="830" y="4203"/>
                    <a:pt x="921" y="4737"/>
                  </a:cubicBezTo>
                  <a:cubicBezTo>
                    <a:pt x="1036" y="5444"/>
                    <a:pt x="1159" y="6150"/>
                    <a:pt x="1225" y="6874"/>
                  </a:cubicBezTo>
                  <a:cubicBezTo>
                    <a:pt x="1266" y="7367"/>
                    <a:pt x="1324" y="7868"/>
                    <a:pt x="1332" y="8361"/>
                  </a:cubicBezTo>
                  <a:cubicBezTo>
                    <a:pt x="1356" y="9298"/>
                    <a:pt x="1373" y="10226"/>
                    <a:pt x="1266" y="11155"/>
                  </a:cubicBezTo>
                  <a:cubicBezTo>
                    <a:pt x="1518" y="11155"/>
                    <a:pt x="1770" y="11159"/>
                    <a:pt x="2020" y="11159"/>
                  </a:cubicBezTo>
                  <a:cubicBezTo>
                    <a:pt x="2144" y="11159"/>
                    <a:pt x="2269" y="11158"/>
                    <a:pt x="2392" y="11155"/>
                  </a:cubicBezTo>
                  <a:cubicBezTo>
                    <a:pt x="2400" y="10711"/>
                    <a:pt x="2556" y="10292"/>
                    <a:pt x="2622" y="9857"/>
                  </a:cubicBezTo>
                  <a:cubicBezTo>
                    <a:pt x="2671" y="9487"/>
                    <a:pt x="2762" y="9125"/>
                    <a:pt x="2753" y="8755"/>
                  </a:cubicBezTo>
                  <a:cubicBezTo>
                    <a:pt x="2753" y="8649"/>
                    <a:pt x="2794" y="8534"/>
                    <a:pt x="2811" y="8418"/>
                  </a:cubicBezTo>
                  <a:cubicBezTo>
                    <a:pt x="2597" y="8418"/>
                    <a:pt x="2375" y="8418"/>
                    <a:pt x="2154" y="8410"/>
                  </a:cubicBezTo>
                  <a:cubicBezTo>
                    <a:pt x="2014" y="8410"/>
                    <a:pt x="1866" y="8377"/>
                    <a:pt x="1849" y="8205"/>
                  </a:cubicBezTo>
                  <a:cubicBezTo>
                    <a:pt x="1817" y="7975"/>
                    <a:pt x="1775" y="7753"/>
                    <a:pt x="1907" y="7539"/>
                  </a:cubicBezTo>
                  <a:cubicBezTo>
                    <a:pt x="1981" y="7112"/>
                    <a:pt x="1981" y="7112"/>
                    <a:pt x="2532" y="7013"/>
                  </a:cubicBezTo>
                  <a:cubicBezTo>
                    <a:pt x="2532" y="6224"/>
                    <a:pt x="2523" y="5427"/>
                    <a:pt x="2523" y="4638"/>
                  </a:cubicBezTo>
                  <a:cubicBezTo>
                    <a:pt x="2458" y="4630"/>
                    <a:pt x="2392" y="4622"/>
                    <a:pt x="2318" y="4622"/>
                  </a:cubicBezTo>
                  <a:cubicBezTo>
                    <a:pt x="1611" y="4614"/>
                    <a:pt x="1677" y="4531"/>
                    <a:pt x="1677" y="3899"/>
                  </a:cubicBezTo>
                  <a:cubicBezTo>
                    <a:pt x="1677" y="3759"/>
                    <a:pt x="1710" y="3669"/>
                    <a:pt x="1891" y="3669"/>
                  </a:cubicBezTo>
                  <a:cubicBezTo>
                    <a:pt x="2030" y="3669"/>
                    <a:pt x="2162" y="3644"/>
                    <a:pt x="2310" y="3636"/>
                  </a:cubicBezTo>
                  <a:cubicBezTo>
                    <a:pt x="2425" y="3036"/>
                    <a:pt x="2532" y="2436"/>
                    <a:pt x="2638" y="1836"/>
                  </a:cubicBezTo>
                  <a:cubicBezTo>
                    <a:pt x="2753" y="1228"/>
                    <a:pt x="2836" y="628"/>
                    <a:pt x="2885" y="20"/>
                  </a:cubicBezTo>
                  <a:cubicBezTo>
                    <a:pt x="2704" y="6"/>
                    <a:pt x="2525" y="0"/>
                    <a:pt x="2346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40;p20">
              <a:extLst>
                <a:ext uri="{FF2B5EF4-FFF2-40B4-BE49-F238E27FC236}">
                  <a16:creationId xmlns:a16="http://schemas.microsoft.com/office/drawing/2014/main" id="{6691A46B-FCEB-4531-8879-081E067B717E}"/>
                </a:ext>
              </a:extLst>
            </p:cNvPr>
            <p:cNvSpPr/>
            <p:nvPr/>
          </p:nvSpPr>
          <p:spPr>
            <a:xfrm>
              <a:off x="3824975" y="1012175"/>
              <a:ext cx="38250" cy="271200"/>
            </a:xfrm>
            <a:custGeom>
              <a:avLst/>
              <a:gdLst/>
              <a:ahLst/>
              <a:cxnLst/>
              <a:rect l="l" t="t" r="r" b="b"/>
              <a:pathLst>
                <a:path w="1530" h="10848" extrusionOk="0">
                  <a:moveTo>
                    <a:pt x="1439" y="0"/>
                  </a:moveTo>
                  <a:cubicBezTo>
                    <a:pt x="1332" y="9"/>
                    <a:pt x="1225" y="9"/>
                    <a:pt x="1119" y="42"/>
                  </a:cubicBezTo>
                  <a:cubicBezTo>
                    <a:pt x="486" y="173"/>
                    <a:pt x="264" y="436"/>
                    <a:pt x="223" y="945"/>
                  </a:cubicBezTo>
                  <a:cubicBezTo>
                    <a:pt x="215" y="1069"/>
                    <a:pt x="182" y="1200"/>
                    <a:pt x="173" y="1323"/>
                  </a:cubicBezTo>
                  <a:cubicBezTo>
                    <a:pt x="75" y="2400"/>
                    <a:pt x="9" y="3477"/>
                    <a:pt x="17" y="4570"/>
                  </a:cubicBezTo>
                  <a:cubicBezTo>
                    <a:pt x="34" y="6131"/>
                    <a:pt x="1" y="7692"/>
                    <a:pt x="124" y="9254"/>
                  </a:cubicBezTo>
                  <a:cubicBezTo>
                    <a:pt x="165" y="9788"/>
                    <a:pt x="198" y="10322"/>
                    <a:pt x="338" y="10848"/>
                  </a:cubicBezTo>
                  <a:cubicBezTo>
                    <a:pt x="494" y="10840"/>
                    <a:pt x="658" y="10840"/>
                    <a:pt x="814" y="10840"/>
                  </a:cubicBezTo>
                  <a:cubicBezTo>
                    <a:pt x="782" y="10585"/>
                    <a:pt x="856" y="10347"/>
                    <a:pt x="880" y="10108"/>
                  </a:cubicBezTo>
                  <a:cubicBezTo>
                    <a:pt x="938" y="9656"/>
                    <a:pt x="1003" y="9213"/>
                    <a:pt x="1069" y="8761"/>
                  </a:cubicBezTo>
                  <a:cubicBezTo>
                    <a:pt x="1119" y="8350"/>
                    <a:pt x="1192" y="7931"/>
                    <a:pt x="1225" y="7520"/>
                  </a:cubicBezTo>
                  <a:cubicBezTo>
                    <a:pt x="1266" y="6953"/>
                    <a:pt x="1332" y="6386"/>
                    <a:pt x="1390" y="5827"/>
                  </a:cubicBezTo>
                  <a:cubicBezTo>
                    <a:pt x="1439" y="5252"/>
                    <a:pt x="1480" y="4685"/>
                    <a:pt x="1497" y="4118"/>
                  </a:cubicBezTo>
                  <a:cubicBezTo>
                    <a:pt x="1529" y="3296"/>
                    <a:pt x="1513" y="2466"/>
                    <a:pt x="1447" y="1644"/>
                  </a:cubicBezTo>
                  <a:cubicBezTo>
                    <a:pt x="1406" y="1102"/>
                    <a:pt x="1439" y="543"/>
                    <a:pt x="1439" y="0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41;p20">
              <a:extLst>
                <a:ext uri="{FF2B5EF4-FFF2-40B4-BE49-F238E27FC236}">
                  <a16:creationId xmlns:a16="http://schemas.microsoft.com/office/drawing/2014/main" id="{176847FF-F024-4E80-807D-68D8C4189434}"/>
                </a:ext>
              </a:extLst>
            </p:cNvPr>
            <p:cNvSpPr/>
            <p:nvPr/>
          </p:nvSpPr>
          <p:spPr>
            <a:xfrm>
              <a:off x="3833400" y="1213500"/>
              <a:ext cx="198300" cy="90500"/>
            </a:xfrm>
            <a:custGeom>
              <a:avLst/>
              <a:gdLst/>
              <a:ahLst/>
              <a:cxnLst/>
              <a:rect l="l" t="t" r="r" b="b"/>
              <a:pathLst>
                <a:path w="7932" h="3620" extrusionOk="0">
                  <a:moveTo>
                    <a:pt x="7333" y="0"/>
                  </a:moveTo>
                  <a:cubicBezTo>
                    <a:pt x="7311" y="0"/>
                    <a:pt x="7289" y="0"/>
                    <a:pt x="7265" y="1"/>
                  </a:cubicBezTo>
                  <a:lnTo>
                    <a:pt x="7265" y="2310"/>
                  </a:lnTo>
                  <a:cubicBezTo>
                    <a:pt x="7265" y="2729"/>
                    <a:pt x="7167" y="2836"/>
                    <a:pt x="6748" y="2836"/>
                  </a:cubicBezTo>
                  <a:cubicBezTo>
                    <a:pt x="6739" y="2836"/>
                    <a:pt x="6731" y="2836"/>
                    <a:pt x="6723" y="2836"/>
                  </a:cubicBezTo>
                  <a:cubicBezTo>
                    <a:pt x="6520" y="2836"/>
                    <a:pt x="6317" y="2908"/>
                    <a:pt x="6106" y="2908"/>
                  </a:cubicBezTo>
                  <a:cubicBezTo>
                    <a:pt x="6044" y="2908"/>
                    <a:pt x="5981" y="2902"/>
                    <a:pt x="5918" y="2885"/>
                  </a:cubicBezTo>
                  <a:cubicBezTo>
                    <a:pt x="5672" y="2843"/>
                    <a:pt x="5421" y="2836"/>
                    <a:pt x="5167" y="2836"/>
                  </a:cubicBezTo>
                  <a:cubicBezTo>
                    <a:pt x="5037" y="2836"/>
                    <a:pt x="4907" y="2837"/>
                    <a:pt x="4777" y="2837"/>
                  </a:cubicBezTo>
                  <a:cubicBezTo>
                    <a:pt x="4719" y="2837"/>
                    <a:pt x="4661" y="2837"/>
                    <a:pt x="4603" y="2836"/>
                  </a:cubicBezTo>
                  <a:cubicBezTo>
                    <a:pt x="4225" y="2836"/>
                    <a:pt x="3855" y="2828"/>
                    <a:pt x="3477" y="2828"/>
                  </a:cubicBezTo>
                  <a:cubicBezTo>
                    <a:pt x="3341" y="2839"/>
                    <a:pt x="3205" y="2843"/>
                    <a:pt x="3069" y="2843"/>
                  </a:cubicBezTo>
                  <a:cubicBezTo>
                    <a:pt x="2516" y="2843"/>
                    <a:pt x="1967" y="2770"/>
                    <a:pt x="1417" y="2770"/>
                  </a:cubicBezTo>
                  <a:cubicBezTo>
                    <a:pt x="1395" y="2770"/>
                    <a:pt x="1372" y="2770"/>
                    <a:pt x="1349" y="2770"/>
                  </a:cubicBezTo>
                  <a:cubicBezTo>
                    <a:pt x="1253" y="2776"/>
                    <a:pt x="1156" y="2778"/>
                    <a:pt x="1059" y="2778"/>
                  </a:cubicBezTo>
                  <a:cubicBezTo>
                    <a:pt x="865" y="2778"/>
                    <a:pt x="669" y="2770"/>
                    <a:pt x="477" y="2770"/>
                  </a:cubicBezTo>
                  <a:cubicBezTo>
                    <a:pt x="321" y="2787"/>
                    <a:pt x="157" y="2787"/>
                    <a:pt x="1" y="2787"/>
                  </a:cubicBezTo>
                  <a:cubicBezTo>
                    <a:pt x="83" y="3214"/>
                    <a:pt x="338" y="3444"/>
                    <a:pt x="765" y="3493"/>
                  </a:cubicBezTo>
                  <a:cubicBezTo>
                    <a:pt x="1143" y="3534"/>
                    <a:pt x="1529" y="3584"/>
                    <a:pt x="1916" y="3592"/>
                  </a:cubicBezTo>
                  <a:cubicBezTo>
                    <a:pt x="2510" y="3611"/>
                    <a:pt x="3104" y="3620"/>
                    <a:pt x="3699" y="3620"/>
                  </a:cubicBezTo>
                  <a:cubicBezTo>
                    <a:pt x="4363" y="3620"/>
                    <a:pt x="5028" y="3609"/>
                    <a:pt x="5696" y="3592"/>
                  </a:cubicBezTo>
                  <a:cubicBezTo>
                    <a:pt x="6214" y="3584"/>
                    <a:pt x="6739" y="3551"/>
                    <a:pt x="7265" y="3469"/>
                  </a:cubicBezTo>
                  <a:cubicBezTo>
                    <a:pt x="7775" y="3403"/>
                    <a:pt x="7882" y="3288"/>
                    <a:pt x="7898" y="2787"/>
                  </a:cubicBezTo>
                  <a:cubicBezTo>
                    <a:pt x="7931" y="2006"/>
                    <a:pt x="7898" y="1225"/>
                    <a:pt x="7816" y="445"/>
                  </a:cubicBezTo>
                  <a:cubicBezTo>
                    <a:pt x="7777" y="72"/>
                    <a:pt x="7694" y="0"/>
                    <a:pt x="733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42;p20">
              <a:extLst>
                <a:ext uri="{FF2B5EF4-FFF2-40B4-BE49-F238E27FC236}">
                  <a16:creationId xmlns:a16="http://schemas.microsoft.com/office/drawing/2014/main" id="{0F0919D5-E2BE-4767-9866-50D2AB5771C5}"/>
                </a:ext>
              </a:extLst>
            </p:cNvPr>
            <p:cNvSpPr/>
            <p:nvPr/>
          </p:nvSpPr>
          <p:spPr>
            <a:xfrm>
              <a:off x="3946600" y="1005475"/>
              <a:ext cx="46675" cy="91575"/>
            </a:xfrm>
            <a:custGeom>
              <a:avLst/>
              <a:gdLst/>
              <a:ahLst/>
              <a:cxnLst/>
              <a:rect l="l" t="t" r="r" b="b"/>
              <a:pathLst>
                <a:path w="1867" h="3663" extrusionOk="0">
                  <a:moveTo>
                    <a:pt x="938" y="0"/>
                  </a:moveTo>
                  <a:cubicBezTo>
                    <a:pt x="819" y="0"/>
                    <a:pt x="698" y="7"/>
                    <a:pt x="576" y="22"/>
                  </a:cubicBezTo>
                  <a:cubicBezTo>
                    <a:pt x="527" y="638"/>
                    <a:pt x="436" y="1246"/>
                    <a:pt x="330" y="1838"/>
                  </a:cubicBezTo>
                  <a:cubicBezTo>
                    <a:pt x="215" y="2438"/>
                    <a:pt x="116" y="3038"/>
                    <a:pt x="1" y="3638"/>
                  </a:cubicBezTo>
                  <a:cubicBezTo>
                    <a:pt x="309" y="3654"/>
                    <a:pt x="615" y="3662"/>
                    <a:pt x="921" y="3662"/>
                  </a:cubicBezTo>
                  <a:cubicBezTo>
                    <a:pt x="1227" y="3662"/>
                    <a:pt x="1533" y="3654"/>
                    <a:pt x="1842" y="3638"/>
                  </a:cubicBezTo>
                  <a:cubicBezTo>
                    <a:pt x="1842" y="3358"/>
                    <a:pt x="1833" y="3079"/>
                    <a:pt x="1842" y="2800"/>
                  </a:cubicBezTo>
                  <a:cubicBezTo>
                    <a:pt x="1866" y="2306"/>
                    <a:pt x="1768" y="1822"/>
                    <a:pt x="1661" y="1337"/>
                  </a:cubicBezTo>
                  <a:cubicBezTo>
                    <a:pt x="1554" y="893"/>
                    <a:pt x="1455" y="457"/>
                    <a:pt x="1349" y="22"/>
                  </a:cubicBezTo>
                  <a:cubicBezTo>
                    <a:pt x="1212" y="9"/>
                    <a:pt x="1076" y="0"/>
                    <a:pt x="93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43;p20">
              <a:extLst>
                <a:ext uri="{FF2B5EF4-FFF2-40B4-BE49-F238E27FC236}">
                  <a16:creationId xmlns:a16="http://schemas.microsoft.com/office/drawing/2014/main" id="{85A103F2-2374-4C43-B5A9-6F4D189F282E}"/>
                </a:ext>
              </a:extLst>
            </p:cNvPr>
            <p:cNvSpPr/>
            <p:nvPr/>
          </p:nvSpPr>
          <p:spPr>
            <a:xfrm>
              <a:off x="3981525" y="1213725"/>
              <a:ext cx="33725" cy="72925"/>
            </a:xfrm>
            <a:custGeom>
              <a:avLst/>
              <a:gdLst/>
              <a:ahLst/>
              <a:cxnLst/>
              <a:rect l="l" t="t" r="r" b="b"/>
              <a:pathLst>
                <a:path w="1349" h="2917" extrusionOk="0">
                  <a:moveTo>
                    <a:pt x="1349" y="0"/>
                  </a:moveTo>
                  <a:cubicBezTo>
                    <a:pt x="905" y="8"/>
                    <a:pt x="469" y="33"/>
                    <a:pt x="26" y="49"/>
                  </a:cubicBezTo>
                  <a:cubicBezTo>
                    <a:pt x="17" y="871"/>
                    <a:pt x="17" y="1693"/>
                    <a:pt x="17" y="2515"/>
                  </a:cubicBezTo>
                  <a:cubicBezTo>
                    <a:pt x="17" y="2638"/>
                    <a:pt x="1" y="2778"/>
                    <a:pt x="1" y="2901"/>
                  </a:cubicBezTo>
                  <a:cubicBezTo>
                    <a:pt x="55" y="2912"/>
                    <a:pt x="109" y="2916"/>
                    <a:pt x="163" y="2916"/>
                  </a:cubicBezTo>
                  <a:cubicBezTo>
                    <a:pt x="391" y="2916"/>
                    <a:pt x="613" y="2835"/>
                    <a:pt x="839" y="2835"/>
                  </a:cubicBezTo>
                  <a:cubicBezTo>
                    <a:pt x="1258" y="2835"/>
                    <a:pt x="1349" y="2737"/>
                    <a:pt x="1349" y="2309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44;p20">
              <a:extLst>
                <a:ext uri="{FF2B5EF4-FFF2-40B4-BE49-F238E27FC236}">
                  <a16:creationId xmlns:a16="http://schemas.microsoft.com/office/drawing/2014/main" id="{B99230B1-6CAF-4C1D-BA86-3BD424204560}"/>
                </a:ext>
              </a:extLst>
            </p:cNvPr>
            <p:cNvSpPr/>
            <p:nvPr/>
          </p:nvSpPr>
          <p:spPr>
            <a:xfrm>
              <a:off x="3980300" y="1006000"/>
              <a:ext cx="33525" cy="91100"/>
            </a:xfrm>
            <a:custGeom>
              <a:avLst/>
              <a:gdLst/>
              <a:ahLst/>
              <a:cxnLst/>
              <a:rect l="l" t="t" r="r" b="b"/>
              <a:pathLst>
                <a:path w="1341" h="3644" extrusionOk="0">
                  <a:moveTo>
                    <a:pt x="502" y="1"/>
                  </a:moveTo>
                  <a:cubicBezTo>
                    <a:pt x="335" y="1"/>
                    <a:pt x="169" y="6"/>
                    <a:pt x="1" y="9"/>
                  </a:cubicBezTo>
                  <a:cubicBezTo>
                    <a:pt x="107" y="453"/>
                    <a:pt x="206" y="880"/>
                    <a:pt x="313" y="1324"/>
                  </a:cubicBezTo>
                  <a:cubicBezTo>
                    <a:pt x="411" y="1809"/>
                    <a:pt x="518" y="2294"/>
                    <a:pt x="494" y="2795"/>
                  </a:cubicBezTo>
                  <a:cubicBezTo>
                    <a:pt x="485" y="3074"/>
                    <a:pt x="494" y="3346"/>
                    <a:pt x="494" y="3625"/>
                  </a:cubicBezTo>
                  <a:cubicBezTo>
                    <a:pt x="659" y="3630"/>
                    <a:pt x="824" y="3643"/>
                    <a:pt x="991" y="3643"/>
                  </a:cubicBezTo>
                  <a:cubicBezTo>
                    <a:pt x="1107" y="3643"/>
                    <a:pt x="1223" y="3637"/>
                    <a:pt x="1340" y="3617"/>
                  </a:cubicBezTo>
                  <a:cubicBezTo>
                    <a:pt x="1225" y="3132"/>
                    <a:pt x="1241" y="2647"/>
                    <a:pt x="1307" y="2170"/>
                  </a:cubicBezTo>
                  <a:cubicBezTo>
                    <a:pt x="1315" y="2047"/>
                    <a:pt x="1324" y="1907"/>
                    <a:pt x="1324" y="1784"/>
                  </a:cubicBezTo>
                  <a:cubicBezTo>
                    <a:pt x="1324" y="1209"/>
                    <a:pt x="1340" y="650"/>
                    <a:pt x="1340" y="83"/>
                  </a:cubicBezTo>
                  <a:cubicBezTo>
                    <a:pt x="1061" y="16"/>
                    <a:pt x="782" y="1"/>
                    <a:pt x="502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45;p20">
              <a:extLst>
                <a:ext uri="{FF2B5EF4-FFF2-40B4-BE49-F238E27FC236}">
                  <a16:creationId xmlns:a16="http://schemas.microsoft.com/office/drawing/2014/main" id="{89DCBC53-F6AE-4C3B-8C31-9119A8070FA2}"/>
                </a:ext>
              </a:extLst>
            </p:cNvPr>
            <p:cNvSpPr/>
            <p:nvPr/>
          </p:nvSpPr>
          <p:spPr>
            <a:xfrm>
              <a:off x="3971250" y="1121175"/>
              <a:ext cx="40500" cy="59675"/>
            </a:xfrm>
            <a:custGeom>
              <a:avLst/>
              <a:gdLst/>
              <a:ahLst/>
              <a:cxnLst/>
              <a:rect l="l" t="t" r="r" b="b"/>
              <a:pathLst>
                <a:path w="1620" h="2387" extrusionOk="0">
                  <a:moveTo>
                    <a:pt x="519" y="1"/>
                  </a:moveTo>
                  <a:cubicBezTo>
                    <a:pt x="345" y="1"/>
                    <a:pt x="172" y="4"/>
                    <a:pt x="1" y="12"/>
                  </a:cubicBezTo>
                  <a:cubicBezTo>
                    <a:pt x="17" y="423"/>
                    <a:pt x="141" y="826"/>
                    <a:pt x="182" y="1245"/>
                  </a:cubicBezTo>
                  <a:cubicBezTo>
                    <a:pt x="206" y="1607"/>
                    <a:pt x="198" y="1968"/>
                    <a:pt x="272" y="2313"/>
                  </a:cubicBezTo>
                  <a:cubicBezTo>
                    <a:pt x="277" y="2313"/>
                    <a:pt x="281" y="2313"/>
                    <a:pt x="286" y="2313"/>
                  </a:cubicBezTo>
                  <a:cubicBezTo>
                    <a:pt x="408" y="2313"/>
                    <a:pt x="530" y="2386"/>
                    <a:pt x="652" y="2386"/>
                  </a:cubicBezTo>
                  <a:cubicBezTo>
                    <a:pt x="706" y="2386"/>
                    <a:pt x="760" y="2372"/>
                    <a:pt x="815" y="2330"/>
                  </a:cubicBezTo>
                  <a:cubicBezTo>
                    <a:pt x="836" y="2340"/>
                    <a:pt x="863" y="2343"/>
                    <a:pt x="893" y="2343"/>
                  </a:cubicBezTo>
                  <a:cubicBezTo>
                    <a:pt x="933" y="2343"/>
                    <a:pt x="978" y="2338"/>
                    <a:pt x="1020" y="2338"/>
                  </a:cubicBezTo>
                  <a:cubicBezTo>
                    <a:pt x="1587" y="2338"/>
                    <a:pt x="1620" y="2313"/>
                    <a:pt x="1620" y="1763"/>
                  </a:cubicBezTo>
                  <a:lnTo>
                    <a:pt x="1620" y="45"/>
                  </a:lnTo>
                  <a:cubicBezTo>
                    <a:pt x="1257" y="17"/>
                    <a:pt x="886" y="1"/>
                    <a:pt x="519" y="1"/>
                  </a:cubicBezTo>
                  <a:close/>
                </a:path>
              </a:pathLst>
            </a:custGeom>
            <a:solidFill>
              <a:srgbClr val="CFA8FF"/>
            </a:solidFill>
            <a:ln w="9525" cap="flat" cmpd="sng">
              <a:solidFill>
                <a:srgbClr val="CFA8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46;p20">
              <a:extLst>
                <a:ext uri="{FF2B5EF4-FFF2-40B4-BE49-F238E27FC236}">
                  <a16:creationId xmlns:a16="http://schemas.microsoft.com/office/drawing/2014/main" id="{DD74256C-3CD8-4443-AC6B-2B1FD4B60455}"/>
                </a:ext>
              </a:extLst>
            </p:cNvPr>
            <p:cNvSpPr/>
            <p:nvPr/>
          </p:nvSpPr>
          <p:spPr>
            <a:xfrm>
              <a:off x="3948675" y="1214725"/>
              <a:ext cx="33500" cy="71125"/>
            </a:xfrm>
            <a:custGeom>
              <a:avLst/>
              <a:gdLst/>
              <a:ahLst/>
              <a:cxnLst/>
              <a:rect l="l" t="t" r="r" b="b"/>
              <a:pathLst>
                <a:path w="1340" h="2845" extrusionOk="0">
                  <a:moveTo>
                    <a:pt x="858" y="0"/>
                  </a:moveTo>
                  <a:cubicBezTo>
                    <a:pt x="712" y="0"/>
                    <a:pt x="569" y="12"/>
                    <a:pt x="427" y="67"/>
                  </a:cubicBezTo>
                  <a:cubicBezTo>
                    <a:pt x="403" y="174"/>
                    <a:pt x="362" y="289"/>
                    <a:pt x="362" y="404"/>
                  </a:cubicBezTo>
                  <a:cubicBezTo>
                    <a:pt x="370" y="774"/>
                    <a:pt x="279" y="1135"/>
                    <a:pt x="230" y="1505"/>
                  </a:cubicBezTo>
                  <a:cubicBezTo>
                    <a:pt x="156" y="1932"/>
                    <a:pt x="0" y="2351"/>
                    <a:pt x="0" y="2795"/>
                  </a:cubicBezTo>
                  <a:cubicBezTo>
                    <a:pt x="436" y="2803"/>
                    <a:pt x="879" y="2787"/>
                    <a:pt x="1315" y="2845"/>
                  </a:cubicBezTo>
                  <a:cubicBezTo>
                    <a:pt x="1315" y="2721"/>
                    <a:pt x="1331" y="2590"/>
                    <a:pt x="1331" y="2466"/>
                  </a:cubicBezTo>
                  <a:cubicBezTo>
                    <a:pt x="1340" y="1645"/>
                    <a:pt x="1340" y="823"/>
                    <a:pt x="1340" y="1"/>
                  </a:cubicBezTo>
                  <a:lnTo>
                    <a:pt x="1340" y="1"/>
                  </a:lnTo>
                  <a:cubicBezTo>
                    <a:pt x="1288" y="5"/>
                    <a:pt x="1237" y="7"/>
                    <a:pt x="1186" y="7"/>
                  </a:cubicBezTo>
                  <a:cubicBezTo>
                    <a:pt x="1076" y="7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47;p20">
              <a:extLst>
                <a:ext uri="{FF2B5EF4-FFF2-40B4-BE49-F238E27FC236}">
                  <a16:creationId xmlns:a16="http://schemas.microsoft.com/office/drawing/2014/main" id="{E133D84F-B146-4667-A30A-3FFDF3CC848E}"/>
                </a:ext>
              </a:extLst>
            </p:cNvPr>
            <p:cNvSpPr/>
            <p:nvPr/>
          </p:nvSpPr>
          <p:spPr>
            <a:xfrm>
              <a:off x="4010925" y="1007525"/>
              <a:ext cx="20550" cy="88700"/>
            </a:xfrm>
            <a:custGeom>
              <a:avLst/>
              <a:gdLst/>
              <a:ahLst/>
              <a:cxnLst/>
              <a:rect l="l" t="t" r="r" b="b"/>
              <a:pathLst>
                <a:path w="822" h="3548" extrusionOk="0">
                  <a:moveTo>
                    <a:pt x="165" y="0"/>
                  </a:moveTo>
                  <a:cubicBezTo>
                    <a:pt x="149" y="0"/>
                    <a:pt x="133" y="4"/>
                    <a:pt x="115" y="14"/>
                  </a:cubicBezTo>
                  <a:cubicBezTo>
                    <a:pt x="115" y="589"/>
                    <a:pt x="99" y="1148"/>
                    <a:pt x="99" y="1715"/>
                  </a:cubicBezTo>
                  <a:cubicBezTo>
                    <a:pt x="99" y="1838"/>
                    <a:pt x="99" y="1970"/>
                    <a:pt x="82" y="2093"/>
                  </a:cubicBezTo>
                  <a:cubicBezTo>
                    <a:pt x="16" y="2578"/>
                    <a:pt x="0" y="3063"/>
                    <a:pt x="115" y="3547"/>
                  </a:cubicBezTo>
                  <a:cubicBezTo>
                    <a:pt x="583" y="3547"/>
                    <a:pt x="666" y="3432"/>
                    <a:pt x="715" y="3038"/>
                  </a:cubicBezTo>
                  <a:cubicBezTo>
                    <a:pt x="822" y="2241"/>
                    <a:pt x="822" y="1419"/>
                    <a:pt x="814" y="606"/>
                  </a:cubicBezTo>
                  <a:cubicBezTo>
                    <a:pt x="814" y="219"/>
                    <a:pt x="731" y="129"/>
                    <a:pt x="337" y="71"/>
                  </a:cubicBezTo>
                  <a:cubicBezTo>
                    <a:pt x="271" y="65"/>
                    <a:pt x="226" y="0"/>
                    <a:pt x="165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48;p20">
              <a:extLst>
                <a:ext uri="{FF2B5EF4-FFF2-40B4-BE49-F238E27FC236}">
                  <a16:creationId xmlns:a16="http://schemas.microsoft.com/office/drawing/2014/main" id="{6E569105-2E6E-4641-9A2F-0D05BD4C0670}"/>
                </a:ext>
              </a:extLst>
            </p:cNvPr>
            <p:cNvSpPr/>
            <p:nvPr/>
          </p:nvSpPr>
          <p:spPr>
            <a:xfrm>
              <a:off x="3936325" y="1122275"/>
              <a:ext cx="84275" cy="71950"/>
            </a:xfrm>
            <a:custGeom>
              <a:avLst/>
              <a:gdLst/>
              <a:ahLst/>
              <a:cxnLst/>
              <a:rect l="l" t="t" r="r" b="b"/>
              <a:pathLst>
                <a:path w="3371" h="2878" extrusionOk="0">
                  <a:moveTo>
                    <a:pt x="3036" y="1"/>
                  </a:moveTo>
                  <a:cubicBezTo>
                    <a:pt x="3030" y="1"/>
                    <a:pt x="3023" y="1"/>
                    <a:pt x="3017" y="1"/>
                  </a:cubicBezTo>
                  <a:lnTo>
                    <a:pt x="3017" y="1719"/>
                  </a:lnTo>
                  <a:cubicBezTo>
                    <a:pt x="3017" y="2269"/>
                    <a:pt x="2984" y="2294"/>
                    <a:pt x="2417" y="2294"/>
                  </a:cubicBezTo>
                  <a:cubicBezTo>
                    <a:pt x="2366" y="2294"/>
                    <a:pt x="1958" y="2268"/>
                    <a:pt x="1741" y="2268"/>
                  </a:cubicBezTo>
                  <a:cubicBezTo>
                    <a:pt x="1713" y="2268"/>
                    <a:pt x="1689" y="2268"/>
                    <a:pt x="1669" y="2269"/>
                  </a:cubicBezTo>
                  <a:cubicBezTo>
                    <a:pt x="1332" y="2294"/>
                    <a:pt x="979" y="2327"/>
                    <a:pt x="634" y="2351"/>
                  </a:cubicBezTo>
                  <a:cubicBezTo>
                    <a:pt x="83" y="2458"/>
                    <a:pt x="83" y="2458"/>
                    <a:pt x="1" y="2877"/>
                  </a:cubicBezTo>
                  <a:cubicBezTo>
                    <a:pt x="568" y="2836"/>
                    <a:pt x="1127" y="2803"/>
                    <a:pt x="1677" y="2762"/>
                  </a:cubicBezTo>
                  <a:cubicBezTo>
                    <a:pt x="2121" y="2738"/>
                    <a:pt x="2565" y="2721"/>
                    <a:pt x="3000" y="2672"/>
                  </a:cubicBezTo>
                  <a:cubicBezTo>
                    <a:pt x="3329" y="2639"/>
                    <a:pt x="3370" y="2590"/>
                    <a:pt x="3370" y="2253"/>
                  </a:cubicBezTo>
                  <a:cubicBezTo>
                    <a:pt x="3370" y="1653"/>
                    <a:pt x="3362" y="1069"/>
                    <a:pt x="3354" y="478"/>
                  </a:cubicBezTo>
                  <a:cubicBezTo>
                    <a:pt x="3354" y="396"/>
                    <a:pt x="3329" y="322"/>
                    <a:pt x="3313" y="239"/>
                  </a:cubicBezTo>
                  <a:cubicBezTo>
                    <a:pt x="3273" y="90"/>
                    <a:pt x="3181" y="1"/>
                    <a:pt x="3036" y="1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49;p20">
              <a:extLst>
                <a:ext uri="{FF2B5EF4-FFF2-40B4-BE49-F238E27FC236}">
                  <a16:creationId xmlns:a16="http://schemas.microsoft.com/office/drawing/2014/main" id="{9D9139DC-777B-4FEF-9AC4-7DF573405429}"/>
                </a:ext>
              </a:extLst>
            </p:cNvPr>
            <p:cNvSpPr/>
            <p:nvPr/>
          </p:nvSpPr>
          <p:spPr>
            <a:xfrm>
              <a:off x="3952150" y="1121225"/>
              <a:ext cx="25925" cy="59850"/>
            </a:xfrm>
            <a:custGeom>
              <a:avLst/>
              <a:gdLst/>
              <a:ahLst/>
              <a:cxnLst/>
              <a:rect l="l" t="t" r="r" b="b"/>
              <a:pathLst>
                <a:path w="1037" h="2394" extrusionOk="0">
                  <a:moveTo>
                    <a:pt x="383" y="0"/>
                  </a:moveTo>
                  <a:cubicBezTo>
                    <a:pt x="255" y="0"/>
                    <a:pt x="128" y="6"/>
                    <a:pt x="1" y="27"/>
                  </a:cubicBezTo>
                  <a:cubicBezTo>
                    <a:pt x="1" y="816"/>
                    <a:pt x="9" y="1605"/>
                    <a:pt x="9" y="2393"/>
                  </a:cubicBezTo>
                  <a:cubicBezTo>
                    <a:pt x="346" y="2369"/>
                    <a:pt x="699" y="2344"/>
                    <a:pt x="1036" y="2311"/>
                  </a:cubicBezTo>
                  <a:cubicBezTo>
                    <a:pt x="970" y="1966"/>
                    <a:pt x="987" y="1605"/>
                    <a:pt x="946" y="1243"/>
                  </a:cubicBezTo>
                  <a:cubicBezTo>
                    <a:pt x="905" y="832"/>
                    <a:pt x="781" y="438"/>
                    <a:pt x="765" y="10"/>
                  </a:cubicBezTo>
                  <a:cubicBezTo>
                    <a:pt x="638" y="6"/>
                    <a:pt x="510" y="0"/>
                    <a:pt x="383" y="0"/>
                  </a:cubicBezTo>
                  <a:close/>
                </a:path>
              </a:pathLst>
            </a:custGeom>
            <a:solidFill>
              <a:srgbClr val="9E4FFF"/>
            </a:solidFill>
            <a:ln w="9525" cap="flat" cmpd="sng">
              <a:solidFill>
                <a:srgbClr val="9E4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273;p21">
            <a:extLst>
              <a:ext uri="{FF2B5EF4-FFF2-40B4-BE49-F238E27FC236}">
                <a16:creationId xmlns:a16="http://schemas.microsoft.com/office/drawing/2014/main" id="{3148F694-248B-4BF6-A7CC-7154725844B2}"/>
              </a:ext>
            </a:extLst>
          </p:cNvPr>
          <p:cNvSpPr/>
          <p:nvPr/>
        </p:nvSpPr>
        <p:spPr>
          <a:xfrm rot="21253832">
            <a:off x="5419134" y="271352"/>
            <a:ext cx="676730" cy="1020369"/>
          </a:xfrm>
          <a:custGeom>
            <a:avLst/>
            <a:gdLst/>
            <a:ahLst/>
            <a:cxnLst/>
            <a:rect l="l" t="t" r="r" b="b"/>
            <a:pathLst>
              <a:path w="10158" h="11313" extrusionOk="0">
                <a:moveTo>
                  <a:pt x="4547" y="0"/>
                </a:moveTo>
                <a:cubicBezTo>
                  <a:pt x="3425" y="0"/>
                  <a:pt x="2550" y="38"/>
                  <a:pt x="1884" y="172"/>
                </a:cubicBezTo>
                <a:cubicBezTo>
                  <a:pt x="1484" y="229"/>
                  <a:pt x="1180" y="305"/>
                  <a:pt x="1009" y="381"/>
                </a:cubicBezTo>
                <a:cubicBezTo>
                  <a:pt x="705" y="495"/>
                  <a:pt x="457" y="666"/>
                  <a:pt x="343" y="932"/>
                </a:cubicBezTo>
                <a:cubicBezTo>
                  <a:pt x="96" y="1351"/>
                  <a:pt x="1" y="2949"/>
                  <a:pt x="1" y="5707"/>
                </a:cubicBezTo>
                <a:cubicBezTo>
                  <a:pt x="1" y="8579"/>
                  <a:pt x="172" y="10215"/>
                  <a:pt x="476" y="10595"/>
                </a:cubicBezTo>
                <a:cubicBezTo>
                  <a:pt x="724" y="10918"/>
                  <a:pt x="1104" y="11109"/>
                  <a:pt x="1580" y="11204"/>
                </a:cubicBezTo>
                <a:cubicBezTo>
                  <a:pt x="1789" y="11261"/>
                  <a:pt x="2245" y="11261"/>
                  <a:pt x="2854" y="11299"/>
                </a:cubicBezTo>
                <a:cubicBezTo>
                  <a:pt x="3158" y="11308"/>
                  <a:pt x="3406" y="11313"/>
                  <a:pt x="3596" y="11313"/>
                </a:cubicBezTo>
                <a:cubicBezTo>
                  <a:pt x="3786" y="11313"/>
                  <a:pt x="3919" y="11308"/>
                  <a:pt x="3995" y="11299"/>
                </a:cubicBezTo>
                <a:cubicBezTo>
                  <a:pt x="5117" y="11223"/>
                  <a:pt x="5802" y="10918"/>
                  <a:pt x="6068" y="10405"/>
                </a:cubicBezTo>
                <a:cubicBezTo>
                  <a:pt x="6240" y="10119"/>
                  <a:pt x="6316" y="9701"/>
                  <a:pt x="6278" y="9111"/>
                </a:cubicBezTo>
                <a:cubicBezTo>
                  <a:pt x="6259" y="8693"/>
                  <a:pt x="6259" y="8350"/>
                  <a:pt x="6240" y="8027"/>
                </a:cubicBezTo>
                <a:cubicBezTo>
                  <a:pt x="6240" y="7704"/>
                  <a:pt x="6316" y="7457"/>
                  <a:pt x="6468" y="7285"/>
                </a:cubicBezTo>
                <a:cubicBezTo>
                  <a:pt x="6639" y="7133"/>
                  <a:pt x="7039" y="7057"/>
                  <a:pt x="7742" y="7038"/>
                </a:cubicBezTo>
                <a:cubicBezTo>
                  <a:pt x="8427" y="7000"/>
                  <a:pt x="8807" y="6981"/>
                  <a:pt x="8903" y="6905"/>
                </a:cubicBezTo>
                <a:cubicBezTo>
                  <a:pt x="9131" y="6753"/>
                  <a:pt x="9226" y="6391"/>
                  <a:pt x="9226" y="5764"/>
                </a:cubicBezTo>
                <a:cubicBezTo>
                  <a:pt x="9226" y="5060"/>
                  <a:pt x="9036" y="4737"/>
                  <a:pt x="8636" y="4699"/>
                </a:cubicBezTo>
                <a:cubicBezTo>
                  <a:pt x="8085" y="4699"/>
                  <a:pt x="7571" y="4660"/>
                  <a:pt x="7134" y="4603"/>
                </a:cubicBezTo>
                <a:cubicBezTo>
                  <a:pt x="6544" y="4546"/>
                  <a:pt x="6259" y="4280"/>
                  <a:pt x="6259" y="3805"/>
                </a:cubicBezTo>
                <a:cubicBezTo>
                  <a:pt x="6259" y="3405"/>
                  <a:pt x="6354" y="3120"/>
                  <a:pt x="6601" y="2987"/>
                </a:cubicBezTo>
                <a:cubicBezTo>
                  <a:pt x="6728" y="2907"/>
                  <a:pt x="7000" y="2868"/>
                  <a:pt x="7428" y="2868"/>
                </a:cubicBezTo>
                <a:cubicBezTo>
                  <a:pt x="7514" y="2868"/>
                  <a:pt x="7606" y="2869"/>
                  <a:pt x="7704" y="2873"/>
                </a:cubicBezTo>
                <a:cubicBezTo>
                  <a:pt x="7894" y="2873"/>
                  <a:pt x="8180" y="2892"/>
                  <a:pt x="8541" y="2968"/>
                </a:cubicBezTo>
                <a:cubicBezTo>
                  <a:pt x="8922" y="3044"/>
                  <a:pt x="9207" y="3063"/>
                  <a:pt x="9397" y="3063"/>
                </a:cubicBezTo>
                <a:cubicBezTo>
                  <a:pt x="9892" y="3063"/>
                  <a:pt x="10158" y="2606"/>
                  <a:pt x="10158" y="1693"/>
                </a:cubicBezTo>
                <a:cubicBezTo>
                  <a:pt x="10158" y="970"/>
                  <a:pt x="9644" y="495"/>
                  <a:pt x="8560" y="305"/>
                </a:cubicBezTo>
                <a:cubicBezTo>
                  <a:pt x="7457" y="95"/>
                  <a:pt x="6088" y="0"/>
                  <a:pt x="4547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366;p23">
            <a:extLst>
              <a:ext uri="{FF2B5EF4-FFF2-40B4-BE49-F238E27FC236}">
                <a16:creationId xmlns:a16="http://schemas.microsoft.com/office/drawing/2014/main" id="{2381F00D-FA84-46D1-BE5E-53149F476F25}"/>
              </a:ext>
            </a:extLst>
          </p:cNvPr>
          <p:cNvSpPr/>
          <p:nvPr/>
        </p:nvSpPr>
        <p:spPr>
          <a:xfrm rot="21300060">
            <a:off x="7114655" y="274534"/>
            <a:ext cx="915076" cy="1008817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374;p24">
            <a:extLst>
              <a:ext uri="{FF2B5EF4-FFF2-40B4-BE49-F238E27FC236}">
                <a16:creationId xmlns:a16="http://schemas.microsoft.com/office/drawing/2014/main" id="{72EC2E1D-08EC-44FE-9A7C-28B04D91F80F}"/>
              </a:ext>
            </a:extLst>
          </p:cNvPr>
          <p:cNvSpPr/>
          <p:nvPr/>
        </p:nvSpPr>
        <p:spPr>
          <a:xfrm>
            <a:off x="8062411" y="259520"/>
            <a:ext cx="622063" cy="1000751"/>
          </a:xfrm>
          <a:custGeom>
            <a:avLst/>
            <a:gdLst/>
            <a:ahLst/>
            <a:cxnLst/>
            <a:rect l="l" t="t" r="r" b="b"/>
            <a:pathLst>
              <a:path w="7781" h="10318" extrusionOk="0">
                <a:moveTo>
                  <a:pt x="950" y="586"/>
                </a:moveTo>
                <a:cubicBezTo>
                  <a:pt x="784" y="666"/>
                  <a:pt x="634" y="801"/>
                  <a:pt x="514" y="981"/>
                </a:cubicBezTo>
                <a:cubicBezTo>
                  <a:pt x="267" y="1380"/>
                  <a:pt x="286" y="1951"/>
                  <a:pt x="590" y="2350"/>
                </a:cubicBezTo>
                <a:cubicBezTo>
                  <a:pt x="210" y="2122"/>
                  <a:pt x="96" y="1627"/>
                  <a:pt x="210" y="1209"/>
                </a:cubicBezTo>
                <a:cubicBezTo>
                  <a:pt x="325" y="893"/>
                  <a:pt x="634" y="697"/>
                  <a:pt x="950" y="586"/>
                </a:cubicBezTo>
                <a:close/>
                <a:moveTo>
                  <a:pt x="2682" y="2883"/>
                </a:moveTo>
                <a:cubicBezTo>
                  <a:pt x="2702" y="2883"/>
                  <a:pt x="2759" y="2883"/>
                  <a:pt x="2702" y="2902"/>
                </a:cubicBezTo>
                <a:lnTo>
                  <a:pt x="2702" y="2978"/>
                </a:lnTo>
                <a:lnTo>
                  <a:pt x="2702" y="3301"/>
                </a:lnTo>
                <a:lnTo>
                  <a:pt x="2702" y="3948"/>
                </a:lnTo>
                <a:cubicBezTo>
                  <a:pt x="2702" y="4385"/>
                  <a:pt x="2702" y="4785"/>
                  <a:pt x="2721" y="5241"/>
                </a:cubicBezTo>
                <a:cubicBezTo>
                  <a:pt x="2721" y="6116"/>
                  <a:pt x="2759" y="6972"/>
                  <a:pt x="2759" y="7828"/>
                </a:cubicBezTo>
                <a:cubicBezTo>
                  <a:pt x="2797" y="7847"/>
                  <a:pt x="2759" y="7847"/>
                  <a:pt x="2759" y="7847"/>
                </a:cubicBezTo>
                <a:lnTo>
                  <a:pt x="2606" y="7847"/>
                </a:lnTo>
                <a:cubicBezTo>
                  <a:pt x="2549" y="6211"/>
                  <a:pt x="2587" y="4518"/>
                  <a:pt x="2511" y="2883"/>
                </a:cubicBezTo>
                <a:close/>
                <a:moveTo>
                  <a:pt x="1522" y="8037"/>
                </a:moveTo>
                <a:lnTo>
                  <a:pt x="1522" y="8037"/>
                </a:lnTo>
                <a:cubicBezTo>
                  <a:pt x="1503" y="8094"/>
                  <a:pt x="1370" y="8094"/>
                  <a:pt x="1313" y="8113"/>
                </a:cubicBezTo>
                <a:cubicBezTo>
                  <a:pt x="1047" y="8246"/>
                  <a:pt x="799" y="8418"/>
                  <a:pt x="742" y="8703"/>
                </a:cubicBezTo>
                <a:cubicBezTo>
                  <a:pt x="647" y="9007"/>
                  <a:pt x="761" y="9293"/>
                  <a:pt x="933" y="9540"/>
                </a:cubicBezTo>
                <a:lnTo>
                  <a:pt x="895" y="9540"/>
                </a:lnTo>
                <a:cubicBezTo>
                  <a:pt x="876" y="9521"/>
                  <a:pt x="761" y="9445"/>
                  <a:pt x="704" y="9369"/>
                </a:cubicBezTo>
                <a:cubicBezTo>
                  <a:pt x="647" y="9293"/>
                  <a:pt x="571" y="9198"/>
                  <a:pt x="552" y="9140"/>
                </a:cubicBezTo>
                <a:cubicBezTo>
                  <a:pt x="476" y="8969"/>
                  <a:pt x="457" y="8760"/>
                  <a:pt x="552" y="8589"/>
                </a:cubicBezTo>
                <a:cubicBezTo>
                  <a:pt x="704" y="8208"/>
                  <a:pt x="1180" y="8113"/>
                  <a:pt x="1522" y="8037"/>
                </a:cubicBezTo>
                <a:close/>
                <a:moveTo>
                  <a:pt x="4487" y="1"/>
                </a:moveTo>
                <a:cubicBezTo>
                  <a:pt x="4280" y="1"/>
                  <a:pt x="4071" y="11"/>
                  <a:pt x="3862" y="30"/>
                </a:cubicBezTo>
                <a:cubicBezTo>
                  <a:pt x="3462" y="49"/>
                  <a:pt x="3044" y="49"/>
                  <a:pt x="2625" y="87"/>
                </a:cubicBezTo>
                <a:cubicBezTo>
                  <a:pt x="2226" y="87"/>
                  <a:pt x="1827" y="125"/>
                  <a:pt x="1427" y="182"/>
                </a:cubicBezTo>
                <a:cubicBezTo>
                  <a:pt x="1085" y="258"/>
                  <a:pt x="704" y="353"/>
                  <a:pt x="419" y="562"/>
                </a:cubicBezTo>
                <a:cubicBezTo>
                  <a:pt x="115" y="809"/>
                  <a:pt x="1" y="1171"/>
                  <a:pt x="20" y="1551"/>
                </a:cubicBezTo>
                <a:cubicBezTo>
                  <a:pt x="39" y="1951"/>
                  <a:pt x="248" y="2255"/>
                  <a:pt x="590" y="2445"/>
                </a:cubicBezTo>
                <a:cubicBezTo>
                  <a:pt x="761" y="2540"/>
                  <a:pt x="914" y="2616"/>
                  <a:pt x="1142" y="2635"/>
                </a:cubicBezTo>
                <a:cubicBezTo>
                  <a:pt x="1294" y="2654"/>
                  <a:pt x="1465" y="2730"/>
                  <a:pt x="1636" y="2788"/>
                </a:cubicBezTo>
                <a:cubicBezTo>
                  <a:pt x="1808" y="2807"/>
                  <a:pt x="1960" y="2807"/>
                  <a:pt x="2188" y="2864"/>
                </a:cubicBezTo>
                <a:lnTo>
                  <a:pt x="2340" y="2864"/>
                </a:lnTo>
                <a:cubicBezTo>
                  <a:pt x="2416" y="2864"/>
                  <a:pt x="2416" y="2864"/>
                  <a:pt x="2416" y="2921"/>
                </a:cubicBezTo>
                <a:lnTo>
                  <a:pt x="2416" y="3263"/>
                </a:lnTo>
                <a:cubicBezTo>
                  <a:pt x="2416" y="3682"/>
                  <a:pt x="2435" y="4100"/>
                  <a:pt x="2435" y="4537"/>
                </a:cubicBezTo>
                <a:cubicBezTo>
                  <a:pt x="2435" y="5374"/>
                  <a:pt x="2473" y="6249"/>
                  <a:pt x="2473" y="7086"/>
                </a:cubicBezTo>
                <a:lnTo>
                  <a:pt x="2473" y="7733"/>
                </a:lnTo>
                <a:cubicBezTo>
                  <a:pt x="1922" y="7733"/>
                  <a:pt x="1351" y="7828"/>
                  <a:pt x="895" y="8056"/>
                </a:cubicBezTo>
                <a:cubicBezTo>
                  <a:pt x="704" y="8151"/>
                  <a:pt x="495" y="8323"/>
                  <a:pt x="419" y="8608"/>
                </a:cubicBezTo>
                <a:cubicBezTo>
                  <a:pt x="343" y="8855"/>
                  <a:pt x="400" y="9102"/>
                  <a:pt x="514" y="9350"/>
                </a:cubicBezTo>
                <a:cubicBezTo>
                  <a:pt x="818" y="9825"/>
                  <a:pt x="1351" y="9939"/>
                  <a:pt x="1865" y="10092"/>
                </a:cubicBezTo>
                <a:cubicBezTo>
                  <a:pt x="2055" y="10111"/>
                  <a:pt x="2302" y="10187"/>
                  <a:pt x="2511" y="10225"/>
                </a:cubicBezTo>
                <a:cubicBezTo>
                  <a:pt x="2759" y="10244"/>
                  <a:pt x="3006" y="10301"/>
                  <a:pt x="3253" y="10301"/>
                </a:cubicBezTo>
                <a:cubicBezTo>
                  <a:pt x="3424" y="10313"/>
                  <a:pt x="3597" y="10317"/>
                  <a:pt x="3772" y="10317"/>
                </a:cubicBezTo>
                <a:cubicBezTo>
                  <a:pt x="4160" y="10317"/>
                  <a:pt x="4558" y="10295"/>
                  <a:pt x="4965" y="10282"/>
                </a:cubicBezTo>
                <a:cubicBezTo>
                  <a:pt x="5402" y="10244"/>
                  <a:pt x="5840" y="10187"/>
                  <a:pt x="6277" y="10072"/>
                </a:cubicBezTo>
                <a:cubicBezTo>
                  <a:pt x="6658" y="9977"/>
                  <a:pt x="7000" y="9844"/>
                  <a:pt x="7343" y="9597"/>
                </a:cubicBezTo>
                <a:cubicBezTo>
                  <a:pt x="7647" y="9369"/>
                  <a:pt x="7780" y="9007"/>
                  <a:pt x="7609" y="8608"/>
                </a:cubicBezTo>
                <a:cubicBezTo>
                  <a:pt x="7438" y="8266"/>
                  <a:pt x="7133" y="8037"/>
                  <a:pt x="6791" y="7885"/>
                </a:cubicBezTo>
                <a:cubicBezTo>
                  <a:pt x="6696" y="7866"/>
                  <a:pt x="6601" y="7866"/>
                  <a:pt x="6468" y="7828"/>
                </a:cubicBezTo>
                <a:cubicBezTo>
                  <a:pt x="6373" y="7790"/>
                  <a:pt x="6277" y="7752"/>
                  <a:pt x="6144" y="7752"/>
                </a:cubicBezTo>
                <a:cubicBezTo>
                  <a:pt x="5916" y="7733"/>
                  <a:pt x="5669" y="7733"/>
                  <a:pt x="5441" y="7733"/>
                </a:cubicBezTo>
                <a:cubicBezTo>
                  <a:pt x="5421" y="6896"/>
                  <a:pt x="5364" y="6021"/>
                  <a:pt x="5345" y="5184"/>
                </a:cubicBezTo>
                <a:cubicBezTo>
                  <a:pt x="5345" y="4747"/>
                  <a:pt x="5326" y="4347"/>
                  <a:pt x="5326" y="3891"/>
                </a:cubicBezTo>
                <a:cubicBezTo>
                  <a:pt x="5326" y="3701"/>
                  <a:pt x="5326" y="3472"/>
                  <a:pt x="5288" y="3263"/>
                </a:cubicBezTo>
                <a:lnTo>
                  <a:pt x="5288" y="2940"/>
                </a:lnTo>
                <a:cubicBezTo>
                  <a:pt x="5288" y="2883"/>
                  <a:pt x="5288" y="2883"/>
                  <a:pt x="5364" y="2845"/>
                </a:cubicBezTo>
                <a:lnTo>
                  <a:pt x="5517" y="2845"/>
                </a:lnTo>
                <a:cubicBezTo>
                  <a:pt x="6182" y="2749"/>
                  <a:pt x="6962" y="2426"/>
                  <a:pt x="7228" y="1741"/>
                </a:cubicBezTo>
                <a:cubicBezTo>
                  <a:pt x="7362" y="1418"/>
                  <a:pt x="7324" y="1076"/>
                  <a:pt x="7133" y="752"/>
                </a:cubicBezTo>
                <a:cubicBezTo>
                  <a:pt x="6943" y="448"/>
                  <a:pt x="6582" y="277"/>
                  <a:pt x="6239" y="220"/>
                </a:cubicBezTo>
                <a:cubicBezTo>
                  <a:pt x="5859" y="144"/>
                  <a:pt x="5517" y="49"/>
                  <a:pt x="5098" y="30"/>
                </a:cubicBezTo>
                <a:cubicBezTo>
                  <a:pt x="4898" y="11"/>
                  <a:pt x="4694" y="1"/>
                  <a:pt x="4487" y="1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418;p25">
            <a:extLst>
              <a:ext uri="{FF2B5EF4-FFF2-40B4-BE49-F238E27FC236}">
                <a16:creationId xmlns:a16="http://schemas.microsoft.com/office/drawing/2014/main" id="{C7C874E1-9CB3-48DD-B175-62832F89A512}"/>
              </a:ext>
            </a:extLst>
          </p:cNvPr>
          <p:cNvSpPr/>
          <p:nvPr/>
        </p:nvSpPr>
        <p:spPr>
          <a:xfrm>
            <a:off x="264771" y="1342121"/>
            <a:ext cx="870762" cy="1084718"/>
          </a:xfrm>
          <a:custGeom>
            <a:avLst/>
            <a:gdLst/>
            <a:ahLst/>
            <a:cxnLst/>
            <a:rect l="l" t="t" r="r" b="b"/>
            <a:pathLst>
              <a:path w="135834" h="169210" extrusionOk="0">
                <a:moveTo>
                  <a:pt x="90903" y="0"/>
                </a:moveTo>
                <a:cubicBezTo>
                  <a:pt x="79950" y="0"/>
                  <a:pt x="41444" y="9558"/>
                  <a:pt x="41444" y="16016"/>
                </a:cubicBezTo>
                <a:cubicBezTo>
                  <a:pt x="41444" y="23311"/>
                  <a:pt x="58703" y="100307"/>
                  <a:pt x="59648" y="112915"/>
                </a:cubicBezTo>
                <a:cubicBezTo>
                  <a:pt x="60118" y="119193"/>
                  <a:pt x="56259" y="123565"/>
                  <a:pt x="51790" y="123565"/>
                </a:cubicBezTo>
                <a:cubicBezTo>
                  <a:pt x="49186" y="123565"/>
                  <a:pt x="46375" y="122081"/>
                  <a:pt x="44092" y="118625"/>
                </a:cubicBezTo>
                <a:cubicBezTo>
                  <a:pt x="38930" y="110804"/>
                  <a:pt x="38949" y="105030"/>
                  <a:pt x="36815" y="102890"/>
                </a:cubicBezTo>
                <a:cubicBezTo>
                  <a:pt x="36501" y="102577"/>
                  <a:pt x="35597" y="102429"/>
                  <a:pt x="34272" y="102429"/>
                </a:cubicBezTo>
                <a:cubicBezTo>
                  <a:pt x="26586" y="102429"/>
                  <a:pt x="4769" y="107408"/>
                  <a:pt x="2445" y="113823"/>
                </a:cubicBezTo>
                <a:cubicBezTo>
                  <a:pt x="0" y="120578"/>
                  <a:pt x="9447" y="169210"/>
                  <a:pt x="56269" y="169210"/>
                </a:cubicBezTo>
                <a:cubicBezTo>
                  <a:pt x="61612" y="169210"/>
                  <a:pt x="67442" y="168577"/>
                  <a:pt x="73796" y="167175"/>
                </a:cubicBezTo>
                <a:cubicBezTo>
                  <a:pt x="135834" y="153496"/>
                  <a:pt x="117137" y="82819"/>
                  <a:pt x="114858" y="65947"/>
                </a:cubicBezTo>
                <a:cubicBezTo>
                  <a:pt x="112579" y="49075"/>
                  <a:pt x="95984" y="2865"/>
                  <a:pt x="93630" y="510"/>
                </a:cubicBezTo>
                <a:cubicBezTo>
                  <a:pt x="93281" y="161"/>
                  <a:pt x="92323" y="0"/>
                  <a:pt x="90903" y="0"/>
                </a:cubicBezTo>
                <a:close/>
              </a:path>
            </a:pathLst>
          </a:custGeom>
          <a:solidFill>
            <a:srgbClr val="F0D9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325;p22">
            <a:extLst>
              <a:ext uri="{FF2B5EF4-FFF2-40B4-BE49-F238E27FC236}">
                <a16:creationId xmlns:a16="http://schemas.microsoft.com/office/drawing/2014/main" id="{784E741D-CDBB-4FA0-A482-22BC4AE28E56}"/>
              </a:ext>
            </a:extLst>
          </p:cNvPr>
          <p:cNvSpPr/>
          <p:nvPr/>
        </p:nvSpPr>
        <p:spPr>
          <a:xfrm rot="21393342">
            <a:off x="6118683" y="237352"/>
            <a:ext cx="949950" cy="1035719"/>
          </a:xfrm>
          <a:custGeom>
            <a:avLst/>
            <a:gdLst/>
            <a:ahLst/>
            <a:cxnLst/>
            <a:rect l="l" t="t" r="r" b="b"/>
            <a:pathLst>
              <a:path w="21438" h="22369" extrusionOk="0">
                <a:moveTo>
                  <a:pt x="10596" y="1161"/>
                </a:moveTo>
                <a:lnTo>
                  <a:pt x="10634" y="1199"/>
                </a:lnTo>
                <a:lnTo>
                  <a:pt x="10596" y="1237"/>
                </a:lnTo>
                <a:lnTo>
                  <a:pt x="10653" y="1351"/>
                </a:lnTo>
                <a:lnTo>
                  <a:pt x="10634" y="1389"/>
                </a:lnTo>
                <a:lnTo>
                  <a:pt x="10596" y="1427"/>
                </a:lnTo>
                <a:lnTo>
                  <a:pt x="10443" y="1389"/>
                </a:lnTo>
                <a:lnTo>
                  <a:pt x="10443" y="1351"/>
                </a:lnTo>
                <a:lnTo>
                  <a:pt x="10329" y="1313"/>
                </a:lnTo>
                <a:lnTo>
                  <a:pt x="10386" y="1199"/>
                </a:lnTo>
                <a:lnTo>
                  <a:pt x="10405" y="1161"/>
                </a:lnTo>
                <a:close/>
                <a:moveTo>
                  <a:pt x="9492" y="1046"/>
                </a:moveTo>
                <a:lnTo>
                  <a:pt x="9626" y="1066"/>
                </a:lnTo>
                <a:lnTo>
                  <a:pt x="9607" y="1161"/>
                </a:lnTo>
                <a:lnTo>
                  <a:pt x="9645" y="1218"/>
                </a:lnTo>
                <a:lnTo>
                  <a:pt x="9778" y="1389"/>
                </a:lnTo>
                <a:lnTo>
                  <a:pt x="9645" y="1389"/>
                </a:lnTo>
                <a:lnTo>
                  <a:pt x="9549" y="1427"/>
                </a:lnTo>
                <a:lnTo>
                  <a:pt x="9435" y="1522"/>
                </a:lnTo>
                <a:lnTo>
                  <a:pt x="9340" y="1503"/>
                </a:lnTo>
                <a:lnTo>
                  <a:pt x="9321" y="1332"/>
                </a:lnTo>
                <a:lnTo>
                  <a:pt x="9359" y="1237"/>
                </a:lnTo>
                <a:lnTo>
                  <a:pt x="9321" y="1199"/>
                </a:lnTo>
                <a:lnTo>
                  <a:pt x="9302" y="1104"/>
                </a:lnTo>
                <a:lnTo>
                  <a:pt x="9492" y="1046"/>
                </a:lnTo>
                <a:close/>
                <a:moveTo>
                  <a:pt x="11261" y="1351"/>
                </a:moveTo>
                <a:lnTo>
                  <a:pt x="11356" y="1408"/>
                </a:lnTo>
                <a:lnTo>
                  <a:pt x="11490" y="1503"/>
                </a:lnTo>
                <a:lnTo>
                  <a:pt x="11585" y="1598"/>
                </a:lnTo>
                <a:lnTo>
                  <a:pt x="11413" y="1693"/>
                </a:lnTo>
                <a:lnTo>
                  <a:pt x="11223" y="1598"/>
                </a:lnTo>
                <a:lnTo>
                  <a:pt x="11204" y="1484"/>
                </a:lnTo>
                <a:lnTo>
                  <a:pt x="11166" y="1389"/>
                </a:lnTo>
                <a:lnTo>
                  <a:pt x="11261" y="1351"/>
                </a:lnTo>
                <a:close/>
                <a:moveTo>
                  <a:pt x="12631" y="1256"/>
                </a:moveTo>
                <a:lnTo>
                  <a:pt x="12669" y="1294"/>
                </a:lnTo>
                <a:lnTo>
                  <a:pt x="12764" y="1294"/>
                </a:lnTo>
                <a:lnTo>
                  <a:pt x="12764" y="1427"/>
                </a:lnTo>
                <a:lnTo>
                  <a:pt x="12669" y="1522"/>
                </a:lnTo>
                <a:lnTo>
                  <a:pt x="12650" y="1636"/>
                </a:lnTo>
                <a:lnTo>
                  <a:pt x="12498" y="1693"/>
                </a:lnTo>
                <a:lnTo>
                  <a:pt x="12498" y="1579"/>
                </a:lnTo>
                <a:lnTo>
                  <a:pt x="12612" y="1408"/>
                </a:lnTo>
                <a:lnTo>
                  <a:pt x="12612" y="1313"/>
                </a:lnTo>
                <a:lnTo>
                  <a:pt x="12631" y="1256"/>
                </a:lnTo>
                <a:close/>
                <a:moveTo>
                  <a:pt x="14628" y="1636"/>
                </a:moveTo>
                <a:lnTo>
                  <a:pt x="14666" y="1693"/>
                </a:lnTo>
                <a:lnTo>
                  <a:pt x="14666" y="1712"/>
                </a:lnTo>
                <a:lnTo>
                  <a:pt x="14647" y="1731"/>
                </a:lnTo>
                <a:lnTo>
                  <a:pt x="14609" y="1731"/>
                </a:lnTo>
                <a:lnTo>
                  <a:pt x="14609" y="1712"/>
                </a:lnTo>
                <a:lnTo>
                  <a:pt x="14571" y="1693"/>
                </a:lnTo>
                <a:lnTo>
                  <a:pt x="14609" y="1636"/>
                </a:lnTo>
                <a:close/>
                <a:moveTo>
                  <a:pt x="9207" y="1427"/>
                </a:moveTo>
                <a:lnTo>
                  <a:pt x="9245" y="1465"/>
                </a:lnTo>
                <a:lnTo>
                  <a:pt x="9264" y="1598"/>
                </a:lnTo>
                <a:lnTo>
                  <a:pt x="9150" y="1693"/>
                </a:lnTo>
                <a:lnTo>
                  <a:pt x="9169" y="1807"/>
                </a:lnTo>
                <a:lnTo>
                  <a:pt x="9264" y="1902"/>
                </a:lnTo>
                <a:lnTo>
                  <a:pt x="9454" y="1883"/>
                </a:lnTo>
                <a:lnTo>
                  <a:pt x="9645" y="1826"/>
                </a:lnTo>
                <a:lnTo>
                  <a:pt x="9797" y="1788"/>
                </a:lnTo>
                <a:lnTo>
                  <a:pt x="9987" y="1788"/>
                </a:lnTo>
                <a:lnTo>
                  <a:pt x="9835" y="1921"/>
                </a:lnTo>
                <a:lnTo>
                  <a:pt x="9454" y="1979"/>
                </a:lnTo>
                <a:lnTo>
                  <a:pt x="9302" y="1959"/>
                </a:lnTo>
                <a:lnTo>
                  <a:pt x="9169" y="1979"/>
                </a:lnTo>
                <a:lnTo>
                  <a:pt x="9074" y="1979"/>
                </a:lnTo>
                <a:lnTo>
                  <a:pt x="8827" y="1998"/>
                </a:lnTo>
                <a:lnTo>
                  <a:pt x="8808" y="1731"/>
                </a:lnTo>
                <a:lnTo>
                  <a:pt x="8694" y="1712"/>
                </a:lnTo>
                <a:lnTo>
                  <a:pt x="8694" y="1598"/>
                </a:lnTo>
                <a:lnTo>
                  <a:pt x="8674" y="1484"/>
                </a:lnTo>
                <a:lnTo>
                  <a:pt x="8674" y="1446"/>
                </a:lnTo>
                <a:lnTo>
                  <a:pt x="8827" y="1446"/>
                </a:lnTo>
                <a:lnTo>
                  <a:pt x="8960" y="1465"/>
                </a:lnTo>
                <a:lnTo>
                  <a:pt x="9112" y="1446"/>
                </a:lnTo>
                <a:lnTo>
                  <a:pt x="9207" y="1427"/>
                </a:lnTo>
                <a:close/>
                <a:moveTo>
                  <a:pt x="13316" y="2055"/>
                </a:moveTo>
                <a:lnTo>
                  <a:pt x="13335" y="2074"/>
                </a:lnTo>
                <a:lnTo>
                  <a:pt x="13335" y="2093"/>
                </a:lnTo>
                <a:lnTo>
                  <a:pt x="13297" y="2188"/>
                </a:lnTo>
                <a:lnTo>
                  <a:pt x="13182" y="2188"/>
                </a:lnTo>
                <a:lnTo>
                  <a:pt x="13220" y="2074"/>
                </a:lnTo>
                <a:lnTo>
                  <a:pt x="13316" y="2055"/>
                </a:lnTo>
                <a:close/>
                <a:moveTo>
                  <a:pt x="10558" y="1998"/>
                </a:moveTo>
                <a:lnTo>
                  <a:pt x="10577" y="2055"/>
                </a:lnTo>
                <a:lnTo>
                  <a:pt x="10577" y="2169"/>
                </a:lnTo>
                <a:lnTo>
                  <a:pt x="10558" y="2207"/>
                </a:lnTo>
                <a:lnTo>
                  <a:pt x="10443" y="2112"/>
                </a:lnTo>
                <a:lnTo>
                  <a:pt x="10424" y="2093"/>
                </a:lnTo>
                <a:lnTo>
                  <a:pt x="10443" y="2055"/>
                </a:lnTo>
                <a:lnTo>
                  <a:pt x="10558" y="1998"/>
                </a:lnTo>
                <a:close/>
                <a:moveTo>
                  <a:pt x="10082" y="2112"/>
                </a:moveTo>
                <a:lnTo>
                  <a:pt x="10158" y="2264"/>
                </a:lnTo>
                <a:lnTo>
                  <a:pt x="10006" y="2359"/>
                </a:lnTo>
                <a:lnTo>
                  <a:pt x="9892" y="2321"/>
                </a:lnTo>
                <a:lnTo>
                  <a:pt x="9721" y="2302"/>
                </a:lnTo>
                <a:lnTo>
                  <a:pt x="9911" y="2150"/>
                </a:lnTo>
                <a:lnTo>
                  <a:pt x="10082" y="2112"/>
                </a:lnTo>
                <a:close/>
                <a:moveTo>
                  <a:pt x="11984" y="1636"/>
                </a:moveTo>
                <a:lnTo>
                  <a:pt x="12155" y="1807"/>
                </a:lnTo>
                <a:lnTo>
                  <a:pt x="12193" y="1807"/>
                </a:lnTo>
                <a:lnTo>
                  <a:pt x="12326" y="1826"/>
                </a:lnTo>
                <a:lnTo>
                  <a:pt x="12441" y="1921"/>
                </a:lnTo>
                <a:lnTo>
                  <a:pt x="12384" y="1979"/>
                </a:lnTo>
                <a:lnTo>
                  <a:pt x="12250" y="1979"/>
                </a:lnTo>
                <a:lnTo>
                  <a:pt x="12155" y="1864"/>
                </a:lnTo>
                <a:lnTo>
                  <a:pt x="11965" y="1959"/>
                </a:lnTo>
                <a:lnTo>
                  <a:pt x="11775" y="1998"/>
                </a:lnTo>
                <a:lnTo>
                  <a:pt x="11870" y="2188"/>
                </a:lnTo>
                <a:lnTo>
                  <a:pt x="11775" y="2359"/>
                </a:lnTo>
                <a:lnTo>
                  <a:pt x="11680" y="2188"/>
                </a:lnTo>
                <a:lnTo>
                  <a:pt x="11775" y="1998"/>
                </a:lnTo>
                <a:lnTo>
                  <a:pt x="11775" y="1883"/>
                </a:lnTo>
                <a:lnTo>
                  <a:pt x="11718" y="1788"/>
                </a:lnTo>
                <a:lnTo>
                  <a:pt x="11775" y="1674"/>
                </a:lnTo>
                <a:lnTo>
                  <a:pt x="11984" y="1636"/>
                </a:lnTo>
                <a:close/>
                <a:moveTo>
                  <a:pt x="12612" y="2245"/>
                </a:moveTo>
                <a:lnTo>
                  <a:pt x="12650" y="2283"/>
                </a:lnTo>
                <a:lnTo>
                  <a:pt x="12669" y="2283"/>
                </a:lnTo>
                <a:lnTo>
                  <a:pt x="12707" y="2302"/>
                </a:lnTo>
                <a:lnTo>
                  <a:pt x="12707" y="2359"/>
                </a:lnTo>
                <a:lnTo>
                  <a:pt x="12650" y="2359"/>
                </a:lnTo>
                <a:lnTo>
                  <a:pt x="12612" y="2378"/>
                </a:lnTo>
                <a:lnTo>
                  <a:pt x="12517" y="2397"/>
                </a:lnTo>
                <a:lnTo>
                  <a:pt x="12422" y="2359"/>
                </a:lnTo>
                <a:lnTo>
                  <a:pt x="12422" y="2302"/>
                </a:lnTo>
                <a:lnTo>
                  <a:pt x="12460" y="2283"/>
                </a:lnTo>
                <a:lnTo>
                  <a:pt x="12612" y="2245"/>
                </a:lnTo>
                <a:close/>
                <a:moveTo>
                  <a:pt x="14248" y="2283"/>
                </a:moveTo>
                <a:lnTo>
                  <a:pt x="14267" y="2340"/>
                </a:lnTo>
                <a:lnTo>
                  <a:pt x="14267" y="2359"/>
                </a:lnTo>
                <a:lnTo>
                  <a:pt x="14210" y="2397"/>
                </a:lnTo>
                <a:lnTo>
                  <a:pt x="14191" y="2378"/>
                </a:lnTo>
                <a:lnTo>
                  <a:pt x="14172" y="2340"/>
                </a:lnTo>
                <a:lnTo>
                  <a:pt x="14191" y="2302"/>
                </a:lnTo>
                <a:lnTo>
                  <a:pt x="14248" y="2283"/>
                </a:lnTo>
                <a:close/>
                <a:moveTo>
                  <a:pt x="14628" y="2397"/>
                </a:moveTo>
                <a:lnTo>
                  <a:pt x="14666" y="2435"/>
                </a:lnTo>
                <a:lnTo>
                  <a:pt x="14666" y="2492"/>
                </a:lnTo>
                <a:lnTo>
                  <a:pt x="14647" y="2530"/>
                </a:lnTo>
                <a:lnTo>
                  <a:pt x="14609" y="2492"/>
                </a:lnTo>
                <a:lnTo>
                  <a:pt x="14552" y="2492"/>
                </a:lnTo>
                <a:lnTo>
                  <a:pt x="14552" y="2435"/>
                </a:lnTo>
                <a:lnTo>
                  <a:pt x="14571" y="2397"/>
                </a:lnTo>
                <a:close/>
                <a:moveTo>
                  <a:pt x="13182" y="2454"/>
                </a:moveTo>
                <a:lnTo>
                  <a:pt x="13297" y="2473"/>
                </a:lnTo>
                <a:lnTo>
                  <a:pt x="13316" y="2625"/>
                </a:lnTo>
                <a:lnTo>
                  <a:pt x="13201" y="2625"/>
                </a:lnTo>
                <a:lnTo>
                  <a:pt x="13106" y="2530"/>
                </a:lnTo>
                <a:lnTo>
                  <a:pt x="13144" y="2473"/>
                </a:lnTo>
                <a:lnTo>
                  <a:pt x="13182" y="2454"/>
                </a:lnTo>
                <a:close/>
                <a:moveTo>
                  <a:pt x="7971" y="2207"/>
                </a:moveTo>
                <a:lnTo>
                  <a:pt x="7971" y="2245"/>
                </a:lnTo>
                <a:lnTo>
                  <a:pt x="7990" y="2283"/>
                </a:lnTo>
                <a:lnTo>
                  <a:pt x="7952" y="2454"/>
                </a:lnTo>
                <a:lnTo>
                  <a:pt x="7800" y="2549"/>
                </a:lnTo>
                <a:lnTo>
                  <a:pt x="7666" y="2682"/>
                </a:lnTo>
                <a:lnTo>
                  <a:pt x="7533" y="2682"/>
                </a:lnTo>
                <a:lnTo>
                  <a:pt x="7533" y="2644"/>
                </a:lnTo>
                <a:lnTo>
                  <a:pt x="7571" y="2587"/>
                </a:lnTo>
                <a:lnTo>
                  <a:pt x="7685" y="2549"/>
                </a:lnTo>
                <a:lnTo>
                  <a:pt x="7781" y="2454"/>
                </a:lnTo>
                <a:lnTo>
                  <a:pt x="7819" y="2302"/>
                </a:lnTo>
                <a:lnTo>
                  <a:pt x="7971" y="2207"/>
                </a:lnTo>
                <a:close/>
                <a:moveTo>
                  <a:pt x="6088" y="2454"/>
                </a:moveTo>
                <a:lnTo>
                  <a:pt x="6183" y="2473"/>
                </a:lnTo>
                <a:lnTo>
                  <a:pt x="6354" y="2473"/>
                </a:lnTo>
                <a:lnTo>
                  <a:pt x="6392" y="2625"/>
                </a:lnTo>
                <a:lnTo>
                  <a:pt x="6278" y="2663"/>
                </a:lnTo>
                <a:lnTo>
                  <a:pt x="6259" y="2682"/>
                </a:lnTo>
                <a:lnTo>
                  <a:pt x="6164" y="2720"/>
                </a:lnTo>
                <a:lnTo>
                  <a:pt x="6069" y="2682"/>
                </a:lnTo>
                <a:lnTo>
                  <a:pt x="5955" y="2663"/>
                </a:lnTo>
                <a:lnTo>
                  <a:pt x="6088" y="2454"/>
                </a:lnTo>
                <a:close/>
                <a:moveTo>
                  <a:pt x="12479" y="2625"/>
                </a:moveTo>
                <a:lnTo>
                  <a:pt x="12612" y="2663"/>
                </a:lnTo>
                <a:lnTo>
                  <a:pt x="12479" y="2720"/>
                </a:lnTo>
                <a:lnTo>
                  <a:pt x="12384" y="2682"/>
                </a:lnTo>
                <a:lnTo>
                  <a:pt x="12365" y="2663"/>
                </a:lnTo>
                <a:lnTo>
                  <a:pt x="12384" y="2644"/>
                </a:lnTo>
                <a:lnTo>
                  <a:pt x="12479" y="2625"/>
                </a:lnTo>
                <a:close/>
                <a:moveTo>
                  <a:pt x="8294" y="2454"/>
                </a:moveTo>
                <a:lnTo>
                  <a:pt x="8351" y="2492"/>
                </a:lnTo>
                <a:lnTo>
                  <a:pt x="8351" y="2587"/>
                </a:lnTo>
                <a:lnTo>
                  <a:pt x="8256" y="2644"/>
                </a:lnTo>
                <a:lnTo>
                  <a:pt x="8161" y="2625"/>
                </a:lnTo>
                <a:lnTo>
                  <a:pt x="8123" y="2644"/>
                </a:lnTo>
                <a:lnTo>
                  <a:pt x="8161" y="2644"/>
                </a:lnTo>
                <a:lnTo>
                  <a:pt x="8028" y="2758"/>
                </a:lnTo>
                <a:lnTo>
                  <a:pt x="7990" y="2739"/>
                </a:lnTo>
                <a:lnTo>
                  <a:pt x="7971" y="2720"/>
                </a:lnTo>
                <a:lnTo>
                  <a:pt x="7990" y="2663"/>
                </a:lnTo>
                <a:lnTo>
                  <a:pt x="8104" y="2625"/>
                </a:lnTo>
                <a:lnTo>
                  <a:pt x="8104" y="2492"/>
                </a:lnTo>
                <a:lnTo>
                  <a:pt x="8142" y="2473"/>
                </a:lnTo>
                <a:lnTo>
                  <a:pt x="8180" y="2454"/>
                </a:lnTo>
                <a:close/>
                <a:moveTo>
                  <a:pt x="7229" y="2739"/>
                </a:moveTo>
                <a:lnTo>
                  <a:pt x="7476" y="2777"/>
                </a:lnTo>
                <a:lnTo>
                  <a:pt x="7666" y="2777"/>
                </a:lnTo>
                <a:lnTo>
                  <a:pt x="7666" y="2834"/>
                </a:lnTo>
                <a:lnTo>
                  <a:pt x="7609" y="2872"/>
                </a:lnTo>
                <a:lnTo>
                  <a:pt x="7419" y="2872"/>
                </a:lnTo>
                <a:lnTo>
                  <a:pt x="7229" y="2739"/>
                </a:lnTo>
                <a:close/>
                <a:moveTo>
                  <a:pt x="5498" y="2644"/>
                </a:moveTo>
                <a:lnTo>
                  <a:pt x="5650" y="2663"/>
                </a:lnTo>
                <a:lnTo>
                  <a:pt x="5650" y="2815"/>
                </a:lnTo>
                <a:lnTo>
                  <a:pt x="5517" y="2911"/>
                </a:lnTo>
                <a:lnTo>
                  <a:pt x="5479" y="2777"/>
                </a:lnTo>
                <a:lnTo>
                  <a:pt x="5441" y="2682"/>
                </a:lnTo>
                <a:lnTo>
                  <a:pt x="5498" y="2644"/>
                </a:lnTo>
                <a:close/>
                <a:moveTo>
                  <a:pt x="6829" y="2834"/>
                </a:moveTo>
                <a:lnTo>
                  <a:pt x="6829" y="2930"/>
                </a:lnTo>
                <a:lnTo>
                  <a:pt x="6772" y="2968"/>
                </a:lnTo>
                <a:lnTo>
                  <a:pt x="6734" y="2968"/>
                </a:lnTo>
                <a:lnTo>
                  <a:pt x="6696" y="2949"/>
                </a:lnTo>
                <a:lnTo>
                  <a:pt x="6677" y="2911"/>
                </a:lnTo>
                <a:lnTo>
                  <a:pt x="6734" y="2834"/>
                </a:lnTo>
                <a:close/>
                <a:moveTo>
                  <a:pt x="9188" y="3006"/>
                </a:moveTo>
                <a:lnTo>
                  <a:pt x="9226" y="3025"/>
                </a:lnTo>
                <a:lnTo>
                  <a:pt x="9226" y="3101"/>
                </a:lnTo>
                <a:lnTo>
                  <a:pt x="9207" y="3120"/>
                </a:lnTo>
                <a:lnTo>
                  <a:pt x="9150" y="3120"/>
                </a:lnTo>
                <a:lnTo>
                  <a:pt x="9131" y="3063"/>
                </a:lnTo>
                <a:lnTo>
                  <a:pt x="9131" y="3025"/>
                </a:lnTo>
                <a:lnTo>
                  <a:pt x="9188" y="3006"/>
                </a:lnTo>
                <a:close/>
                <a:moveTo>
                  <a:pt x="9283" y="2207"/>
                </a:moveTo>
                <a:lnTo>
                  <a:pt x="9321" y="2245"/>
                </a:lnTo>
                <a:lnTo>
                  <a:pt x="9340" y="2264"/>
                </a:lnTo>
                <a:lnTo>
                  <a:pt x="9321" y="2283"/>
                </a:lnTo>
                <a:lnTo>
                  <a:pt x="9321" y="2397"/>
                </a:lnTo>
                <a:lnTo>
                  <a:pt x="9416" y="2492"/>
                </a:lnTo>
                <a:lnTo>
                  <a:pt x="9416" y="2530"/>
                </a:lnTo>
                <a:lnTo>
                  <a:pt x="9454" y="2530"/>
                </a:lnTo>
                <a:lnTo>
                  <a:pt x="9454" y="2549"/>
                </a:lnTo>
                <a:lnTo>
                  <a:pt x="9549" y="2549"/>
                </a:lnTo>
                <a:lnTo>
                  <a:pt x="9645" y="2568"/>
                </a:lnTo>
                <a:lnTo>
                  <a:pt x="9645" y="2549"/>
                </a:lnTo>
                <a:lnTo>
                  <a:pt x="9549" y="2530"/>
                </a:lnTo>
                <a:lnTo>
                  <a:pt x="9511" y="2435"/>
                </a:lnTo>
                <a:lnTo>
                  <a:pt x="9702" y="2397"/>
                </a:lnTo>
                <a:lnTo>
                  <a:pt x="9759" y="2568"/>
                </a:lnTo>
                <a:lnTo>
                  <a:pt x="9721" y="2644"/>
                </a:lnTo>
                <a:lnTo>
                  <a:pt x="9683" y="2663"/>
                </a:lnTo>
                <a:lnTo>
                  <a:pt x="9683" y="2777"/>
                </a:lnTo>
                <a:lnTo>
                  <a:pt x="9626" y="2987"/>
                </a:lnTo>
                <a:lnTo>
                  <a:pt x="9530" y="3215"/>
                </a:lnTo>
                <a:lnTo>
                  <a:pt x="9511" y="3253"/>
                </a:lnTo>
                <a:lnTo>
                  <a:pt x="9473" y="3253"/>
                </a:lnTo>
                <a:lnTo>
                  <a:pt x="9435" y="3215"/>
                </a:lnTo>
                <a:lnTo>
                  <a:pt x="9435" y="2949"/>
                </a:lnTo>
                <a:lnTo>
                  <a:pt x="9416" y="2815"/>
                </a:lnTo>
                <a:lnTo>
                  <a:pt x="9378" y="2758"/>
                </a:lnTo>
                <a:lnTo>
                  <a:pt x="9340" y="2625"/>
                </a:lnTo>
                <a:lnTo>
                  <a:pt x="9245" y="2454"/>
                </a:lnTo>
                <a:lnTo>
                  <a:pt x="9150" y="2473"/>
                </a:lnTo>
                <a:lnTo>
                  <a:pt x="9055" y="2378"/>
                </a:lnTo>
                <a:lnTo>
                  <a:pt x="9226" y="2264"/>
                </a:lnTo>
                <a:lnTo>
                  <a:pt x="9283" y="2207"/>
                </a:lnTo>
                <a:close/>
                <a:moveTo>
                  <a:pt x="8941" y="3310"/>
                </a:moveTo>
                <a:lnTo>
                  <a:pt x="8941" y="3348"/>
                </a:lnTo>
                <a:lnTo>
                  <a:pt x="8922" y="3386"/>
                </a:lnTo>
                <a:lnTo>
                  <a:pt x="8922" y="3424"/>
                </a:lnTo>
                <a:lnTo>
                  <a:pt x="8865" y="3348"/>
                </a:lnTo>
                <a:lnTo>
                  <a:pt x="8865" y="3329"/>
                </a:lnTo>
                <a:lnTo>
                  <a:pt x="8903" y="3310"/>
                </a:lnTo>
                <a:close/>
                <a:moveTo>
                  <a:pt x="13201" y="3215"/>
                </a:moveTo>
                <a:lnTo>
                  <a:pt x="13297" y="3310"/>
                </a:lnTo>
                <a:lnTo>
                  <a:pt x="13144" y="3424"/>
                </a:lnTo>
                <a:lnTo>
                  <a:pt x="12973" y="3424"/>
                </a:lnTo>
                <a:lnTo>
                  <a:pt x="12973" y="3310"/>
                </a:lnTo>
                <a:lnTo>
                  <a:pt x="13087" y="3215"/>
                </a:lnTo>
                <a:close/>
                <a:moveTo>
                  <a:pt x="4889" y="3215"/>
                </a:moveTo>
                <a:lnTo>
                  <a:pt x="4927" y="3234"/>
                </a:lnTo>
                <a:lnTo>
                  <a:pt x="4946" y="3329"/>
                </a:lnTo>
                <a:lnTo>
                  <a:pt x="4794" y="3443"/>
                </a:lnTo>
                <a:lnTo>
                  <a:pt x="4642" y="3481"/>
                </a:lnTo>
                <a:lnTo>
                  <a:pt x="4889" y="3215"/>
                </a:lnTo>
                <a:close/>
                <a:moveTo>
                  <a:pt x="6810" y="3348"/>
                </a:moveTo>
                <a:lnTo>
                  <a:pt x="6829" y="3386"/>
                </a:lnTo>
                <a:lnTo>
                  <a:pt x="6848" y="3424"/>
                </a:lnTo>
                <a:lnTo>
                  <a:pt x="6791" y="3481"/>
                </a:lnTo>
                <a:lnTo>
                  <a:pt x="6753" y="3500"/>
                </a:lnTo>
                <a:lnTo>
                  <a:pt x="6715" y="3443"/>
                </a:lnTo>
                <a:lnTo>
                  <a:pt x="6810" y="3348"/>
                </a:lnTo>
                <a:close/>
                <a:moveTo>
                  <a:pt x="6069" y="3025"/>
                </a:moveTo>
                <a:lnTo>
                  <a:pt x="5878" y="3158"/>
                </a:lnTo>
                <a:lnTo>
                  <a:pt x="5688" y="3196"/>
                </a:lnTo>
                <a:lnTo>
                  <a:pt x="5650" y="3215"/>
                </a:lnTo>
                <a:lnTo>
                  <a:pt x="5631" y="3215"/>
                </a:lnTo>
                <a:lnTo>
                  <a:pt x="5612" y="3234"/>
                </a:lnTo>
                <a:lnTo>
                  <a:pt x="5479" y="3329"/>
                </a:lnTo>
                <a:lnTo>
                  <a:pt x="5365" y="3424"/>
                </a:lnTo>
                <a:lnTo>
                  <a:pt x="5327" y="3443"/>
                </a:lnTo>
                <a:lnTo>
                  <a:pt x="5232" y="3500"/>
                </a:lnTo>
                <a:lnTo>
                  <a:pt x="5099" y="3595"/>
                </a:lnTo>
                <a:lnTo>
                  <a:pt x="5194" y="3348"/>
                </a:lnTo>
                <a:lnTo>
                  <a:pt x="5194" y="3329"/>
                </a:lnTo>
                <a:lnTo>
                  <a:pt x="5213" y="3310"/>
                </a:lnTo>
                <a:lnTo>
                  <a:pt x="5232" y="3253"/>
                </a:lnTo>
                <a:lnTo>
                  <a:pt x="5365" y="3234"/>
                </a:lnTo>
                <a:lnTo>
                  <a:pt x="5517" y="3139"/>
                </a:lnTo>
                <a:lnTo>
                  <a:pt x="5631" y="3139"/>
                </a:lnTo>
                <a:lnTo>
                  <a:pt x="5726" y="3044"/>
                </a:lnTo>
                <a:lnTo>
                  <a:pt x="5878" y="3025"/>
                </a:lnTo>
                <a:close/>
                <a:moveTo>
                  <a:pt x="11604" y="3196"/>
                </a:moveTo>
                <a:lnTo>
                  <a:pt x="11585" y="3386"/>
                </a:lnTo>
                <a:lnTo>
                  <a:pt x="11394" y="3576"/>
                </a:lnTo>
                <a:lnTo>
                  <a:pt x="11337" y="3595"/>
                </a:lnTo>
                <a:lnTo>
                  <a:pt x="11147" y="3481"/>
                </a:lnTo>
                <a:lnTo>
                  <a:pt x="11052" y="3633"/>
                </a:lnTo>
                <a:lnTo>
                  <a:pt x="10938" y="3633"/>
                </a:lnTo>
                <a:lnTo>
                  <a:pt x="10938" y="3595"/>
                </a:lnTo>
                <a:lnTo>
                  <a:pt x="10957" y="3538"/>
                </a:lnTo>
                <a:lnTo>
                  <a:pt x="11014" y="3348"/>
                </a:lnTo>
                <a:lnTo>
                  <a:pt x="10919" y="3196"/>
                </a:lnTo>
                <a:lnTo>
                  <a:pt x="11090" y="3234"/>
                </a:lnTo>
                <a:lnTo>
                  <a:pt x="11223" y="3348"/>
                </a:lnTo>
                <a:lnTo>
                  <a:pt x="11337" y="3405"/>
                </a:lnTo>
                <a:lnTo>
                  <a:pt x="11471" y="3348"/>
                </a:lnTo>
                <a:lnTo>
                  <a:pt x="11509" y="3234"/>
                </a:lnTo>
                <a:lnTo>
                  <a:pt x="11604" y="3196"/>
                </a:lnTo>
                <a:close/>
                <a:moveTo>
                  <a:pt x="10291" y="3633"/>
                </a:moveTo>
                <a:lnTo>
                  <a:pt x="10443" y="3728"/>
                </a:lnTo>
                <a:lnTo>
                  <a:pt x="10443" y="3881"/>
                </a:lnTo>
                <a:lnTo>
                  <a:pt x="10386" y="3900"/>
                </a:lnTo>
                <a:lnTo>
                  <a:pt x="10367" y="3900"/>
                </a:lnTo>
                <a:lnTo>
                  <a:pt x="10329" y="3766"/>
                </a:lnTo>
                <a:lnTo>
                  <a:pt x="10291" y="3766"/>
                </a:lnTo>
                <a:lnTo>
                  <a:pt x="10291" y="3633"/>
                </a:lnTo>
                <a:close/>
                <a:moveTo>
                  <a:pt x="10862" y="3785"/>
                </a:moveTo>
                <a:lnTo>
                  <a:pt x="10957" y="3804"/>
                </a:lnTo>
                <a:lnTo>
                  <a:pt x="10957" y="3900"/>
                </a:lnTo>
                <a:lnTo>
                  <a:pt x="10862" y="3900"/>
                </a:lnTo>
                <a:lnTo>
                  <a:pt x="10767" y="3862"/>
                </a:lnTo>
                <a:lnTo>
                  <a:pt x="10824" y="3785"/>
                </a:lnTo>
                <a:close/>
                <a:moveTo>
                  <a:pt x="4471" y="3329"/>
                </a:moveTo>
                <a:lnTo>
                  <a:pt x="4471" y="3500"/>
                </a:lnTo>
                <a:lnTo>
                  <a:pt x="4452" y="3519"/>
                </a:lnTo>
                <a:lnTo>
                  <a:pt x="4452" y="3576"/>
                </a:lnTo>
                <a:lnTo>
                  <a:pt x="4395" y="3824"/>
                </a:lnTo>
                <a:lnTo>
                  <a:pt x="4395" y="3862"/>
                </a:lnTo>
                <a:lnTo>
                  <a:pt x="4357" y="3862"/>
                </a:lnTo>
                <a:lnTo>
                  <a:pt x="4300" y="3881"/>
                </a:lnTo>
                <a:lnTo>
                  <a:pt x="4186" y="3881"/>
                </a:lnTo>
                <a:lnTo>
                  <a:pt x="3976" y="3766"/>
                </a:lnTo>
                <a:lnTo>
                  <a:pt x="3862" y="3919"/>
                </a:lnTo>
                <a:lnTo>
                  <a:pt x="3824" y="3919"/>
                </a:lnTo>
                <a:lnTo>
                  <a:pt x="3824" y="3804"/>
                </a:lnTo>
                <a:lnTo>
                  <a:pt x="3843" y="3766"/>
                </a:lnTo>
                <a:lnTo>
                  <a:pt x="3843" y="3728"/>
                </a:lnTo>
                <a:lnTo>
                  <a:pt x="3881" y="3709"/>
                </a:lnTo>
                <a:lnTo>
                  <a:pt x="4071" y="3538"/>
                </a:lnTo>
                <a:lnTo>
                  <a:pt x="4167" y="3500"/>
                </a:lnTo>
                <a:lnTo>
                  <a:pt x="4357" y="3348"/>
                </a:lnTo>
                <a:lnTo>
                  <a:pt x="4471" y="3329"/>
                </a:lnTo>
                <a:close/>
                <a:moveTo>
                  <a:pt x="4756" y="3690"/>
                </a:moveTo>
                <a:lnTo>
                  <a:pt x="4794" y="3709"/>
                </a:lnTo>
                <a:lnTo>
                  <a:pt x="4794" y="3804"/>
                </a:lnTo>
                <a:lnTo>
                  <a:pt x="4775" y="3824"/>
                </a:lnTo>
                <a:lnTo>
                  <a:pt x="4737" y="3862"/>
                </a:lnTo>
                <a:lnTo>
                  <a:pt x="4642" y="3957"/>
                </a:lnTo>
                <a:lnTo>
                  <a:pt x="4566" y="3957"/>
                </a:lnTo>
                <a:lnTo>
                  <a:pt x="4566" y="3881"/>
                </a:lnTo>
                <a:lnTo>
                  <a:pt x="4756" y="3690"/>
                </a:lnTo>
                <a:close/>
                <a:moveTo>
                  <a:pt x="8903" y="3728"/>
                </a:moveTo>
                <a:lnTo>
                  <a:pt x="8941" y="3766"/>
                </a:lnTo>
                <a:lnTo>
                  <a:pt x="9074" y="3766"/>
                </a:lnTo>
                <a:lnTo>
                  <a:pt x="9074" y="3957"/>
                </a:lnTo>
                <a:lnTo>
                  <a:pt x="8979" y="3862"/>
                </a:lnTo>
                <a:lnTo>
                  <a:pt x="8960" y="3862"/>
                </a:lnTo>
                <a:lnTo>
                  <a:pt x="8941" y="3824"/>
                </a:lnTo>
                <a:lnTo>
                  <a:pt x="8903" y="3824"/>
                </a:lnTo>
                <a:lnTo>
                  <a:pt x="8865" y="3785"/>
                </a:lnTo>
                <a:lnTo>
                  <a:pt x="8865" y="3766"/>
                </a:lnTo>
                <a:lnTo>
                  <a:pt x="8903" y="3728"/>
                </a:lnTo>
                <a:close/>
                <a:moveTo>
                  <a:pt x="6278" y="3101"/>
                </a:moveTo>
                <a:lnTo>
                  <a:pt x="6392" y="3120"/>
                </a:lnTo>
                <a:lnTo>
                  <a:pt x="6563" y="3139"/>
                </a:lnTo>
                <a:lnTo>
                  <a:pt x="6563" y="3234"/>
                </a:lnTo>
                <a:lnTo>
                  <a:pt x="6582" y="3329"/>
                </a:lnTo>
                <a:lnTo>
                  <a:pt x="6563" y="3481"/>
                </a:lnTo>
                <a:lnTo>
                  <a:pt x="6468" y="3519"/>
                </a:lnTo>
                <a:lnTo>
                  <a:pt x="6373" y="3671"/>
                </a:lnTo>
                <a:lnTo>
                  <a:pt x="6088" y="3976"/>
                </a:lnTo>
                <a:lnTo>
                  <a:pt x="6088" y="3671"/>
                </a:lnTo>
                <a:lnTo>
                  <a:pt x="6107" y="3348"/>
                </a:lnTo>
                <a:lnTo>
                  <a:pt x="6107" y="3215"/>
                </a:lnTo>
                <a:lnTo>
                  <a:pt x="6278" y="3101"/>
                </a:lnTo>
                <a:close/>
                <a:moveTo>
                  <a:pt x="5878" y="3671"/>
                </a:moveTo>
                <a:lnTo>
                  <a:pt x="5498" y="4071"/>
                </a:lnTo>
                <a:lnTo>
                  <a:pt x="5308" y="3919"/>
                </a:lnTo>
                <a:lnTo>
                  <a:pt x="5593" y="3919"/>
                </a:lnTo>
                <a:lnTo>
                  <a:pt x="5612" y="3804"/>
                </a:lnTo>
                <a:lnTo>
                  <a:pt x="5669" y="3690"/>
                </a:lnTo>
                <a:lnTo>
                  <a:pt x="5707" y="3690"/>
                </a:lnTo>
                <a:lnTo>
                  <a:pt x="5878" y="3671"/>
                </a:lnTo>
                <a:close/>
                <a:moveTo>
                  <a:pt x="6525" y="3862"/>
                </a:moveTo>
                <a:lnTo>
                  <a:pt x="6563" y="3881"/>
                </a:lnTo>
                <a:lnTo>
                  <a:pt x="6582" y="3900"/>
                </a:lnTo>
                <a:lnTo>
                  <a:pt x="6582" y="3919"/>
                </a:lnTo>
                <a:lnTo>
                  <a:pt x="6658" y="3919"/>
                </a:lnTo>
                <a:lnTo>
                  <a:pt x="6639" y="3957"/>
                </a:lnTo>
                <a:lnTo>
                  <a:pt x="6639" y="3976"/>
                </a:lnTo>
                <a:lnTo>
                  <a:pt x="6525" y="4090"/>
                </a:lnTo>
                <a:lnTo>
                  <a:pt x="6373" y="4109"/>
                </a:lnTo>
                <a:lnTo>
                  <a:pt x="6278" y="4071"/>
                </a:lnTo>
                <a:lnTo>
                  <a:pt x="6297" y="3976"/>
                </a:lnTo>
                <a:lnTo>
                  <a:pt x="6354" y="3881"/>
                </a:lnTo>
                <a:lnTo>
                  <a:pt x="6525" y="3862"/>
                </a:lnTo>
                <a:close/>
                <a:moveTo>
                  <a:pt x="7742" y="2949"/>
                </a:moveTo>
                <a:lnTo>
                  <a:pt x="7876" y="2987"/>
                </a:lnTo>
                <a:lnTo>
                  <a:pt x="7990" y="3025"/>
                </a:lnTo>
                <a:lnTo>
                  <a:pt x="8085" y="3120"/>
                </a:lnTo>
                <a:lnTo>
                  <a:pt x="8123" y="3215"/>
                </a:lnTo>
                <a:lnTo>
                  <a:pt x="8085" y="3310"/>
                </a:lnTo>
                <a:lnTo>
                  <a:pt x="8028" y="3424"/>
                </a:lnTo>
                <a:lnTo>
                  <a:pt x="8066" y="3519"/>
                </a:lnTo>
                <a:lnTo>
                  <a:pt x="7971" y="3614"/>
                </a:lnTo>
                <a:lnTo>
                  <a:pt x="7914" y="3728"/>
                </a:lnTo>
                <a:lnTo>
                  <a:pt x="7800" y="3862"/>
                </a:lnTo>
                <a:lnTo>
                  <a:pt x="7800" y="3957"/>
                </a:lnTo>
                <a:lnTo>
                  <a:pt x="7838" y="3976"/>
                </a:lnTo>
                <a:lnTo>
                  <a:pt x="7933" y="3976"/>
                </a:lnTo>
                <a:lnTo>
                  <a:pt x="7971" y="4014"/>
                </a:lnTo>
                <a:lnTo>
                  <a:pt x="7933" y="4109"/>
                </a:lnTo>
                <a:lnTo>
                  <a:pt x="7819" y="4147"/>
                </a:lnTo>
                <a:lnTo>
                  <a:pt x="7685" y="4147"/>
                </a:lnTo>
                <a:lnTo>
                  <a:pt x="7628" y="4014"/>
                </a:lnTo>
                <a:lnTo>
                  <a:pt x="7533" y="3900"/>
                </a:lnTo>
                <a:lnTo>
                  <a:pt x="7400" y="3995"/>
                </a:lnTo>
                <a:lnTo>
                  <a:pt x="7419" y="4109"/>
                </a:lnTo>
                <a:lnTo>
                  <a:pt x="7267" y="4109"/>
                </a:lnTo>
                <a:lnTo>
                  <a:pt x="7134" y="4147"/>
                </a:lnTo>
                <a:lnTo>
                  <a:pt x="7096" y="3976"/>
                </a:lnTo>
                <a:lnTo>
                  <a:pt x="7115" y="3824"/>
                </a:lnTo>
                <a:lnTo>
                  <a:pt x="7324" y="3881"/>
                </a:lnTo>
                <a:lnTo>
                  <a:pt x="7495" y="3766"/>
                </a:lnTo>
                <a:lnTo>
                  <a:pt x="7704" y="3728"/>
                </a:lnTo>
                <a:lnTo>
                  <a:pt x="7800" y="3633"/>
                </a:lnTo>
                <a:lnTo>
                  <a:pt x="7914" y="3538"/>
                </a:lnTo>
                <a:lnTo>
                  <a:pt x="7914" y="3443"/>
                </a:lnTo>
                <a:lnTo>
                  <a:pt x="7876" y="3234"/>
                </a:lnTo>
                <a:lnTo>
                  <a:pt x="7781" y="3120"/>
                </a:lnTo>
                <a:lnTo>
                  <a:pt x="7781" y="3101"/>
                </a:lnTo>
                <a:lnTo>
                  <a:pt x="7742" y="3044"/>
                </a:lnTo>
                <a:lnTo>
                  <a:pt x="7742" y="2949"/>
                </a:lnTo>
                <a:close/>
                <a:moveTo>
                  <a:pt x="8751" y="4014"/>
                </a:moveTo>
                <a:lnTo>
                  <a:pt x="8751" y="4109"/>
                </a:lnTo>
                <a:lnTo>
                  <a:pt x="8770" y="4166"/>
                </a:lnTo>
                <a:lnTo>
                  <a:pt x="8674" y="4166"/>
                </a:lnTo>
                <a:lnTo>
                  <a:pt x="8636" y="4109"/>
                </a:lnTo>
                <a:lnTo>
                  <a:pt x="8674" y="4071"/>
                </a:lnTo>
                <a:lnTo>
                  <a:pt x="8713" y="4090"/>
                </a:lnTo>
                <a:lnTo>
                  <a:pt x="8732" y="4090"/>
                </a:lnTo>
                <a:lnTo>
                  <a:pt x="8732" y="4071"/>
                </a:lnTo>
                <a:lnTo>
                  <a:pt x="8751" y="4014"/>
                </a:lnTo>
                <a:close/>
                <a:moveTo>
                  <a:pt x="9321" y="3785"/>
                </a:moveTo>
                <a:lnTo>
                  <a:pt x="9492" y="3957"/>
                </a:lnTo>
                <a:lnTo>
                  <a:pt x="9435" y="4109"/>
                </a:lnTo>
                <a:lnTo>
                  <a:pt x="9397" y="4166"/>
                </a:lnTo>
                <a:lnTo>
                  <a:pt x="9340" y="4166"/>
                </a:lnTo>
                <a:lnTo>
                  <a:pt x="9321" y="3995"/>
                </a:lnTo>
                <a:lnTo>
                  <a:pt x="9321" y="3785"/>
                </a:lnTo>
                <a:close/>
                <a:moveTo>
                  <a:pt x="9036" y="4090"/>
                </a:moveTo>
                <a:lnTo>
                  <a:pt x="9036" y="4147"/>
                </a:lnTo>
                <a:lnTo>
                  <a:pt x="9055" y="4185"/>
                </a:lnTo>
                <a:lnTo>
                  <a:pt x="9055" y="4242"/>
                </a:lnTo>
                <a:lnTo>
                  <a:pt x="9017" y="4185"/>
                </a:lnTo>
                <a:lnTo>
                  <a:pt x="8998" y="4090"/>
                </a:lnTo>
                <a:close/>
                <a:moveTo>
                  <a:pt x="6734" y="4147"/>
                </a:moveTo>
                <a:lnTo>
                  <a:pt x="6753" y="4166"/>
                </a:lnTo>
                <a:lnTo>
                  <a:pt x="6791" y="4166"/>
                </a:lnTo>
                <a:lnTo>
                  <a:pt x="6791" y="4261"/>
                </a:lnTo>
                <a:lnTo>
                  <a:pt x="6772" y="4280"/>
                </a:lnTo>
                <a:lnTo>
                  <a:pt x="6772" y="4299"/>
                </a:lnTo>
                <a:lnTo>
                  <a:pt x="6677" y="4337"/>
                </a:lnTo>
                <a:lnTo>
                  <a:pt x="6658" y="4299"/>
                </a:lnTo>
                <a:lnTo>
                  <a:pt x="6639" y="4204"/>
                </a:lnTo>
                <a:lnTo>
                  <a:pt x="6715" y="4166"/>
                </a:lnTo>
                <a:lnTo>
                  <a:pt x="6734" y="4166"/>
                </a:lnTo>
                <a:lnTo>
                  <a:pt x="6734" y="4147"/>
                </a:lnTo>
                <a:close/>
                <a:moveTo>
                  <a:pt x="9568" y="4299"/>
                </a:moveTo>
                <a:lnTo>
                  <a:pt x="9607" y="4356"/>
                </a:lnTo>
                <a:lnTo>
                  <a:pt x="9626" y="4451"/>
                </a:lnTo>
                <a:lnTo>
                  <a:pt x="9530" y="4394"/>
                </a:lnTo>
                <a:lnTo>
                  <a:pt x="9511" y="4299"/>
                </a:lnTo>
                <a:close/>
                <a:moveTo>
                  <a:pt x="4756" y="4337"/>
                </a:moveTo>
                <a:lnTo>
                  <a:pt x="4813" y="4356"/>
                </a:lnTo>
                <a:lnTo>
                  <a:pt x="4870" y="4356"/>
                </a:lnTo>
                <a:lnTo>
                  <a:pt x="4870" y="4451"/>
                </a:lnTo>
                <a:lnTo>
                  <a:pt x="4832" y="4489"/>
                </a:lnTo>
                <a:lnTo>
                  <a:pt x="4737" y="4527"/>
                </a:lnTo>
                <a:lnTo>
                  <a:pt x="4623" y="4470"/>
                </a:lnTo>
                <a:lnTo>
                  <a:pt x="4756" y="4337"/>
                </a:lnTo>
                <a:close/>
                <a:moveTo>
                  <a:pt x="3729" y="3900"/>
                </a:moveTo>
                <a:lnTo>
                  <a:pt x="3748" y="4014"/>
                </a:lnTo>
                <a:lnTo>
                  <a:pt x="3805" y="4071"/>
                </a:lnTo>
                <a:lnTo>
                  <a:pt x="3900" y="4109"/>
                </a:lnTo>
                <a:lnTo>
                  <a:pt x="4014" y="4147"/>
                </a:lnTo>
                <a:lnTo>
                  <a:pt x="4014" y="4280"/>
                </a:lnTo>
                <a:lnTo>
                  <a:pt x="3919" y="4451"/>
                </a:lnTo>
                <a:lnTo>
                  <a:pt x="3748" y="4489"/>
                </a:lnTo>
                <a:lnTo>
                  <a:pt x="3634" y="4584"/>
                </a:lnTo>
                <a:lnTo>
                  <a:pt x="3596" y="4489"/>
                </a:lnTo>
                <a:lnTo>
                  <a:pt x="3577" y="4280"/>
                </a:lnTo>
                <a:lnTo>
                  <a:pt x="3596" y="4071"/>
                </a:lnTo>
                <a:lnTo>
                  <a:pt x="3596" y="3957"/>
                </a:lnTo>
                <a:lnTo>
                  <a:pt x="3634" y="3900"/>
                </a:lnTo>
                <a:close/>
                <a:moveTo>
                  <a:pt x="8998" y="4356"/>
                </a:moveTo>
                <a:lnTo>
                  <a:pt x="9017" y="4375"/>
                </a:lnTo>
                <a:lnTo>
                  <a:pt x="9017" y="4432"/>
                </a:lnTo>
                <a:lnTo>
                  <a:pt x="9055" y="4470"/>
                </a:lnTo>
                <a:lnTo>
                  <a:pt x="9055" y="4489"/>
                </a:lnTo>
                <a:lnTo>
                  <a:pt x="9112" y="4622"/>
                </a:lnTo>
                <a:lnTo>
                  <a:pt x="9093" y="4622"/>
                </a:lnTo>
                <a:lnTo>
                  <a:pt x="9055" y="4527"/>
                </a:lnTo>
                <a:lnTo>
                  <a:pt x="9017" y="4470"/>
                </a:lnTo>
                <a:lnTo>
                  <a:pt x="8960" y="4356"/>
                </a:lnTo>
                <a:close/>
                <a:moveTo>
                  <a:pt x="5669" y="4166"/>
                </a:moveTo>
                <a:lnTo>
                  <a:pt x="5802" y="4261"/>
                </a:lnTo>
                <a:lnTo>
                  <a:pt x="5707" y="4432"/>
                </a:lnTo>
                <a:lnTo>
                  <a:pt x="5707" y="4451"/>
                </a:lnTo>
                <a:lnTo>
                  <a:pt x="5688" y="4470"/>
                </a:lnTo>
                <a:lnTo>
                  <a:pt x="5346" y="4641"/>
                </a:lnTo>
                <a:lnTo>
                  <a:pt x="5232" y="4546"/>
                </a:lnTo>
                <a:lnTo>
                  <a:pt x="5099" y="4451"/>
                </a:lnTo>
                <a:lnTo>
                  <a:pt x="5232" y="4432"/>
                </a:lnTo>
                <a:lnTo>
                  <a:pt x="5289" y="4432"/>
                </a:lnTo>
                <a:lnTo>
                  <a:pt x="5308" y="4394"/>
                </a:lnTo>
                <a:lnTo>
                  <a:pt x="5327" y="4394"/>
                </a:lnTo>
                <a:lnTo>
                  <a:pt x="5517" y="4261"/>
                </a:lnTo>
                <a:lnTo>
                  <a:pt x="5612" y="4204"/>
                </a:lnTo>
                <a:lnTo>
                  <a:pt x="5669" y="4166"/>
                </a:lnTo>
                <a:close/>
                <a:moveTo>
                  <a:pt x="5993" y="4280"/>
                </a:moveTo>
                <a:lnTo>
                  <a:pt x="6012" y="4299"/>
                </a:lnTo>
                <a:lnTo>
                  <a:pt x="6050" y="4299"/>
                </a:lnTo>
                <a:lnTo>
                  <a:pt x="6050" y="4356"/>
                </a:lnTo>
                <a:lnTo>
                  <a:pt x="6069" y="4375"/>
                </a:lnTo>
                <a:lnTo>
                  <a:pt x="6012" y="4451"/>
                </a:lnTo>
                <a:lnTo>
                  <a:pt x="5878" y="4622"/>
                </a:lnTo>
                <a:lnTo>
                  <a:pt x="5764" y="4775"/>
                </a:lnTo>
                <a:lnTo>
                  <a:pt x="5669" y="4775"/>
                </a:lnTo>
                <a:lnTo>
                  <a:pt x="5707" y="4584"/>
                </a:lnTo>
                <a:lnTo>
                  <a:pt x="5802" y="4432"/>
                </a:lnTo>
                <a:lnTo>
                  <a:pt x="5802" y="4337"/>
                </a:lnTo>
                <a:lnTo>
                  <a:pt x="5897" y="4280"/>
                </a:lnTo>
                <a:close/>
                <a:moveTo>
                  <a:pt x="3710" y="4660"/>
                </a:moveTo>
                <a:lnTo>
                  <a:pt x="3748" y="4775"/>
                </a:lnTo>
                <a:lnTo>
                  <a:pt x="3786" y="4794"/>
                </a:lnTo>
                <a:lnTo>
                  <a:pt x="3824" y="4832"/>
                </a:lnTo>
                <a:lnTo>
                  <a:pt x="3976" y="4794"/>
                </a:lnTo>
                <a:lnTo>
                  <a:pt x="4014" y="4927"/>
                </a:lnTo>
                <a:lnTo>
                  <a:pt x="3919" y="5022"/>
                </a:lnTo>
                <a:lnTo>
                  <a:pt x="3881" y="5041"/>
                </a:lnTo>
                <a:lnTo>
                  <a:pt x="3786" y="5041"/>
                </a:lnTo>
                <a:lnTo>
                  <a:pt x="3729" y="5003"/>
                </a:lnTo>
                <a:lnTo>
                  <a:pt x="3691" y="4965"/>
                </a:lnTo>
                <a:lnTo>
                  <a:pt x="3653" y="4946"/>
                </a:lnTo>
                <a:lnTo>
                  <a:pt x="3653" y="4908"/>
                </a:lnTo>
                <a:lnTo>
                  <a:pt x="3615" y="4908"/>
                </a:lnTo>
                <a:lnTo>
                  <a:pt x="3577" y="4870"/>
                </a:lnTo>
                <a:lnTo>
                  <a:pt x="3577" y="4775"/>
                </a:lnTo>
                <a:lnTo>
                  <a:pt x="3596" y="4679"/>
                </a:lnTo>
                <a:lnTo>
                  <a:pt x="3710" y="4660"/>
                </a:lnTo>
                <a:close/>
                <a:moveTo>
                  <a:pt x="4281" y="4280"/>
                </a:moveTo>
                <a:lnTo>
                  <a:pt x="4376" y="4337"/>
                </a:lnTo>
                <a:lnTo>
                  <a:pt x="4376" y="4470"/>
                </a:lnTo>
                <a:lnTo>
                  <a:pt x="4262" y="4813"/>
                </a:lnTo>
                <a:lnTo>
                  <a:pt x="4357" y="4965"/>
                </a:lnTo>
                <a:lnTo>
                  <a:pt x="4338" y="5155"/>
                </a:lnTo>
                <a:lnTo>
                  <a:pt x="4281" y="5193"/>
                </a:lnTo>
                <a:lnTo>
                  <a:pt x="4262" y="5193"/>
                </a:lnTo>
                <a:lnTo>
                  <a:pt x="4148" y="5003"/>
                </a:lnTo>
                <a:lnTo>
                  <a:pt x="4186" y="4737"/>
                </a:lnTo>
                <a:lnTo>
                  <a:pt x="4243" y="4584"/>
                </a:lnTo>
                <a:lnTo>
                  <a:pt x="4186" y="4489"/>
                </a:lnTo>
                <a:lnTo>
                  <a:pt x="4090" y="4470"/>
                </a:lnTo>
                <a:lnTo>
                  <a:pt x="4090" y="4356"/>
                </a:lnTo>
                <a:lnTo>
                  <a:pt x="4186" y="4299"/>
                </a:lnTo>
                <a:lnTo>
                  <a:pt x="4281" y="4280"/>
                </a:lnTo>
                <a:close/>
                <a:moveTo>
                  <a:pt x="5574" y="4870"/>
                </a:moveTo>
                <a:lnTo>
                  <a:pt x="5593" y="4908"/>
                </a:lnTo>
                <a:lnTo>
                  <a:pt x="5612" y="4908"/>
                </a:lnTo>
                <a:lnTo>
                  <a:pt x="5612" y="4927"/>
                </a:lnTo>
                <a:lnTo>
                  <a:pt x="5612" y="4946"/>
                </a:lnTo>
                <a:lnTo>
                  <a:pt x="5726" y="4946"/>
                </a:lnTo>
                <a:lnTo>
                  <a:pt x="5726" y="5003"/>
                </a:lnTo>
                <a:lnTo>
                  <a:pt x="5707" y="5022"/>
                </a:lnTo>
                <a:lnTo>
                  <a:pt x="5707" y="5060"/>
                </a:lnTo>
                <a:lnTo>
                  <a:pt x="5688" y="5060"/>
                </a:lnTo>
                <a:lnTo>
                  <a:pt x="5669" y="5117"/>
                </a:lnTo>
                <a:lnTo>
                  <a:pt x="5517" y="5231"/>
                </a:lnTo>
                <a:lnTo>
                  <a:pt x="5232" y="5193"/>
                </a:lnTo>
                <a:lnTo>
                  <a:pt x="5213" y="5022"/>
                </a:lnTo>
                <a:lnTo>
                  <a:pt x="5308" y="4927"/>
                </a:lnTo>
                <a:lnTo>
                  <a:pt x="5403" y="4908"/>
                </a:lnTo>
                <a:lnTo>
                  <a:pt x="5441" y="4870"/>
                </a:lnTo>
                <a:lnTo>
                  <a:pt x="5498" y="4870"/>
                </a:lnTo>
                <a:lnTo>
                  <a:pt x="5517" y="4908"/>
                </a:lnTo>
                <a:lnTo>
                  <a:pt x="5574" y="4870"/>
                </a:lnTo>
                <a:close/>
                <a:moveTo>
                  <a:pt x="3596" y="5402"/>
                </a:moveTo>
                <a:lnTo>
                  <a:pt x="3634" y="5516"/>
                </a:lnTo>
                <a:lnTo>
                  <a:pt x="3615" y="5669"/>
                </a:lnTo>
                <a:lnTo>
                  <a:pt x="3577" y="5764"/>
                </a:lnTo>
                <a:lnTo>
                  <a:pt x="3520" y="5726"/>
                </a:lnTo>
                <a:lnTo>
                  <a:pt x="3425" y="5707"/>
                </a:lnTo>
                <a:lnTo>
                  <a:pt x="3425" y="5592"/>
                </a:lnTo>
                <a:lnTo>
                  <a:pt x="3520" y="5421"/>
                </a:lnTo>
                <a:lnTo>
                  <a:pt x="3539" y="5402"/>
                </a:lnTo>
                <a:close/>
                <a:moveTo>
                  <a:pt x="4775" y="4584"/>
                </a:moveTo>
                <a:lnTo>
                  <a:pt x="4737" y="4927"/>
                </a:lnTo>
                <a:lnTo>
                  <a:pt x="4889" y="5136"/>
                </a:lnTo>
                <a:lnTo>
                  <a:pt x="4927" y="5421"/>
                </a:lnTo>
                <a:lnTo>
                  <a:pt x="5061" y="5516"/>
                </a:lnTo>
                <a:lnTo>
                  <a:pt x="5175" y="5630"/>
                </a:lnTo>
                <a:lnTo>
                  <a:pt x="5631" y="5421"/>
                </a:lnTo>
                <a:lnTo>
                  <a:pt x="5745" y="5250"/>
                </a:lnTo>
                <a:lnTo>
                  <a:pt x="5802" y="5250"/>
                </a:lnTo>
                <a:lnTo>
                  <a:pt x="5916" y="5307"/>
                </a:lnTo>
                <a:lnTo>
                  <a:pt x="5916" y="5345"/>
                </a:lnTo>
                <a:lnTo>
                  <a:pt x="5897" y="5345"/>
                </a:lnTo>
                <a:lnTo>
                  <a:pt x="5897" y="5402"/>
                </a:lnTo>
                <a:lnTo>
                  <a:pt x="5878" y="5440"/>
                </a:lnTo>
                <a:lnTo>
                  <a:pt x="5688" y="5745"/>
                </a:lnTo>
                <a:lnTo>
                  <a:pt x="5536" y="5707"/>
                </a:lnTo>
                <a:lnTo>
                  <a:pt x="5422" y="5688"/>
                </a:lnTo>
                <a:lnTo>
                  <a:pt x="5270" y="5783"/>
                </a:lnTo>
                <a:lnTo>
                  <a:pt x="5156" y="5688"/>
                </a:lnTo>
                <a:lnTo>
                  <a:pt x="5003" y="5669"/>
                </a:lnTo>
                <a:lnTo>
                  <a:pt x="4794" y="5554"/>
                </a:lnTo>
                <a:lnTo>
                  <a:pt x="4699" y="5554"/>
                </a:lnTo>
                <a:lnTo>
                  <a:pt x="4661" y="5688"/>
                </a:lnTo>
                <a:lnTo>
                  <a:pt x="4661" y="5783"/>
                </a:lnTo>
                <a:lnTo>
                  <a:pt x="4680" y="5802"/>
                </a:lnTo>
                <a:lnTo>
                  <a:pt x="4642" y="5840"/>
                </a:lnTo>
                <a:lnTo>
                  <a:pt x="4547" y="5821"/>
                </a:lnTo>
                <a:lnTo>
                  <a:pt x="4490" y="5802"/>
                </a:lnTo>
                <a:lnTo>
                  <a:pt x="4452" y="5688"/>
                </a:lnTo>
                <a:lnTo>
                  <a:pt x="4452" y="5592"/>
                </a:lnTo>
                <a:lnTo>
                  <a:pt x="4414" y="5535"/>
                </a:lnTo>
                <a:lnTo>
                  <a:pt x="4414" y="5516"/>
                </a:lnTo>
                <a:lnTo>
                  <a:pt x="4585" y="5364"/>
                </a:lnTo>
                <a:lnTo>
                  <a:pt x="4737" y="5212"/>
                </a:lnTo>
                <a:lnTo>
                  <a:pt x="4604" y="5060"/>
                </a:lnTo>
                <a:lnTo>
                  <a:pt x="4471" y="5117"/>
                </a:lnTo>
                <a:lnTo>
                  <a:pt x="4452" y="4965"/>
                </a:lnTo>
                <a:lnTo>
                  <a:pt x="4414" y="4756"/>
                </a:lnTo>
                <a:lnTo>
                  <a:pt x="4642" y="4622"/>
                </a:lnTo>
                <a:lnTo>
                  <a:pt x="4775" y="4584"/>
                </a:lnTo>
                <a:close/>
                <a:moveTo>
                  <a:pt x="4832" y="5916"/>
                </a:moveTo>
                <a:lnTo>
                  <a:pt x="4851" y="5954"/>
                </a:lnTo>
                <a:lnTo>
                  <a:pt x="4870" y="5954"/>
                </a:lnTo>
                <a:lnTo>
                  <a:pt x="4889" y="5973"/>
                </a:lnTo>
                <a:lnTo>
                  <a:pt x="4927" y="5973"/>
                </a:lnTo>
                <a:lnTo>
                  <a:pt x="4927" y="5992"/>
                </a:lnTo>
                <a:lnTo>
                  <a:pt x="4775" y="5992"/>
                </a:lnTo>
                <a:lnTo>
                  <a:pt x="4813" y="5973"/>
                </a:lnTo>
                <a:lnTo>
                  <a:pt x="4813" y="5954"/>
                </a:lnTo>
                <a:lnTo>
                  <a:pt x="4832" y="5916"/>
                </a:lnTo>
                <a:close/>
                <a:moveTo>
                  <a:pt x="4585" y="5954"/>
                </a:moveTo>
                <a:lnTo>
                  <a:pt x="4642" y="5973"/>
                </a:lnTo>
                <a:lnTo>
                  <a:pt x="4661" y="5992"/>
                </a:lnTo>
                <a:lnTo>
                  <a:pt x="4718" y="6011"/>
                </a:lnTo>
                <a:lnTo>
                  <a:pt x="4756" y="6011"/>
                </a:lnTo>
                <a:lnTo>
                  <a:pt x="4756" y="6144"/>
                </a:lnTo>
                <a:lnTo>
                  <a:pt x="4737" y="6182"/>
                </a:lnTo>
                <a:lnTo>
                  <a:pt x="4642" y="6182"/>
                </a:lnTo>
                <a:lnTo>
                  <a:pt x="4547" y="6087"/>
                </a:lnTo>
                <a:lnTo>
                  <a:pt x="4547" y="5973"/>
                </a:lnTo>
                <a:lnTo>
                  <a:pt x="4566" y="5973"/>
                </a:lnTo>
                <a:lnTo>
                  <a:pt x="4585" y="5954"/>
                </a:lnTo>
                <a:close/>
                <a:moveTo>
                  <a:pt x="3330" y="5383"/>
                </a:moveTo>
                <a:lnTo>
                  <a:pt x="3330" y="5478"/>
                </a:lnTo>
                <a:lnTo>
                  <a:pt x="3349" y="5516"/>
                </a:lnTo>
                <a:lnTo>
                  <a:pt x="3254" y="5669"/>
                </a:lnTo>
                <a:lnTo>
                  <a:pt x="3254" y="5707"/>
                </a:lnTo>
                <a:lnTo>
                  <a:pt x="3292" y="5802"/>
                </a:lnTo>
                <a:lnTo>
                  <a:pt x="3330" y="5954"/>
                </a:lnTo>
                <a:lnTo>
                  <a:pt x="3463" y="6144"/>
                </a:lnTo>
                <a:lnTo>
                  <a:pt x="3349" y="6163"/>
                </a:lnTo>
                <a:lnTo>
                  <a:pt x="3216" y="6182"/>
                </a:lnTo>
                <a:lnTo>
                  <a:pt x="3120" y="6163"/>
                </a:lnTo>
                <a:lnTo>
                  <a:pt x="2987" y="6182"/>
                </a:lnTo>
                <a:lnTo>
                  <a:pt x="2949" y="6334"/>
                </a:lnTo>
                <a:lnTo>
                  <a:pt x="2835" y="6334"/>
                </a:lnTo>
                <a:lnTo>
                  <a:pt x="2835" y="6182"/>
                </a:lnTo>
                <a:lnTo>
                  <a:pt x="2854" y="6011"/>
                </a:lnTo>
                <a:lnTo>
                  <a:pt x="2949" y="5878"/>
                </a:lnTo>
                <a:lnTo>
                  <a:pt x="3101" y="5878"/>
                </a:lnTo>
                <a:lnTo>
                  <a:pt x="3120" y="5726"/>
                </a:lnTo>
                <a:lnTo>
                  <a:pt x="3216" y="5630"/>
                </a:lnTo>
                <a:lnTo>
                  <a:pt x="3216" y="5611"/>
                </a:lnTo>
                <a:lnTo>
                  <a:pt x="3254" y="5421"/>
                </a:lnTo>
                <a:lnTo>
                  <a:pt x="3292" y="5402"/>
                </a:lnTo>
                <a:lnTo>
                  <a:pt x="3330" y="5383"/>
                </a:lnTo>
                <a:close/>
                <a:moveTo>
                  <a:pt x="3196" y="6467"/>
                </a:moveTo>
                <a:lnTo>
                  <a:pt x="3235" y="6486"/>
                </a:lnTo>
                <a:lnTo>
                  <a:pt x="3311" y="6563"/>
                </a:lnTo>
                <a:lnTo>
                  <a:pt x="3311" y="6677"/>
                </a:lnTo>
                <a:lnTo>
                  <a:pt x="3254" y="6734"/>
                </a:lnTo>
                <a:lnTo>
                  <a:pt x="3216" y="6753"/>
                </a:lnTo>
                <a:lnTo>
                  <a:pt x="3158" y="6639"/>
                </a:lnTo>
                <a:lnTo>
                  <a:pt x="3158" y="6524"/>
                </a:lnTo>
                <a:lnTo>
                  <a:pt x="3196" y="6467"/>
                </a:lnTo>
                <a:close/>
                <a:moveTo>
                  <a:pt x="2987" y="7057"/>
                </a:moveTo>
                <a:lnTo>
                  <a:pt x="3139" y="7095"/>
                </a:lnTo>
                <a:lnTo>
                  <a:pt x="3254" y="7133"/>
                </a:lnTo>
                <a:lnTo>
                  <a:pt x="3406" y="7228"/>
                </a:lnTo>
                <a:lnTo>
                  <a:pt x="3558" y="7209"/>
                </a:lnTo>
                <a:lnTo>
                  <a:pt x="3710" y="7209"/>
                </a:lnTo>
                <a:lnTo>
                  <a:pt x="3824" y="7342"/>
                </a:lnTo>
                <a:lnTo>
                  <a:pt x="3786" y="7609"/>
                </a:lnTo>
                <a:lnTo>
                  <a:pt x="3691" y="7495"/>
                </a:lnTo>
                <a:lnTo>
                  <a:pt x="3634" y="7342"/>
                </a:lnTo>
                <a:lnTo>
                  <a:pt x="3539" y="7380"/>
                </a:lnTo>
                <a:lnTo>
                  <a:pt x="3501" y="7399"/>
                </a:lnTo>
                <a:lnTo>
                  <a:pt x="2987" y="7285"/>
                </a:lnTo>
                <a:lnTo>
                  <a:pt x="2873" y="7285"/>
                </a:lnTo>
                <a:lnTo>
                  <a:pt x="2873" y="7152"/>
                </a:lnTo>
                <a:lnTo>
                  <a:pt x="2987" y="7057"/>
                </a:lnTo>
                <a:close/>
                <a:moveTo>
                  <a:pt x="4376" y="7285"/>
                </a:moveTo>
                <a:lnTo>
                  <a:pt x="4414" y="7380"/>
                </a:lnTo>
                <a:lnTo>
                  <a:pt x="4414" y="7495"/>
                </a:lnTo>
                <a:lnTo>
                  <a:pt x="4376" y="7628"/>
                </a:lnTo>
                <a:lnTo>
                  <a:pt x="4300" y="7685"/>
                </a:lnTo>
                <a:lnTo>
                  <a:pt x="4205" y="7590"/>
                </a:lnTo>
                <a:lnTo>
                  <a:pt x="4205" y="7476"/>
                </a:lnTo>
                <a:lnTo>
                  <a:pt x="4262" y="7323"/>
                </a:lnTo>
                <a:lnTo>
                  <a:pt x="4376" y="7285"/>
                </a:lnTo>
                <a:close/>
                <a:moveTo>
                  <a:pt x="2569" y="7856"/>
                </a:moveTo>
                <a:lnTo>
                  <a:pt x="2683" y="7894"/>
                </a:lnTo>
                <a:lnTo>
                  <a:pt x="2664" y="7894"/>
                </a:lnTo>
                <a:lnTo>
                  <a:pt x="2664" y="7970"/>
                </a:lnTo>
                <a:lnTo>
                  <a:pt x="2645" y="7989"/>
                </a:lnTo>
                <a:lnTo>
                  <a:pt x="2588" y="8008"/>
                </a:lnTo>
                <a:lnTo>
                  <a:pt x="2550" y="7989"/>
                </a:lnTo>
                <a:lnTo>
                  <a:pt x="2531" y="7894"/>
                </a:lnTo>
                <a:lnTo>
                  <a:pt x="2569" y="7856"/>
                </a:lnTo>
                <a:close/>
                <a:moveTo>
                  <a:pt x="3577" y="7818"/>
                </a:moveTo>
                <a:lnTo>
                  <a:pt x="3463" y="7951"/>
                </a:lnTo>
                <a:lnTo>
                  <a:pt x="3349" y="7989"/>
                </a:lnTo>
                <a:lnTo>
                  <a:pt x="3311" y="8179"/>
                </a:lnTo>
                <a:lnTo>
                  <a:pt x="3311" y="8198"/>
                </a:lnTo>
                <a:lnTo>
                  <a:pt x="3177" y="8331"/>
                </a:lnTo>
                <a:lnTo>
                  <a:pt x="3158" y="8331"/>
                </a:lnTo>
                <a:lnTo>
                  <a:pt x="3139" y="8293"/>
                </a:lnTo>
                <a:lnTo>
                  <a:pt x="3158" y="8160"/>
                </a:lnTo>
                <a:lnTo>
                  <a:pt x="3254" y="7856"/>
                </a:lnTo>
                <a:lnTo>
                  <a:pt x="3577" y="7818"/>
                </a:lnTo>
                <a:close/>
                <a:moveTo>
                  <a:pt x="3900" y="8293"/>
                </a:moveTo>
                <a:lnTo>
                  <a:pt x="3976" y="8369"/>
                </a:lnTo>
                <a:lnTo>
                  <a:pt x="3919" y="8408"/>
                </a:lnTo>
                <a:lnTo>
                  <a:pt x="3900" y="8389"/>
                </a:lnTo>
                <a:lnTo>
                  <a:pt x="3881" y="8389"/>
                </a:lnTo>
                <a:lnTo>
                  <a:pt x="3862" y="8350"/>
                </a:lnTo>
                <a:lnTo>
                  <a:pt x="3881" y="8293"/>
                </a:lnTo>
                <a:close/>
                <a:moveTo>
                  <a:pt x="4661" y="8484"/>
                </a:moveTo>
                <a:lnTo>
                  <a:pt x="4661" y="8560"/>
                </a:lnTo>
                <a:lnTo>
                  <a:pt x="4623" y="8598"/>
                </a:lnTo>
                <a:lnTo>
                  <a:pt x="4566" y="8636"/>
                </a:lnTo>
                <a:lnTo>
                  <a:pt x="4528" y="8598"/>
                </a:lnTo>
                <a:lnTo>
                  <a:pt x="4528" y="8560"/>
                </a:lnTo>
                <a:lnTo>
                  <a:pt x="4547" y="8522"/>
                </a:lnTo>
                <a:lnTo>
                  <a:pt x="4547" y="8484"/>
                </a:lnTo>
                <a:close/>
                <a:moveTo>
                  <a:pt x="3139" y="8864"/>
                </a:moveTo>
                <a:lnTo>
                  <a:pt x="3177" y="8902"/>
                </a:lnTo>
                <a:lnTo>
                  <a:pt x="3158" y="8940"/>
                </a:lnTo>
                <a:lnTo>
                  <a:pt x="3120" y="8997"/>
                </a:lnTo>
                <a:lnTo>
                  <a:pt x="3063" y="9016"/>
                </a:lnTo>
                <a:lnTo>
                  <a:pt x="3025" y="8997"/>
                </a:lnTo>
                <a:lnTo>
                  <a:pt x="3044" y="8902"/>
                </a:lnTo>
                <a:lnTo>
                  <a:pt x="3101" y="8864"/>
                </a:lnTo>
                <a:close/>
                <a:moveTo>
                  <a:pt x="20087" y="4166"/>
                </a:moveTo>
                <a:lnTo>
                  <a:pt x="20068" y="4489"/>
                </a:lnTo>
                <a:lnTo>
                  <a:pt x="20068" y="4851"/>
                </a:lnTo>
                <a:lnTo>
                  <a:pt x="20049" y="5383"/>
                </a:lnTo>
                <a:lnTo>
                  <a:pt x="20068" y="5878"/>
                </a:lnTo>
                <a:lnTo>
                  <a:pt x="20087" y="6201"/>
                </a:lnTo>
                <a:lnTo>
                  <a:pt x="20087" y="6258"/>
                </a:lnTo>
                <a:lnTo>
                  <a:pt x="20106" y="6677"/>
                </a:lnTo>
                <a:lnTo>
                  <a:pt x="20106" y="6810"/>
                </a:lnTo>
                <a:lnTo>
                  <a:pt x="20068" y="7323"/>
                </a:lnTo>
                <a:lnTo>
                  <a:pt x="20068" y="7418"/>
                </a:lnTo>
                <a:lnTo>
                  <a:pt x="20011" y="7609"/>
                </a:lnTo>
                <a:lnTo>
                  <a:pt x="19992" y="7761"/>
                </a:lnTo>
                <a:lnTo>
                  <a:pt x="19954" y="7856"/>
                </a:lnTo>
                <a:lnTo>
                  <a:pt x="19897" y="7970"/>
                </a:lnTo>
                <a:lnTo>
                  <a:pt x="19802" y="8103"/>
                </a:lnTo>
                <a:lnTo>
                  <a:pt x="19669" y="8198"/>
                </a:lnTo>
                <a:lnTo>
                  <a:pt x="19554" y="8255"/>
                </a:lnTo>
                <a:lnTo>
                  <a:pt x="19459" y="8293"/>
                </a:lnTo>
                <a:lnTo>
                  <a:pt x="19288" y="8331"/>
                </a:lnTo>
                <a:lnTo>
                  <a:pt x="19098" y="8369"/>
                </a:lnTo>
                <a:lnTo>
                  <a:pt x="18432" y="8465"/>
                </a:lnTo>
                <a:lnTo>
                  <a:pt x="17900" y="8465"/>
                </a:lnTo>
                <a:lnTo>
                  <a:pt x="17519" y="8446"/>
                </a:lnTo>
                <a:lnTo>
                  <a:pt x="16416" y="8446"/>
                </a:lnTo>
                <a:lnTo>
                  <a:pt x="16055" y="8465"/>
                </a:lnTo>
                <a:lnTo>
                  <a:pt x="16093" y="8807"/>
                </a:lnTo>
                <a:lnTo>
                  <a:pt x="16473" y="8826"/>
                </a:lnTo>
                <a:lnTo>
                  <a:pt x="17785" y="8826"/>
                </a:lnTo>
                <a:lnTo>
                  <a:pt x="18794" y="8845"/>
                </a:lnTo>
                <a:lnTo>
                  <a:pt x="19516" y="8940"/>
                </a:lnTo>
                <a:lnTo>
                  <a:pt x="19745" y="8997"/>
                </a:lnTo>
                <a:lnTo>
                  <a:pt x="19783" y="8997"/>
                </a:lnTo>
                <a:lnTo>
                  <a:pt x="19878" y="9016"/>
                </a:lnTo>
                <a:lnTo>
                  <a:pt x="19992" y="9054"/>
                </a:lnTo>
                <a:lnTo>
                  <a:pt x="20144" y="9187"/>
                </a:lnTo>
                <a:lnTo>
                  <a:pt x="20258" y="9321"/>
                </a:lnTo>
                <a:lnTo>
                  <a:pt x="20391" y="9302"/>
                </a:lnTo>
                <a:lnTo>
                  <a:pt x="20563" y="9244"/>
                </a:lnTo>
                <a:lnTo>
                  <a:pt x="20677" y="9149"/>
                </a:lnTo>
                <a:lnTo>
                  <a:pt x="20810" y="9016"/>
                </a:lnTo>
                <a:lnTo>
                  <a:pt x="20848" y="8826"/>
                </a:lnTo>
                <a:lnTo>
                  <a:pt x="20905" y="8293"/>
                </a:lnTo>
                <a:lnTo>
                  <a:pt x="20867" y="7913"/>
                </a:lnTo>
                <a:lnTo>
                  <a:pt x="20829" y="7495"/>
                </a:lnTo>
                <a:lnTo>
                  <a:pt x="20810" y="6962"/>
                </a:lnTo>
                <a:lnTo>
                  <a:pt x="20829" y="6391"/>
                </a:lnTo>
                <a:lnTo>
                  <a:pt x="20848" y="5973"/>
                </a:lnTo>
                <a:lnTo>
                  <a:pt x="20867" y="5611"/>
                </a:lnTo>
                <a:lnTo>
                  <a:pt x="20867" y="5003"/>
                </a:lnTo>
                <a:lnTo>
                  <a:pt x="20848" y="4851"/>
                </a:lnTo>
                <a:lnTo>
                  <a:pt x="20829" y="4813"/>
                </a:lnTo>
                <a:lnTo>
                  <a:pt x="20734" y="4775"/>
                </a:lnTo>
                <a:lnTo>
                  <a:pt x="20677" y="4679"/>
                </a:lnTo>
                <a:lnTo>
                  <a:pt x="20372" y="4356"/>
                </a:lnTo>
                <a:lnTo>
                  <a:pt x="20087" y="4166"/>
                </a:lnTo>
                <a:close/>
                <a:moveTo>
                  <a:pt x="3425" y="9568"/>
                </a:moveTo>
                <a:lnTo>
                  <a:pt x="3463" y="9758"/>
                </a:lnTo>
                <a:lnTo>
                  <a:pt x="3463" y="9891"/>
                </a:lnTo>
                <a:lnTo>
                  <a:pt x="3425" y="9891"/>
                </a:lnTo>
                <a:lnTo>
                  <a:pt x="3406" y="9853"/>
                </a:lnTo>
                <a:lnTo>
                  <a:pt x="3387" y="9701"/>
                </a:lnTo>
                <a:lnTo>
                  <a:pt x="3425" y="9568"/>
                </a:lnTo>
                <a:close/>
                <a:moveTo>
                  <a:pt x="16568" y="11945"/>
                </a:moveTo>
                <a:lnTo>
                  <a:pt x="16568" y="12060"/>
                </a:lnTo>
                <a:lnTo>
                  <a:pt x="16549" y="12079"/>
                </a:lnTo>
                <a:lnTo>
                  <a:pt x="16511" y="12060"/>
                </a:lnTo>
                <a:lnTo>
                  <a:pt x="16511" y="11964"/>
                </a:lnTo>
                <a:lnTo>
                  <a:pt x="16549" y="11945"/>
                </a:lnTo>
                <a:close/>
                <a:moveTo>
                  <a:pt x="15940" y="12174"/>
                </a:moveTo>
                <a:lnTo>
                  <a:pt x="15940" y="12250"/>
                </a:lnTo>
                <a:lnTo>
                  <a:pt x="15883" y="12269"/>
                </a:lnTo>
                <a:lnTo>
                  <a:pt x="15826" y="12269"/>
                </a:lnTo>
                <a:lnTo>
                  <a:pt x="15826" y="12174"/>
                </a:lnTo>
                <a:close/>
                <a:moveTo>
                  <a:pt x="3196" y="12040"/>
                </a:moveTo>
                <a:lnTo>
                  <a:pt x="3311" y="12060"/>
                </a:lnTo>
                <a:lnTo>
                  <a:pt x="3273" y="12060"/>
                </a:lnTo>
                <a:lnTo>
                  <a:pt x="3273" y="12269"/>
                </a:lnTo>
                <a:lnTo>
                  <a:pt x="3254" y="12288"/>
                </a:lnTo>
                <a:lnTo>
                  <a:pt x="3216" y="12383"/>
                </a:lnTo>
                <a:lnTo>
                  <a:pt x="3120" y="12288"/>
                </a:lnTo>
                <a:lnTo>
                  <a:pt x="3101" y="12155"/>
                </a:lnTo>
                <a:lnTo>
                  <a:pt x="3196" y="12040"/>
                </a:lnTo>
                <a:close/>
                <a:moveTo>
                  <a:pt x="16549" y="12288"/>
                </a:moveTo>
                <a:lnTo>
                  <a:pt x="16587" y="12345"/>
                </a:lnTo>
                <a:lnTo>
                  <a:pt x="16587" y="12364"/>
                </a:lnTo>
                <a:lnTo>
                  <a:pt x="16549" y="12383"/>
                </a:lnTo>
                <a:lnTo>
                  <a:pt x="16530" y="12383"/>
                </a:lnTo>
                <a:lnTo>
                  <a:pt x="16511" y="12345"/>
                </a:lnTo>
                <a:lnTo>
                  <a:pt x="16549" y="12288"/>
                </a:lnTo>
                <a:close/>
                <a:moveTo>
                  <a:pt x="4205" y="12326"/>
                </a:moveTo>
                <a:lnTo>
                  <a:pt x="4224" y="12364"/>
                </a:lnTo>
                <a:lnTo>
                  <a:pt x="4205" y="12478"/>
                </a:lnTo>
                <a:lnTo>
                  <a:pt x="4319" y="12649"/>
                </a:lnTo>
                <a:lnTo>
                  <a:pt x="4167" y="12611"/>
                </a:lnTo>
                <a:lnTo>
                  <a:pt x="4148" y="12459"/>
                </a:lnTo>
                <a:lnTo>
                  <a:pt x="4148" y="12345"/>
                </a:lnTo>
                <a:lnTo>
                  <a:pt x="4205" y="12326"/>
                </a:lnTo>
                <a:close/>
                <a:moveTo>
                  <a:pt x="17633" y="12896"/>
                </a:moveTo>
                <a:lnTo>
                  <a:pt x="17766" y="12992"/>
                </a:lnTo>
                <a:lnTo>
                  <a:pt x="17785" y="13106"/>
                </a:lnTo>
                <a:lnTo>
                  <a:pt x="17728" y="13125"/>
                </a:lnTo>
                <a:lnTo>
                  <a:pt x="17614" y="13106"/>
                </a:lnTo>
                <a:lnTo>
                  <a:pt x="17595" y="12992"/>
                </a:lnTo>
                <a:lnTo>
                  <a:pt x="17633" y="12896"/>
                </a:lnTo>
                <a:close/>
                <a:moveTo>
                  <a:pt x="17025" y="13049"/>
                </a:moveTo>
                <a:lnTo>
                  <a:pt x="17044" y="13144"/>
                </a:lnTo>
                <a:lnTo>
                  <a:pt x="17006" y="13239"/>
                </a:lnTo>
                <a:lnTo>
                  <a:pt x="16949" y="13277"/>
                </a:lnTo>
                <a:lnTo>
                  <a:pt x="16930" y="13239"/>
                </a:lnTo>
                <a:lnTo>
                  <a:pt x="16930" y="13106"/>
                </a:lnTo>
                <a:lnTo>
                  <a:pt x="17025" y="13049"/>
                </a:lnTo>
                <a:close/>
                <a:moveTo>
                  <a:pt x="16606" y="13201"/>
                </a:moveTo>
                <a:lnTo>
                  <a:pt x="16701" y="13220"/>
                </a:lnTo>
                <a:lnTo>
                  <a:pt x="16720" y="13296"/>
                </a:lnTo>
                <a:lnTo>
                  <a:pt x="16606" y="13277"/>
                </a:lnTo>
                <a:lnTo>
                  <a:pt x="16549" y="13220"/>
                </a:lnTo>
                <a:lnTo>
                  <a:pt x="16568" y="13201"/>
                </a:lnTo>
                <a:close/>
                <a:moveTo>
                  <a:pt x="16150" y="13657"/>
                </a:moveTo>
                <a:lnTo>
                  <a:pt x="16340" y="13695"/>
                </a:lnTo>
                <a:lnTo>
                  <a:pt x="16435" y="13809"/>
                </a:lnTo>
                <a:lnTo>
                  <a:pt x="16302" y="13809"/>
                </a:lnTo>
                <a:lnTo>
                  <a:pt x="16150" y="13790"/>
                </a:lnTo>
                <a:lnTo>
                  <a:pt x="16055" y="13790"/>
                </a:lnTo>
                <a:lnTo>
                  <a:pt x="16036" y="13771"/>
                </a:lnTo>
                <a:lnTo>
                  <a:pt x="16017" y="13771"/>
                </a:lnTo>
                <a:lnTo>
                  <a:pt x="16017" y="13657"/>
                </a:lnTo>
                <a:close/>
                <a:moveTo>
                  <a:pt x="17272" y="13657"/>
                </a:moveTo>
                <a:lnTo>
                  <a:pt x="17291" y="13695"/>
                </a:lnTo>
                <a:lnTo>
                  <a:pt x="17310" y="13790"/>
                </a:lnTo>
                <a:lnTo>
                  <a:pt x="17291" y="13809"/>
                </a:lnTo>
                <a:lnTo>
                  <a:pt x="17196" y="13714"/>
                </a:lnTo>
                <a:lnTo>
                  <a:pt x="17272" y="13657"/>
                </a:lnTo>
                <a:close/>
                <a:moveTo>
                  <a:pt x="4547" y="13600"/>
                </a:moveTo>
                <a:lnTo>
                  <a:pt x="4528" y="13619"/>
                </a:lnTo>
                <a:lnTo>
                  <a:pt x="4471" y="13657"/>
                </a:lnTo>
                <a:lnTo>
                  <a:pt x="4433" y="13695"/>
                </a:lnTo>
                <a:lnTo>
                  <a:pt x="4281" y="13790"/>
                </a:lnTo>
                <a:lnTo>
                  <a:pt x="4243" y="13828"/>
                </a:lnTo>
                <a:lnTo>
                  <a:pt x="4148" y="13886"/>
                </a:lnTo>
                <a:lnTo>
                  <a:pt x="4148" y="13828"/>
                </a:lnTo>
                <a:lnTo>
                  <a:pt x="4167" y="13733"/>
                </a:lnTo>
                <a:lnTo>
                  <a:pt x="4281" y="13695"/>
                </a:lnTo>
                <a:lnTo>
                  <a:pt x="4376" y="13676"/>
                </a:lnTo>
                <a:lnTo>
                  <a:pt x="4395" y="13657"/>
                </a:lnTo>
                <a:lnTo>
                  <a:pt x="4433" y="13657"/>
                </a:lnTo>
                <a:lnTo>
                  <a:pt x="4452" y="13619"/>
                </a:lnTo>
                <a:lnTo>
                  <a:pt x="4490" y="13619"/>
                </a:lnTo>
                <a:lnTo>
                  <a:pt x="4547" y="13600"/>
                </a:lnTo>
                <a:close/>
                <a:moveTo>
                  <a:pt x="10710" y="5535"/>
                </a:moveTo>
                <a:lnTo>
                  <a:pt x="10177" y="5592"/>
                </a:lnTo>
                <a:lnTo>
                  <a:pt x="9683" y="5707"/>
                </a:lnTo>
                <a:lnTo>
                  <a:pt x="9207" y="5821"/>
                </a:lnTo>
                <a:lnTo>
                  <a:pt x="8770" y="6011"/>
                </a:lnTo>
                <a:lnTo>
                  <a:pt x="8389" y="6220"/>
                </a:lnTo>
                <a:lnTo>
                  <a:pt x="7971" y="6563"/>
                </a:lnTo>
                <a:lnTo>
                  <a:pt x="7609" y="6905"/>
                </a:lnTo>
                <a:lnTo>
                  <a:pt x="7305" y="7209"/>
                </a:lnTo>
                <a:lnTo>
                  <a:pt x="7039" y="7590"/>
                </a:lnTo>
                <a:lnTo>
                  <a:pt x="6829" y="8046"/>
                </a:lnTo>
                <a:lnTo>
                  <a:pt x="6639" y="8541"/>
                </a:lnTo>
                <a:lnTo>
                  <a:pt x="6487" y="8997"/>
                </a:lnTo>
                <a:lnTo>
                  <a:pt x="6373" y="9492"/>
                </a:lnTo>
                <a:lnTo>
                  <a:pt x="6335" y="9986"/>
                </a:lnTo>
                <a:lnTo>
                  <a:pt x="6297" y="10576"/>
                </a:lnTo>
                <a:lnTo>
                  <a:pt x="6335" y="11147"/>
                </a:lnTo>
                <a:lnTo>
                  <a:pt x="6373" y="11660"/>
                </a:lnTo>
                <a:lnTo>
                  <a:pt x="6468" y="12155"/>
                </a:lnTo>
                <a:lnTo>
                  <a:pt x="6582" y="12573"/>
                </a:lnTo>
                <a:lnTo>
                  <a:pt x="6848" y="13030"/>
                </a:lnTo>
                <a:lnTo>
                  <a:pt x="7058" y="13486"/>
                </a:lnTo>
                <a:lnTo>
                  <a:pt x="7343" y="13866"/>
                </a:lnTo>
                <a:lnTo>
                  <a:pt x="7438" y="13962"/>
                </a:lnTo>
                <a:lnTo>
                  <a:pt x="7419" y="13866"/>
                </a:lnTo>
                <a:lnTo>
                  <a:pt x="7324" y="13714"/>
                </a:lnTo>
                <a:lnTo>
                  <a:pt x="7134" y="13220"/>
                </a:lnTo>
                <a:lnTo>
                  <a:pt x="7001" y="12801"/>
                </a:lnTo>
                <a:lnTo>
                  <a:pt x="6906" y="12345"/>
                </a:lnTo>
                <a:lnTo>
                  <a:pt x="6848" y="11812"/>
                </a:lnTo>
                <a:lnTo>
                  <a:pt x="6848" y="10709"/>
                </a:lnTo>
                <a:lnTo>
                  <a:pt x="6906" y="10119"/>
                </a:lnTo>
                <a:lnTo>
                  <a:pt x="7115" y="9225"/>
                </a:lnTo>
                <a:lnTo>
                  <a:pt x="7305" y="8693"/>
                </a:lnTo>
                <a:lnTo>
                  <a:pt x="7514" y="8274"/>
                </a:lnTo>
                <a:lnTo>
                  <a:pt x="7781" y="7894"/>
                </a:lnTo>
                <a:lnTo>
                  <a:pt x="8104" y="7533"/>
                </a:lnTo>
                <a:lnTo>
                  <a:pt x="8465" y="7209"/>
                </a:lnTo>
                <a:lnTo>
                  <a:pt x="8808" y="6924"/>
                </a:lnTo>
                <a:lnTo>
                  <a:pt x="9226" y="6696"/>
                </a:lnTo>
                <a:lnTo>
                  <a:pt x="9702" y="6505"/>
                </a:lnTo>
                <a:lnTo>
                  <a:pt x="10158" y="6391"/>
                </a:lnTo>
                <a:lnTo>
                  <a:pt x="10653" y="6258"/>
                </a:lnTo>
                <a:lnTo>
                  <a:pt x="11185" y="6201"/>
                </a:lnTo>
                <a:lnTo>
                  <a:pt x="12346" y="6201"/>
                </a:lnTo>
                <a:lnTo>
                  <a:pt x="12992" y="6296"/>
                </a:lnTo>
                <a:lnTo>
                  <a:pt x="13582" y="6467"/>
                </a:lnTo>
                <a:lnTo>
                  <a:pt x="13715" y="6486"/>
                </a:lnTo>
                <a:lnTo>
                  <a:pt x="13715" y="6277"/>
                </a:lnTo>
                <a:lnTo>
                  <a:pt x="13696" y="5973"/>
                </a:lnTo>
                <a:lnTo>
                  <a:pt x="13182" y="5802"/>
                </a:lnTo>
                <a:lnTo>
                  <a:pt x="12517" y="5630"/>
                </a:lnTo>
                <a:lnTo>
                  <a:pt x="11851" y="5535"/>
                </a:lnTo>
                <a:close/>
                <a:moveTo>
                  <a:pt x="16911" y="14342"/>
                </a:moveTo>
                <a:lnTo>
                  <a:pt x="17006" y="14361"/>
                </a:lnTo>
                <a:lnTo>
                  <a:pt x="17044" y="14380"/>
                </a:lnTo>
                <a:lnTo>
                  <a:pt x="17063" y="14380"/>
                </a:lnTo>
                <a:lnTo>
                  <a:pt x="17025" y="14437"/>
                </a:lnTo>
                <a:lnTo>
                  <a:pt x="16930" y="14456"/>
                </a:lnTo>
                <a:lnTo>
                  <a:pt x="16758" y="14418"/>
                </a:lnTo>
                <a:lnTo>
                  <a:pt x="16815" y="14418"/>
                </a:lnTo>
                <a:lnTo>
                  <a:pt x="16834" y="14380"/>
                </a:lnTo>
                <a:lnTo>
                  <a:pt x="16853" y="14380"/>
                </a:lnTo>
                <a:lnTo>
                  <a:pt x="16911" y="14342"/>
                </a:lnTo>
                <a:close/>
                <a:moveTo>
                  <a:pt x="16625" y="13866"/>
                </a:moveTo>
                <a:lnTo>
                  <a:pt x="16644" y="13886"/>
                </a:lnTo>
                <a:lnTo>
                  <a:pt x="16644" y="14000"/>
                </a:lnTo>
                <a:lnTo>
                  <a:pt x="16549" y="14133"/>
                </a:lnTo>
                <a:lnTo>
                  <a:pt x="16644" y="14285"/>
                </a:lnTo>
                <a:lnTo>
                  <a:pt x="16682" y="14380"/>
                </a:lnTo>
                <a:lnTo>
                  <a:pt x="16682" y="14437"/>
                </a:lnTo>
                <a:lnTo>
                  <a:pt x="16644" y="14437"/>
                </a:lnTo>
                <a:lnTo>
                  <a:pt x="16530" y="14475"/>
                </a:lnTo>
                <a:lnTo>
                  <a:pt x="16473" y="14456"/>
                </a:lnTo>
                <a:lnTo>
                  <a:pt x="16435" y="14456"/>
                </a:lnTo>
                <a:lnTo>
                  <a:pt x="16435" y="14361"/>
                </a:lnTo>
                <a:lnTo>
                  <a:pt x="16416" y="14266"/>
                </a:lnTo>
                <a:lnTo>
                  <a:pt x="16492" y="14133"/>
                </a:lnTo>
                <a:lnTo>
                  <a:pt x="16492" y="13962"/>
                </a:lnTo>
                <a:lnTo>
                  <a:pt x="16587" y="13866"/>
                </a:lnTo>
                <a:close/>
                <a:moveTo>
                  <a:pt x="5118" y="14171"/>
                </a:moveTo>
                <a:lnTo>
                  <a:pt x="5213" y="14266"/>
                </a:lnTo>
                <a:lnTo>
                  <a:pt x="5213" y="14380"/>
                </a:lnTo>
                <a:lnTo>
                  <a:pt x="5232" y="14418"/>
                </a:lnTo>
                <a:lnTo>
                  <a:pt x="5232" y="14456"/>
                </a:lnTo>
                <a:lnTo>
                  <a:pt x="5346" y="14513"/>
                </a:lnTo>
                <a:lnTo>
                  <a:pt x="5327" y="14627"/>
                </a:lnTo>
                <a:lnTo>
                  <a:pt x="5213" y="14627"/>
                </a:lnTo>
                <a:lnTo>
                  <a:pt x="5194" y="14513"/>
                </a:lnTo>
                <a:lnTo>
                  <a:pt x="5156" y="14475"/>
                </a:lnTo>
                <a:lnTo>
                  <a:pt x="5137" y="14475"/>
                </a:lnTo>
                <a:lnTo>
                  <a:pt x="5042" y="14361"/>
                </a:lnTo>
                <a:lnTo>
                  <a:pt x="5042" y="14228"/>
                </a:lnTo>
                <a:lnTo>
                  <a:pt x="5061" y="14171"/>
                </a:lnTo>
                <a:close/>
                <a:moveTo>
                  <a:pt x="16435" y="14513"/>
                </a:moveTo>
                <a:lnTo>
                  <a:pt x="16473" y="14532"/>
                </a:lnTo>
                <a:lnTo>
                  <a:pt x="16511" y="14570"/>
                </a:lnTo>
                <a:lnTo>
                  <a:pt x="16473" y="14627"/>
                </a:lnTo>
                <a:lnTo>
                  <a:pt x="16454" y="14646"/>
                </a:lnTo>
                <a:lnTo>
                  <a:pt x="16416" y="14646"/>
                </a:lnTo>
                <a:lnTo>
                  <a:pt x="16359" y="14665"/>
                </a:lnTo>
                <a:lnTo>
                  <a:pt x="16264" y="14570"/>
                </a:lnTo>
                <a:lnTo>
                  <a:pt x="16283" y="14551"/>
                </a:lnTo>
                <a:lnTo>
                  <a:pt x="16340" y="14551"/>
                </a:lnTo>
                <a:lnTo>
                  <a:pt x="16359" y="14532"/>
                </a:lnTo>
                <a:lnTo>
                  <a:pt x="16416" y="14532"/>
                </a:lnTo>
                <a:lnTo>
                  <a:pt x="16435" y="14513"/>
                </a:lnTo>
                <a:close/>
                <a:moveTo>
                  <a:pt x="4071" y="14475"/>
                </a:moveTo>
                <a:lnTo>
                  <a:pt x="4071" y="14608"/>
                </a:lnTo>
                <a:lnTo>
                  <a:pt x="4014" y="14722"/>
                </a:lnTo>
                <a:lnTo>
                  <a:pt x="3919" y="14722"/>
                </a:lnTo>
                <a:lnTo>
                  <a:pt x="3824" y="14703"/>
                </a:lnTo>
                <a:lnTo>
                  <a:pt x="3805" y="14608"/>
                </a:lnTo>
                <a:lnTo>
                  <a:pt x="3900" y="14513"/>
                </a:lnTo>
                <a:lnTo>
                  <a:pt x="3938" y="14475"/>
                </a:lnTo>
                <a:close/>
                <a:moveTo>
                  <a:pt x="17405" y="14837"/>
                </a:moveTo>
                <a:lnTo>
                  <a:pt x="17462" y="14856"/>
                </a:lnTo>
                <a:lnTo>
                  <a:pt x="17462" y="14951"/>
                </a:lnTo>
                <a:lnTo>
                  <a:pt x="17481" y="15046"/>
                </a:lnTo>
                <a:lnTo>
                  <a:pt x="17424" y="15103"/>
                </a:lnTo>
                <a:lnTo>
                  <a:pt x="17329" y="15103"/>
                </a:lnTo>
                <a:lnTo>
                  <a:pt x="17329" y="15046"/>
                </a:lnTo>
                <a:lnTo>
                  <a:pt x="17310" y="14913"/>
                </a:lnTo>
                <a:lnTo>
                  <a:pt x="17367" y="14894"/>
                </a:lnTo>
                <a:lnTo>
                  <a:pt x="17405" y="14837"/>
                </a:lnTo>
                <a:close/>
                <a:moveTo>
                  <a:pt x="13962" y="14171"/>
                </a:moveTo>
                <a:lnTo>
                  <a:pt x="13601" y="14190"/>
                </a:lnTo>
                <a:lnTo>
                  <a:pt x="13125" y="14285"/>
                </a:lnTo>
                <a:lnTo>
                  <a:pt x="11870" y="14342"/>
                </a:lnTo>
                <a:lnTo>
                  <a:pt x="11490" y="14380"/>
                </a:lnTo>
                <a:lnTo>
                  <a:pt x="11509" y="14665"/>
                </a:lnTo>
                <a:lnTo>
                  <a:pt x="11547" y="14894"/>
                </a:lnTo>
                <a:lnTo>
                  <a:pt x="11623" y="15084"/>
                </a:lnTo>
                <a:lnTo>
                  <a:pt x="11680" y="15122"/>
                </a:lnTo>
                <a:lnTo>
                  <a:pt x="12821" y="15122"/>
                </a:lnTo>
                <a:lnTo>
                  <a:pt x="13278" y="15084"/>
                </a:lnTo>
                <a:lnTo>
                  <a:pt x="13715" y="14989"/>
                </a:lnTo>
                <a:lnTo>
                  <a:pt x="14172" y="14837"/>
                </a:lnTo>
                <a:lnTo>
                  <a:pt x="14343" y="14799"/>
                </a:lnTo>
                <a:lnTo>
                  <a:pt x="14362" y="14456"/>
                </a:lnTo>
                <a:lnTo>
                  <a:pt x="14419" y="14266"/>
                </a:lnTo>
                <a:lnTo>
                  <a:pt x="13962" y="14171"/>
                </a:lnTo>
                <a:close/>
                <a:moveTo>
                  <a:pt x="2474" y="14989"/>
                </a:moveTo>
                <a:lnTo>
                  <a:pt x="2512" y="15008"/>
                </a:lnTo>
                <a:lnTo>
                  <a:pt x="2626" y="15046"/>
                </a:lnTo>
                <a:lnTo>
                  <a:pt x="2645" y="15141"/>
                </a:lnTo>
                <a:lnTo>
                  <a:pt x="2550" y="15122"/>
                </a:lnTo>
                <a:lnTo>
                  <a:pt x="2512" y="15103"/>
                </a:lnTo>
                <a:lnTo>
                  <a:pt x="2474" y="14989"/>
                </a:lnTo>
                <a:close/>
                <a:moveTo>
                  <a:pt x="16036" y="15027"/>
                </a:moveTo>
                <a:lnTo>
                  <a:pt x="16074" y="15084"/>
                </a:lnTo>
                <a:lnTo>
                  <a:pt x="16169" y="15046"/>
                </a:lnTo>
                <a:lnTo>
                  <a:pt x="16226" y="15103"/>
                </a:lnTo>
                <a:lnTo>
                  <a:pt x="16188" y="15198"/>
                </a:lnTo>
                <a:lnTo>
                  <a:pt x="16074" y="15217"/>
                </a:lnTo>
                <a:lnTo>
                  <a:pt x="15978" y="15179"/>
                </a:lnTo>
                <a:lnTo>
                  <a:pt x="15998" y="15179"/>
                </a:lnTo>
                <a:lnTo>
                  <a:pt x="15998" y="15046"/>
                </a:lnTo>
                <a:lnTo>
                  <a:pt x="16036" y="15027"/>
                </a:lnTo>
                <a:close/>
                <a:moveTo>
                  <a:pt x="16758" y="15274"/>
                </a:moveTo>
                <a:lnTo>
                  <a:pt x="16891" y="15293"/>
                </a:lnTo>
                <a:lnTo>
                  <a:pt x="16758" y="15388"/>
                </a:lnTo>
                <a:lnTo>
                  <a:pt x="16663" y="15274"/>
                </a:lnTo>
                <a:close/>
                <a:moveTo>
                  <a:pt x="5612" y="15426"/>
                </a:moveTo>
                <a:lnTo>
                  <a:pt x="5612" y="15559"/>
                </a:lnTo>
                <a:lnTo>
                  <a:pt x="5517" y="15597"/>
                </a:lnTo>
                <a:lnTo>
                  <a:pt x="5422" y="15578"/>
                </a:lnTo>
                <a:lnTo>
                  <a:pt x="5422" y="15559"/>
                </a:lnTo>
                <a:lnTo>
                  <a:pt x="5441" y="15502"/>
                </a:lnTo>
                <a:lnTo>
                  <a:pt x="5479" y="15483"/>
                </a:lnTo>
                <a:lnTo>
                  <a:pt x="5498" y="15483"/>
                </a:lnTo>
                <a:lnTo>
                  <a:pt x="5612" y="15426"/>
                </a:lnTo>
                <a:close/>
                <a:moveTo>
                  <a:pt x="15522" y="15331"/>
                </a:moveTo>
                <a:lnTo>
                  <a:pt x="15617" y="15464"/>
                </a:lnTo>
                <a:lnTo>
                  <a:pt x="15598" y="15597"/>
                </a:lnTo>
                <a:lnTo>
                  <a:pt x="15503" y="15616"/>
                </a:lnTo>
                <a:lnTo>
                  <a:pt x="15465" y="15597"/>
                </a:lnTo>
                <a:lnTo>
                  <a:pt x="15427" y="15597"/>
                </a:lnTo>
                <a:lnTo>
                  <a:pt x="15427" y="15464"/>
                </a:lnTo>
                <a:lnTo>
                  <a:pt x="15522" y="15331"/>
                </a:lnTo>
                <a:close/>
                <a:moveTo>
                  <a:pt x="15902" y="15578"/>
                </a:moveTo>
                <a:lnTo>
                  <a:pt x="15883" y="15673"/>
                </a:lnTo>
                <a:lnTo>
                  <a:pt x="15883" y="15788"/>
                </a:lnTo>
                <a:lnTo>
                  <a:pt x="15902" y="15902"/>
                </a:lnTo>
                <a:lnTo>
                  <a:pt x="15864" y="15959"/>
                </a:lnTo>
                <a:lnTo>
                  <a:pt x="15712" y="15940"/>
                </a:lnTo>
                <a:lnTo>
                  <a:pt x="15617" y="15788"/>
                </a:lnTo>
                <a:lnTo>
                  <a:pt x="15617" y="15673"/>
                </a:lnTo>
                <a:lnTo>
                  <a:pt x="15750" y="15616"/>
                </a:lnTo>
                <a:lnTo>
                  <a:pt x="15750" y="15597"/>
                </a:lnTo>
                <a:lnTo>
                  <a:pt x="15807" y="15597"/>
                </a:lnTo>
                <a:lnTo>
                  <a:pt x="15902" y="15578"/>
                </a:lnTo>
                <a:close/>
                <a:moveTo>
                  <a:pt x="16815" y="15597"/>
                </a:moveTo>
                <a:lnTo>
                  <a:pt x="16834" y="15769"/>
                </a:lnTo>
                <a:lnTo>
                  <a:pt x="16758" y="15845"/>
                </a:lnTo>
                <a:lnTo>
                  <a:pt x="16720" y="15959"/>
                </a:lnTo>
                <a:lnTo>
                  <a:pt x="16625" y="15750"/>
                </a:lnTo>
                <a:lnTo>
                  <a:pt x="16663" y="15597"/>
                </a:lnTo>
                <a:close/>
                <a:moveTo>
                  <a:pt x="2283" y="15902"/>
                </a:moveTo>
                <a:lnTo>
                  <a:pt x="2341" y="15940"/>
                </a:lnTo>
                <a:lnTo>
                  <a:pt x="2341" y="15978"/>
                </a:lnTo>
                <a:lnTo>
                  <a:pt x="2303" y="16035"/>
                </a:lnTo>
                <a:lnTo>
                  <a:pt x="2207" y="16035"/>
                </a:lnTo>
                <a:lnTo>
                  <a:pt x="2188" y="15997"/>
                </a:lnTo>
                <a:lnTo>
                  <a:pt x="2188" y="15902"/>
                </a:lnTo>
                <a:close/>
                <a:moveTo>
                  <a:pt x="3672" y="15578"/>
                </a:moveTo>
                <a:lnTo>
                  <a:pt x="3805" y="15597"/>
                </a:lnTo>
                <a:lnTo>
                  <a:pt x="3824" y="15712"/>
                </a:lnTo>
                <a:lnTo>
                  <a:pt x="3881" y="15807"/>
                </a:lnTo>
                <a:lnTo>
                  <a:pt x="3919" y="15864"/>
                </a:lnTo>
                <a:lnTo>
                  <a:pt x="4014" y="15902"/>
                </a:lnTo>
                <a:lnTo>
                  <a:pt x="4052" y="15959"/>
                </a:lnTo>
                <a:lnTo>
                  <a:pt x="4014" y="16035"/>
                </a:lnTo>
                <a:lnTo>
                  <a:pt x="3919" y="15997"/>
                </a:lnTo>
                <a:lnTo>
                  <a:pt x="3729" y="15997"/>
                </a:lnTo>
                <a:lnTo>
                  <a:pt x="3577" y="15959"/>
                </a:lnTo>
                <a:lnTo>
                  <a:pt x="3482" y="15864"/>
                </a:lnTo>
                <a:lnTo>
                  <a:pt x="3520" y="15769"/>
                </a:lnTo>
                <a:lnTo>
                  <a:pt x="3539" y="15616"/>
                </a:lnTo>
                <a:lnTo>
                  <a:pt x="3672" y="15578"/>
                </a:lnTo>
                <a:close/>
                <a:moveTo>
                  <a:pt x="17101" y="16624"/>
                </a:moveTo>
                <a:lnTo>
                  <a:pt x="17139" y="16644"/>
                </a:lnTo>
                <a:lnTo>
                  <a:pt x="17139" y="16682"/>
                </a:lnTo>
                <a:lnTo>
                  <a:pt x="17120" y="16720"/>
                </a:lnTo>
                <a:lnTo>
                  <a:pt x="17101" y="16720"/>
                </a:lnTo>
                <a:lnTo>
                  <a:pt x="17044" y="16682"/>
                </a:lnTo>
                <a:lnTo>
                  <a:pt x="17044" y="16644"/>
                </a:lnTo>
                <a:lnTo>
                  <a:pt x="17082" y="16624"/>
                </a:lnTo>
                <a:close/>
                <a:moveTo>
                  <a:pt x="8275" y="16815"/>
                </a:moveTo>
                <a:lnTo>
                  <a:pt x="8389" y="16853"/>
                </a:lnTo>
                <a:lnTo>
                  <a:pt x="8389" y="16910"/>
                </a:lnTo>
                <a:lnTo>
                  <a:pt x="8370" y="16929"/>
                </a:lnTo>
                <a:lnTo>
                  <a:pt x="8256" y="16910"/>
                </a:lnTo>
                <a:lnTo>
                  <a:pt x="8161" y="16815"/>
                </a:lnTo>
                <a:close/>
                <a:moveTo>
                  <a:pt x="16131" y="16815"/>
                </a:moveTo>
                <a:lnTo>
                  <a:pt x="16150" y="16834"/>
                </a:lnTo>
                <a:lnTo>
                  <a:pt x="16112" y="16834"/>
                </a:lnTo>
                <a:lnTo>
                  <a:pt x="16112" y="16910"/>
                </a:lnTo>
                <a:lnTo>
                  <a:pt x="16074" y="16929"/>
                </a:lnTo>
                <a:lnTo>
                  <a:pt x="16055" y="16929"/>
                </a:lnTo>
                <a:lnTo>
                  <a:pt x="16036" y="16948"/>
                </a:lnTo>
                <a:lnTo>
                  <a:pt x="15978" y="16948"/>
                </a:lnTo>
                <a:lnTo>
                  <a:pt x="15959" y="16929"/>
                </a:lnTo>
                <a:lnTo>
                  <a:pt x="15959" y="16891"/>
                </a:lnTo>
                <a:lnTo>
                  <a:pt x="15998" y="16891"/>
                </a:lnTo>
                <a:lnTo>
                  <a:pt x="16036" y="16853"/>
                </a:lnTo>
                <a:lnTo>
                  <a:pt x="16036" y="16815"/>
                </a:lnTo>
                <a:close/>
                <a:moveTo>
                  <a:pt x="16340" y="16929"/>
                </a:moveTo>
                <a:lnTo>
                  <a:pt x="16435" y="16948"/>
                </a:lnTo>
                <a:lnTo>
                  <a:pt x="16473" y="17005"/>
                </a:lnTo>
                <a:lnTo>
                  <a:pt x="16454" y="17005"/>
                </a:lnTo>
                <a:lnTo>
                  <a:pt x="16454" y="17043"/>
                </a:lnTo>
                <a:lnTo>
                  <a:pt x="16435" y="17043"/>
                </a:lnTo>
                <a:lnTo>
                  <a:pt x="16416" y="17081"/>
                </a:lnTo>
                <a:lnTo>
                  <a:pt x="16359" y="17043"/>
                </a:lnTo>
                <a:lnTo>
                  <a:pt x="16340" y="17043"/>
                </a:lnTo>
                <a:lnTo>
                  <a:pt x="16321" y="17024"/>
                </a:lnTo>
                <a:lnTo>
                  <a:pt x="16321" y="17005"/>
                </a:lnTo>
                <a:lnTo>
                  <a:pt x="16340" y="16948"/>
                </a:lnTo>
                <a:lnTo>
                  <a:pt x="16340" y="16929"/>
                </a:lnTo>
                <a:close/>
                <a:moveTo>
                  <a:pt x="17177" y="17024"/>
                </a:moveTo>
                <a:lnTo>
                  <a:pt x="17234" y="17043"/>
                </a:lnTo>
                <a:lnTo>
                  <a:pt x="17234" y="17100"/>
                </a:lnTo>
                <a:lnTo>
                  <a:pt x="17272" y="17119"/>
                </a:lnTo>
                <a:lnTo>
                  <a:pt x="17177" y="17119"/>
                </a:lnTo>
                <a:lnTo>
                  <a:pt x="17139" y="17081"/>
                </a:lnTo>
                <a:lnTo>
                  <a:pt x="17177" y="17024"/>
                </a:lnTo>
                <a:close/>
                <a:moveTo>
                  <a:pt x="6810" y="17024"/>
                </a:moveTo>
                <a:lnTo>
                  <a:pt x="6829" y="17081"/>
                </a:lnTo>
                <a:lnTo>
                  <a:pt x="6868" y="17176"/>
                </a:lnTo>
                <a:lnTo>
                  <a:pt x="6868" y="17309"/>
                </a:lnTo>
                <a:lnTo>
                  <a:pt x="6829" y="17366"/>
                </a:lnTo>
                <a:lnTo>
                  <a:pt x="6734" y="17328"/>
                </a:lnTo>
                <a:lnTo>
                  <a:pt x="6734" y="17309"/>
                </a:lnTo>
                <a:lnTo>
                  <a:pt x="6715" y="17309"/>
                </a:lnTo>
                <a:lnTo>
                  <a:pt x="6563" y="17328"/>
                </a:lnTo>
                <a:lnTo>
                  <a:pt x="6468" y="17233"/>
                </a:lnTo>
                <a:lnTo>
                  <a:pt x="6582" y="17214"/>
                </a:lnTo>
                <a:lnTo>
                  <a:pt x="6620" y="17195"/>
                </a:lnTo>
                <a:lnTo>
                  <a:pt x="6658" y="17195"/>
                </a:lnTo>
                <a:lnTo>
                  <a:pt x="6677" y="17100"/>
                </a:lnTo>
                <a:lnTo>
                  <a:pt x="6715" y="17043"/>
                </a:lnTo>
                <a:lnTo>
                  <a:pt x="6810" y="17024"/>
                </a:lnTo>
                <a:close/>
                <a:moveTo>
                  <a:pt x="14457" y="16834"/>
                </a:moveTo>
                <a:lnTo>
                  <a:pt x="14552" y="17005"/>
                </a:lnTo>
                <a:lnTo>
                  <a:pt x="14495" y="17138"/>
                </a:lnTo>
                <a:lnTo>
                  <a:pt x="14495" y="17252"/>
                </a:lnTo>
                <a:lnTo>
                  <a:pt x="14457" y="17290"/>
                </a:lnTo>
                <a:lnTo>
                  <a:pt x="14267" y="17290"/>
                </a:lnTo>
                <a:lnTo>
                  <a:pt x="14286" y="17480"/>
                </a:lnTo>
                <a:lnTo>
                  <a:pt x="14267" y="17480"/>
                </a:lnTo>
                <a:lnTo>
                  <a:pt x="14210" y="17499"/>
                </a:lnTo>
                <a:lnTo>
                  <a:pt x="14172" y="17480"/>
                </a:lnTo>
                <a:lnTo>
                  <a:pt x="14172" y="17423"/>
                </a:lnTo>
                <a:lnTo>
                  <a:pt x="14152" y="17271"/>
                </a:lnTo>
                <a:lnTo>
                  <a:pt x="14000" y="17138"/>
                </a:lnTo>
                <a:lnTo>
                  <a:pt x="14114" y="17138"/>
                </a:lnTo>
                <a:lnTo>
                  <a:pt x="14267" y="17176"/>
                </a:lnTo>
                <a:lnTo>
                  <a:pt x="14381" y="17138"/>
                </a:lnTo>
                <a:lnTo>
                  <a:pt x="14438" y="17043"/>
                </a:lnTo>
                <a:lnTo>
                  <a:pt x="14438" y="16929"/>
                </a:lnTo>
                <a:lnTo>
                  <a:pt x="14457" y="16834"/>
                </a:lnTo>
                <a:close/>
                <a:moveTo>
                  <a:pt x="5897" y="17385"/>
                </a:moveTo>
                <a:lnTo>
                  <a:pt x="5993" y="17480"/>
                </a:lnTo>
                <a:lnTo>
                  <a:pt x="6050" y="17576"/>
                </a:lnTo>
                <a:lnTo>
                  <a:pt x="6012" y="17671"/>
                </a:lnTo>
                <a:lnTo>
                  <a:pt x="5916" y="17671"/>
                </a:lnTo>
                <a:lnTo>
                  <a:pt x="5821" y="17614"/>
                </a:lnTo>
                <a:lnTo>
                  <a:pt x="5707" y="17595"/>
                </a:lnTo>
                <a:lnTo>
                  <a:pt x="5669" y="17614"/>
                </a:lnTo>
                <a:lnTo>
                  <a:pt x="5631" y="17576"/>
                </a:lnTo>
                <a:lnTo>
                  <a:pt x="5422" y="17614"/>
                </a:lnTo>
                <a:lnTo>
                  <a:pt x="5232" y="17576"/>
                </a:lnTo>
                <a:lnTo>
                  <a:pt x="5232" y="17518"/>
                </a:lnTo>
                <a:lnTo>
                  <a:pt x="5403" y="17480"/>
                </a:lnTo>
                <a:lnTo>
                  <a:pt x="5536" y="17499"/>
                </a:lnTo>
                <a:lnTo>
                  <a:pt x="5688" y="17442"/>
                </a:lnTo>
                <a:lnTo>
                  <a:pt x="5726" y="17423"/>
                </a:lnTo>
                <a:lnTo>
                  <a:pt x="5764" y="17404"/>
                </a:lnTo>
                <a:lnTo>
                  <a:pt x="5859" y="17404"/>
                </a:lnTo>
                <a:lnTo>
                  <a:pt x="5897" y="17385"/>
                </a:lnTo>
                <a:close/>
                <a:moveTo>
                  <a:pt x="12117" y="17690"/>
                </a:moveTo>
                <a:lnTo>
                  <a:pt x="12250" y="17804"/>
                </a:lnTo>
                <a:lnTo>
                  <a:pt x="12212" y="17937"/>
                </a:lnTo>
                <a:lnTo>
                  <a:pt x="12193" y="17956"/>
                </a:lnTo>
                <a:lnTo>
                  <a:pt x="12155" y="17937"/>
                </a:lnTo>
                <a:lnTo>
                  <a:pt x="12136" y="17804"/>
                </a:lnTo>
                <a:lnTo>
                  <a:pt x="12117" y="17690"/>
                </a:lnTo>
                <a:close/>
                <a:moveTo>
                  <a:pt x="12536" y="17861"/>
                </a:moveTo>
                <a:lnTo>
                  <a:pt x="12555" y="17880"/>
                </a:lnTo>
                <a:lnTo>
                  <a:pt x="12574" y="17975"/>
                </a:lnTo>
                <a:lnTo>
                  <a:pt x="12555" y="17975"/>
                </a:lnTo>
                <a:lnTo>
                  <a:pt x="12536" y="17956"/>
                </a:lnTo>
                <a:lnTo>
                  <a:pt x="12536" y="17861"/>
                </a:lnTo>
                <a:close/>
                <a:moveTo>
                  <a:pt x="15313" y="17233"/>
                </a:moveTo>
                <a:lnTo>
                  <a:pt x="15484" y="17385"/>
                </a:lnTo>
                <a:lnTo>
                  <a:pt x="15598" y="17557"/>
                </a:lnTo>
                <a:lnTo>
                  <a:pt x="15427" y="17671"/>
                </a:lnTo>
                <a:lnTo>
                  <a:pt x="15465" y="17785"/>
                </a:lnTo>
                <a:lnTo>
                  <a:pt x="15332" y="17804"/>
                </a:lnTo>
                <a:lnTo>
                  <a:pt x="15180" y="17975"/>
                </a:lnTo>
                <a:lnTo>
                  <a:pt x="15142" y="18032"/>
                </a:lnTo>
                <a:lnTo>
                  <a:pt x="15180" y="18070"/>
                </a:lnTo>
                <a:lnTo>
                  <a:pt x="15275" y="18070"/>
                </a:lnTo>
                <a:lnTo>
                  <a:pt x="15294" y="18108"/>
                </a:lnTo>
                <a:lnTo>
                  <a:pt x="15199" y="18203"/>
                </a:lnTo>
                <a:lnTo>
                  <a:pt x="15104" y="18184"/>
                </a:lnTo>
                <a:lnTo>
                  <a:pt x="14989" y="18165"/>
                </a:lnTo>
                <a:lnTo>
                  <a:pt x="14951" y="18051"/>
                </a:lnTo>
                <a:lnTo>
                  <a:pt x="14913" y="17956"/>
                </a:lnTo>
                <a:lnTo>
                  <a:pt x="14799" y="17975"/>
                </a:lnTo>
                <a:lnTo>
                  <a:pt x="14761" y="18070"/>
                </a:lnTo>
                <a:lnTo>
                  <a:pt x="14647" y="18051"/>
                </a:lnTo>
                <a:lnTo>
                  <a:pt x="14514" y="18051"/>
                </a:lnTo>
                <a:lnTo>
                  <a:pt x="14514" y="17880"/>
                </a:lnTo>
                <a:lnTo>
                  <a:pt x="14552" y="17785"/>
                </a:lnTo>
                <a:lnTo>
                  <a:pt x="14723" y="17880"/>
                </a:lnTo>
                <a:lnTo>
                  <a:pt x="14951" y="17880"/>
                </a:lnTo>
                <a:lnTo>
                  <a:pt x="15123" y="17899"/>
                </a:lnTo>
                <a:lnTo>
                  <a:pt x="15332" y="17785"/>
                </a:lnTo>
                <a:lnTo>
                  <a:pt x="15332" y="17499"/>
                </a:lnTo>
                <a:lnTo>
                  <a:pt x="15313" y="17385"/>
                </a:lnTo>
                <a:lnTo>
                  <a:pt x="15313" y="17233"/>
                </a:lnTo>
                <a:close/>
                <a:moveTo>
                  <a:pt x="11394" y="18146"/>
                </a:moveTo>
                <a:lnTo>
                  <a:pt x="11413" y="18184"/>
                </a:lnTo>
                <a:lnTo>
                  <a:pt x="11413" y="18279"/>
                </a:lnTo>
                <a:lnTo>
                  <a:pt x="11375" y="18241"/>
                </a:lnTo>
                <a:lnTo>
                  <a:pt x="11337" y="18146"/>
                </a:lnTo>
                <a:close/>
                <a:moveTo>
                  <a:pt x="6012" y="18184"/>
                </a:moveTo>
                <a:lnTo>
                  <a:pt x="6107" y="18222"/>
                </a:lnTo>
                <a:lnTo>
                  <a:pt x="6107" y="18241"/>
                </a:lnTo>
                <a:lnTo>
                  <a:pt x="6107" y="18260"/>
                </a:lnTo>
                <a:lnTo>
                  <a:pt x="6183" y="18260"/>
                </a:lnTo>
                <a:lnTo>
                  <a:pt x="6183" y="18317"/>
                </a:lnTo>
                <a:lnTo>
                  <a:pt x="6164" y="18355"/>
                </a:lnTo>
                <a:lnTo>
                  <a:pt x="6069" y="18355"/>
                </a:lnTo>
                <a:lnTo>
                  <a:pt x="6012" y="18260"/>
                </a:lnTo>
                <a:lnTo>
                  <a:pt x="5993" y="18222"/>
                </a:lnTo>
                <a:lnTo>
                  <a:pt x="6012" y="18184"/>
                </a:lnTo>
                <a:close/>
                <a:moveTo>
                  <a:pt x="9340" y="17766"/>
                </a:moveTo>
                <a:lnTo>
                  <a:pt x="9435" y="17785"/>
                </a:lnTo>
                <a:lnTo>
                  <a:pt x="9568" y="17842"/>
                </a:lnTo>
                <a:lnTo>
                  <a:pt x="9702" y="17842"/>
                </a:lnTo>
                <a:lnTo>
                  <a:pt x="9797" y="17804"/>
                </a:lnTo>
                <a:lnTo>
                  <a:pt x="9816" y="17899"/>
                </a:lnTo>
                <a:lnTo>
                  <a:pt x="9816" y="17994"/>
                </a:lnTo>
                <a:lnTo>
                  <a:pt x="9702" y="18051"/>
                </a:lnTo>
                <a:lnTo>
                  <a:pt x="9702" y="18146"/>
                </a:lnTo>
                <a:lnTo>
                  <a:pt x="9797" y="18241"/>
                </a:lnTo>
                <a:lnTo>
                  <a:pt x="9968" y="18260"/>
                </a:lnTo>
                <a:lnTo>
                  <a:pt x="10139" y="18260"/>
                </a:lnTo>
                <a:lnTo>
                  <a:pt x="10272" y="18241"/>
                </a:lnTo>
                <a:lnTo>
                  <a:pt x="10443" y="18241"/>
                </a:lnTo>
                <a:lnTo>
                  <a:pt x="10272" y="18355"/>
                </a:lnTo>
                <a:lnTo>
                  <a:pt x="9949" y="18355"/>
                </a:lnTo>
                <a:lnTo>
                  <a:pt x="9797" y="18260"/>
                </a:lnTo>
                <a:lnTo>
                  <a:pt x="9702" y="18279"/>
                </a:lnTo>
                <a:lnTo>
                  <a:pt x="9607" y="18279"/>
                </a:lnTo>
                <a:lnTo>
                  <a:pt x="9397" y="18241"/>
                </a:lnTo>
                <a:lnTo>
                  <a:pt x="9416" y="18051"/>
                </a:lnTo>
                <a:lnTo>
                  <a:pt x="9378" y="17994"/>
                </a:lnTo>
                <a:lnTo>
                  <a:pt x="9340" y="17994"/>
                </a:lnTo>
                <a:lnTo>
                  <a:pt x="9340" y="17766"/>
                </a:lnTo>
                <a:close/>
                <a:moveTo>
                  <a:pt x="8370" y="18450"/>
                </a:moveTo>
                <a:lnTo>
                  <a:pt x="8370" y="18508"/>
                </a:lnTo>
                <a:lnTo>
                  <a:pt x="8351" y="18508"/>
                </a:lnTo>
                <a:lnTo>
                  <a:pt x="8294" y="18527"/>
                </a:lnTo>
                <a:lnTo>
                  <a:pt x="8275" y="18508"/>
                </a:lnTo>
                <a:lnTo>
                  <a:pt x="8275" y="18470"/>
                </a:lnTo>
                <a:lnTo>
                  <a:pt x="8332" y="18450"/>
                </a:lnTo>
                <a:close/>
                <a:moveTo>
                  <a:pt x="13239" y="18051"/>
                </a:moveTo>
                <a:lnTo>
                  <a:pt x="13259" y="18089"/>
                </a:lnTo>
                <a:lnTo>
                  <a:pt x="13259" y="18146"/>
                </a:lnTo>
                <a:lnTo>
                  <a:pt x="13354" y="18146"/>
                </a:lnTo>
                <a:lnTo>
                  <a:pt x="13544" y="18260"/>
                </a:lnTo>
                <a:lnTo>
                  <a:pt x="13715" y="18412"/>
                </a:lnTo>
                <a:lnTo>
                  <a:pt x="13734" y="18431"/>
                </a:lnTo>
                <a:lnTo>
                  <a:pt x="13715" y="18470"/>
                </a:lnTo>
                <a:lnTo>
                  <a:pt x="13677" y="18470"/>
                </a:lnTo>
                <a:lnTo>
                  <a:pt x="13620" y="18450"/>
                </a:lnTo>
                <a:lnTo>
                  <a:pt x="13335" y="18412"/>
                </a:lnTo>
                <a:lnTo>
                  <a:pt x="13316" y="18431"/>
                </a:lnTo>
                <a:lnTo>
                  <a:pt x="13144" y="18431"/>
                </a:lnTo>
                <a:lnTo>
                  <a:pt x="13011" y="18450"/>
                </a:lnTo>
                <a:lnTo>
                  <a:pt x="12973" y="18546"/>
                </a:lnTo>
                <a:lnTo>
                  <a:pt x="12935" y="18603"/>
                </a:lnTo>
                <a:lnTo>
                  <a:pt x="12916" y="18508"/>
                </a:lnTo>
                <a:lnTo>
                  <a:pt x="12878" y="18450"/>
                </a:lnTo>
                <a:lnTo>
                  <a:pt x="12878" y="18431"/>
                </a:lnTo>
                <a:lnTo>
                  <a:pt x="12859" y="18336"/>
                </a:lnTo>
                <a:lnTo>
                  <a:pt x="12859" y="18317"/>
                </a:lnTo>
                <a:lnTo>
                  <a:pt x="12878" y="18317"/>
                </a:lnTo>
                <a:lnTo>
                  <a:pt x="12916" y="18355"/>
                </a:lnTo>
                <a:lnTo>
                  <a:pt x="13011" y="18355"/>
                </a:lnTo>
                <a:lnTo>
                  <a:pt x="13049" y="18336"/>
                </a:lnTo>
                <a:lnTo>
                  <a:pt x="13106" y="18336"/>
                </a:lnTo>
                <a:lnTo>
                  <a:pt x="13106" y="18279"/>
                </a:lnTo>
                <a:lnTo>
                  <a:pt x="13125" y="18279"/>
                </a:lnTo>
                <a:lnTo>
                  <a:pt x="13144" y="18241"/>
                </a:lnTo>
                <a:lnTo>
                  <a:pt x="13201" y="18146"/>
                </a:lnTo>
                <a:lnTo>
                  <a:pt x="13163" y="18146"/>
                </a:lnTo>
                <a:lnTo>
                  <a:pt x="13125" y="18184"/>
                </a:lnTo>
                <a:lnTo>
                  <a:pt x="13068" y="18222"/>
                </a:lnTo>
                <a:lnTo>
                  <a:pt x="13106" y="18051"/>
                </a:lnTo>
                <a:close/>
                <a:moveTo>
                  <a:pt x="9017" y="18508"/>
                </a:moveTo>
                <a:lnTo>
                  <a:pt x="9036" y="18527"/>
                </a:lnTo>
                <a:lnTo>
                  <a:pt x="9036" y="18565"/>
                </a:lnTo>
                <a:lnTo>
                  <a:pt x="9017" y="18603"/>
                </a:lnTo>
                <a:lnTo>
                  <a:pt x="8960" y="18622"/>
                </a:lnTo>
                <a:lnTo>
                  <a:pt x="8941" y="18603"/>
                </a:lnTo>
                <a:lnTo>
                  <a:pt x="8941" y="18546"/>
                </a:lnTo>
                <a:lnTo>
                  <a:pt x="8979" y="18508"/>
                </a:lnTo>
                <a:close/>
                <a:moveTo>
                  <a:pt x="9664" y="18508"/>
                </a:moveTo>
                <a:lnTo>
                  <a:pt x="9702" y="18527"/>
                </a:lnTo>
                <a:lnTo>
                  <a:pt x="9683" y="18622"/>
                </a:lnTo>
                <a:lnTo>
                  <a:pt x="9702" y="18698"/>
                </a:lnTo>
                <a:lnTo>
                  <a:pt x="9664" y="18736"/>
                </a:lnTo>
                <a:lnTo>
                  <a:pt x="9568" y="18736"/>
                </a:lnTo>
                <a:lnTo>
                  <a:pt x="9568" y="18546"/>
                </a:lnTo>
                <a:lnTo>
                  <a:pt x="9664" y="18508"/>
                </a:lnTo>
                <a:close/>
                <a:moveTo>
                  <a:pt x="8884" y="18831"/>
                </a:moveTo>
                <a:lnTo>
                  <a:pt x="8884" y="18850"/>
                </a:lnTo>
                <a:lnTo>
                  <a:pt x="8922" y="18888"/>
                </a:lnTo>
                <a:lnTo>
                  <a:pt x="8884" y="18907"/>
                </a:lnTo>
                <a:lnTo>
                  <a:pt x="8846" y="18926"/>
                </a:lnTo>
                <a:lnTo>
                  <a:pt x="8827" y="18907"/>
                </a:lnTo>
                <a:lnTo>
                  <a:pt x="8827" y="18850"/>
                </a:lnTo>
                <a:lnTo>
                  <a:pt x="8846" y="18831"/>
                </a:lnTo>
                <a:close/>
                <a:moveTo>
                  <a:pt x="11128" y="18888"/>
                </a:moveTo>
                <a:lnTo>
                  <a:pt x="11223" y="18907"/>
                </a:lnTo>
                <a:lnTo>
                  <a:pt x="11394" y="18926"/>
                </a:lnTo>
                <a:lnTo>
                  <a:pt x="11375" y="19097"/>
                </a:lnTo>
                <a:lnTo>
                  <a:pt x="11280" y="19002"/>
                </a:lnTo>
                <a:lnTo>
                  <a:pt x="11185" y="18983"/>
                </a:lnTo>
                <a:lnTo>
                  <a:pt x="11052" y="18945"/>
                </a:lnTo>
                <a:lnTo>
                  <a:pt x="11033" y="18907"/>
                </a:lnTo>
                <a:lnTo>
                  <a:pt x="11128" y="18888"/>
                </a:lnTo>
                <a:close/>
                <a:moveTo>
                  <a:pt x="10672" y="19040"/>
                </a:moveTo>
                <a:lnTo>
                  <a:pt x="10577" y="19135"/>
                </a:lnTo>
                <a:lnTo>
                  <a:pt x="10462" y="19116"/>
                </a:lnTo>
                <a:lnTo>
                  <a:pt x="10424" y="19097"/>
                </a:lnTo>
                <a:lnTo>
                  <a:pt x="10424" y="19040"/>
                </a:lnTo>
                <a:lnTo>
                  <a:pt x="10462" y="19040"/>
                </a:lnTo>
                <a:lnTo>
                  <a:pt x="10539" y="19059"/>
                </a:lnTo>
                <a:lnTo>
                  <a:pt x="10634" y="19040"/>
                </a:lnTo>
                <a:close/>
                <a:moveTo>
                  <a:pt x="12574" y="18888"/>
                </a:moveTo>
                <a:lnTo>
                  <a:pt x="12669" y="18983"/>
                </a:lnTo>
                <a:lnTo>
                  <a:pt x="12726" y="19078"/>
                </a:lnTo>
                <a:lnTo>
                  <a:pt x="12726" y="19116"/>
                </a:lnTo>
                <a:lnTo>
                  <a:pt x="12688" y="19211"/>
                </a:lnTo>
                <a:lnTo>
                  <a:pt x="12669" y="19230"/>
                </a:lnTo>
                <a:lnTo>
                  <a:pt x="12631" y="19230"/>
                </a:lnTo>
                <a:lnTo>
                  <a:pt x="12612" y="19078"/>
                </a:lnTo>
                <a:lnTo>
                  <a:pt x="12574" y="19078"/>
                </a:lnTo>
                <a:lnTo>
                  <a:pt x="12574" y="18888"/>
                </a:lnTo>
                <a:close/>
                <a:moveTo>
                  <a:pt x="11185" y="19192"/>
                </a:moveTo>
                <a:lnTo>
                  <a:pt x="11204" y="19287"/>
                </a:lnTo>
                <a:lnTo>
                  <a:pt x="11185" y="19287"/>
                </a:lnTo>
                <a:lnTo>
                  <a:pt x="11071" y="19230"/>
                </a:lnTo>
                <a:lnTo>
                  <a:pt x="11071" y="19192"/>
                </a:lnTo>
                <a:close/>
                <a:moveTo>
                  <a:pt x="13981" y="19116"/>
                </a:moveTo>
                <a:lnTo>
                  <a:pt x="14076" y="19135"/>
                </a:lnTo>
                <a:lnTo>
                  <a:pt x="14076" y="19173"/>
                </a:lnTo>
                <a:lnTo>
                  <a:pt x="14057" y="19211"/>
                </a:lnTo>
                <a:lnTo>
                  <a:pt x="14172" y="19230"/>
                </a:lnTo>
                <a:lnTo>
                  <a:pt x="14305" y="19287"/>
                </a:lnTo>
                <a:lnTo>
                  <a:pt x="14152" y="19306"/>
                </a:lnTo>
                <a:lnTo>
                  <a:pt x="14038" y="19211"/>
                </a:lnTo>
                <a:lnTo>
                  <a:pt x="13981" y="19116"/>
                </a:lnTo>
                <a:close/>
                <a:moveTo>
                  <a:pt x="11337" y="0"/>
                </a:moveTo>
                <a:lnTo>
                  <a:pt x="10748" y="19"/>
                </a:lnTo>
                <a:lnTo>
                  <a:pt x="10234" y="76"/>
                </a:lnTo>
                <a:lnTo>
                  <a:pt x="8617" y="343"/>
                </a:lnTo>
                <a:lnTo>
                  <a:pt x="8047" y="381"/>
                </a:lnTo>
                <a:lnTo>
                  <a:pt x="7001" y="647"/>
                </a:lnTo>
                <a:lnTo>
                  <a:pt x="5993" y="1066"/>
                </a:lnTo>
                <a:lnTo>
                  <a:pt x="4566" y="1826"/>
                </a:lnTo>
                <a:lnTo>
                  <a:pt x="4109" y="2150"/>
                </a:lnTo>
                <a:lnTo>
                  <a:pt x="3634" y="2454"/>
                </a:lnTo>
                <a:lnTo>
                  <a:pt x="3254" y="2777"/>
                </a:lnTo>
                <a:lnTo>
                  <a:pt x="2455" y="3538"/>
                </a:lnTo>
                <a:lnTo>
                  <a:pt x="1713" y="4337"/>
                </a:lnTo>
                <a:lnTo>
                  <a:pt x="1409" y="4756"/>
                </a:lnTo>
                <a:lnTo>
                  <a:pt x="1123" y="5231"/>
                </a:lnTo>
                <a:lnTo>
                  <a:pt x="819" y="5707"/>
                </a:lnTo>
                <a:lnTo>
                  <a:pt x="591" y="6201"/>
                </a:lnTo>
                <a:lnTo>
                  <a:pt x="457" y="6734"/>
                </a:lnTo>
                <a:lnTo>
                  <a:pt x="267" y="7799"/>
                </a:lnTo>
                <a:lnTo>
                  <a:pt x="96" y="8864"/>
                </a:lnTo>
                <a:lnTo>
                  <a:pt x="1" y="9967"/>
                </a:lnTo>
                <a:lnTo>
                  <a:pt x="1" y="11108"/>
                </a:lnTo>
                <a:lnTo>
                  <a:pt x="20" y="11622"/>
                </a:lnTo>
                <a:lnTo>
                  <a:pt x="172" y="12668"/>
                </a:lnTo>
                <a:lnTo>
                  <a:pt x="210" y="13239"/>
                </a:lnTo>
                <a:lnTo>
                  <a:pt x="400" y="14342"/>
                </a:lnTo>
                <a:lnTo>
                  <a:pt x="515" y="14856"/>
                </a:lnTo>
                <a:lnTo>
                  <a:pt x="743" y="15350"/>
                </a:lnTo>
                <a:lnTo>
                  <a:pt x="1332" y="16263"/>
                </a:lnTo>
                <a:lnTo>
                  <a:pt x="1637" y="16720"/>
                </a:lnTo>
                <a:lnTo>
                  <a:pt x="1922" y="17176"/>
                </a:lnTo>
                <a:lnTo>
                  <a:pt x="2264" y="17614"/>
                </a:lnTo>
                <a:lnTo>
                  <a:pt x="2987" y="18374"/>
                </a:lnTo>
                <a:lnTo>
                  <a:pt x="3805" y="19116"/>
                </a:lnTo>
                <a:lnTo>
                  <a:pt x="4737" y="19744"/>
                </a:lnTo>
                <a:lnTo>
                  <a:pt x="5726" y="20181"/>
                </a:lnTo>
                <a:lnTo>
                  <a:pt x="6734" y="20505"/>
                </a:lnTo>
                <a:lnTo>
                  <a:pt x="7781" y="20714"/>
                </a:lnTo>
                <a:lnTo>
                  <a:pt x="8865" y="20866"/>
                </a:lnTo>
                <a:lnTo>
                  <a:pt x="9949" y="20923"/>
                </a:lnTo>
                <a:lnTo>
                  <a:pt x="11052" y="20942"/>
                </a:lnTo>
                <a:lnTo>
                  <a:pt x="12041" y="20923"/>
                </a:lnTo>
                <a:lnTo>
                  <a:pt x="13030" y="20866"/>
                </a:lnTo>
                <a:lnTo>
                  <a:pt x="14038" y="20657"/>
                </a:lnTo>
                <a:lnTo>
                  <a:pt x="15959" y="20067"/>
                </a:lnTo>
                <a:lnTo>
                  <a:pt x="16891" y="19744"/>
                </a:lnTo>
                <a:lnTo>
                  <a:pt x="17310" y="19478"/>
                </a:lnTo>
                <a:lnTo>
                  <a:pt x="18166" y="18907"/>
                </a:lnTo>
                <a:lnTo>
                  <a:pt x="18908" y="18203"/>
                </a:lnTo>
                <a:lnTo>
                  <a:pt x="19554" y="17423"/>
                </a:lnTo>
                <a:lnTo>
                  <a:pt x="19859" y="16910"/>
                </a:lnTo>
                <a:lnTo>
                  <a:pt x="19859" y="16891"/>
                </a:lnTo>
                <a:lnTo>
                  <a:pt x="19878" y="16834"/>
                </a:lnTo>
                <a:lnTo>
                  <a:pt x="19878" y="15673"/>
                </a:lnTo>
                <a:lnTo>
                  <a:pt x="19859" y="15217"/>
                </a:lnTo>
                <a:lnTo>
                  <a:pt x="19859" y="12250"/>
                </a:lnTo>
                <a:lnTo>
                  <a:pt x="19878" y="11508"/>
                </a:lnTo>
                <a:lnTo>
                  <a:pt x="19897" y="11051"/>
                </a:lnTo>
                <a:lnTo>
                  <a:pt x="19897" y="10576"/>
                </a:lnTo>
                <a:lnTo>
                  <a:pt x="19802" y="9891"/>
                </a:lnTo>
                <a:lnTo>
                  <a:pt x="19783" y="9720"/>
                </a:lnTo>
                <a:lnTo>
                  <a:pt x="19688" y="9625"/>
                </a:lnTo>
                <a:lnTo>
                  <a:pt x="19554" y="9587"/>
                </a:lnTo>
                <a:lnTo>
                  <a:pt x="19383" y="9568"/>
                </a:lnTo>
                <a:lnTo>
                  <a:pt x="18698" y="9473"/>
                </a:lnTo>
                <a:lnTo>
                  <a:pt x="16435" y="9435"/>
                </a:lnTo>
                <a:lnTo>
                  <a:pt x="15503" y="9397"/>
                </a:lnTo>
                <a:lnTo>
                  <a:pt x="14818" y="9397"/>
                </a:lnTo>
                <a:lnTo>
                  <a:pt x="14172" y="9416"/>
                </a:lnTo>
                <a:lnTo>
                  <a:pt x="13239" y="9473"/>
                </a:lnTo>
                <a:lnTo>
                  <a:pt x="11870" y="9473"/>
                </a:lnTo>
                <a:lnTo>
                  <a:pt x="10957" y="9435"/>
                </a:lnTo>
                <a:lnTo>
                  <a:pt x="10291" y="9530"/>
                </a:lnTo>
                <a:lnTo>
                  <a:pt x="10101" y="9568"/>
                </a:lnTo>
                <a:lnTo>
                  <a:pt x="9987" y="9663"/>
                </a:lnTo>
                <a:lnTo>
                  <a:pt x="9892" y="9758"/>
                </a:lnTo>
                <a:lnTo>
                  <a:pt x="9854" y="9910"/>
                </a:lnTo>
                <a:lnTo>
                  <a:pt x="9759" y="10367"/>
                </a:lnTo>
                <a:lnTo>
                  <a:pt x="9721" y="11032"/>
                </a:lnTo>
                <a:lnTo>
                  <a:pt x="9759" y="11508"/>
                </a:lnTo>
                <a:lnTo>
                  <a:pt x="9721" y="11983"/>
                </a:lnTo>
                <a:lnTo>
                  <a:pt x="9778" y="12611"/>
                </a:lnTo>
                <a:lnTo>
                  <a:pt x="9873" y="13049"/>
                </a:lnTo>
                <a:lnTo>
                  <a:pt x="9987" y="13429"/>
                </a:lnTo>
                <a:lnTo>
                  <a:pt x="10101" y="13524"/>
                </a:lnTo>
                <a:lnTo>
                  <a:pt x="10272" y="13619"/>
                </a:lnTo>
                <a:lnTo>
                  <a:pt x="10919" y="13676"/>
                </a:lnTo>
                <a:lnTo>
                  <a:pt x="11337" y="13676"/>
                </a:lnTo>
                <a:lnTo>
                  <a:pt x="11775" y="13619"/>
                </a:lnTo>
                <a:lnTo>
                  <a:pt x="13030" y="13581"/>
                </a:lnTo>
                <a:lnTo>
                  <a:pt x="13943" y="13467"/>
                </a:lnTo>
                <a:lnTo>
                  <a:pt x="14723" y="13581"/>
                </a:lnTo>
                <a:lnTo>
                  <a:pt x="14837" y="13676"/>
                </a:lnTo>
                <a:lnTo>
                  <a:pt x="14951" y="13790"/>
                </a:lnTo>
                <a:lnTo>
                  <a:pt x="15008" y="13981"/>
                </a:lnTo>
                <a:lnTo>
                  <a:pt x="15046" y="14190"/>
                </a:lnTo>
                <a:lnTo>
                  <a:pt x="15027" y="14380"/>
                </a:lnTo>
                <a:lnTo>
                  <a:pt x="14989" y="14551"/>
                </a:lnTo>
                <a:lnTo>
                  <a:pt x="14951" y="14837"/>
                </a:lnTo>
                <a:lnTo>
                  <a:pt x="14913" y="15046"/>
                </a:lnTo>
                <a:lnTo>
                  <a:pt x="14894" y="15141"/>
                </a:lnTo>
                <a:lnTo>
                  <a:pt x="14799" y="15236"/>
                </a:lnTo>
                <a:lnTo>
                  <a:pt x="14000" y="15673"/>
                </a:lnTo>
                <a:lnTo>
                  <a:pt x="13563" y="15845"/>
                </a:lnTo>
                <a:lnTo>
                  <a:pt x="13125" y="15959"/>
                </a:lnTo>
                <a:lnTo>
                  <a:pt x="12669" y="16073"/>
                </a:lnTo>
                <a:lnTo>
                  <a:pt x="12193" y="16092"/>
                </a:lnTo>
                <a:lnTo>
                  <a:pt x="10729" y="16092"/>
                </a:lnTo>
                <a:lnTo>
                  <a:pt x="10196" y="15997"/>
                </a:lnTo>
                <a:lnTo>
                  <a:pt x="9626" y="15883"/>
                </a:lnTo>
                <a:lnTo>
                  <a:pt x="9112" y="15750"/>
                </a:lnTo>
                <a:lnTo>
                  <a:pt x="8617" y="15559"/>
                </a:lnTo>
                <a:lnTo>
                  <a:pt x="8085" y="15331"/>
                </a:lnTo>
                <a:lnTo>
                  <a:pt x="7609" y="15046"/>
                </a:lnTo>
                <a:lnTo>
                  <a:pt x="7191" y="14665"/>
                </a:lnTo>
                <a:lnTo>
                  <a:pt x="6829" y="14285"/>
                </a:lnTo>
                <a:lnTo>
                  <a:pt x="6487" y="13847"/>
                </a:lnTo>
                <a:lnTo>
                  <a:pt x="6202" y="13372"/>
                </a:lnTo>
                <a:lnTo>
                  <a:pt x="6012" y="12763"/>
                </a:lnTo>
                <a:lnTo>
                  <a:pt x="5878" y="12326"/>
                </a:lnTo>
                <a:lnTo>
                  <a:pt x="5764" y="11755"/>
                </a:lnTo>
                <a:lnTo>
                  <a:pt x="5707" y="11147"/>
                </a:lnTo>
                <a:lnTo>
                  <a:pt x="5688" y="10557"/>
                </a:lnTo>
                <a:lnTo>
                  <a:pt x="5707" y="9910"/>
                </a:lnTo>
                <a:lnTo>
                  <a:pt x="5802" y="9340"/>
                </a:lnTo>
                <a:lnTo>
                  <a:pt x="5916" y="8769"/>
                </a:lnTo>
                <a:lnTo>
                  <a:pt x="6069" y="8274"/>
                </a:lnTo>
                <a:lnTo>
                  <a:pt x="6240" y="7704"/>
                </a:lnTo>
                <a:lnTo>
                  <a:pt x="6487" y="7209"/>
                </a:lnTo>
                <a:lnTo>
                  <a:pt x="6829" y="6772"/>
                </a:lnTo>
                <a:lnTo>
                  <a:pt x="7191" y="6353"/>
                </a:lnTo>
                <a:lnTo>
                  <a:pt x="7571" y="5973"/>
                </a:lnTo>
                <a:lnTo>
                  <a:pt x="8009" y="5611"/>
                </a:lnTo>
                <a:lnTo>
                  <a:pt x="8522" y="5326"/>
                </a:lnTo>
                <a:lnTo>
                  <a:pt x="9017" y="5117"/>
                </a:lnTo>
                <a:lnTo>
                  <a:pt x="9587" y="4965"/>
                </a:lnTo>
                <a:lnTo>
                  <a:pt x="10158" y="4851"/>
                </a:lnTo>
                <a:lnTo>
                  <a:pt x="10729" y="4756"/>
                </a:lnTo>
                <a:lnTo>
                  <a:pt x="11984" y="4756"/>
                </a:lnTo>
                <a:lnTo>
                  <a:pt x="13430" y="5041"/>
                </a:lnTo>
                <a:lnTo>
                  <a:pt x="14229" y="5326"/>
                </a:lnTo>
                <a:lnTo>
                  <a:pt x="14343" y="5383"/>
                </a:lnTo>
                <a:lnTo>
                  <a:pt x="14381" y="5478"/>
                </a:lnTo>
                <a:lnTo>
                  <a:pt x="14438" y="5688"/>
                </a:lnTo>
                <a:lnTo>
                  <a:pt x="14476" y="6163"/>
                </a:lnTo>
                <a:lnTo>
                  <a:pt x="14476" y="6810"/>
                </a:lnTo>
                <a:lnTo>
                  <a:pt x="14533" y="7228"/>
                </a:lnTo>
                <a:lnTo>
                  <a:pt x="14666" y="7514"/>
                </a:lnTo>
                <a:lnTo>
                  <a:pt x="14799" y="7571"/>
                </a:lnTo>
                <a:lnTo>
                  <a:pt x="14951" y="7590"/>
                </a:lnTo>
                <a:lnTo>
                  <a:pt x="15579" y="7704"/>
                </a:lnTo>
                <a:lnTo>
                  <a:pt x="15959" y="7723"/>
                </a:lnTo>
                <a:lnTo>
                  <a:pt x="17006" y="7704"/>
                </a:lnTo>
                <a:lnTo>
                  <a:pt x="17576" y="7723"/>
                </a:lnTo>
                <a:lnTo>
                  <a:pt x="18413" y="7723"/>
                </a:lnTo>
                <a:lnTo>
                  <a:pt x="19003" y="7685"/>
                </a:lnTo>
                <a:lnTo>
                  <a:pt x="19174" y="7590"/>
                </a:lnTo>
                <a:lnTo>
                  <a:pt x="19288" y="7495"/>
                </a:lnTo>
                <a:lnTo>
                  <a:pt x="19383" y="7380"/>
                </a:lnTo>
                <a:lnTo>
                  <a:pt x="19478" y="7171"/>
                </a:lnTo>
                <a:lnTo>
                  <a:pt x="19516" y="6677"/>
                </a:lnTo>
                <a:lnTo>
                  <a:pt x="19497" y="6296"/>
                </a:lnTo>
                <a:lnTo>
                  <a:pt x="19459" y="5878"/>
                </a:lnTo>
                <a:lnTo>
                  <a:pt x="19402" y="5307"/>
                </a:lnTo>
                <a:lnTo>
                  <a:pt x="19459" y="4698"/>
                </a:lnTo>
                <a:lnTo>
                  <a:pt x="19478" y="4318"/>
                </a:lnTo>
                <a:lnTo>
                  <a:pt x="19497" y="3995"/>
                </a:lnTo>
                <a:lnTo>
                  <a:pt x="19497" y="3424"/>
                </a:lnTo>
                <a:lnTo>
                  <a:pt x="19478" y="3272"/>
                </a:lnTo>
                <a:lnTo>
                  <a:pt x="19459" y="3234"/>
                </a:lnTo>
                <a:lnTo>
                  <a:pt x="19364" y="3215"/>
                </a:lnTo>
                <a:lnTo>
                  <a:pt x="19307" y="3120"/>
                </a:lnTo>
                <a:lnTo>
                  <a:pt x="18889" y="2739"/>
                </a:lnTo>
                <a:lnTo>
                  <a:pt x="18052" y="2074"/>
                </a:lnTo>
                <a:lnTo>
                  <a:pt x="17139" y="1446"/>
                </a:lnTo>
                <a:lnTo>
                  <a:pt x="16663" y="1199"/>
                </a:lnTo>
                <a:lnTo>
                  <a:pt x="16188" y="913"/>
                </a:lnTo>
                <a:lnTo>
                  <a:pt x="15142" y="533"/>
                </a:lnTo>
                <a:lnTo>
                  <a:pt x="14076" y="305"/>
                </a:lnTo>
                <a:lnTo>
                  <a:pt x="13506" y="267"/>
                </a:lnTo>
                <a:lnTo>
                  <a:pt x="12441" y="95"/>
                </a:lnTo>
                <a:lnTo>
                  <a:pt x="11337" y="0"/>
                </a:lnTo>
                <a:close/>
                <a:moveTo>
                  <a:pt x="20486" y="11127"/>
                </a:moveTo>
                <a:lnTo>
                  <a:pt x="20448" y="11660"/>
                </a:lnTo>
                <a:lnTo>
                  <a:pt x="20448" y="15293"/>
                </a:lnTo>
                <a:lnTo>
                  <a:pt x="20467" y="15750"/>
                </a:lnTo>
                <a:lnTo>
                  <a:pt x="20467" y="16929"/>
                </a:lnTo>
                <a:lnTo>
                  <a:pt x="20448" y="17100"/>
                </a:lnTo>
                <a:lnTo>
                  <a:pt x="20391" y="17271"/>
                </a:lnTo>
                <a:lnTo>
                  <a:pt x="20296" y="17423"/>
                </a:lnTo>
                <a:lnTo>
                  <a:pt x="20049" y="17880"/>
                </a:lnTo>
                <a:lnTo>
                  <a:pt x="19383" y="18736"/>
                </a:lnTo>
                <a:lnTo>
                  <a:pt x="18927" y="19173"/>
                </a:lnTo>
                <a:lnTo>
                  <a:pt x="18109" y="19801"/>
                </a:lnTo>
                <a:lnTo>
                  <a:pt x="17139" y="20429"/>
                </a:lnTo>
                <a:lnTo>
                  <a:pt x="16625" y="20638"/>
                </a:lnTo>
                <a:lnTo>
                  <a:pt x="15617" y="20942"/>
                </a:lnTo>
                <a:lnTo>
                  <a:pt x="15142" y="21056"/>
                </a:lnTo>
                <a:lnTo>
                  <a:pt x="14647" y="21209"/>
                </a:lnTo>
                <a:lnTo>
                  <a:pt x="14191" y="21361"/>
                </a:lnTo>
                <a:lnTo>
                  <a:pt x="13106" y="21608"/>
                </a:lnTo>
                <a:lnTo>
                  <a:pt x="12574" y="21665"/>
                </a:lnTo>
                <a:lnTo>
                  <a:pt x="11528" y="21703"/>
                </a:lnTo>
                <a:lnTo>
                  <a:pt x="10405" y="21703"/>
                </a:lnTo>
                <a:lnTo>
                  <a:pt x="9264" y="21665"/>
                </a:lnTo>
                <a:lnTo>
                  <a:pt x="8199" y="21513"/>
                </a:lnTo>
                <a:lnTo>
                  <a:pt x="7058" y="21323"/>
                </a:lnTo>
                <a:lnTo>
                  <a:pt x="6468" y="21189"/>
                </a:lnTo>
                <a:lnTo>
                  <a:pt x="5897" y="21018"/>
                </a:lnTo>
                <a:lnTo>
                  <a:pt x="5612" y="20904"/>
                </a:lnTo>
                <a:lnTo>
                  <a:pt x="5745" y="20999"/>
                </a:lnTo>
                <a:lnTo>
                  <a:pt x="6183" y="21285"/>
                </a:lnTo>
                <a:lnTo>
                  <a:pt x="7704" y="21950"/>
                </a:lnTo>
                <a:lnTo>
                  <a:pt x="8465" y="22141"/>
                </a:lnTo>
                <a:lnTo>
                  <a:pt x="9036" y="22236"/>
                </a:lnTo>
                <a:lnTo>
                  <a:pt x="9645" y="22274"/>
                </a:lnTo>
                <a:lnTo>
                  <a:pt x="10786" y="22369"/>
                </a:lnTo>
                <a:lnTo>
                  <a:pt x="11965" y="22369"/>
                </a:lnTo>
                <a:lnTo>
                  <a:pt x="13049" y="22274"/>
                </a:lnTo>
                <a:lnTo>
                  <a:pt x="13620" y="22236"/>
                </a:lnTo>
                <a:lnTo>
                  <a:pt x="14248" y="22102"/>
                </a:lnTo>
                <a:lnTo>
                  <a:pt x="15294" y="21798"/>
                </a:lnTo>
                <a:lnTo>
                  <a:pt x="15769" y="21627"/>
                </a:lnTo>
                <a:lnTo>
                  <a:pt x="16834" y="21342"/>
                </a:lnTo>
                <a:lnTo>
                  <a:pt x="17881" y="20999"/>
                </a:lnTo>
                <a:lnTo>
                  <a:pt x="18394" y="20714"/>
                </a:lnTo>
                <a:lnTo>
                  <a:pt x="18927" y="20372"/>
                </a:lnTo>
                <a:lnTo>
                  <a:pt x="19402" y="20029"/>
                </a:lnTo>
                <a:lnTo>
                  <a:pt x="19821" y="19687"/>
                </a:lnTo>
                <a:lnTo>
                  <a:pt x="20620" y="18755"/>
                </a:lnTo>
                <a:lnTo>
                  <a:pt x="20962" y="18279"/>
                </a:lnTo>
                <a:lnTo>
                  <a:pt x="21247" y="17861"/>
                </a:lnTo>
                <a:lnTo>
                  <a:pt x="21342" y="17690"/>
                </a:lnTo>
                <a:lnTo>
                  <a:pt x="21437" y="17366"/>
                </a:lnTo>
                <a:lnTo>
                  <a:pt x="21437" y="17309"/>
                </a:lnTo>
                <a:lnTo>
                  <a:pt x="21418" y="16834"/>
                </a:lnTo>
                <a:lnTo>
                  <a:pt x="21323" y="16834"/>
                </a:lnTo>
                <a:lnTo>
                  <a:pt x="21323" y="12459"/>
                </a:lnTo>
                <a:lnTo>
                  <a:pt x="21342" y="11888"/>
                </a:lnTo>
                <a:lnTo>
                  <a:pt x="21304" y="11527"/>
                </a:lnTo>
                <a:lnTo>
                  <a:pt x="21285" y="11356"/>
                </a:lnTo>
                <a:lnTo>
                  <a:pt x="21190" y="11242"/>
                </a:lnTo>
                <a:lnTo>
                  <a:pt x="21038" y="11204"/>
                </a:lnTo>
                <a:lnTo>
                  <a:pt x="20867" y="11185"/>
                </a:lnTo>
                <a:lnTo>
                  <a:pt x="20486" y="11127"/>
                </a:lnTo>
                <a:close/>
              </a:path>
            </a:pathLst>
          </a:custGeom>
          <a:solidFill>
            <a:srgbClr val="CFA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721;p31">
            <a:extLst>
              <a:ext uri="{FF2B5EF4-FFF2-40B4-BE49-F238E27FC236}">
                <a16:creationId xmlns:a16="http://schemas.microsoft.com/office/drawing/2014/main" id="{78DB315C-CDC5-45D1-8697-F4E9EB3727AD}"/>
              </a:ext>
            </a:extLst>
          </p:cNvPr>
          <p:cNvSpPr/>
          <p:nvPr/>
        </p:nvSpPr>
        <p:spPr>
          <a:xfrm>
            <a:off x="6746506" y="1350048"/>
            <a:ext cx="942675" cy="987257"/>
          </a:xfrm>
          <a:custGeom>
            <a:avLst/>
            <a:gdLst/>
            <a:ahLst/>
            <a:cxnLst/>
            <a:rect l="l" t="t" r="r" b="b"/>
            <a:pathLst>
              <a:path w="22731" h="23806" extrusionOk="0">
                <a:moveTo>
                  <a:pt x="11792" y="5172"/>
                </a:moveTo>
                <a:cubicBezTo>
                  <a:pt x="11869" y="5172"/>
                  <a:pt x="11945" y="5175"/>
                  <a:pt x="12022" y="5180"/>
                </a:cubicBezTo>
                <a:cubicBezTo>
                  <a:pt x="12174" y="5180"/>
                  <a:pt x="12288" y="5180"/>
                  <a:pt x="12421" y="5237"/>
                </a:cubicBezTo>
                <a:cubicBezTo>
                  <a:pt x="12497" y="5256"/>
                  <a:pt x="12573" y="5275"/>
                  <a:pt x="12668" y="5313"/>
                </a:cubicBezTo>
                <a:cubicBezTo>
                  <a:pt x="12683" y="5313"/>
                  <a:pt x="12810" y="5369"/>
                  <a:pt x="12834" y="5369"/>
                </a:cubicBezTo>
                <a:cubicBezTo>
                  <a:pt x="12840" y="5369"/>
                  <a:pt x="12838" y="5364"/>
                  <a:pt x="12821" y="5351"/>
                </a:cubicBezTo>
                <a:lnTo>
                  <a:pt x="12821" y="5351"/>
                </a:lnTo>
                <a:cubicBezTo>
                  <a:pt x="14456" y="6093"/>
                  <a:pt x="15274" y="7653"/>
                  <a:pt x="15674" y="9326"/>
                </a:cubicBezTo>
                <a:cubicBezTo>
                  <a:pt x="15883" y="10220"/>
                  <a:pt x="15959" y="11171"/>
                  <a:pt x="15959" y="12103"/>
                </a:cubicBezTo>
                <a:cubicBezTo>
                  <a:pt x="15959" y="13054"/>
                  <a:pt x="15902" y="14005"/>
                  <a:pt x="15693" y="14938"/>
                </a:cubicBezTo>
                <a:cubicBezTo>
                  <a:pt x="15598" y="15413"/>
                  <a:pt x="15426" y="15870"/>
                  <a:pt x="15236" y="16307"/>
                </a:cubicBezTo>
                <a:cubicBezTo>
                  <a:pt x="15141" y="16535"/>
                  <a:pt x="15027" y="16744"/>
                  <a:pt x="14913" y="16935"/>
                </a:cubicBezTo>
                <a:cubicBezTo>
                  <a:pt x="14856" y="17030"/>
                  <a:pt x="14780" y="17125"/>
                  <a:pt x="14723" y="17220"/>
                </a:cubicBezTo>
                <a:cubicBezTo>
                  <a:pt x="14685" y="17258"/>
                  <a:pt x="14647" y="17315"/>
                  <a:pt x="14628" y="17353"/>
                </a:cubicBezTo>
                <a:cubicBezTo>
                  <a:pt x="14598" y="17382"/>
                  <a:pt x="14513" y="17479"/>
                  <a:pt x="14518" y="17479"/>
                </a:cubicBezTo>
                <a:cubicBezTo>
                  <a:pt x="14520" y="17479"/>
                  <a:pt x="14529" y="17470"/>
                  <a:pt x="14551" y="17448"/>
                </a:cubicBezTo>
                <a:lnTo>
                  <a:pt x="14551" y="17448"/>
                </a:lnTo>
                <a:cubicBezTo>
                  <a:pt x="13981" y="18095"/>
                  <a:pt x="13410" y="18666"/>
                  <a:pt x="12554" y="18951"/>
                </a:cubicBezTo>
                <a:cubicBezTo>
                  <a:pt x="12167" y="19096"/>
                  <a:pt x="11779" y="19146"/>
                  <a:pt x="11380" y="19146"/>
                </a:cubicBezTo>
                <a:cubicBezTo>
                  <a:pt x="11309" y="19146"/>
                  <a:pt x="11238" y="19144"/>
                  <a:pt x="11166" y="19141"/>
                </a:cubicBezTo>
                <a:cubicBezTo>
                  <a:pt x="10747" y="19122"/>
                  <a:pt x="10291" y="18818"/>
                  <a:pt x="9929" y="18570"/>
                </a:cubicBezTo>
                <a:cubicBezTo>
                  <a:pt x="8465" y="17581"/>
                  <a:pt x="7723" y="15984"/>
                  <a:pt x="7495" y="14253"/>
                </a:cubicBezTo>
                <a:cubicBezTo>
                  <a:pt x="7324" y="13150"/>
                  <a:pt x="7343" y="12065"/>
                  <a:pt x="7495" y="10981"/>
                </a:cubicBezTo>
                <a:cubicBezTo>
                  <a:pt x="7685" y="9783"/>
                  <a:pt x="7970" y="8585"/>
                  <a:pt x="8446" y="7443"/>
                </a:cubicBezTo>
                <a:cubicBezTo>
                  <a:pt x="8655" y="6911"/>
                  <a:pt x="8940" y="6378"/>
                  <a:pt x="9359" y="5998"/>
                </a:cubicBezTo>
                <a:cubicBezTo>
                  <a:pt x="9834" y="5560"/>
                  <a:pt x="10557" y="5237"/>
                  <a:pt x="11204" y="5218"/>
                </a:cubicBezTo>
                <a:lnTo>
                  <a:pt x="11166" y="5218"/>
                </a:lnTo>
                <a:cubicBezTo>
                  <a:pt x="11375" y="5190"/>
                  <a:pt x="11583" y="5172"/>
                  <a:pt x="11792" y="5172"/>
                </a:cubicBezTo>
                <a:close/>
                <a:moveTo>
                  <a:pt x="14590" y="6074"/>
                </a:moveTo>
                <a:cubicBezTo>
                  <a:pt x="16168" y="7310"/>
                  <a:pt x="16644" y="9421"/>
                  <a:pt x="16777" y="11324"/>
                </a:cubicBezTo>
                <a:cubicBezTo>
                  <a:pt x="16929" y="13416"/>
                  <a:pt x="16777" y="15717"/>
                  <a:pt x="15541" y="17486"/>
                </a:cubicBezTo>
                <a:cubicBezTo>
                  <a:pt x="14913" y="18399"/>
                  <a:pt x="13962" y="19103"/>
                  <a:pt x="12840" y="19293"/>
                </a:cubicBezTo>
                <a:cubicBezTo>
                  <a:pt x="14570" y="18589"/>
                  <a:pt x="15712" y="16840"/>
                  <a:pt x="16111" y="15071"/>
                </a:cubicBezTo>
                <a:cubicBezTo>
                  <a:pt x="16339" y="14082"/>
                  <a:pt x="16396" y="13054"/>
                  <a:pt x="16377" y="12027"/>
                </a:cubicBezTo>
                <a:cubicBezTo>
                  <a:pt x="16377" y="11000"/>
                  <a:pt x="16263" y="9992"/>
                  <a:pt x="16016" y="8984"/>
                </a:cubicBezTo>
                <a:cubicBezTo>
                  <a:pt x="15769" y="7919"/>
                  <a:pt x="15312" y="6873"/>
                  <a:pt x="14570" y="6074"/>
                </a:cubicBezTo>
                <a:close/>
                <a:moveTo>
                  <a:pt x="6506" y="1090"/>
                </a:moveTo>
                <a:lnTo>
                  <a:pt x="6506" y="1090"/>
                </a:lnTo>
                <a:cubicBezTo>
                  <a:pt x="5802" y="1319"/>
                  <a:pt x="5136" y="1604"/>
                  <a:pt x="4508" y="2003"/>
                </a:cubicBezTo>
                <a:cubicBezTo>
                  <a:pt x="3976" y="2365"/>
                  <a:pt x="3557" y="2783"/>
                  <a:pt x="3177" y="3316"/>
                </a:cubicBezTo>
                <a:cubicBezTo>
                  <a:pt x="2302" y="4590"/>
                  <a:pt x="1884" y="6112"/>
                  <a:pt x="1522" y="7595"/>
                </a:cubicBezTo>
                <a:cubicBezTo>
                  <a:pt x="837" y="10544"/>
                  <a:pt x="704" y="13720"/>
                  <a:pt x="1560" y="16649"/>
                </a:cubicBezTo>
                <a:cubicBezTo>
                  <a:pt x="2036" y="18247"/>
                  <a:pt x="2835" y="19731"/>
                  <a:pt x="3995" y="20929"/>
                </a:cubicBezTo>
                <a:cubicBezTo>
                  <a:pt x="1598" y="18875"/>
                  <a:pt x="647" y="15698"/>
                  <a:pt x="552" y="12598"/>
                </a:cubicBezTo>
                <a:cubicBezTo>
                  <a:pt x="552" y="11533"/>
                  <a:pt x="590" y="10487"/>
                  <a:pt x="742" y="9421"/>
                </a:cubicBezTo>
                <a:cubicBezTo>
                  <a:pt x="952" y="7938"/>
                  <a:pt x="1275" y="6492"/>
                  <a:pt x="1788" y="5085"/>
                </a:cubicBezTo>
                <a:cubicBezTo>
                  <a:pt x="1998" y="4495"/>
                  <a:pt x="2264" y="3886"/>
                  <a:pt x="2606" y="3354"/>
                </a:cubicBezTo>
                <a:cubicBezTo>
                  <a:pt x="3025" y="2764"/>
                  <a:pt x="3595" y="2289"/>
                  <a:pt x="4223" y="1927"/>
                </a:cubicBezTo>
                <a:cubicBezTo>
                  <a:pt x="4946" y="1528"/>
                  <a:pt x="5726" y="1281"/>
                  <a:pt x="6506" y="1090"/>
                </a:cubicBezTo>
                <a:close/>
                <a:moveTo>
                  <a:pt x="11828" y="0"/>
                </a:moveTo>
                <a:cubicBezTo>
                  <a:pt x="11415" y="0"/>
                  <a:pt x="11003" y="15"/>
                  <a:pt x="10595" y="44"/>
                </a:cubicBezTo>
                <a:cubicBezTo>
                  <a:pt x="9302" y="139"/>
                  <a:pt x="7970" y="330"/>
                  <a:pt x="6677" y="615"/>
                </a:cubicBezTo>
                <a:cubicBezTo>
                  <a:pt x="5440" y="900"/>
                  <a:pt x="4204" y="1338"/>
                  <a:pt x="3215" y="2137"/>
                </a:cubicBezTo>
                <a:cubicBezTo>
                  <a:pt x="2302" y="2878"/>
                  <a:pt x="1712" y="4096"/>
                  <a:pt x="1332" y="5237"/>
                </a:cubicBezTo>
                <a:cubicBezTo>
                  <a:pt x="895" y="6492"/>
                  <a:pt x="571" y="7786"/>
                  <a:pt x="381" y="9117"/>
                </a:cubicBezTo>
                <a:cubicBezTo>
                  <a:pt x="1" y="11704"/>
                  <a:pt x="39" y="14443"/>
                  <a:pt x="895" y="16954"/>
                </a:cubicBezTo>
                <a:cubicBezTo>
                  <a:pt x="1066" y="17524"/>
                  <a:pt x="1332" y="18095"/>
                  <a:pt x="1617" y="18666"/>
                </a:cubicBezTo>
                <a:cubicBezTo>
                  <a:pt x="2835" y="20910"/>
                  <a:pt x="4927" y="22527"/>
                  <a:pt x="7400" y="23116"/>
                </a:cubicBezTo>
                <a:cubicBezTo>
                  <a:pt x="8008" y="23250"/>
                  <a:pt x="8598" y="23421"/>
                  <a:pt x="9226" y="23516"/>
                </a:cubicBezTo>
                <a:cubicBezTo>
                  <a:pt x="9834" y="23611"/>
                  <a:pt x="10481" y="23687"/>
                  <a:pt x="11128" y="23725"/>
                </a:cubicBezTo>
                <a:cubicBezTo>
                  <a:pt x="11765" y="23773"/>
                  <a:pt x="12412" y="23806"/>
                  <a:pt x="13061" y="23806"/>
                </a:cubicBezTo>
                <a:cubicBezTo>
                  <a:pt x="13710" y="23806"/>
                  <a:pt x="14361" y="23773"/>
                  <a:pt x="15008" y="23687"/>
                </a:cubicBezTo>
                <a:cubicBezTo>
                  <a:pt x="17309" y="23402"/>
                  <a:pt x="19611" y="22527"/>
                  <a:pt x="20942" y="20530"/>
                </a:cubicBezTo>
                <a:cubicBezTo>
                  <a:pt x="22255" y="18570"/>
                  <a:pt x="22578" y="16098"/>
                  <a:pt x="22673" y="13796"/>
                </a:cubicBezTo>
                <a:cubicBezTo>
                  <a:pt x="22730" y="12579"/>
                  <a:pt x="22673" y="11343"/>
                  <a:pt x="22635" y="10125"/>
                </a:cubicBezTo>
                <a:cubicBezTo>
                  <a:pt x="22578" y="9041"/>
                  <a:pt x="22540" y="7938"/>
                  <a:pt x="22331" y="6873"/>
                </a:cubicBezTo>
                <a:cubicBezTo>
                  <a:pt x="21817" y="4495"/>
                  <a:pt x="20429" y="2422"/>
                  <a:pt x="18242" y="1338"/>
                </a:cubicBezTo>
                <a:cubicBezTo>
                  <a:pt x="17119" y="767"/>
                  <a:pt x="15864" y="482"/>
                  <a:pt x="14628" y="234"/>
                </a:cubicBezTo>
                <a:cubicBezTo>
                  <a:pt x="13704" y="76"/>
                  <a:pt x="12763" y="0"/>
                  <a:pt x="11828" y="0"/>
                </a:cubicBezTo>
                <a:close/>
              </a:path>
            </a:pathLst>
          </a:custGeom>
          <a:solidFill>
            <a:srgbClr val="3B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852;p34">
            <a:extLst>
              <a:ext uri="{FF2B5EF4-FFF2-40B4-BE49-F238E27FC236}">
                <a16:creationId xmlns:a16="http://schemas.microsoft.com/office/drawing/2014/main" id="{6515ABB8-E975-43A0-B580-67081A0AECC0}"/>
              </a:ext>
            </a:extLst>
          </p:cNvPr>
          <p:cNvSpPr/>
          <p:nvPr/>
        </p:nvSpPr>
        <p:spPr>
          <a:xfrm>
            <a:off x="1524090" y="2582484"/>
            <a:ext cx="822789" cy="1036210"/>
          </a:xfrm>
          <a:custGeom>
            <a:avLst/>
            <a:gdLst/>
            <a:ahLst/>
            <a:cxnLst/>
            <a:rect l="l" t="t" r="r" b="b"/>
            <a:pathLst>
              <a:path w="14781" h="18615" extrusionOk="0">
                <a:moveTo>
                  <a:pt x="8004" y="3556"/>
                </a:moveTo>
                <a:cubicBezTo>
                  <a:pt x="9477" y="3556"/>
                  <a:pt x="10339" y="3809"/>
                  <a:pt x="10595" y="4322"/>
                </a:cubicBezTo>
                <a:cubicBezTo>
                  <a:pt x="10957" y="5102"/>
                  <a:pt x="10938" y="5996"/>
                  <a:pt x="10538" y="6947"/>
                </a:cubicBezTo>
                <a:cubicBezTo>
                  <a:pt x="10120" y="7917"/>
                  <a:pt x="8256" y="8488"/>
                  <a:pt x="4927" y="8716"/>
                </a:cubicBezTo>
                <a:lnTo>
                  <a:pt x="5441" y="3733"/>
                </a:lnTo>
                <a:cubicBezTo>
                  <a:pt x="6438" y="3615"/>
                  <a:pt x="7293" y="3556"/>
                  <a:pt x="8004" y="3556"/>
                </a:cubicBezTo>
                <a:close/>
                <a:moveTo>
                  <a:pt x="8674" y="0"/>
                </a:moveTo>
                <a:cubicBezTo>
                  <a:pt x="7152" y="0"/>
                  <a:pt x="5217" y="106"/>
                  <a:pt x="2873" y="328"/>
                </a:cubicBezTo>
                <a:lnTo>
                  <a:pt x="1542" y="1165"/>
                </a:lnTo>
                <a:lnTo>
                  <a:pt x="1" y="17732"/>
                </a:lnTo>
                <a:cubicBezTo>
                  <a:pt x="583" y="18224"/>
                  <a:pt x="1276" y="18466"/>
                  <a:pt x="2085" y="18466"/>
                </a:cubicBezTo>
                <a:cubicBezTo>
                  <a:pt x="2652" y="18466"/>
                  <a:pt x="3276" y="18347"/>
                  <a:pt x="3957" y="18112"/>
                </a:cubicBezTo>
                <a:lnTo>
                  <a:pt x="4547" y="12387"/>
                </a:lnTo>
                <a:lnTo>
                  <a:pt x="5973" y="12235"/>
                </a:lnTo>
                <a:lnTo>
                  <a:pt x="10215" y="18398"/>
                </a:lnTo>
                <a:cubicBezTo>
                  <a:pt x="10703" y="18542"/>
                  <a:pt x="11154" y="18615"/>
                  <a:pt x="11569" y="18615"/>
                </a:cubicBezTo>
                <a:cubicBezTo>
                  <a:pt x="12738" y="18615"/>
                  <a:pt x="13615" y="18036"/>
                  <a:pt x="14190" y="16857"/>
                </a:cubicBezTo>
                <a:lnTo>
                  <a:pt x="9911" y="11322"/>
                </a:lnTo>
                <a:cubicBezTo>
                  <a:pt x="12498" y="10675"/>
                  <a:pt x="13981" y="9325"/>
                  <a:pt x="14381" y="7271"/>
                </a:cubicBezTo>
                <a:cubicBezTo>
                  <a:pt x="14780" y="5235"/>
                  <a:pt x="14761" y="3580"/>
                  <a:pt x="14343" y="2382"/>
                </a:cubicBezTo>
                <a:cubicBezTo>
                  <a:pt x="13905" y="1184"/>
                  <a:pt x="12878" y="423"/>
                  <a:pt x="11299" y="157"/>
                </a:cubicBezTo>
                <a:cubicBezTo>
                  <a:pt x="10635" y="54"/>
                  <a:pt x="9759" y="0"/>
                  <a:pt x="8674" y="0"/>
                </a:cubicBezTo>
                <a:close/>
              </a:path>
            </a:pathLst>
          </a:custGeom>
          <a:solidFill>
            <a:srgbClr val="0A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1089;p41">
            <a:extLst>
              <a:ext uri="{FF2B5EF4-FFF2-40B4-BE49-F238E27FC236}">
                <a16:creationId xmlns:a16="http://schemas.microsoft.com/office/drawing/2014/main" id="{97EDEF2B-7A02-4B03-A140-A7A333D092EF}"/>
              </a:ext>
            </a:extLst>
          </p:cNvPr>
          <p:cNvSpPr/>
          <p:nvPr/>
        </p:nvSpPr>
        <p:spPr>
          <a:xfrm>
            <a:off x="525775" y="3843302"/>
            <a:ext cx="844750" cy="1013168"/>
          </a:xfrm>
          <a:custGeom>
            <a:avLst/>
            <a:gdLst/>
            <a:ahLst/>
            <a:cxnLst/>
            <a:rect l="l" t="t" r="r" b="b"/>
            <a:pathLst>
              <a:path w="5762" h="9565" extrusionOk="0">
                <a:moveTo>
                  <a:pt x="4492" y="1"/>
                </a:moveTo>
                <a:cubicBezTo>
                  <a:pt x="4248" y="1"/>
                  <a:pt x="3977" y="142"/>
                  <a:pt x="3871" y="347"/>
                </a:cubicBezTo>
                <a:cubicBezTo>
                  <a:pt x="3567" y="939"/>
                  <a:pt x="3995" y="1497"/>
                  <a:pt x="3814" y="2114"/>
                </a:cubicBezTo>
                <a:cubicBezTo>
                  <a:pt x="3707" y="2451"/>
                  <a:pt x="3452" y="2664"/>
                  <a:pt x="3091" y="2722"/>
                </a:cubicBezTo>
                <a:cubicBezTo>
                  <a:pt x="3033" y="2730"/>
                  <a:pt x="2977" y="2734"/>
                  <a:pt x="2923" y="2734"/>
                </a:cubicBezTo>
                <a:cubicBezTo>
                  <a:pt x="2106" y="2734"/>
                  <a:pt x="1758" y="1835"/>
                  <a:pt x="1743" y="1103"/>
                </a:cubicBezTo>
                <a:cubicBezTo>
                  <a:pt x="1734" y="654"/>
                  <a:pt x="1328" y="382"/>
                  <a:pt x="945" y="382"/>
                </a:cubicBezTo>
                <a:cubicBezTo>
                  <a:pt x="650" y="382"/>
                  <a:pt x="368" y="545"/>
                  <a:pt x="297" y="914"/>
                </a:cubicBezTo>
                <a:cubicBezTo>
                  <a:pt x="1" y="2418"/>
                  <a:pt x="921" y="3963"/>
                  <a:pt x="2368" y="4283"/>
                </a:cubicBezTo>
                <a:cubicBezTo>
                  <a:pt x="2302" y="4850"/>
                  <a:pt x="2384" y="5500"/>
                  <a:pt x="2392" y="6025"/>
                </a:cubicBezTo>
                <a:cubicBezTo>
                  <a:pt x="2425" y="6929"/>
                  <a:pt x="2433" y="7833"/>
                  <a:pt x="2458" y="8737"/>
                </a:cubicBezTo>
                <a:cubicBezTo>
                  <a:pt x="2466" y="9017"/>
                  <a:pt x="2598" y="9313"/>
                  <a:pt x="2852" y="9444"/>
                </a:cubicBezTo>
                <a:cubicBezTo>
                  <a:pt x="3002" y="9523"/>
                  <a:pt x="3137" y="9564"/>
                  <a:pt x="3271" y="9564"/>
                </a:cubicBezTo>
                <a:cubicBezTo>
                  <a:pt x="3402" y="9564"/>
                  <a:pt x="3532" y="9525"/>
                  <a:pt x="3674" y="9444"/>
                </a:cubicBezTo>
                <a:cubicBezTo>
                  <a:pt x="3921" y="9313"/>
                  <a:pt x="4085" y="9025"/>
                  <a:pt x="4077" y="8737"/>
                </a:cubicBezTo>
                <a:cubicBezTo>
                  <a:pt x="4052" y="7801"/>
                  <a:pt x="4028" y="6872"/>
                  <a:pt x="3986" y="5935"/>
                </a:cubicBezTo>
                <a:cubicBezTo>
                  <a:pt x="3962" y="5368"/>
                  <a:pt x="3986" y="4743"/>
                  <a:pt x="3839" y="4168"/>
                </a:cubicBezTo>
                <a:cubicBezTo>
                  <a:pt x="4438" y="3955"/>
                  <a:pt x="4940" y="3544"/>
                  <a:pt x="5219" y="2944"/>
                </a:cubicBezTo>
                <a:cubicBezTo>
                  <a:pt x="5605" y="2122"/>
                  <a:pt x="5762" y="396"/>
                  <a:pt x="4660" y="26"/>
                </a:cubicBezTo>
                <a:cubicBezTo>
                  <a:pt x="4608" y="9"/>
                  <a:pt x="4550" y="1"/>
                  <a:pt x="4492" y="1"/>
                </a:cubicBezTo>
                <a:close/>
              </a:path>
            </a:pathLst>
          </a:custGeom>
          <a:solidFill>
            <a:srgbClr val="FF9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91;p18">
            <a:extLst>
              <a:ext uri="{FF2B5EF4-FFF2-40B4-BE49-F238E27FC236}">
                <a16:creationId xmlns:a16="http://schemas.microsoft.com/office/drawing/2014/main" id="{7D611D05-8D30-4B2F-8E2E-34B7A967A84B}"/>
              </a:ext>
            </a:extLst>
          </p:cNvPr>
          <p:cNvSpPr/>
          <p:nvPr/>
        </p:nvSpPr>
        <p:spPr>
          <a:xfrm rot="15996147">
            <a:off x="4414928" y="2708708"/>
            <a:ext cx="1145766" cy="1019101"/>
          </a:xfrm>
          <a:custGeom>
            <a:avLst/>
            <a:gdLst/>
            <a:ahLst/>
            <a:cxnLst/>
            <a:rect l="l" t="t" r="r" b="b"/>
            <a:pathLst>
              <a:path w="22902" h="23514" extrusionOk="0">
                <a:moveTo>
                  <a:pt x="8521" y="1238"/>
                </a:moveTo>
                <a:cubicBezTo>
                  <a:pt x="5706" y="2075"/>
                  <a:pt x="2967" y="3672"/>
                  <a:pt x="1826" y="6526"/>
                </a:cubicBezTo>
                <a:cubicBezTo>
                  <a:pt x="1255" y="7952"/>
                  <a:pt x="1008" y="9550"/>
                  <a:pt x="970" y="11072"/>
                </a:cubicBezTo>
                <a:cubicBezTo>
                  <a:pt x="913" y="12650"/>
                  <a:pt x="1103" y="14248"/>
                  <a:pt x="1560" y="15770"/>
                </a:cubicBezTo>
                <a:cubicBezTo>
                  <a:pt x="2035" y="17367"/>
                  <a:pt x="2853" y="18813"/>
                  <a:pt x="4033" y="19973"/>
                </a:cubicBezTo>
                <a:cubicBezTo>
                  <a:pt x="1446" y="17786"/>
                  <a:pt x="476" y="14324"/>
                  <a:pt x="514" y="11014"/>
                </a:cubicBezTo>
                <a:cubicBezTo>
                  <a:pt x="552" y="10044"/>
                  <a:pt x="666" y="9036"/>
                  <a:pt x="875" y="8066"/>
                </a:cubicBezTo>
                <a:cubicBezTo>
                  <a:pt x="970" y="7648"/>
                  <a:pt x="1084" y="7229"/>
                  <a:pt x="1198" y="6830"/>
                </a:cubicBezTo>
                <a:lnTo>
                  <a:pt x="1427" y="6259"/>
                </a:lnTo>
                <a:cubicBezTo>
                  <a:pt x="1446" y="6183"/>
                  <a:pt x="1617" y="5784"/>
                  <a:pt x="1655" y="5784"/>
                </a:cubicBezTo>
                <a:cubicBezTo>
                  <a:pt x="2986" y="3216"/>
                  <a:pt x="5840" y="1904"/>
                  <a:pt x="8521" y="1238"/>
                </a:cubicBezTo>
                <a:close/>
                <a:moveTo>
                  <a:pt x="15524" y="0"/>
                </a:moveTo>
                <a:cubicBezTo>
                  <a:pt x="13838" y="0"/>
                  <a:pt x="12169" y="186"/>
                  <a:pt x="10500" y="458"/>
                </a:cubicBezTo>
                <a:cubicBezTo>
                  <a:pt x="7361" y="972"/>
                  <a:pt x="3899" y="2018"/>
                  <a:pt x="1902" y="4681"/>
                </a:cubicBezTo>
                <a:cubicBezTo>
                  <a:pt x="875" y="6050"/>
                  <a:pt x="419" y="7762"/>
                  <a:pt x="209" y="9417"/>
                </a:cubicBezTo>
                <a:cubicBezTo>
                  <a:pt x="0" y="11129"/>
                  <a:pt x="38" y="12917"/>
                  <a:pt x="419" y="14609"/>
                </a:cubicBezTo>
                <a:cubicBezTo>
                  <a:pt x="590" y="15351"/>
                  <a:pt x="856" y="16150"/>
                  <a:pt x="1179" y="16911"/>
                </a:cubicBezTo>
                <a:cubicBezTo>
                  <a:pt x="2511" y="19935"/>
                  <a:pt x="5326" y="21875"/>
                  <a:pt x="8483" y="22693"/>
                </a:cubicBezTo>
                <a:cubicBezTo>
                  <a:pt x="9301" y="22902"/>
                  <a:pt x="10119" y="23093"/>
                  <a:pt x="10956" y="23226"/>
                </a:cubicBezTo>
                <a:cubicBezTo>
                  <a:pt x="11831" y="23359"/>
                  <a:pt x="12725" y="23416"/>
                  <a:pt x="13600" y="23473"/>
                </a:cubicBezTo>
                <a:cubicBezTo>
                  <a:pt x="14112" y="23497"/>
                  <a:pt x="14628" y="23514"/>
                  <a:pt x="15144" y="23514"/>
                </a:cubicBezTo>
                <a:cubicBezTo>
                  <a:pt x="16238" y="23514"/>
                  <a:pt x="17333" y="23439"/>
                  <a:pt x="18393" y="23207"/>
                </a:cubicBezTo>
                <a:cubicBezTo>
                  <a:pt x="19135" y="23074"/>
                  <a:pt x="19915" y="22845"/>
                  <a:pt x="20562" y="22446"/>
                </a:cubicBezTo>
                <a:cubicBezTo>
                  <a:pt x="21227" y="22047"/>
                  <a:pt x="21494" y="21286"/>
                  <a:pt x="21380" y="20544"/>
                </a:cubicBezTo>
                <a:cubicBezTo>
                  <a:pt x="21246" y="19802"/>
                  <a:pt x="20847" y="19098"/>
                  <a:pt x="20352" y="18566"/>
                </a:cubicBezTo>
                <a:cubicBezTo>
                  <a:pt x="20086" y="18318"/>
                  <a:pt x="19782" y="18071"/>
                  <a:pt x="19439" y="17919"/>
                </a:cubicBezTo>
                <a:cubicBezTo>
                  <a:pt x="19097" y="17748"/>
                  <a:pt x="18717" y="17767"/>
                  <a:pt x="18336" y="17615"/>
                </a:cubicBezTo>
                <a:cubicBezTo>
                  <a:pt x="17850" y="17428"/>
                  <a:pt x="17283" y="17388"/>
                  <a:pt x="16730" y="17388"/>
                </a:cubicBezTo>
                <a:cubicBezTo>
                  <a:pt x="16439" y="17388"/>
                  <a:pt x="16152" y="17399"/>
                  <a:pt x="15883" y="17405"/>
                </a:cubicBezTo>
                <a:cubicBezTo>
                  <a:pt x="15168" y="17437"/>
                  <a:pt x="14441" y="17468"/>
                  <a:pt x="13722" y="17468"/>
                </a:cubicBezTo>
                <a:cubicBezTo>
                  <a:pt x="13560" y="17468"/>
                  <a:pt x="13399" y="17466"/>
                  <a:pt x="13239" y="17463"/>
                </a:cubicBezTo>
                <a:cubicBezTo>
                  <a:pt x="12383" y="17443"/>
                  <a:pt x="11489" y="17405"/>
                  <a:pt x="10671" y="17082"/>
                </a:cubicBezTo>
                <a:cubicBezTo>
                  <a:pt x="9967" y="16797"/>
                  <a:pt x="9339" y="16321"/>
                  <a:pt x="8845" y="15751"/>
                </a:cubicBezTo>
                <a:cubicBezTo>
                  <a:pt x="7894" y="14590"/>
                  <a:pt x="7418" y="12955"/>
                  <a:pt x="7532" y="11471"/>
                </a:cubicBezTo>
                <a:cubicBezTo>
                  <a:pt x="7685" y="9854"/>
                  <a:pt x="8540" y="8409"/>
                  <a:pt x="9796" y="7401"/>
                </a:cubicBezTo>
                <a:cubicBezTo>
                  <a:pt x="11051" y="6373"/>
                  <a:pt x="12630" y="5860"/>
                  <a:pt x="14209" y="5708"/>
                </a:cubicBezTo>
                <a:cubicBezTo>
                  <a:pt x="14594" y="5677"/>
                  <a:pt x="14981" y="5665"/>
                  <a:pt x="15369" y="5665"/>
                </a:cubicBezTo>
                <a:cubicBezTo>
                  <a:pt x="16687" y="5665"/>
                  <a:pt x="18018" y="5810"/>
                  <a:pt x="19325" y="5898"/>
                </a:cubicBezTo>
                <a:cubicBezTo>
                  <a:pt x="19725" y="5917"/>
                  <a:pt x="20162" y="5974"/>
                  <a:pt x="20562" y="6012"/>
                </a:cubicBezTo>
                <a:cubicBezTo>
                  <a:pt x="20763" y="6039"/>
                  <a:pt x="20994" y="6066"/>
                  <a:pt x="21212" y="6066"/>
                </a:cubicBezTo>
                <a:cubicBezTo>
                  <a:pt x="21303" y="6066"/>
                  <a:pt x="21391" y="6061"/>
                  <a:pt x="21475" y="6050"/>
                </a:cubicBezTo>
                <a:cubicBezTo>
                  <a:pt x="22178" y="5955"/>
                  <a:pt x="22635" y="5289"/>
                  <a:pt x="22749" y="4623"/>
                </a:cubicBezTo>
                <a:cubicBezTo>
                  <a:pt x="22901" y="3825"/>
                  <a:pt x="22711" y="2950"/>
                  <a:pt x="22350" y="2265"/>
                </a:cubicBezTo>
                <a:cubicBezTo>
                  <a:pt x="21988" y="1580"/>
                  <a:pt x="21380" y="1124"/>
                  <a:pt x="20657" y="838"/>
                </a:cubicBezTo>
                <a:cubicBezTo>
                  <a:pt x="19953" y="553"/>
                  <a:pt x="19154" y="382"/>
                  <a:pt x="18431" y="249"/>
                </a:cubicBezTo>
                <a:cubicBezTo>
                  <a:pt x="17537" y="59"/>
                  <a:pt x="16643" y="1"/>
                  <a:pt x="15768" y="1"/>
                </a:cubicBezTo>
                <a:cubicBezTo>
                  <a:pt x="15687" y="1"/>
                  <a:pt x="15606" y="0"/>
                  <a:pt x="15524" y="0"/>
                </a:cubicBezTo>
                <a:close/>
              </a:path>
            </a:pathLst>
          </a:custGeom>
          <a:solidFill>
            <a:srgbClr val="9E4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062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2">
            <a:extLst>
              <a:ext uri="{FF2B5EF4-FFF2-40B4-BE49-F238E27FC236}">
                <a16:creationId xmlns:a16="http://schemas.microsoft.com/office/drawing/2014/main" id="{19519461-CC69-4B73-B5C5-E8EDC95C9139}"/>
              </a:ext>
            </a:extLst>
          </p:cNvPr>
          <p:cNvSpPr/>
          <p:nvPr/>
        </p:nvSpPr>
        <p:spPr>
          <a:xfrm>
            <a:off x="5854390" y="1597077"/>
            <a:ext cx="1003813" cy="817301"/>
          </a:xfrm>
          <a:custGeom>
            <a:avLst/>
            <a:gdLst>
              <a:gd name="connsiteX0" fmla="*/ 469309 w 677385"/>
              <a:gd name="connsiteY0" fmla="*/ 465872 h 551525"/>
              <a:gd name="connsiteX1" fmla="*/ 462832 w 677385"/>
              <a:gd name="connsiteY1" fmla="*/ 482731 h 551525"/>
              <a:gd name="connsiteX2" fmla="*/ 366344 w 677385"/>
              <a:gd name="connsiteY2" fmla="*/ 551025 h 551525"/>
              <a:gd name="connsiteX3" fmla="*/ 347770 w 677385"/>
              <a:gd name="connsiteY3" fmla="*/ 551025 h 551525"/>
              <a:gd name="connsiteX4" fmla="*/ 215182 w 677385"/>
              <a:gd name="connsiteY4" fmla="*/ 457871 h 551525"/>
              <a:gd name="connsiteX5" fmla="*/ 209181 w 677385"/>
              <a:gd name="connsiteY5" fmla="*/ 451108 h 551525"/>
              <a:gd name="connsiteX6" fmla="*/ 209086 w 677385"/>
              <a:gd name="connsiteY6" fmla="*/ 487113 h 551525"/>
              <a:gd name="connsiteX7" fmla="*/ 148983 w 677385"/>
              <a:gd name="connsiteY7" fmla="*/ 550359 h 551525"/>
              <a:gd name="connsiteX8" fmla="*/ 91167 w 677385"/>
              <a:gd name="connsiteY8" fmla="*/ 550263 h 551525"/>
              <a:gd name="connsiteX9" fmla="*/ 584 w 677385"/>
              <a:gd name="connsiteY9" fmla="*/ 447870 h 551525"/>
              <a:gd name="connsiteX10" fmla="*/ 489 w 677385"/>
              <a:gd name="connsiteY10" fmla="*/ 67155 h 551525"/>
              <a:gd name="connsiteX11" fmla="*/ 67926 w 677385"/>
              <a:gd name="connsiteY11" fmla="*/ 1147 h 551525"/>
              <a:gd name="connsiteX12" fmla="*/ 179654 w 677385"/>
              <a:gd name="connsiteY12" fmla="*/ 1052 h 551525"/>
              <a:gd name="connsiteX13" fmla="*/ 305384 w 677385"/>
              <a:gd name="connsiteY13" fmla="*/ 99255 h 551525"/>
              <a:gd name="connsiteX14" fmla="*/ 332911 w 677385"/>
              <a:gd name="connsiteY14" fmla="*/ 204887 h 551525"/>
              <a:gd name="connsiteX15" fmla="*/ 338722 w 677385"/>
              <a:gd name="connsiteY15" fmla="*/ 190028 h 551525"/>
              <a:gd name="connsiteX16" fmla="*/ 379298 w 677385"/>
              <a:gd name="connsiteY16" fmla="*/ 53439 h 551525"/>
              <a:gd name="connsiteX17" fmla="*/ 449021 w 677385"/>
              <a:gd name="connsiteY17" fmla="*/ 1052 h 551525"/>
              <a:gd name="connsiteX18" fmla="*/ 571036 w 677385"/>
              <a:gd name="connsiteY18" fmla="*/ 290 h 551525"/>
              <a:gd name="connsiteX19" fmla="*/ 677049 w 677385"/>
              <a:gd name="connsiteY19" fmla="*/ 100969 h 551525"/>
              <a:gd name="connsiteX20" fmla="*/ 676859 w 677385"/>
              <a:gd name="connsiteY20" fmla="*/ 487875 h 551525"/>
              <a:gd name="connsiteX21" fmla="*/ 616090 w 677385"/>
              <a:gd name="connsiteY21" fmla="*/ 550359 h 551525"/>
              <a:gd name="connsiteX22" fmla="*/ 560273 w 677385"/>
              <a:gd name="connsiteY22" fmla="*/ 550263 h 551525"/>
              <a:gd name="connsiteX23" fmla="*/ 475119 w 677385"/>
              <a:gd name="connsiteY23" fmla="*/ 480731 h 551525"/>
              <a:gd name="connsiteX24" fmla="*/ 469309 w 677385"/>
              <a:gd name="connsiteY24" fmla="*/ 465872 h 551525"/>
              <a:gd name="connsiteX25" fmla="*/ 492455 w 677385"/>
              <a:gd name="connsiteY25" fmla="*/ 172407 h 551525"/>
              <a:gd name="connsiteX26" fmla="*/ 496265 w 677385"/>
              <a:gd name="connsiteY26" fmla="*/ 173359 h 551525"/>
              <a:gd name="connsiteX27" fmla="*/ 496265 w 677385"/>
              <a:gd name="connsiteY27" fmla="*/ 189742 h 551525"/>
              <a:gd name="connsiteX28" fmla="*/ 496360 w 677385"/>
              <a:gd name="connsiteY28" fmla="*/ 444250 h 551525"/>
              <a:gd name="connsiteX29" fmla="*/ 536365 w 677385"/>
              <a:gd name="connsiteY29" fmla="*/ 484922 h 551525"/>
              <a:gd name="connsiteX30" fmla="*/ 577799 w 677385"/>
              <a:gd name="connsiteY30" fmla="*/ 484922 h 551525"/>
              <a:gd name="connsiteX31" fmla="*/ 616471 w 677385"/>
              <a:gd name="connsiteY31" fmla="*/ 445774 h 551525"/>
              <a:gd name="connsiteX32" fmla="*/ 616471 w 677385"/>
              <a:gd name="connsiteY32" fmla="*/ 67060 h 551525"/>
              <a:gd name="connsiteX33" fmla="*/ 579037 w 677385"/>
              <a:gd name="connsiteY33" fmla="*/ 29341 h 551525"/>
              <a:gd name="connsiteX34" fmla="*/ 452831 w 677385"/>
              <a:gd name="connsiteY34" fmla="*/ 29246 h 551525"/>
              <a:gd name="connsiteX35" fmla="*/ 404349 w 677385"/>
              <a:gd name="connsiteY35" fmla="*/ 66489 h 551525"/>
              <a:gd name="connsiteX36" fmla="*/ 342150 w 677385"/>
              <a:gd name="connsiteY36" fmla="*/ 280706 h 551525"/>
              <a:gd name="connsiteX37" fmla="*/ 321767 w 677385"/>
              <a:gd name="connsiteY37" fmla="*/ 349667 h 551525"/>
              <a:gd name="connsiteX38" fmla="*/ 317671 w 677385"/>
              <a:gd name="connsiteY38" fmla="*/ 337094 h 551525"/>
              <a:gd name="connsiteX39" fmla="*/ 245853 w 677385"/>
              <a:gd name="connsiteY39" fmla="*/ 65536 h 551525"/>
              <a:gd name="connsiteX40" fmla="*/ 205086 w 677385"/>
              <a:gd name="connsiteY40" fmla="*/ 29436 h 551525"/>
              <a:gd name="connsiteX41" fmla="*/ 62306 w 677385"/>
              <a:gd name="connsiteY41" fmla="*/ 29532 h 551525"/>
              <a:gd name="connsiteX42" fmla="*/ 28588 w 677385"/>
              <a:gd name="connsiteY42" fmla="*/ 63155 h 551525"/>
              <a:gd name="connsiteX43" fmla="*/ 28397 w 677385"/>
              <a:gd name="connsiteY43" fmla="*/ 90015 h 551525"/>
              <a:gd name="connsiteX44" fmla="*/ 28397 w 677385"/>
              <a:gd name="connsiteY44" fmla="*/ 439773 h 551525"/>
              <a:gd name="connsiteX45" fmla="*/ 74307 w 677385"/>
              <a:gd name="connsiteY45" fmla="*/ 484922 h 551525"/>
              <a:gd name="connsiteX46" fmla="*/ 105359 w 677385"/>
              <a:gd name="connsiteY46" fmla="*/ 484922 h 551525"/>
              <a:gd name="connsiteX47" fmla="*/ 148793 w 677385"/>
              <a:gd name="connsiteY47" fmla="*/ 441869 h 551525"/>
              <a:gd name="connsiteX48" fmla="*/ 148602 w 677385"/>
              <a:gd name="connsiteY48" fmla="*/ 183170 h 551525"/>
              <a:gd name="connsiteX49" fmla="*/ 150412 w 677385"/>
              <a:gd name="connsiteY49" fmla="*/ 169740 h 551525"/>
              <a:gd name="connsiteX50" fmla="*/ 155746 w 677385"/>
              <a:gd name="connsiteY50" fmla="*/ 181074 h 551525"/>
              <a:gd name="connsiteX51" fmla="*/ 242614 w 677385"/>
              <a:gd name="connsiteY51" fmla="*/ 450251 h 551525"/>
              <a:gd name="connsiteX52" fmla="*/ 287286 w 677385"/>
              <a:gd name="connsiteY52" fmla="*/ 484827 h 551525"/>
              <a:gd name="connsiteX53" fmla="*/ 357676 w 677385"/>
              <a:gd name="connsiteY53" fmla="*/ 484827 h 551525"/>
              <a:gd name="connsiteX54" fmla="*/ 398062 w 677385"/>
              <a:gd name="connsiteY54" fmla="*/ 455490 h 551525"/>
              <a:gd name="connsiteX55" fmla="*/ 417112 w 677385"/>
              <a:gd name="connsiteY55" fmla="*/ 398721 h 551525"/>
              <a:gd name="connsiteX56" fmla="*/ 492455 w 677385"/>
              <a:gd name="connsiteY56" fmla="*/ 172407 h 55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77385" h="551525">
                <a:moveTo>
                  <a:pt x="469309" y="465872"/>
                </a:moveTo>
                <a:cubicBezTo>
                  <a:pt x="466261" y="473778"/>
                  <a:pt x="464356" y="478159"/>
                  <a:pt x="462832" y="482731"/>
                </a:cubicBezTo>
                <a:cubicBezTo>
                  <a:pt x="442544" y="541596"/>
                  <a:pt x="429304" y="551025"/>
                  <a:pt x="366344" y="551025"/>
                </a:cubicBezTo>
                <a:cubicBezTo>
                  <a:pt x="360153" y="551025"/>
                  <a:pt x="353961" y="551025"/>
                  <a:pt x="347770" y="551025"/>
                </a:cubicBezTo>
                <a:cubicBezTo>
                  <a:pt x="273189" y="551025"/>
                  <a:pt x="241090" y="528451"/>
                  <a:pt x="215182" y="457871"/>
                </a:cubicBezTo>
                <a:cubicBezTo>
                  <a:pt x="214325" y="455490"/>
                  <a:pt x="213658" y="453108"/>
                  <a:pt x="209181" y="451108"/>
                </a:cubicBezTo>
                <a:cubicBezTo>
                  <a:pt x="209181" y="463110"/>
                  <a:pt x="209658" y="475111"/>
                  <a:pt x="209086" y="487113"/>
                </a:cubicBezTo>
                <a:cubicBezTo>
                  <a:pt x="207276" y="525117"/>
                  <a:pt x="186798" y="547311"/>
                  <a:pt x="148983" y="550359"/>
                </a:cubicBezTo>
                <a:cubicBezTo>
                  <a:pt x="129838" y="551883"/>
                  <a:pt x="110312" y="551978"/>
                  <a:pt x="91167" y="550263"/>
                </a:cubicBezTo>
                <a:cubicBezTo>
                  <a:pt x="43161" y="545977"/>
                  <a:pt x="965" y="499305"/>
                  <a:pt x="584" y="447870"/>
                </a:cubicBezTo>
                <a:cubicBezTo>
                  <a:pt x="-273" y="320997"/>
                  <a:pt x="-83" y="194124"/>
                  <a:pt x="489" y="67155"/>
                </a:cubicBezTo>
                <a:cubicBezTo>
                  <a:pt x="679" y="24007"/>
                  <a:pt x="24777" y="1433"/>
                  <a:pt x="67926" y="1147"/>
                </a:cubicBezTo>
                <a:cubicBezTo>
                  <a:pt x="105168" y="957"/>
                  <a:pt x="142411" y="1052"/>
                  <a:pt x="179654" y="1052"/>
                </a:cubicBezTo>
                <a:cubicBezTo>
                  <a:pt x="247567" y="1052"/>
                  <a:pt x="287953" y="32580"/>
                  <a:pt x="305384" y="99255"/>
                </a:cubicBezTo>
                <a:cubicBezTo>
                  <a:pt x="314242" y="133164"/>
                  <a:pt x="323100" y="167073"/>
                  <a:pt x="332911" y="204887"/>
                </a:cubicBezTo>
                <a:cubicBezTo>
                  <a:pt x="335673" y="197838"/>
                  <a:pt x="337483" y="194028"/>
                  <a:pt x="338722" y="190028"/>
                </a:cubicBezTo>
                <a:cubicBezTo>
                  <a:pt x="352247" y="144498"/>
                  <a:pt x="365487" y="98874"/>
                  <a:pt x="379298" y="53439"/>
                </a:cubicBezTo>
                <a:cubicBezTo>
                  <a:pt x="390347" y="17244"/>
                  <a:pt x="411588" y="1338"/>
                  <a:pt x="449021" y="1052"/>
                </a:cubicBezTo>
                <a:cubicBezTo>
                  <a:pt x="489693" y="766"/>
                  <a:pt x="530650" y="3909"/>
                  <a:pt x="571036" y="290"/>
                </a:cubicBezTo>
                <a:cubicBezTo>
                  <a:pt x="626472" y="-4663"/>
                  <a:pt x="676859" y="54868"/>
                  <a:pt x="677049" y="100969"/>
                </a:cubicBezTo>
                <a:cubicBezTo>
                  <a:pt x="677335" y="229938"/>
                  <a:pt x="677716" y="358906"/>
                  <a:pt x="676859" y="487875"/>
                </a:cubicBezTo>
                <a:cubicBezTo>
                  <a:pt x="676573" y="525784"/>
                  <a:pt x="654190" y="547501"/>
                  <a:pt x="616090" y="550359"/>
                </a:cubicBezTo>
                <a:cubicBezTo>
                  <a:pt x="597611" y="551787"/>
                  <a:pt x="578751" y="551787"/>
                  <a:pt x="560273" y="550263"/>
                </a:cubicBezTo>
                <a:cubicBezTo>
                  <a:pt x="516363" y="546644"/>
                  <a:pt x="493026" y="516640"/>
                  <a:pt x="475119" y="480731"/>
                </a:cubicBezTo>
                <a:cubicBezTo>
                  <a:pt x="473214" y="477111"/>
                  <a:pt x="472072" y="473206"/>
                  <a:pt x="469309" y="465872"/>
                </a:cubicBezTo>
                <a:close/>
                <a:moveTo>
                  <a:pt x="492455" y="172407"/>
                </a:moveTo>
                <a:cubicBezTo>
                  <a:pt x="493693" y="172692"/>
                  <a:pt x="495027" y="172978"/>
                  <a:pt x="496265" y="173359"/>
                </a:cubicBezTo>
                <a:cubicBezTo>
                  <a:pt x="496265" y="178788"/>
                  <a:pt x="496265" y="184313"/>
                  <a:pt x="496265" y="189742"/>
                </a:cubicBezTo>
                <a:cubicBezTo>
                  <a:pt x="496265" y="274610"/>
                  <a:pt x="496170" y="359478"/>
                  <a:pt x="496360" y="444250"/>
                </a:cubicBezTo>
                <a:cubicBezTo>
                  <a:pt x="496456" y="473111"/>
                  <a:pt x="507790" y="484350"/>
                  <a:pt x="536365" y="484922"/>
                </a:cubicBezTo>
                <a:cubicBezTo>
                  <a:pt x="550176" y="485208"/>
                  <a:pt x="563988" y="485208"/>
                  <a:pt x="577799" y="484922"/>
                </a:cubicBezTo>
                <a:cubicBezTo>
                  <a:pt x="605802" y="484350"/>
                  <a:pt x="616471" y="473778"/>
                  <a:pt x="616471" y="445774"/>
                </a:cubicBezTo>
                <a:cubicBezTo>
                  <a:pt x="616661" y="319568"/>
                  <a:pt x="616661" y="193266"/>
                  <a:pt x="616471" y="67060"/>
                </a:cubicBezTo>
                <a:cubicBezTo>
                  <a:pt x="616471" y="39819"/>
                  <a:pt x="606279" y="29627"/>
                  <a:pt x="579037" y="29341"/>
                </a:cubicBezTo>
                <a:cubicBezTo>
                  <a:pt x="536937" y="28960"/>
                  <a:pt x="494836" y="29055"/>
                  <a:pt x="452831" y="29246"/>
                </a:cubicBezTo>
                <a:cubicBezTo>
                  <a:pt x="422637" y="29436"/>
                  <a:pt x="413016" y="36866"/>
                  <a:pt x="404349" y="66489"/>
                </a:cubicBezTo>
                <a:cubicBezTo>
                  <a:pt x="383584" y="137831"/>
                  <a:pt x="362915" y="209364"/>
                  <a:pt x="342150" y="280706"/>
                </a:cubicBezTo>
                <a:cubicBezTo>
                  <a:pt x="335959" y="301947"/>
                  <a:pt x="329577" y="323187"/>
                  <a:pt x="321767" y="349667"/>
                </a:cubicBezTo>
                <a:cubicBezTo>
                  <a:pt x="319195" y="341761"/>
                  <a:pt x="318243" y="339475"/>
                  <a:pt x="317671" y="337094"/>
                </a:cubicBezTo>
                <a:cubicBezTo>
                  <a:pt x="293764" y="246606"/>
                  <a:pt x="269951" y="156024"/>
                  <a:pt x="245853" y="65536"/>
                </a:cubicBezTo>
                <a:cubicBezTo>
                  <a:pt x="238899" y="39342"/>
                  <a:pt x="228613" y="29722"/>
                  <a:pt x="205086" y="29436"/>
                </a:cubicBezTo>
                <a:cubicBezTo>
                  <a:pt x="157461" y="28865"/>
                  <a:pt x="109931" y="28770"/>
                  <a:pt x="62306" y="29532"/>
                </a:cubicBezTo>
                <a:cubicBezTo>
                  <a:pt x="40398" y="29817"/>
                  <a:pt x="29921" y="41152"/>
                  <a:pt x="28588" y="63155"/>
                </a:cubicBezTo>
                <a:cubicBezTo>
                  <a:pt x="28016" y="72108"/>
                  <a:pt x="28397" y="81062"/>
                  <a:pt x="28397" y="90015"/>
                </a:cubicBezTo>
                <a:cubicBezTo>
                  <a:pt x="28397" y="206601"/>
                  <a:pt x="28397" y="323187"/>
                  <a:pt x="28397" y="439773"/>
                </a:cubicBezTo>
                <a:cubicBezTo>
                  <a:pt x="28397" y="475111"/>
                  <a:pt x="38398" y="484827"/>
                  <a:pt x="74307" y="484922"/>
                </a:cubicBezTo>
                <a:cubicBezTo>
                  <a:pt x="84690" y="484922"/>
                  <a:pt x="94977" y="485017"/>
                  <a:pt x="105359" y="484922"/>
                </a:cubicBezTo>
                <a:cubicBezTo>
                  <a:pt x="138697" y="484731"/>
                  <a:pt x="148793" y="474921"/>
                  <a:pt x="148793" y="441869"/>
                </a:cubicBezTo>
                <a:cubicBezTo>
                  <a:pt x="148793" y="355668"/>
                  <a:pt x="148602" y="269371"/>
                  <a:pt x="148602" y="183170"/>
                </a:cubicBezTo>
                <a:cubicBezTo>
                  <a:pt x="148602" y="179931"/>
                  <a:pt x="149460" y="176598"/>
                  <a:pt x="150412" y="169740"/>
                </a:cubicBezTo>
                <a:cubicBezTo>
                  <a:pt x="153460" y="176121"/>
                  <a:pt x="154889" y="178503"/>
                  <a:pt x="155746" y="181074"/>
                </a:cubicBezTo>
                <a:cubicBezTo>
                  <a:pt x="184702" y="270800"/>
                  <a:pt x="213563" y="360525"/>
                  <a:pt x="242614" y="450251"/>
                </a:cubicBezTo>
                <a:cubicBezTo>
                  <a:pt x="250996" y="476159"/>
                  <a:pt x="261759" y="484350"/>
                  <a:pt x="287286" y="484827"/>
                </a:cubicBezTo>
                <a:cubicBezTo>
                  <a:pt x="310718" y="485208"/>
                  <a:pt x="334245" y="485112"/>
                  <a:pt x="357676" y="484827"/>
                </a:cubicBezTo>
                <a:cubicBezTo>
                  <a:pt x="377774" y="484541"/>
                  <a:pt x="391585" y="474921"/>
                  <a:pt x="398062" y="455490"/>
                </a:cubicBezTo>
                <a:cubicBezTo>
                  <a:pt x="404444" y="436535"/>
                  <a:pt x="410731" y="417675"/>
                  <a:pt x="417112" y="398721"/>
                </a:cubicBezTo>
                <a:cubicBezTo>
                  <a:pt x="442163" y="323378"/>
                  <a:pt x="467309" y="247845"/>
                  <a:pt x="492455" y="172407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" name="Gráfico 2">
            <a:extLst>
              <a:ext uri="{FF2B5EF4-FFF2-40B4-BE49-F238E27FC236}">
                <a16:creationId xmlns:a16="http://schemas.microsoft.com/office/drawing/2014/main" id="{3C58AF21-C972-4B10-9350-F6F5FC1CA032}"/>
              </a:ext>
            </a:extLst>
          </p:cNvPr>
          <p:cNvSpPr/>
          <p:nvPr/>
        </p:nvSpPr>
        <p:spPr>
          <a:xfrm>
            <a:off x="3052479" y="3887088"/>
            <a:ext cx="1121398" cy="816556"/>
          </a:xfrm>
          <a:custGeom>
            <a:avLst/>
            <a:gdLst>
              <a:gd name="connsiteX0" fmla="*/ 506508 w 756733"/>
              <a:gd name="connsiteY0" fmla="*/ 151079 h 551022"/>
              <a:gd name="connsiteX1" fmla="*/ 523939 w 756733"/>
              <a:gd name="connsiteY1" fmla="*/ 64115 h 551022"/>
              <a:gd name="connsiteX2" fmla="*/ 601472 w 756733"/>
              <a:gd name="connsiteY2" fmla="*/ 679 h 551022"/>
              <a:gd name="connsiteX3" fmla="*/ 659384 w 756733"/>
              <a:gd name="connsiteY3" fmla="*/ 488 h 551022"/>
              <a:gd name="connsiteX4" fmla="*/ 752920 w 756733"/>
              <a:gd name="connsiteY4" fmla="*/ 123647 h 551022"/>
              <a:gd name="connsiteX5" fmla="*/ 644620 w 756733"/>
              <a:gd name="connsiteY5" fmla="*/ 494360 h 551022"/>
              <a:gd name="connsiteX6" fmla="*/ 569468 w 756733"/>
              <a:gd name="connsiteY6" fmla="*/ 550938 h 551022"/>
              <a:gd name="connsiteX7" fmla="*/ 521843 w 756733"/>
              <a:gd name="connsiteY7" fmla="*/ 550938 h 551022"/>
              <a:gd name="connsiteX8" fmla="*/ 399352 w 756733"/>
              <a:gd name="connsiteY8" fmla="*/ 459117 h 551022"/>
              <a:gd name="connsiteX9" fmla="*/ 381635 w 756733"/>
              <a:gd name="connsiteY9" fmla="*/ 399014 h 551022"/>
              <a:gd name="connsiteX10" fmla="*/ 354203 w 756733"/>
              <a:gd name="connsiteY10" fmla="*/ 491597 h 551022"/>
              <a:gd name="connsiteX11" fmla="*/ 274955 w 756733"/>
              <a:gd name="connsiteY11" fmla="*/ 550938 h 551022"/>
              <a:gd name="connsiteX12" fmla="*/ 231521 w 756733"/>
              <a:gd name="connsiteY12" fmla="*/ 550938 h 551022"/>
              <a:gd name="connsiteX13" fmla="*/ 105886 w 756733"/>
              <a:gd name="connsiteY13" fmla="*/ 454831 h 551022"/>
              <a:gd name="connsiteX14" fmla="*/ 18066 w 756733"/>
              <a:gd name="connsiteY14" fmla="*/ 134029 h 551022"/>
              <a:gd name="connsiteX15" fmla="*/ 1683 w 756733"/>
              <a:gd name="connsiteY15" fmla="*/ 72212 h 551022"/>
              <a:gd name="connsiteX16" fmla="*/ 55690 w 756733"/>
              <a:gd name="connsiteY16" fmla="*/ 1250 h 551022"/>
              <a:gd name="connsiteX17" fmla="*/ 138462 w 756733"/>
              <a:gd name="connsiteY17" fmla="*/ 1250 h 551022"/>
              <a:gd name="connsiteX18" fmla="*/ 229997 w 756733"/>
              <a:gd name="connsiteY18" fmla="*/ 91166 h 551022"/>
              <a:gd name="connsiteX19" fmla="*/ 245237 w 756733"/>
              <a:gd name="connsiteY19" fmla="*/ 151269 h 551022"/>
              <a:gd name="connsiteX20" fmla="*/ 267145 w 756733"/>
              <a:gd name="connsiteY20" fmla="*/ 63353 h 551022"/>
              <a:gd name="connsiteX21" fmla="*/ 348107 w 756733"/>
              <a:gd name="connsiteY21" fmla="*/ 584 h 551022"/>
              <a:gd name="connsiteX22" fmla="*/ 370872 w 756733"/>
              <a:gd name="connsiteY22" fmla="*/ 584 h 551022"/>
              <a:gd name="connsiteX23" fmla="*/ 490315 w 756733"/>
              <a:gd name="connsiteY23" fmla="*/ 95738 h 551022"/>
              <a:gd name="connsiteX24" fmla="*/ 503174 w 756733"/>
              <a:gd name="connsiteY24" fmla="*/ 151269 h 551022"/>
              <a:gd name="connsiteX25" fmla="*/ 506508 w 756733"/>
              <a:gd name="connsiteY25" fmla="*/ 151079 h 551022"/>
              <a:gd name="connsiteX26" fmla="*/ 496126 w 756733"/>
              <a:gd name="connsiteY26" fmla="*/ 344722 h 551022"/>
              <a:gd name="connsiteX27" fmla="*/ 490411 w 756733"/>
              <a:gd name="connsiteY27" fmla="*/ 324815 h 551022"/>
              <a:gd name="connsiteX28" fmla="*/ 431927 w 756733"/>
              <a:gd name="connsiteY28" fmla="*/ 64782 h 551022"/>
              <a:gd name="connsiteX29" fmla="*/ 386779 w 756733"/>
              <a:gd name="connsiteY29" fmla="*/ 29254 h 551022"/>
              <a:gd name="connsiteX30" fmla="*/ 343345 w 756733"/>
              <a:gd name="connsiteY30" fmla="*/ 29254 h 551022"/>
              <a:gd name="connsiteX31" fmla="*/ 295815 w 756733"/>
              <a:gd name="connsiteY31" fmla="*/ 67163 h 551022"/>
              <a:gd name="connsiteX32" fmla="*/ 262954 w 756733"/>
              <a:gd name="connsiteY32" fmla="*/ 197370 h 551022"/>
              <a:gd name="connsiteX33" fmla="*/ 227616 w 756733"/>
              <a:gd name="connsiteY33" fmla="*/ 338150 h 551022"/>
              <a:gd name="connsiteX34" fmla="*/ 221806 w 756733"/>
              <a:gd name="connsiteY34" fmla="*/ 329292 h 551022"/>
              <a:gd name="connsiteX35" fmla="*/ 172276 w 756733"/>
              <a:gd name="connsiteY35" fmla="*/ 63163 h 551022"/>
              <a:gd name="connsiteX36" fmla="*/ 132652 w 756733"/>
              <a:gd name="connsiteY36" fmla="*/ 29349 h 551022"/>
              <a:gd name="connsiteX37" fmla="*/ 60262 w 756733"/>
              <a:gd name="connsiteY37" fmla="*/ 29349 h 551022"/>
              <a:gd name="connsiteX38" fmla="*/ 29782 w 756733"/>
              <a:gd name="connsiteY38" fmla="*/ 68402 h 551022"/>
              <a:gd name="connsiteX39" fmla="*/ 135604 w 756733"/>
              <a:gd name="connsiteY39" fmla="*/ 454831 h 551022"/>
              <a:gd name="connsiteX40" fmla="*/ 175228 w 756733"/>
              <a:gd name="connsiteY40" fmla="*/ 484644 h 551022"/>
              <a:gd name="connsiteX41" fmla="*/ 245618 w 756733"/>
              <a:gd name="connsiteY41" fmla="*/ 484644 h 551022"/>
              <a:gd name="connsiteX42" fmla="*/ 296101 w 756733"/>
              <a:gd name="connsiteY42" fmla="*/ 447211 h 551022"/>
              <a:gd name="connsiteX43" fmla="*/ 329248 w 756733"/>
              <a:gd name="connsiteY43" fmla="*/ 332054 h 551022"/>
              <a:gd name="connsiteX44" fmla="*/ 360585 w 756733"/>
              <a:gd name="connsiteY44" fmla="*/ 224326 h 551022"/>
              <a:gd name="connsiteX45" fmla="*/ 366395 w 756733"/>
              <a:gd name="connsiteY45" fmla="*/ 240995 h 551022"/>
              <a:gd name="connsiteX46" fmla="*/ 424974 w 756733"/>
              <a:gd name="connsiteY46" fmla="*/ 447592 h 551022"/>
              <a:gd name="connsiteX47" fmla="*/ 471646 w 756733"/>
              <a:gd name="connsiteY47" fmla="*/ 484549 h 551022"/>
              <a:gd name="connsiteX48" fmla="*/ 544036 w 756733"/>
              <a:gd name="connsiteY48" fmla="*/ 484644 h 551022"/>
              <a:gd name="connsiteX49" fmla="*/ 585280 w 756733"/>
              <a:gd name="connsiteY49" fmla="*/ 453974 h 551022"/>
              <a:gd name="connsiteX50" fmla="*/ 695484 w 756733"/>
              <a:gd name="connsiteY50" fmla="*/ 70878 h 551022"/>
              <a:gd name="connsiteX51" fmla="*/ 664242 w 756733"/>
              <a:gd name="connsiteY51" fmla="*/ 29063 h 551022"/>
              <a:gd name="connsiteX52" fmla="*/ 595948 w 756733"/>
              <a:gd name="connsiteY52" fmla="*/ 29063 h 551022"/>
              <a:gd name="connsiteX53" fmla="*/ 552418 w 756733"/>
              <a:gd name="connsiteY53" fmla="*/ 66116 h 551022"/>
              <a:gd name="connsiteX54" fmla="*/ 496126 w 756733"/>
              <a:gd name="connsiteY54" fmla="*/ 344722 h 55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56733" h="551022">
                <a:moveTo>
                  <a:pt x="506508" y="151079"/>
                </a:moveTo>
                <a:cubicBezTo>
                  <a:pt x="512318" y="122123"/>
                  <a:pt x="518224" y="93167"/>
                  <a:pt x="523939" y="64115"/>
                </a:cubicBezTo>
                <a:cubicBezTo>
                  <a:pt x="532892" y="19157"/>
                  <a:pt x="555181" y="869"/>
                  <a:pt x="601472" y="679"/>
                </a:cubicBezTo>
                <a:cubicBezTo>
                  <a:pt x="620808" y="584"/>
                  <a:pt x="640144" y="1727"/>
                  <a:pt x="659384" y="488"/>
                </a:cubicBezTo>
                <a:cubicBezTo>
                  <a:pt x="718725" y="-3512"/>
                  <a:pt x="771589" y="66687"/>
                  <a:pt x="752920" y="123647"/>
                </a:cubicBezTo>
                <a:cubicBezTo>
                  <a:pt x="712915" y="245948"/>
                  <a:pt x="680339" y="370630"/>
                  <a:pt x="644620" y="494360"/>
                </a:cubicBezTo>
                <a:cubicBezTo>
                  <a:pt x="632809" y="535031"/>
                  <a:pt x="611950" y="550462"/>
                  <a:pt x="569468" y="550938"/>
                </a:cubicBezTo>
                <a:cubicBezTo>
                  <a:pt x="553561" y="551129"/>
                  <a:pt x="537750" y="550938"/>
                  <a:pt x="521843" y="550938"/>
                </a:cubicBezTo>
                <a:cubicBezTo>
                  <a:pt x="457264" y="550938"/>
                  <a:pt x="418306" y="521792"/>
                  <a:pt x="399352" y="459117"/>
                </a:cubicBezTo>
                <a:cubicBezTo>
                  <a:pt x="393827" y="440829"/>
                  <a:pt x="388588" y="422446"/>
                  <a:pt x="381635" y="399014"/>
                </a:cubicBezTo>
                <a:cubicBezTo>
                  <a:pt x="371443" y="433304"/>
                  <a:pt x="362776" y="462451"/>
                  <a:pt x="354203" y="491597"/>
                </a:cubicBezTo>
                <a:cubicBezTo>
                  <a:pt x="341059" y="536270"/>
                  <a:pt x="321913" y="550748"/>
                  <a:pt x="274955" y="550938"/>
                </a:cubicBezTo>
                <a:cubicBezTo>
                  <a:pt x="260477" y="551034"/>
                  <a:pt x="245999" y="550938"/>
                  <a:pt x="231521" y="550938"/>
                </a:cubicBezTo>
                <a:cubicBezTo>
                  <a:pt x="163989" y="550938"/>
                  <a:pt x="124079" y="520649"/>
                  <a:pt x="105886" y="454831"/>
                </a:cubicBezTo>
                <a:cubicBezTo>
                  <a:pt x="76454" y="347960"/>
                  <a:pt x="47308" y="240995"/>
                  <a:pt x="18066" y="134029"/>
                </a:cubicBezTo>
                <a:cubicBezTo>
                  <a:pt x="12446" y="113455"/>
                  <a:pt x="5874" y="93071"/>
                  <a:pt x="1683" y="72212"/>
                </a:cubicBezTo>
                <a:cubicBezTo>
                  <a:pt x="-6413" y="32397"/>
                  <a:pt x="15208" y="3632"/>
                  <a:pt x="55690" y="1250"/>
                </a:cubicBezTo>
                <a:cubicBezTo>
                  <a:pt x="83217" y="-369"/>
                  <a:pt x="110935" y="-464"/>
                  <a:pt x="138462" y="1250"/>
                </a:cubicBezTo>
                <a:cubicBezTo>
                  <a:pt x="178753" y="3727"/>
                  <a:pt x="218853" y="44018"/>
                  <a:pt x="229997" y="91166"/>
                </a:cubicBezTo>
                <a:cubicBezTo>
                  <a:pt x="234664" y="111074"/>
                  <a:pt x="238284" y="131267"/>
                  <a:pt x="245237" y="151269"/>
                </a:cubicBezTo>
                <a:cubicBezTo>
                  <a:pt x="252571" y="121932"/>
                  <a:pt x="259810" y="92690"/>
                  <a:pt x="267145" y="63353"/>
                </a:cubicBezTo>
                <a:cubicBezTo>
                  <a:pt x="278670" y="17348"/>
                  <a:pt x="300101" y="679"/>
                  <a:pt x="348107" y="584"/>
                </a:cubicBezTo>
                <a:cubicBezTo>
                  <a:pt x="355727" y="584"/>
                  <a:pt x="363252" y="584"/>
                  <a:pt x="370872" y="584"/>
                </a:cubicBezTo>
                <a:cubicBezTo>
                  <a:pt x="433165" y="584"/>
                  <a:pt x="476123" y="34778"/>
                  <a:pt x="490315" y="95738"/>
                </a:cubicBezTo>
                <a:cubicBezTo>
                  <a:pt x="494602" y="114217"/>
                  <a:pt x="498888" y="132791"/>
                  <a:pt x="503174" y="151269"/>
                </a:cubicBezTo>
                <a:cubicBezTo>
                  <a:pt x="504412" y="151269"/>
                  <a:pt x="505460" y="151174"/>
                  <a:pt x="506508" y="151079"/>
                </a:cubicBezTo>
                <a:close/>
                <a:moveTo>
                  <a:pt x="496126" y="344722"/>
                </a:moveTo>
                <a:cubicBezTo>
                  <a:pt x="493173" y="334721"/>
                  <a:pt x="491458" y="329863"/>
                  <a:pt x="490411" y="324815"/>
                </a:cubicBezTo>
                <a:cubicBezTo>
                  <a:pt x="470884" y="238137"/>
                  <a:pt x="451549" y="151460"/>
                  <a:pt x="431927" y="64782"/>
                </a:cubicBezTo>
                <a:cubicBezTo>
                  <a:pt x="425926" y="38207"/>
                  <a:pt x="414401" y="29540"/>
                  <a:pt x="386779" y="29254"/>
                </a:cubicBezTo>
                <a:cubicBezTo>
                  <a:pt x="372301" y="29159"/>
                  <a:pt x="357823" y="29159"/>
                  <a:pt x="343345" y="29254"/>
                </a:cubicBezTo>
                <a:cubicBezTo>
                  <a:pt x="313531" y="29444"/>
                  <a:pt x="303435" y="37350"/>
                  <a:pt x="295815" y="67163"/>
                </a:cubicBezTo>
                <a:cubicBezTo>
                  <a:pt x="284766" y="110502"/>
                  <a:pt x="273907" y="153936"/>
                  <a:pt x="262954" y="197370"/>
                </a:cubicBezTo>
                <a:cubicBezTo>
                  <a:pt x="251143" y="244328"/>
                  <a:pt x="239427" y="291287"/>
                  <a:pt x="227616" y="338150"/>
                </a:cubicBezTo>
                <a:cubicBezTo>
                  <a:pt x="223139" y="335102"/>
                  <a:pt x="222377" y="332244"/>
                  <a:pt x="221806" y="329292"/>
                </a:cubicBezTo>
                <a:cubicBezTo>
                  <a:pt x="205327" y="240614"/>
                  <a:pt x="189040" y="151841"/>
                  <a:pt x="172276" y="63163"/>
                </a:cubicBezTo>
                <a:cubicBezTo>
                  <a:pt x="167799" y="39255"/>
                  <a:pt x="156178" y="29825"/>
                  <a:pt x="132652" y="29349"/>
                </a:cubicBezTo>
                <a:cubicBezTo>
                  <a:pt x="108553" y="28968"/>
                  <a:pt x="84360" y="28778"/>
                  <a:pt x="60262" y="29349"/>
                </a:cubicBezTo>
                <a:cubicBezTo>
                  <a:pt x="34544" y="29921"/>
                  <a:pt x="23114" y="44018"/>
                  <a:pt x="29782" y="68402"/>
                </a:cubicBezTo>
                <a:cubicBezTo>
                  <a:pt x="64738" y="197275"/>
                  <a:pt x="100076" y="326148"/>
                  <a:pt x="135604" y="454831"/>
                </a:cubicBezTo>
                <a:cubicBezTo>
                  <a:pt x="140938" y="474262"/>
                  <a:pt x="154464" y="484739"/>
                  <a:pt x="175228" y="484644"/>
                </a:cubicBezTo>
                <a:cubicBezTo>
                  <a:pt x="198660" y="484644"/>
                  <a:pt x="222091" y="484739"/>
                  <a:pt x="245618" y="484644"/>
                </a:cubicBezTo>
                <a:cubicBezTo>
                  <a:pt x="277432" y="484549"/>
                  <a:pt x="287433" y="477215"/>
                  <a:pt x="296101" y="447211"/>
                </a:cubicBezTo>
                <a:cubicBezTo>
                  <a:pt x="307245" y="408825"/>
                  <a:pt x="318199" y="370439"/>
                  <a:pt x="329248" y="332054"/>
                </a:cubicBezTo>
                <a:cubicBezTo>
                  <a:pt x="339154" y="297764"/>
                  <a:pt x="349250" y="263474"/>
                  <a:pt x="360585" y="224326"/>
                </a:cubicBezTo>
                <a:cubicBezTo>
                  <a:pt x="363728" y="233375"/>
                  <a:pt x="365252" y="237089"/>
                  <a:pt x="366395" y="240995"/>
                </a:cubicBezTo>
                <a:cubicBezTo>
                  <a:pt x="385921" y="309860"/>
                  <a:pt x="405352" y="378821"/>
                  <a:pt x="424974" y="447592"/>
                </a:cubicBezTo>
                <a:cubicBezTo>
                  <a:pt x="433165" y="476262"/>
                  <a:pt x="443548" y="484359"/>
                  <a:pt x="471646" y="484549"/>
                </a:cubicBezTo>
                <a:cubicBezTo>
                  <a:pt x="495745" y="484739"/>
                  <a:pt x="519938" y="484359"/>
                  <a:pt x="544036" y="484644"/>
                </a:cubicBezTo>
                <a:cubicBezTo>
                  <a:pt x="565658" y="484835"/>
                  <a:pt x="579374" y="474167"/>
                  <a:pt x="585280" y="453974"/>
                </a:cubicBezTo>
                <a:cubicBezTo>
                  <a:pt x="622237" y="326339"/>
                  <a:pt x="659098" y="198704"/>
                  <a:pt x="695484" y="70878"/>
                </a:cubicBezTo>
                <a:cubicBezTo>
                  <a:pt x="703294" y="43541"/>
                  <a:pt x="692436" y="29540"/>
                  <a:pt x="664242" y="29063"/>
                </a:cubicBezTo>
                <a:cubicBezTo>
                  <a:pt x="641477" y="28682"/>
                  <a:pt x="618712" y="28778"/>
                  <a:pt x="595948" y="29063"/>
                </a:cubicBezTo>
                <a:cubicBezTo>
                  <a:pt x="569087" y="29349"/>
                  <a:pt x="557943" y="38969"/>
                  <a:pt x="552418" y="66116"/>
                </a:cubicBezTo>
                <a:cubicBezTo>
                  <a:pt x="533845" y="157365"/>
                  <a:pt x="515557" y="248329"/>
                  <a:pt x="496126" y="34472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" name="Gráfico 2">
            <a:extLst>
              <a:ext uri="{FF2B5EF4-FFF2-40B4-BE49-F238E27FC236}">
                <a16:creationId xmlns:a16="http://schemas.microsoft.com/office/drawing/2014/main" id="{005C5383-3F20-44ED-B382-2A4FA9E97C52}"/>
              </a:ext>
            </a:extLst>
          </p:cNvPr>
          <p:cNvSpPr/>
          <p:nvPr/>
        </p:nvSpPr>
        <p:spPr>
          <a:xfrm>
            <a:off x="7245497" y="1598317"/>
            <a:ext cx="766840" cy="815190"/>
          </a:xfrm>
          <a:custGeom>
            <a:avLst/>
            <a:gdLst>
              <a:gd name="connsiteX0" fmla="*/ 307623 w 517473"/>
              <a:gd name="connsiteY0" fmla="*/ 102989 h 550100"/>
              <a:gd name="connsiteX1" fmla="*/ 307718 w 517473"/>
              <a:gd name="connsiteY1" fmla="*/ 62508 h 550100"/>
              <a:gd name="connsiteX2" fmla="*/ 372584 w 517473"/>
              <a:gd name="connsiteY2" fmla="*/ 214 h 550100"/>
              <a:gd name="connsiteX3" fmla="*/ 407731 w 517473"/>
              <a:gd name="connsiteY3" fmla="*/ 119 h 550100"/>
              <a:gd name="connsiteX4" fmla="*/ 517364 w 517473"/>
              <a:gd name="connsiteY4" fmla="*/ 110514 h 550100"/>
              <a:gd name="connsiteX5" fmla="*/ 517364 w 517473"/>
              <a:gd name="connsiteY5" fmla="*/ 478750 h 550100"/>
              <a:gd name="connsiteX6" fmla="*/ 446307 w 517473"/>
              <a:gd name="connsiteY6" fmla="*/ 549902 h 550100"/>
              <a:gd name="connsiteX7" fmla="*/ 355248 w 517473"/>
              <a:gd name="connsiteY7" fmla="*/ 549997 h 550100"/>
              <a:gd name="connsiteX8" fmla="*/ 230185 w 517473"/>
              <a:gd name="connsiteY8" fmla="*/ 463415 h 550100"/>
              <a:gd name="connsiteX9" fmla="*/ 209230 w 517473"/>
              <a:gd name="connsiteY9" fmla="*/ 412552 h 550100"/>
              <a:gd name="connsiteX10" fmla="*/ 209135 w 517473"/>
              <a:gd name="connsiteY10" fmla="*/ 479893 h 550100"/>
              <a:gd name="connsiteX11" fmla="*/ 138650 w 517473"/>
              <a:gd name="connsiteY11" fmla="*/ 549902 h 550100"/>
              <a:gd name="connsiteX12" fmla="*/ 107598 w 517473"/>
              <a:gd name="connsiteY12" fmla="*/ 549902 h 550100"/>
              <a:gd name="connsiteX13" fmla="*/ 251 w 517473"/>
              <a:gd name="connsiteY13" fmla="*/ 442555 h 550100"/>
              <a:gd name="connsiteX14" fmla="*/ 251 w 517473"/>
              <a:gd name="connsiteY14" fmla="*/ 68128 h 550100"/>
              <a:gd name="connsiteX15" fmla="*/ 67974 w 517473"/>
              <a:gd name="connsiteY15" fmla="*/ 119 h 550100"/>
              <a:gd name="connsiteX16" fmla="*/ 179702 w 517473"/>
              <a:gd name="connsiteY16" fmla="*/ 24 h 550100"/>
              <a:gd name="connsiteX17" fmla="*/ 298289 w 517473"/>
              <a:gd name="connsiteY17" fmla="*/ 85082 h 550100"/>
              <a:gd name="connsiteX18" fmla="*/ 304670 w 517473"/>
              <a:gd name="connsiteY18" fmla="*/ 103561 h 550100"/>
              <a:gd name="connsiteX19" fmla="*/ 307623 w 517473"/>
              <a:gd name="connsiteY19" fmla="*/ 102989 h 550100"/>
              <a:gd name="connsiteX20" fmla="*/ 335627 w 517473"/>
              <a:gd name="connsiteY20" fmla="*/ 351401 h 550100"/>
              <a:gd name="connsiteX21" fmla="*/ 332007 w 517473"/>
              <a:gd name="connsiteY21" fmla="*/ 352163 h 550100"/>
              <a:gd name="connsiteX22" fmla="*/ 326959 w 517473"/>
              <a:gd name="connsiteY22" fmla="*/ 337018 h 550100"/>
              <a:gd name="connsiteX23" fmla="*/ 243329 w 517473"/>
              <a:gd name="connsiteY23" fmla="*/ 64699 h 550100"/>
              <a:gd name="connsiteX24" fmla="*/ 202276 w 517473"/>
              <a:gd name="connsiteY24" fmla="*/ 28408 h 550100"/>
              <a:gd name="connsiteX25" fmla="*/ 63688 w 517473"/>
              <a:gd name="connsiteY25" fmla="*/ 28599 h 550100"/>
              <a:gd name="connsiteX26" fmla="*/ 29017 w 517473"/>
              <a:gd name="connsiteY26" fmla="*/ 62984 h 550100"/>
              <a:gd name="connsiteX27" fmla="*/ 29112 w 517473"/>
              <a:gd name="connsiteY27" fmla="*/ 449794 h 550100"/>
              <a:gd name="connsiteX28" fmla="*/ 62545 w 517473"/>
              <a:gd name="connsiteY28" fmla="*/ 483894 h 550100"/>
              <a:gd name="connsiteX29" fmla="*/ 114266 w 517473"/>
              <a:gd name="connsiteY29" fmla="*/ 483989 h 550100"/>
              <a:gd name="connsiteX30" fmla="*/ 149032 w 517473"/>
              <a:gd name="connsiteY30" fmla="*/ 447032 h 550100"/>
              <a:gd name="connsiteX31" fmla="*/ 149127 w 517473"/>
              <a:gd name="connsiteY31" fmla="*/ 349782 h 550100"/>
              <a:gd name="connsiteX32" fmla="*/ 149127 w 517473"/>
              <a:gd name="connsiteY32" fmla="*/ 156139 h 550100"/>
              <a:gd name="connsiteX33" fmla="*/ 157128 w 517473"/>
              <a:gd name="connsiteY33" fmla="*/ 167759 h 550100"/>
              <a:gd name="connsiteX34" fmla="*/ 254664 w 517473"/>
              <a:gd name="connsiteY34" fmla="*/ 448461 h 550100"/>
              <a:gd name="connsiteX35" fmla="*/ 305147 w 517473"/>
              <a:gd name="connsiteY35" fmla="*/ 484084 h 550100"/>
              <a:gd name="connsiteX36" fmla="*/ 412684 w 517473"/>
              <a:gd name="connsiteY36" fmla="*/ 484084 h 550100"/>
              <a:gd name="connsiteX37" fmla="*/ 458023 w 517473"/>
              <a:gd name="connsiteY37" fmla="*/ 438174 h 550100"/>
              <a:gd name="connsiteX38" fmla="*/ 458023 w 517473"/>
              <a:gd name="connsiteY38" fmla="*/ 231291 h 550100"/>
              <a:gd name="connsiteX39" fmla="*/ 457927 w 517473"/>
              <a:gd name="connsiteY39" fmla="*/ 69937 h 550100"/>
              <a:gd name="connsiteX40" fmla="*/ 417256 w 517473"/>
              <a:gd name="connsiteY40" fmla="*/ 28218 h 550100"/>
              <a:gd name="connsiteX41" fmla="*/ 382109 w 517473"/>
              <a:gd name="connsiteY41" fmla="*/ 28218 h 550100"/>
              <a:gd name="connsiteX42" fmla="*/ 335531 w 517473"/>
              <a:gd name="connsiteY42" fmla="*/ 74224 h 550100"/>
              <a:gd name="connsiteX43" fmla="*/ 335627 w 517473"/>
              <a:gd name="connsiteY43" fmla="*/ 351401 h 55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7473" h="550100">
                <a:moveTo>
                  <a:pt x="307623" y="102989"/>
                </a:moveTo>
                <a:cubicBezTo>
                  <a:pt x="307623" y="89464"/>
                  <a:pt x="307052" y="75938"/>
                  <a:pt x="307718" y="62508"/>
                </a:cubicBezTo>
                <a:cubicBezTo>
                  <a:pt x="309909" y="22693"/>
                  <a:pt x="332769" y="881"/>
                  <a:pt x="372584" y="214"/>
                </a:cubicBezTo>
                <a:cubicBezTo>
                  <a:pt x="384299" y="24"/>
                  <a:pt x="396015" y="119"/>
                  <a:pt x="407731" y="119"/>
                </a:cubicBezTo>
                <a:cubicBezTo>
                  <a:pt x="472977" y="119"/>
                  <a:pt x="517268" y="44506"/>
                  <a:pt x="517364" y="110514"/>
                </a:cubicBezTo>
                <a:cubicBezTo>
                  <a:pt x="517554" y="233291"/>
                  <a:pt x="517459" y="355973"/>
                  <a:pt x="517364" y="478750"/>
                </a:cubicBezTo>
                <a:cubicBezTo>
                  <a:pt x="517268" y="526947"/>
                  <a:pt x="494885" y="549426"/>
                  <a:pt x="446307" y="549902"/>
                </a:cubicBezTo>
                <a:cubicBezTo>
                  <a:pt x="415922" y="550283"/>
                  <a:pt x="385633" y="549997"/>
                  <a:pt x="355248" y="549997"/>
                </a:cubicBezTo>
                <a:cubicBezTo>
                  <a:pt x="289049" y="549997"/>
                  <a:pt x="254283" y="526090"/>
                  <a:pt x="230185" y="463415"/>
                </a:cubicBezTo>
                <a:cubicBezTo>
                  <a:pt x="223613" y="446461"/>
                  <a:pt x="217898" y="429125"/>
                  <a:pt x="209230" y="412552"/>
                </a:cubicBezTo>
                <a:cubicBezTo>
                  <a:pt x="209230" y="435031"/>
                  <a:pt x="209611" y="457510"/>
                  <a:pt x="209135" y="479893"/>
                </a:cubicBezTo>
                <a:cubicBezTo>
                  <a:pt x="208182" y="526947"/>
                  <a:pt x="185703" y="549045"/>
                  <a:pt x="138650" y="549902"/>
                </a:cubicBezTo>
                <a:cubicBezTo>
                  <a:pt x="128267" y="550093"/>
                  <a:pt x="117980" y="549997"/>
                  <a:pt x="107598" y="549902"/>
                </a:cubicBezTo>
                <a:cubicBezTo>
                  <a:pt x="47210" y="549712"/>
                  <a:pt x="442" y="503420"/>
                  <a:pt x="251" y="442555"/>
                </a:cubicBezTo>
                <a:cubicBezTo>
                  <a:pt x="-130" y="317778"/>
                  <a:pt x="-34" y="192905"/>
                  <a:pt x="251" y="68128"/>
                </a:cubicBezTo>
                <a:cubicBezTo>
                  <a:pt x="347" y="23836"/>
                  <a:pt x="24064" y="405"/>
                  <a:pt x="67974" y="119"/>
                </a:cubicBezTo>
                <a:cubicBezTo>
                  <a:pt x="105217" y="-71"/>
                  <a:pt x="142460" y="24"/>
                  <a:pt x="179702" y="24"/>
                </a:cubicBezTo>
                <a:cubicBezTo>
                  <a:pt x="243043" y="24"/>
                  <a:pt x="277143" y="24503"/>
                  <a:pt x="298289" y="85082"/>
                </a:cubicBezTo>
                <a:cubicBezTo>
                  <a:pt x="300384" y="91178"/>
                  <a:pt x="302575" y="97369"/>
                  <a:pt x="304670" y="103561"/>
                </a:cubicBezTo>
                <a:cubicBezTo>
                  <a:pt x="305718" y="103465"/>
                  <a:pt x="306671" y="103275"/>
                  <a:pt x="307623" y="102989"/>
                </a:cubicBezTo>
                <a:close/>
                <a:moveTo>
                  <a:pt x="335627" y="351401"/>
                </a:moveTo>
                <a:cubicBezTo>
                  <a:pt x="334388" y="351687"/>
                  <a:pt x="333245" y="351877"/>
                  <a:pt x="332007" y="352163"/>
                </a:cubicBezTo>
                <a:cubicBezTo>
                  <a:pt x="330293" y="347115"/>
                  <a:pt x="328578" y="342162"/>
                  <a:pt x="326959" y="337018"/>
                </a:cubicBezTo>
                <a:cubicBezTo>
                  <a:pt x="299051" y="246245"/>
                  <a:pt x="271047" y="155567"/>
                  <a:pt x="243329" y="64699"/>
                </a:cubicBezTo>
                <a:cubicBezTo>
                  <a:pt x="236948" y="43744"/>
                  <a:pt x="226660" y="28408"/>
                  <a:pt x="202276" y="28408"/>
                </a:cubicBezTo>
                <a:cubicBezTo>
                  <a:pt x="156080" y="28408"/>
                  <a:pt x="109884" y="28027"/>
                  <a:pt x="63688" y="28599"/>
                </a:cubicBezTo>
                <a:cubicBezTo>
                  <a:pt x="40256" y="28885"/>
                  <a:pt x="29017" y="40029"/>
                  <a:pt x="29017" y="62984"/>
                </a:cubicBezTo>
                <a:cubicBezTo>
                  <a:pt x="28731" y="191953"/>
                  <a:pt x="28731" y="320826"/>
                  <a:pt x="29112" y="449794"/>
                </a:cubicBezTo>
                <a:cubicBezTo>
                  <a:pt x="29207" y="471416"/>
                  <a:pt x="40733" y="482751"/>
                  <a:pt x="62545" y="483894"/>
                </a:cubicBezTo>
                <a:cubicBezTo>
                  <a:pt x="79690" y="484751"/>
                  <a:pt x="97025" y="484656"/>
                  <a:pt x="114266" y="483989"/>
                </a:cubicBezTo>
                <a:cubicBezTo>
                  <a:pt x="137888" y="483037"/>
                  <a:pt x="148841" y="471416"/>
                  <a:pt x="149032" y="447032"/>
                </a:cubicBezTo>
                <a:cubicBezTo>
                  <a:pt x="149413" y="414647"/>
                  <a:pt x="149127" y="382262"/>
                  <a:pt x="149127" y="349782"/>
                </a:cubicBezTo>
                <a:cubicBezTo>
                  <a:pt x="149127" y="285202"/>
                  <a:pt x="149127" y="220718"/>
                  <a:pt x="149127" y="156139"/>
                </a:cubicBezTo>
                <a:cubicBezTo>
                  <a:pt x="153794" y="159472"/>
                  <a:pt x="155699" y="163568"/>
                  <a:pt x="157128" y="167759"/>
                </a:cubicBezTo>
                <a:cubicBezTo>
                  <a:pt x="189704" y="261295"/>
                  <a:pt x="222089" y="354925"/>
                  <a:pt x="254664" y="448461"/>
                </a:cubicBezTo>
                <a:cubicBezTo>
                  <a:pt x="264570" y="476845"/>
                  <a:pt x="274952" y="483989"/>
                  <a:pt x="305147" y="484084"/>
                </a:cubicBezTo>
                <a:cubicBezTo>
                  <a:pt x="340960" y="484180"/>
                  <a:pt x="376870" y="484180"/>
                  <a:pt x="412684" y="484084"/>
                </a:cubicBezTo>
                <a:cubicBezTo>
                  <a:pt x="447926" y="483989"/>
                  <a:pt x="458023" y="473797"/>
                  <a:pt x="458023" y="438174"/>
                </a:cubicBezTo>
                <a:cubicBezTo>
                  <a:pt x="458118" y="369213"/>
                  <a:pt x="458023" y="300252"/>
                  <a:pt x="458023" y="231291"/>
                </a:cubicBezTo>
                <a:cubicBezTo>
                  <a:pt x="458023" y="177475"/>
                  <a:pt x="458213" y="123754"/>
                  <a:pt x="457927" y="69937"/>
                </a:cubicBezTo>
                <a:cubicBezTo>
                  <a:pt x="457832" y="39076"/>
                  <a:pt x="447545" y="28789"/>
                  <a:pt x="417256" y="28218"/>
                </a:cubicBezTo>
                <a:cubicBezTo>
                  <a:pt x="405540" y="28027"/>
                  <a:pt x="393824" y="28123"/>
                  <a:pt x="382109" y="28218"/>
                </a:cubicBezTo>
                <a:cubicBezTo>
                  <a:pt x="344485" y="28313"/>
                  <a:pt x="335531" y="37171"/>
                  <a:pt x="335531" y="74224"/>
                </a:cubicBezTo>
                <a:cubicBezTo>
                  <a:pt x="335531" y="166711"/>
                  <a:pt x="335627" y="259009"/>
                  <a:pt x="335627" y="35140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" name="Gráfico 2">
            <a:extLst>
              <a:ext uri="{FF2B5EF4-FFF2-40B4-BE49-F238E27FC236}">
                <a16:creationId xmlns:a16="http://schemas.microsoft.com/office/drawing/2014/main" id="{6337A515-ED9A-402E-BC38-0EC6C3B1DF3A}"/>
              </a:ext>
            </a:extLst>
          </p:cNvPr>
          <p:cNvSpPr/>
          <p:nvPr/>
        </p:nvSpPr>
        <p:spPr>
          <a:xfrm>
            <a:off x="7429295" y="438144"/>
            <a:ext cx="752002" cy="846754"/>
          </a:xfrm>
          <a:custGeom>
            <a:avLst/>
            <a:gdLst>
              <a:gd name="connsiteX0" fmla="*/ 425338 w 507460"/>
              <a:gd name="connsiteY0" fmla="*/ 224568 h 571400"/>
              <a:gd name="connsiteX1" fmla="*/ 507253 w 507460"/>
              <a:gd name="connsiteY1" fmla="*/ 344869 h 571400"/>
              <a:gd name="connsiteX2" fmla="*/ 506682 w 507460"/>
              <a:gd name="connsiteY2" fmla="*/ 485458 h 571400"/>
              <a:gd name="connsiteX3" fmla="*/ 403431 w 507460"/>
              <a:gd name="connsiteY3" fmla="*/ 553752 h 571400"/>
              <a:gd name="connsiteX4" fmla="*/ 367426 w 507460"/>
              <a:gd name="connsiteY4" fmla="*/ 554609 h 571400"/>
              <a:gd name="connsiteX5" fmla="*/ 118728 w 507460"/>
              <a:gd name="connsiteY5" fmla="*/ 517366 h 571400"/>
              <a:gd name="connsiteX6" fmla="*/ 62912 w 507460"/>
              <a:gd name="connsiteY6" fmla="*/ 90646 h 571400"/>
              <a:gd name="connsiteX7" fmla="*/ 441912 w 507460"/>
              <a:gd name="connsiteY7" fmla="*/ 80645 h 571400"/>
              <a:gd name="connsiteX8" fmla="*/ 471249 w 507460"/>
              <a:gd name="connsiteY8" fmla="*/ 115411 h 571400"/>
              <a:gd name="connsiteX9" fmla="*/ 457247 w 507460"/>
              <a:gd name="connsiteY9" fmla="*/ 204756 h 571400"/>
              <a:gd name="connsiteX10" fmla="*/ 425338 w 507460"/>
              <a:gd name="connsiteY10" fmla="*/ 224568 h 571400"/>
              <a:gd name="connsiteX11" fmla="*/ 344852 w 507460"/>
              <a:gd name="connsiteY11" fmla="*/ 350774 h 571400"/>
              <a:gd name="connsiteX12" fmla="*/ 323516 w 507460"/>
              <a:gd name="connsiteY12" fmla="*/ 376492 h 571400"/>
              <a:gd name="connsiteX13" fmla="*/ 183117 w 507460"/>
              <a:gd name="connsiteY13" fmla="*/ 347917 h 571400"/>
              <a:gd name="connsiteX14" fmla="*/ 182546 w 507460"/>
              <a:gd name="connsiteY14" fmla="*/ 186182 h 571400"/>
              <a:gd name="connsiteX15" fmla="*/ 314562 w 507460"/>
              <a:gd name="connsiteY15" fmla="*/ 154559 h 571400"/>
              <a:gd name="connsiteX16" fmla="*/ 388476 w 507460"/>
              <a:gd name="connsiteY16" fmla="*/ 157607 h 571400"/>
              <a:gd name="connsiteX17" fmla="*/ 408002 w 507460"/>
              <a:gd name="connsiteY17" fmla="*/ 146082 h 571400"/>
              <a:gd name="connsiteX18" fmla="*/ 415908 w 507460"/>
              <a:gd name="connsiteY18" fmla="*/ 94171 h 571400"/>
              <a:gd name="connsiteX19" fmla="*/ 390667 w 507460"/>
              <a:gd name="connsiteY19" fmla="*/ 69787 h 571400"/>
              <a:gd name="connsiteX20" fmla="*/ 90058 w 507460"/>
              <a:gd name="connsiteY20" fmla="*/ 102553 h 571400"/>
              <a:gd name="connsiteX21" fmla="*/ 61674 w 507460"/>
              <a:gd name="connsiteY21" fmla="*/ 405829 h 571400"/>
              <a:gd name="connsiteX22" fmla="*/ 361901 w 507460"/>
              <a:gd name="connsiteY22" fmla="*/ 469551 h 571400"/>
              <a:gd name="connsiteX23" fmla="*/ 371426 w 507460"/>
              <a:gd name="connsiteY23" fmla="*/ 482695 h 571400"/>
              <a:gd name="connsiteX24" fmla="*/ 425719 w 507460"/>
              <a:gd name="connsiteY24" fmla="*/ 492125 h 571400"/>
              <a:gd name="connsiteX25" fmla="*/ 446865 w 507460"/>
              <a:gd name="connsiteY25" fmla="*/ 460312 h 571400"/>
              <a:gd name="connsiteX26" fmla="*/ 446674 w 507460"/>
              <a:gd name="connsiteY26" fmla="*/ 286480 h 571400"/>
              <a:gd name="connsiteX27" fmla="*/ 414480 w 507460"/>
              <a:gd name="connsiteY27" fmla="*/ 253810 h 571400"/>
              <a:gd name="connsiteX28" fmla="*/ 308942 w 507460"/>
              <a:gd name="connsiteY28" fmla="*/ 253810 h 571400"/>
              <a:gd name="connsiteX29" fmla="*/ 277129 w 507460"/>
              <a:gd name="connsiteY29" fmla="*/ 284861 h 571400"/>
              <a:gd name="connsiteX30" fmla="*/ 332850 w 507460"/>
              <a:gd name="connsiteY30" fmla="*/ 348679 h 571400"/>
              <a:gd name="connsiteX31" fmla="*/ 344852 w 507460"/>
              <a:gd name="connsiteY31" fmla="*/ 350774 h 571400"/>
              <a:gd name="connsiteX32" fmla="*/ 271033 w 507460"/>
              <a:gd name="connsiteY32" fmla="*/ 364395 h 571400"/>
              <a:gd name="connsiteX33" fmla="*/ 253221 w 507460"/>
              <a:gd name="connsiteY33" fmla="*/ 265716 h 571400"/>
              <a:gd name="connsiteX34" fmla="*/ 341708 w 507460"/>
              <a:gd name="connsiteY34" fmla="*/ 224568 h 571400"/>
              <a:gd name="connsiteX35" fmla="*/ 233124 w 507460"/>
              <a:gd name="connsiteY35" fmla="*/ 250095 h 571400"/>
              <a:gd name="connsiteX36" fmla="*/ 227123 w 507460"/>
              <a:gd name="connsiteY36" fmla="*/ 329438 h 571400"/>
              <a:gd name="connsiteX37" fmla="*/ 271033 w 507460"/>
              <a:gd name="connsiteY37" fmla="*/ 364395 h 5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7460" h="571400">
                <a:moveTo>
                  <a:pt x="425338" y="224568"/>
                </a:moveTo>
                <a:cubicBezTo>
                  <a:pt x="475535" y="242951"/>
                  <a:pt x="510491" y="290195"/>
                  <a:pt x="507253" y="344869"/>
                </a:cubicBezTo>
                <a:cubicBezTo>
                  <a:pt x="504491" y="391541"/>
                  <a:pt x="506872" y="438595"/>
                  <a:pt x="506682" y="485458"/>
                </a:cubicBezTo>
                <a:cubicBezTo>
                  <a:pt x="506396" y="547561"/>
                  <a:pt x="461247" y="578041"/>
                  <a:pt x="403431" y="553752"/>
                </a:cubicBezTo>
                <a:cubicBezTo>
                  <a:pt x="389810" y="548037"/>
                  <a:pt x="380380" y="549847"/>
                  <a:pt x="367426" y="554609"/>
                </a:cubicBezTo>
                <a:cubicBezTo>
                  <a:pt x="278082" y="587185"/>
                  <a:pt x="194452" y="571087"/>
                  <a:pt x="118728" y="517366"/>
                </a:cubicBezTo>
                <a:cubicBezTo>
                  <a:pt x="-13955" y="423069"/>
                  <a:pt x="-39577" y="214376"/>
                  <a:pt x="62912" y="90646"/>
                </a:cubicBezTo>
                <a:cubicBezTo>
                  <a:pt x="148256" y="-12414"/>
                  <a:pt x="340089" y="-42894"/>
                  <a:pt x="441912" y="80645"/>
                </a:cubicBezTo>
                <a:cubicBezTo>
                  <a:pt x="451532" y="92361"/>
                  <a:pt x="462009" y="103315"/>
                  <a:pt x="471249" y="115411"/>
                </a:cubicBezTo>
                <a:cubicBezTo>
                  <a:pt x="495728" y="147415"/>
                  <a:pt x="490394" y="181324"/>
                  <a:pt x="457247" y="204756"/>
                </a:cubicBezTo>
                <a:cubicBezTo>
                  <a:pt x="447817" y="211423"/>
                  <a:pt x="437530" y="217043"/>
                  <a:pt x="425338" y="224568"/>
                </a:cubicBezTo>
                <a:close/>
                <a:moveTo>
                  <a:pt x="344852" y="350774"/>
                </a:moveTo>
                <a:cubicBezTo>
                  <a:pt x="336184" y="361442"/>
                  <a:pt x="331041" y="370491"/>
                  <a:pt x="323516" y="376492"/>
                </a:cubicBezTo>
                <a:cubicBezTo>
                  <a:pt x="281891" y="409543"/>
                  <a:pt x="206263" y="395256"/>
                  <a:pt x="183117" y="347917"/>
                </a:cubicBezTo>
                <a:cubicBezTo>
                  <a:pt x="157305" y="294958"/>
                  <a:pt x="157114" y="239332"/>
                  <a:pt x="182546" y="186182"/>
                </a:cubicBezTo>
                <a:cubicBezTo>
                  <a:pt x="204644" y="139986"/>
                  <a:pt x="275319" y="122460"/>
                  <a:pt x="314562" y="154559"/>
                </a:cubicBezTo>
                <a:cubicBezTo>
                  <a:pt x="340947" y="176086"/>
                  <a:pt x="362854" y="176371"/>
                  <a:pt x="388476" y="157607"/>
                </a:cubicBezTo>
                <a:cubicBezTo>
                  <a:pt x="394572" y="153130"/>
                  <a:pt x="401811" y="150273"/>
                  <a:pt x="408002" y="146082"/>
                </a:cubicBezTo>
                <a:cubicBezTo>
                  <a:pt x="430100" y="131128"/>
                  <a:pt x="432863" y="114268"/>
                  <a:pt x="415908" y="94171"/>
                </a:cubicBezTo>
                <a:cubicBezTo>
                  <a:pt x="408383" y="85312"/>
                  <a:pt x="399811" y="77026"/>
                  <a:pt x="390667" y="69787"/>
                </a:cubicBezTo>
                <a:cubicBezTo>
                  <a:pt x="305799" y="2731"/>
                  <a:pt x="167210" y="17971"/>
                  <a:pt x="90058" y="102553"/>
                </a:cubicBezTo>
                <a:cubicBezTo>
                  <a:pt x="19192" y="180181"/>
                  <a:pt x="6809" y="312007"/>
                  <a:pt x="61674" y="405829"/>
                </a:cubicBezTo>
                <a:cubicBezTo>
                  <a:pt x="120252" y="506127"/>
                  <a:pt x="256460" y="535083"/>
                  <a:pt x="361901" y="469551"/>
                </a:cubicBezTo>
                <a:cubicBezTo>
                  <a:pt x="365045" y="473932"/>
                  <a:pt x="367616" y="478885"/>
                  <a:pt x="371426" y="482695"/>
                </a:cubicBezTo>
                <a:cubicBezTo>
                  <a:pt x="387143" y="498412"/>
                  <a:pt x="406955" y="496602"/>
                  <a:pt x="425719" y="492125"/>
                </a:cubicBezTo>
                <a:cubicBezTo>
                  <a:pt x="440864" y="488506"/>
                  <a:pt x="446865" y="475552"/>
                  <a:pt x="446865" y="460312"/>
                </a:cubicBezTo>
                <a:cubicBezTo>
                  <a:pt x="446865" y="402400"/>
                  <a:pt x="447246" y="344392"/>
                  <a:pt x="446674" y="286480"/>
                </a:cubicBezTo>
                <a:cubicBezTo>
                  <a:pt x="446483" y="265906"/>
                  <a:pt x="434863" y="254191"/>
                  <a:pt x="414480" y="253810"/>
                </a:cubicBezTo>
                <a:cubicBezTo>
                  <a:pt x="379332" y="253143"/>
                  <a:pt x="344090" y="253143"/>
                  <a:pt x="308942" y="253810"/>
                </a:cubicBezTo>
                <a:cubicBezTo>
                  <a:pt x="289416" y="254191"/>
                  <a:pt x="279034" y="265335"/>
                  <a:pt x="277129" y="284861"/>
                </a:cubicBezTo>
                <a:cubicBezTo>
                  <a:pt x="271985" y="336677"/>
                  <a:pt x="281034" y="346964"/>
                  <a:pt x="332850" y="348679"/>
                </a:cubicBezTo>
                <a:cubicBezTo>
                  <a:pt x="334946" y="348679"/>
                  <a:pt x="336946" y="349345"/>
                  <a:pt x="344852" y="350774"/>
                </a:cubicBezTo>
                <a:close/>
                <a:moveTo>
                  <a:pt x="271033" y="364395"/>
                </a:moveTo>
                <a:cubicBezTo>
                  <a:pt x="242839" y="333724"/>
                  <a:pt x="243315" y="299244"/>
                  <a:pt x="253221" y="265716"/>
                </a:cubicBezTo>
                <a:cubicBezTo>
                  <a:pt x="265413" y="224187"/>
                  <a:pt x="302847" y="223615"/>
                  <a:pt x="341708" y="224568"/>
                </a:cubicBezTo>
                <a:cubicBezTo>
                  <a:pt x="301513" y="190468"/>
                  <a:pt x="245411" y="204565"/>
                  <a:pt x="233124" y="250095"/>
                </a:cubicBezTo>
                <a:cubicBezTo>
                  <a:pt x="226361" y="275336"/>
                  <a:pt x="226361" y="303054"/>
                  <a:pt x="227123" y="329438"/>
                </a:cubicBezTo>
                <a:cubicBezTo>
                  <a:pt x="228075" y="357918"/>
                  <a:pt x="239315" y="365538"/>
                  <a:pt x="271033" y="36439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" name="Gráfico 2">
            <a:extLst>
              <a:ext uri="{FF2B5EF4-FFF2-40B4-BE49-F238E27FC236}">
                <a16:creationId xmlns:a16="http://schemas.microsoft.com/office/drawing/2014/main" id="{E96963BE-31F4-4B9D-8528-267AAEBF5DB6}"/>
              </a:ext>
            </a:extLst>
          </p:cNvPr>
          <p:cNvSpPr/>
          <p:nvPr/>
        </p:nvSpPr>
        <p:spPr>
          <a:xfrm>
            <a:off x="5454547" y="452881"/>
            <a:ext cx="639390" cy="815962"/>
          </a:xfrm>
          <a:custGeom>
            <a:avLst/>
            <a:gdLst>
              <a:gd name="connsiteX0" fmla="*/ 347556 w 431468"/>
              <a:gd name="connsiteY0" fmla="*/ 195001 h 550621"/>
              <a:gd name="connsiteX1" fmla="*/ 397657 w 431468"/>
              <a:gd name="connsiteY1" fmla="*/ 277487 h 550621"/>
              <a:gd name="connsiteX2" fmla="*/ 376607 w 431468"/>
              <a:gd name="connsiteY2" fmla="*/ 358640 h 550621"/>
              <a:gd name="connsiteX3" fmla="*/ 402039 w 431468"/>
              <a:gd name="connsiteY3" fmla="*/ 394454 h 550621"/>
              <a:gd name="connsiteX4" fmla="*/ 429090 w 431468"/>
              <a:gd name="connsiteY4" fmla="*/ 502372 h 550621"/>
              <a:gd name="connsiteX5" fmla="*/ 374226 w 431468"/>
              <a:gd name="connsiteY5" fmla="*/ 549712 h 550621"/>
              <a:gd name="connsiteX6" fmla="*/ 88857 w 431468"/>
              <a:gd name="connsiteY6" fmla="*/ 549521 h 550621"/>
              <a:gd name="connsiteX7" fmla="*/ 655 w 431468"/>
              <a:gd name="connsiteY7" fmla="*/ 449604 h 550621"/>
              <a:gd name="connsiteX8" fmla="*/ 560 w 431468"/>
              <a:gd name="connsiteY8" fmla="*/ 64889 h 550621"/>
              <a:gd name="connsiteX9" fmla="*/ 65902 w 431468"/>
              <a:gd name="connsiteY9" fmla="*/ 500 h 550621"/>
              <a:gd name="connsiteX10" fmla="*/ 332697 w 431468"/>
              <a:gd name="connsiteY10" fmla="*/ 500 h 550621"/>
              <a:gd name="connsiteX11" fmla="*/ 430328 w 431468"/>
              <a:gd name="connsiteY11" fmla="*/ 95941 h 550621"/>
              <a:gd name="connsiteX12" fmla="*/ 430709 w 431468"/>
              <a:gd name="connsiteY12" fmla="*/ 120706 h 550621"/>
              <a:gd name="connsiteX13" fmla="*/ 359938 w 431468"/>
              <a:gd name="connsiteY13" fmla="*/ 193762 h 550621"/>
              <a:gd name="connsiteX14" fmla="*/ 347556 w 431468"/>
              <a:gd name="connsiteY14" fmla="*/ 195001 h 550621"/>
              <a:gd name="connsiteX15" fmla="*/ 150388 w 431468"/>
              <a:gd name="connsiteY15" fmla="*/ 127849 h 550621"/>
              <a:gd name="connsiteX16" fmla="*/ 330411 w 431468"/>
              <a:gd name="connsiteY16" fmla="*/ 127754 h 550621"/>
              <a:gd name="connsiteX17" fmla="*/ 371368 w 431468"/>
              <a:gd name="connsiteY17" fmla="*/ 86225 h 550621"/>
              <a:gd name="connsiteX18" fmla="*/ 371368 w 431468"/>
              <a:gd name="connsiteY18" fmla="*/ 65556 h 550621"/>
              <a:gd name="connsiteX19" fmla="*/ 333840 w 431468"/>
              <a:gd name="connsiteY19" fmla="*/ 28980 h 550621"/>
              <a:gd name="connsiteX20" fmla="*/ 67045 w 431468"/>
              <a:gd name="connsiteY20" fmla="*/ 28980 h 550621"/>
              <a:gd name="connsiteX21" fmla="*/ 28754 w 431468"/>
              <a:gd name="connsiteY21" fmla="*/ 66508 h 550621"/>
              <a:gd name="connsiteX22" fmla="*/ 28754 w 431468"/>
              <a:gd name="connsiteY22" fmla="*/ 447032 h 550621"/>
              <a:gd name="connsiteX23" fmla="*/ 64949 w 431468"/>
              <a:gd name="connsiteY23" fmla="*/ 484275 h 550621"/>
              <a:gd name="connsiteX24" fmla="*/ 335840 w 431468"/>
              <a:gd name="connsiteY24" fmla="*/ 483989 h 550621"/>
              <a:gd name="connsiteX25" fmla="*/ 361558 w 431468"/>
              <a:gd name="connsiteY25" fmla="*/ 474274 h 550621"/>
              <a:gd name="connsiteX26" fmla="*/ 367939 w 431468"/>
              <a:gd name="connsiteY26" fmla="*/ 407218 h 550621"/>
              <a:gd name="connsiteX27" fmla="*/ 327458 w 431468"/>
              <a:gd name="connsiteY27" fmla="*/ 386644 h 550621"/>
              <a:gd name="connsiteX28" fmla="*/ 172391 w 431468"/>
              <a:gd name="connsiteY28" fmla="*/ 386548 h 550621"/>
              <a:gd name="connsiteX29" fmla="*/ 151246 w 431468"/>
              <a:gd name="connsiteY29" fmla="*/ 385501 h 550621"/>
              <a:gd name="connsiteX30" fmla="*/ 151246 w 431468"/>
              <a:gd name="connsiteY30" fmla="*/ 305681 h 550621"/>
              <a:gd name="connsiteX31" fmla="*/ 301264 w 431468"/>
              <a:gd name="connsiteY31" fmla="*/ 305586 h 550621"/>
              <a:gd name="connsiteX32" fmla="*/ 338412 w 431468"/>
              <a:gd name="connsiteY32" fmla="*/ 268819 h 550621"/>
              <a:gd name="connsiteX33" fmla="*/ 338412 w 431468"/>
              <a:gd name="connsiteY33" fmla="*/ 250246 h 550621"/>
              <a:gd name="connsiteX34" fmla="*/ 296407 w 431468"/>
              <a:gd name="connsiteY34" fmla="*/ 207383 h 550621"/>
              <a:gd name="connsiteX35" fmla="*/ 178487 w 431468"/>
              <a:gd name="connsiteY35" fmla="*/ 207288 h 550621"/>
              <a:gd name="connsiteX36" fmla="*/ 150103 w 431468"/>
              <a:gd name="connsiteY36" fmla="*/ 207288 h 550621"/>
              <a:gd name="connsiteX37" fmla="*/ 150388 w 431468"/>
              <a:gd name="connsiteY37" fmla="*/ 127849 h 55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31468" h="550621">
                <a:moveTo>
                  <a:pt x="347556" y="195001"/>
                </a:moveTo>
                <a:cubicBezTo>
                  <a:pt x="371559" y="220337"/>
                  <a:pt x="397181" y="241578"/>
                  <a:pt x="397657" y="277487"/>
                </a:cubicBezTo>
                <a:cubicBezTo>
                  <a:pt x="398134" y="309301"/>
                  <a:pt x="401944" y="341971"/>
                  <a:pt x="376607" y="358640"/>
                </a:cubicBezTo>
                <a:cubicBezTo>
                  <a:pt x="384704" y="370165"/>
                  <a:pt x="391657" y="383977"/>
                  <a:pt x="402039" y="394454"/>
                </a:cubicBezTo>
                <a:cubicBezTo>
                  <a:pt x="432900" y="425410"/>
                  <a:pt x="434424" y="463320"/>
                  <a:pt x="429090" y="502372"/>
                </a:cubicBezTo>
                <a:cubicBezTo>
                  <a:pt x="425375" y="529519"/>
                  <a:pt x="402801" y="549426"/>
                  <a:pt x="374226" y="549712"/>
                </a:cubicBezTo>
                <a:cubicBezTo>
                  <a:pt x="279071" y="550664"/>
                  <a:pt x="183916" y="551236"/>
                  <a:pt x="88857" y="549521"/>
                </a:cubicBezTo>
                <a:cubicBezTo>
                  <a:pt x="44471" y="548759"/>
                  <a:pt x="1037" y="498753"/>
                  <a:pt x="655" y="449604"/>
                </a:cubicBezTo>
                <a:cubicBezTo>
                  <a:pt x="-297" y="321397"/>
                  <a:pt x="-107" y="193096"/>
                  <a:pt x="560" y="64889"/>
                </a:cubicBezTo>
                <a:cubicBezTo>
                  <a:pt x="751" y="24694"/>
                  <a:pt x="25421" y="786"/>
                  <a:pt x="65902" y="500"/>
                </a:cubicBezTo>
                <a:cubicBezTo>
                  <a:pt x="154865" y="-167"/>
                  <a:pt x="243733" y="-167"/>
                  <a:pt x="332697" y="500"/>
                </a:cubicBezTo>
                <a:cubicBezTo>
                  <a:pt x="380322" y="881"/>
                  <a:pt x="426709" y="46982"/>
                  <a:pt x="430328" y="95941"/>
                </a:cubicBezTo>
                <a:cubicBezTo>
                  <a:pt x="430900" y="104132"/>
                  <a:pt x="430805" y="112514"/>
                  <a:pt x="430709" y="120706"/>
                </a:cubicBezTo>
                <a:cubicBezTo>
                  <a:pt x="430519" y="171379"/>
                  <a:pt x="410135" y="192429"/>
                  <a:pt x="359938" y="193762"/>
                </a:cubicBezTo>
                <a:cubicBezTo>
                  <a:pt x="356890" y="194048"/>
                  <a:pt x="353747" y="194429"/>
                  <a:pt x="347556" y="195001"/>
                </a:cubicBezTo>
                <a:close/>
                <a:moveTo>
                  <a:pt x="150388" y="127849"/>
                </a:moveTo>
                <a:cubicBezTo>
                  <a:pt x="211920" y="127849"/>
                  <a:pt x="271165" y="128040"/>
                  <a:pt x="330411" y="127754"/>
                </a:cubicBezTo>
                <a:cubicBezTo>
                  <a:pt x="360320" y="127659"/>
                  <a:pt x="371083" y="116515"/>
                  <a:pt x="371368" y="86225"/>
                </a:cubicBezTo>
                <a:cubicBezTo>
                  <a:pt x="371464" y="79367"/>
                  <a:pt x="371559" y="72414"/>
                  <a:pt x="371368" y="65556"/>
                </a:cubicBezTo>
                <a:cubicBezTo>
                  <a:pt x="370321" y="40696"/>
                  <a:pt x="359081" y="29075"/>
                  <a:pt x="333840" y="28980"/>
                </a:cubicBezTo>
                <a:cubicBezTo>
                  <a:pt x="244876" y="28694"/>
                  <a:pt x="156008" y="28694"/>
                  <a:pt x="67045" y="28980"/>
                </a:cubicBezTo>
                <a:cubicBezTo>
                  <a:pt x="40375" y="29075"/>
                  <a:pt x="28754" y="40410"/>
                  <a:pt x="28754" y="66508"/>
                </a:cubicBezTo>
                <a:cubicBezTo>
                  <a:pt x="28564" y="193381"/>
                  <a:pt x="28564" y="320159"/>
                  <a:pt x="28754" y="447032"/>
                </a:cubicBezTo>
                <a:cubicBezTo>
                  <a:pt x="28754" y="472750"/>
                  <a:pt x="39803" y="484180"/>
                  <a:pt x="64949" y="484275"/>
                </a:cubicBezTo>
                <a:cubicBezTo>
                  <a:pt x="155246" y="484561"/>
                  <a:pt x="245543" y="484656"/>
                  <a:pt x="335840" y="483989"/>
                </a:cubicBezTo>
                <a:cubicBezTo>
                  <a:pt x="344603" y="483894"/>
                  <a:pt x="356509" y="480560"/>
                  <a:pt x="361558" y="474274"/>
                </a:cubicBezTo>
                <a:cubicBezTo>
                  <a:pt x="377941" y="454176"/>
                  <a:pt x="373559" y="429792"/>
                  <a:pt x="367939" y="407218"/>
                </a:cubicBezTo>
                <a:cubicBezTo>
                  <a:pt x="362987" y="387215"/>
                  <a:pt x="344508" y="386644"/>
                  <a:pt x="327458" y="386644"/>
                </a:cubicBezTo>
                <a:cubicBezTo>
                  <a:pt x="275738" y="386644"/>
                  <a:pt x="224017" y="386644"/>
                  <a:pt x="172391" y="386548"/>
                </a:cubicBezTo>
                <a:cubicBezTo>
                  <a:pt x="165152" y="386548"/>
                  <a:pt x="157913" y="385882"/>
                  <a:pt x="151246" y="385501"/>
                </a:cubicBezTo>
                <a:cubicBezTo>
                  <a:pt x="151246" y="357592"/>
                  <a:pt x="151246" y="332446"/>
                  <a:pt x="151246" y="305681"/>
                </a:cubicBezTo>
                <a:cubicBezTo>
                  <a:pt x="202205" y="305681"/>
                  <a:pt x="251734" y="305967"/>
                  <a:pt x="301264" y="305586"/>
                </a:cubicBezTo>
                <a:cubicBezTo>
                  <a:pt x="326315" y="305395"/>
                  <a:pt x="337555" y="293870"/>
                  <a:pt x="338412" y="268819"/>
                </a:cubicBezTo>
                <a:cubicBezTo>
                  <a:pt x="338603" y="262628"/>
                  <a:pt x="338507" y="256437"/>
                  <a:pt x="338412" y="250246"/>
                </a:cubicBezTo>
                <a:cubicBezTo>
                  <a:pt x="338126" y="218908"/>
                  <a:pt x="327363" y="207574"/>
                  <a:pt x="296407" y="207383"/>
                </a:cubicBezTo>
                <a:cubicBezTo>
                  <a:pt x="257068" y="207097"/>
                  <a:pt x="217825" y="207288"/>
                  <a:pt x="178487" y="207288"/>
                </a:cubicBezTo>
                <a:cubicBezTo>
                  <a:pt x="169153" y="207288"/>
                  <a:pt x="159913" y="207288"/>
                  <a:pt x="150103" y="207288"/>
                </a:cubicBezTo>
                <a:cubicBezTo>
                  <a:pt x="150388" y="179570"/>
                  <a:pt x="150388" y="155091"/>
                  <a:pt x="150388" y="12784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" name="Gráfico 2">
            <a:extLst>
              <a:ext uri="{FF2B5EF4-FFF2-40B4-BE49-F238E27FC236}">
                <a16:creationId xmlns:a16="http://schemas.microsoft.com/office/drawing/2014/main" id="{2D21CACE-24E7-495C-9FB5-7B19BA24A660}"/>
              </a:ext>
            </a:extLst>
          </p:cNvPr>
          <p:cNvSpPr/>
          <p:nvPr/>
        </p:nvSpPr>
        <p:spPr>
          <a:xfrm>
            <a:off x="1341282" y="1598431"/>
            <a:ext cx="682537" cy="815668"/>
          </a:xfrm>
          <a:custGeom>
            <a:avLst/>
            <a:gdLst>
              <a:gd name="connsiteX0" fmla="*/ 209445 w 460584"/>
              <a:gd name="connsiteY0" fmla="*/ 165587 h 550423"/>
              <a:gd name="connsiteX1" fmla="*/ 250878 w 460584"/>
              <a:gd name="connsiteY1" fmla="*/ 165587 h 550423"/>
              <a:gd name="connsiteX2" fmla="*/ 250878 w 460584"/>
              <a:gd name="connsiteY2" fmla="*/ 74242 h 550423"/>
              <a:gd name="connsiteX3" fmla="*/ 325078 w 460584"/>
              <a:gd name="connsiteY3" fmla="*/ 138 h 550423"/>
              <a:gd name="connsiteX4" fmla="*/ 349938 w 460584"/>
              <a:gd name="connsiteY4" fmla="*/ 138 h 550423"/>
              <a:gd name="connsiteX5" fmla="*/ 460333 w 460584"/>
              <a:gd name="connsiteY5" fmla="*/ 110247 h 550423"/>
              <a:gd name="connsiteX6" fmla="*/ 460333 w 460584"/>
              <a:gd name="connsiteY6" fmla="*/ 478578 h 550423"/>
              <a:gd name="connsiteX7" fmla="*/ 388991 w 460584"/>
              <a:gd name="connsiteY7" fmla="*/ 549921 h 550423"/>
              <a:gd name="connsiteX8" fmla="*/ 357939 w 460584"/>
              <a:gd name="connsiteY8" fmla="*/ 550111 h 550423"/>
              <a:gd name="connsiteX9" fmla="*/ 250783 w 460584"/>
              <a:gd name="connsiteY9" fmla="*/ 444193 h 550423"/>
              <a:gd name="connsiteX10" fmla="*/ 250974 w 460584"/>
              <a:gd name="connsiteY10" fmla="*/ 360373 h 550423"/>
              <a:gd name="connsiteX11" fmla="*/ 209540 w 460584"/>
              <a:gd name="connsiteY11" fmla="*/ 360373 h 550423"/>
              <a:gd name="connsiteX12" fmla="*/ 209540 w 460584"/>
              <a:gd name="connsiteY12" fmla="*/ 475911 h 550423"/>
              <a:gd name="connsiteX13" fmla="*/ 135054 w 460584"/>
              <a:gd name="connsiteY13" fmla="*/ 550206 h 550423"/>
              <a:gd name="connsiteX14" fmla="*/ 25231 w 460584"/>
              <a:gd name="connsiteY14" fmla="*/ 511725 h 550423"/>
              <a:gd name="connsiteX15" fmla="*/ 85 w 460584"/>
              <a:gd name="connsiteY15" fmla="*/ 445622 h 550423"/>
              <a:gd name="connsiteX16" fmla="*/ 276 w 460584"/>
              <a:gd name="connsiteY16" fmla="*/ 66908 h 550423"/>
              <a:gd name="connsiteX17" fmla="*/ 68760 w 460584"/>
              <a:gd name="connsiteY17" fmla="*/ 42 h 550423"/>
              <a:gd name="connsiteX18" fmla="*/ 99812 w 460584"/>
              <a:gd name="connsiteY18" fmla="*/ 42 h 550423"/>
              <a:gd name="connsiteX19" fmla="*/ 209635 w 460584"/>
              <a:gd name="connsiteY19" fmla="*/ 109961 h 550423"/>
              <a:gd name="connsiteX20" fmla="*/ 209445 w 460584"/>
              <a:gd name="connsiteY20" fmla="*/ 165587 h 550423"/>
              <a:gd name="connsiteX21" fmla="*/ 150104 w 460584"/>
              <a:gd name="connsiteY21" fmla="*/ 194162 h 550423"/>
              <a:gd name="connsiteX22" fmla="*/ 150009 w 460584"/>
              <a:gd name="connsiteY22" fmla="*/ 65765 h 550423"/>
              <a:gd name="connsiteX23" fmla="*/ 113528 w 460584"/>
              <a:gd name="connsiteY23" fmla="*/ 28427 h 550423"/>
              <a:gd name="connsiteX24" fmla="*/ 63903 w 460584"/>
              <a:gd name="connsiteY24" fmla="*/ 28427 h 550423"/>
              <a:gd name="connsiteX25" fmla="*/ 27898 w 460584"/>
              <a:gd name="connsiteY25" fmla="*/ 64146 h 550423"/>
              <a:gd name="connsiteX26" fmla="*/ 27898 w 460584"/>
              <a:gd name="connsiteY26" fmla="*/ 446955 h 550423"/>
              <a:gd name="connsiteX27" fmla="*/ 65331 w 460584"/>
              <a:gd name="connsiteY27" fmla="*/ 484008 h 550423"/>
              <a:gd name="connsiteX28" fmla="*/ 110861 w 460584"/>
              <a:gd name="connsiteY28" fmla="*/ 484008 h 550423"/>
              <a:gd name="connsiteX29" fmla="*/ 150199 w 460584"/>
              <a:gd name="connsiteY29" fmla="*/ 444765 h 550423"/>
              <a:gd name="connsiteX30" fmla="*/ 150294 w 460584"/>
              <a:gd name="connsiteY30" fmla="*/ 359897 h 550423"/>
              <a:gd name="connsiteX31" fmla="*/ 150294 w 460584"/>
              <a:gd name="connsiteY31" fmla="*/ 295032 h 550423"/>
              <a:gd name="connsiteX32" fmla="*/ 279358 w 460584"/>
              <a:gd name="connsiteY32" fmla="*/ 295032 h 550423"/>
              <a:gd name="connsiteX33" fmla="*/ 279453 w 460584"/>
              <a:gd name="connsiteY33" fmla="*/ 445527 h 550423"/>
              <a:gd name="connsiteX34" fmla="*/ 317363 w 460584"/>
              <a:gd name="connsiteY34" fmla="*/ 483912 h 550423"/>
              <a:gd name="connsiteX35" fmla="*/ 360797 w 460584"/>
              <a:gd name="connsiteY35" fmla="*/ 483912 h 550423"/>
              <a:gd name="connsiteX36" fmla="*/ 399945 w 460584"/>
              <a:gd name="connsiteY36" fmla="*/ 445050 h 550423"/>
              <a:gd name="connsiteX37" fmla="*/ 400040 w 460584"/>
              <a:gd name="connsiteY37" fmla="*/ 337418 h 550423"/>
              <a:gd name="connsiteX38" fmla="*/ 400135 w 460584"/>
              <a:gd name="connsiteY38" fmla="*/ 66336 h 550423"/>
              <a:gd name="connsiteX39" fmla="*/ 376989 w 460584"/>
              <a:gd name="connsiteY39" fmla="*/ 29856 h 550423"/>
              <a:gd name="connsiteX40" fmla="*/ 348129 w 460584"/>
              <a:gd name="connsiteY40" fmla="*/ 28236 h 550423"/>
              <a:gd name="connsiteX41" fmla="*/ 279358 w 460584"/>
              <a:gd name="connsiteY41" fmla="*/ 97483 h 550423"/>
              <a:gd name="connsiteX42" fmla="*/ 279358 w 460584"/>
              <a:gd name="connsiteY42" fmla="*/ 194067 h 550423"/>
              <a:gd name="connsiteX43" fmla="*/ 150104 w 460584"/>
              <a:gd name="connsiteY43" fmla="*/ 194162 h 5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0584" h="550423">
                <a:moveTo>
                  <a:pt x="209445" y="165587"/>
                </a:moveTo>
                <a:cubicBezTo>
                  <a:pt x="224304" y="165587"/>
                  <a:pt x="236400" y="165587"/>
                  <a:pt x="250878" y="165587"/>
                </a:cubicBezTo>
                <a:cubicBezTo>
                  <a:pt x="250878" y="134535"/>
                  <a:pt x="250783" y="104341"/>
                  <a:pt x="250878" y="74242"/>
                </a:cubicBezTo>
                <a:cubicBezTo>
                  <a:pt x="251069" y="21950"/>
                  <a:pt x="272881" y="233"/>
                  <a:pt x="325078" y="138"/>
                </a:cubicBezTo>
                <a:cubicBezTo>
                  <a:pt x="333365" y="138"/>
                  <a:pt x="341652" y="138"/>
                  <a:pt x="349938" y="138"/>
                </a:cubicBezTo>
                <a:cubicBezTo>
                  <a:pt x="414518" y="233"/>
                  <a:pt x="460143" y="45191"/>
                  <a:pt x="460333" y="110247"/>
                </a:cubicBezTo>
                <a:cubicBezTo>
                  <a:pt x="460714" y="233024"/>
                  <a:pt x="460619" y="355801"/>
                  <a:pt x="460333" y="478578"/>
                </a:cubicBezTo>
                <a:cubicBezTo>
                  <a:pt x="460238" y="526680"/>
                  <a:pt x="437187" y="549159"/>
                  <a:pt x="388991" y="549921"/>
                </a:cubicBezTo>
                <a:cubicBezTo>
                  <a:pt x="378609" y="550111"/>
                  <a:pt x="368226" y="549254"/>
                  <a:pt x="357939" y="550111"/>
                </a:cubicBezTo>
                <a:cubicBezTo>
                  <a:pt x="296027" y="555255"/>
                  <a:pt x="249069" y="490294"/>
                  <a:pt x="250783" y="444193"/>
                </a:cubicBezTo>
                <a:cubicBezTo>
                  <a:pt x="251736" y="416761"/>
                  <a:pt x="250974" y="389234"/>
                  <a:pt x="250974" y="360373"/>
                </a:cubicBezTo>
                <a:cubicBezTo>
                  <a:pt x="237067" y="360373"/>
                  <a:pt x="224399" y="360373"/>
                  <a:pt x="209540" y="360373"/>
                </a:cubicBezTo>
                <a:cubicBezTo>
                  <a:pt x="209540" y="399140"/>
                  <a:pt x="209635" y="437526"/>
                  <a:pt x="209540" y="475911"/>
                </a:cubicBezTo>
                <a:cubicBezTo>
                  <a:pt x="209445" y="528108"/>
                  <a:pt x="187728" y="548873"/>
                  <a:pt x="135054" y="550206"/>
                </a:cubicBezTo>
                <a:cubicBezTo>
                  <a:pt x="93144" y="551349"/>
                  <a:pt x="53806" y="549254"/>
                  <a:pt x="25231" y="511725"/>
                </a:cubicBezTo>
                <a:cubicBezTo>
                  <a:pt x="9991" y="491723"/>
                  <a:pt x="85" y="470863"/>
                  <a:pt x="85" y="445622"/>
                </a:cubicBezTo>
                <a:cubicBezTo>
                  <a:pt x="85" y="319416"/>
                  <a:pt x="-201" y="193114"/>
                  <a:pt x="276" y="66908"/>
                </a:cubicBezTo>
                <a:cubicBezTo>
                  <a:pt x="466" y="22236"/>
                  <a:pt x="23707" y="423"/>
                  <a:pt x="68760" y="42"/>
                </a:cubicBezTo>
                <a:cubicBezTo>
                  <a:pt x="79143" y="-53"/>
                  <a:pt x="89430" y="42"/>
                  <a:pt x="99812" y="42"/>
                </a:cubicBezTo>
                <a:cubicBezTo>
                  <a:pt x="166106" y="42"/>
                  <a:pt x="209159" y="43191"/>
                  <a:pt x="209635" y="109961"/>
                </a:cubicBezTo>
                <a:cubicBezTo>
                  <a:pt x="209540" y="127868"/>
                  <a:pt x="209445" y="145680"/>
                  <a:pt x="209445" y="165587"/>
                </a:cubicBezTo>
                <a:close/>
                <a:moveTo>
                  <a:pt x="150104" y="194162"/>
                </a:moveTo>
                <a:cubicBezTo>
                  <a:pt x="150104" y="149871"/>
                  <a:pt x="150485" y="107770"/>
                  <a:pt x="150009" y="65765"/>
                </a:cubicBezTo>
                <a:cubicBezTo>
                  <a:pt x="149723" y="40238"/>
                  <a:pt x="138674" y="29189"/>
                  <a:pt x="113528" y="28427"/>
                </a:cubicBezTo>
                <a:cubicBezTo>
                  <a:pt x="96954" y="27855"/>
                  <a:pt x="80381" y="27855"/>
                  <a:pt x="63903" y="28427"/>
                </a:cubicBezTo>
                <a:cubicBezTo>
                  <a:pt x="39614" y="29284"/>
                  <a:pt x="27898" y="39952"/>
                  <a:pt x="27898" y="64146"/>
                </a:cubicBezTo>
                <a:cubicBezTo>
                  <a:pt x="27517" y="191781"/>
                  <a:pt x="27517" y="319320"/>
                  <a:pt x="27898" y="446955"/>
                </a:cubicBezTo>
                <a:cubicBezTo>
                  <a:pt x="27993" y="471720"/>
                  <a:pt x="40281" y="483150"/>
                  <a:pt x="65331" y="484008"/>
                </a:cubicBezTo>
                <a:cubicBezTo>
                  <a:pt x="80476" y="484484"/>
                  <a:pt x="95716" y="484389"/>
                  <a:pt x="110861" y="484008"/>
                </a:cubicBezTo>
                <a:cubicBezTo>
                  <a:pt x="138293" y="483341"/>
                  <a:pt x="149818" y="472006"/>
                  <a:pt x="150199" y="444765"/>
                </a:cubicBezTo>
                <a:cubicBezTo>
                  <a:pt x="150580" y="416475"/>
                  <a:pt x="150294" y="388186"/>
                  <a:pt x="150294" y="359897"/>
                </a:cubicBezTo>
                <a:cubicBezTo>
                  <a:pt x="150294" y="338085"/>
                  <a:pt x="150294" y="316272"/>
                  <a:pt x="150294" y="295032"/>
                </a:cubicBezTo>
                <a:cubicBezTo>
                  <a:pt x="195062" y="295032"/>
                  <a:pt x="236686" y="295032"/>
                  <a:pt x="279358" y="295032"/>
                </a:cubicBezTo>
                <a:cubicBezTo>
                  <a:pt x="279358" y="346371"/>
                  <a:pt x="279072" y="395997"/>
                  <a:pt x="279453" y="445527"/>
                </a:cubicBezTo>
                <a:cubicBezTo>
                  <a:pt x="279644" y="471911"/>
                  <a:pt x="291169" y="483150"/>
                  <a:pt x="317363" y="483912"/>
                </a:cubicBezTo>
                <a:cubicBezTo>
                  <a:pt x="331841" y="484293"/>
                  <a:pt x="346319" y="484198"/>
                  <a:pt x="360797" y="483912"/>
                </a:cubicBezTo>
                <a:cubicBezTo>
                  <a:pt x="388896" y="483341"/>
                  <a:pt x="399754" y="472673"/>
                  <a:pt x="399945" y="445050"/>
                </a:cubicBezTo>
                <a:cubicBezTo>
                  <a:pt x="400230" y="409141"/>
                  <a:pt x="400040" y="373327"/>
                  <a:pt x="400040" y="337418"/>
                </a:cubicBezTo>
                <a:cubicBezTo>
                  <a:pt x="400040" y="247026"/>
                  <a:pt x="399945" y="156729"/>
                  <a:pt x="400135" y="66336"/>
                </a:cubicBezTo>
                <a:cubicBezTo>
                  <a:pt x="400135" y="48906"/>
                  <a:pt x="395658" y="34332"/>
                  <a:pt x="376989" y="29856"/>
                </a:cubicBezTo>
                <a:cubicBezTo>
                  <a:pt x="367750" y="27665"/>
                  <a:pt x="357844" y="28236"/>
                  <a:pt x="348129" y="28236"/>
                </a:cubicBezTo>
                <a:cubicBezTo>
                  <a:pt x="279358" y="28046"/>
                  <a:pt x="279358" y="28141"/>
                  <a:pt x="279358" y="97483"/>
                </a:cubicBezTo>
                <a:cubicBezTo>
                  <a:pt x="279358" y="129582"/>
                  <a:pt x="279358" y="161682"/>
                  <a:pt x="279358" y="194067"/>
                </a:cubicBezTo>
                <a:cubicBezTo>
                  <a:pt x="234972" y="194162"/>
                  <a:pt x="193824" y="194162"/>
                  <a:pt x="150104" y="19416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" name="Gráfico 2">
            <a:extLst>
              <a:ext uri="{FF2B5EF4-FFF2-40B4-BE49-F238E27FC236}">
                <a16:creationId xmlns:a16="http://schemas.microsoft.com/office/drawing/2014/main" id="{9F194209-2394-4FDF-9667-A33F0FE27317}"/>
              </a:ext>
            </a:extLst>
          </p:cNvPr>
          <p:cNvSpPr/>
          <p:nvPr/>
        </p:nvSpPr>
        <p:spPr>
          <a:xfrm>
            <a:off x="6647039" y="3886977"/>
            <a:ext cx="714572" cy="817137"/>
          </a:xfrm>
          <a:custGeom>
            <a:avLst/>
            <a:gdLst>
              <a:gd name="connsiteX0" fmla="*/ 309229 w 482202"/>
              <a:gd name="connsiteY0" fmla="*/ 359274 h 551414"/>
              <a:gd name="connsiteX1" fmla="*/ 378666 w 482202"/>
              <a:gd name="connsiteY1" fmla="*/ 359274 h 551414"/>
              <a:gd name="connsiteX2" fmla="*/ 481726 w 482202"/>
              <a:gd name="connsiteY2" fmla="*/ 457572 h 551414"/>
              <a:gd name="connsiteX3" fmla="*/ 481822 w 482202"/>
              <a:gd name="connsiteY3" fmla="*/ 488624 h 551414"/>
              <a:gd name="connsiteX4" fmla="*/ 418671 w 482202"/>
              <a:gd name="connsiteY4" fmla="*/ 550727 h 551414"/>
              <a:gd name="connsiteX5" fmla="*/ 87772 w 482202"/>
              <a:gd name="connsiteY5" fmla="*/ 550441 h 551414"/>
              <a:gd name="connsiteX6" fmla="*/ 16240 w 482202"/>
              <a:gd name="connsiteY6" fmla="*/ 417948 h 551414"/>
              <a:gd name="connsiteX7" fmla="*/ 139684 w 482202"/>
              <a:gd name="connsiteY7" fmla="*/ 215066 h 551414"/>
              <a:gd name="connsiteX8" fmla="*/ 151685 w 482202"/>
              <a:gd name="connsiteY8" fmla="*/ 194777 h 551414"/>
              <a:gd name="connsiteX9" fmla="*/ 102250 w 482202"/>
              <a:gd name="connsiteY9" fmla="*/ 194777 h 551414"/>
              <a:gd name="connsiteX10" fmla="*/ 1476 w 482202"/>
              <a:gd name="connsiteY10" fmla="*/ 103337 h 551414"/>
              <a:gd name="connsiteX11" fmla="*/ 905 w 482202"/>
              <a:gd name="connsiteY11" fmla="*/ 97146 h 551414"/>
              <a:gd name="connsiteX12" fmla="*/ 89773 w 482202"/>
              <a:gd name="connsiteY12" fmla="*/ 86 h 551414"/>
              <a:gd name="connsiteX13" fmla="*/ 362759 w 482202"/>
              <a:gd name="connsiteY13" fmla="*/ 467 h 551414"/>
              <a:gd name="connsiteX14" fmla="*/ 442674 w 482202"/>
              <a:gd name="connsiteY14" fmla="*/ 37139 h 551414"/>
              <a:gd name="connsiteX15" fmla="*/ 447627 w 482202"/>
              <a:gd name="connsiteY15" fmla="*/ 129055 h 551414"/>
              <a:gd name="connsiteX16" fmla="*/ 321516 w 482202"/>
              <a:gd name="connsiteY16" fmla="*/ 337652 h 551414"/>
              <a:gd name="connsiteX17" fmla="*/ 309229 w 482202"/>
              <a:gd name="connsiteY17" fmla="*/ 359274 h 551414"/>
              <a:gd name="connsiteX18" fmla="*/ 204835 w 482202"/>
              <a:gd name="connsiteY18" fmla="*/ 386802 h 551414"/>
              <a:gd name="connsiteX19" fmla="*/ 227695 w 482202"/>
              <a:gd name="connsiteY19" fmla="*/ 348702 h 551414"/>
              <a:gd name="connsiteX20" fmla="*/ 391906 w 482202"/>
              <a:gd name="connsiteY20" fmla="*/ 76477 h 551414"/>
              <a:gd name="connsiteX21" fmla="*/ 371141 w 482202"/>
              <a:gd name="connsiteY21" fmla="*/ 29614 h 551414"/>
              <a:gd name="connsiteX22" fmla="*/ 63103 w 482202"/>
              <a:gd name="connsiteY22" fmla="*/ 29995 h 551414"/>
              <a:gd name="connsiteX23" fmla="*/ 36433 w 482202"/>
              <a:gd name="connsiteY23" fmla="*/ 41901 h 551414"/>
              <a:gd name="connsiteX24" fmla="*/ 32813 w 482202"/>
              <a:gd name="connsiteY24" fmla="*/ 111434 h 551414"/>
              <a:gd name="connsiteX25" fmla="*/ 75485 w 482202"/>
              <a:gd name="connsiteY25" fmla="*/ 128864 h 551414"/>
              <a:gd name="connsiteX26" fmla="*/ 224361 w 482202"/>
              <a:gd name="connsiteY26" fmla="*/ 128769 h 551414"/>
              <a:gd name="connsiteX27" fmla="*/ 213122 w 482202"/>
              <a:gd name="connsiteY27" fmla="*/ 148772 h 551414"/>
              <a:gd name="connsiteX28" fmla="*/ 38433 w 482202"/>
              <a:gd name="connsiteY28" fmla="*/ 436427 h 551414"/>
              <a:gd name="connsiteX29" fmla="*/ 31765 w 482202"/>
              <a:gd name="connsiteY29" fmla="*/ 471669 h 551414"/>
              <a:gd name="connsiteX30" fmla="*/ 65198 w 482202"/>
              <a:gd name="connsiteY30" fmla="*/ 484433 h 551414"/>
              <a:gd name="connsiteX31" fmla="*/ 362950 w 482202"/>
              <a:gd name="connsiteY31" fmla="*/ 485004 h 551414"/>
              <a:gd name="connsiteX32" fmla="*/ 421814 w 482202"/>
              <a:gd name="connsiteY32" fmla="*/ 424711 h 551414"/>
              <a:gd name="connsiteX33" fmla="*/ 383619 w 482202"/>
              <a:gd name="connsiteY33" fmla="*/ 386992 h 551414"/>
              <a:gd name="connsiteX34" fmla="*/ 280273 w 482202"/>
              <a:gd name="connsiteY34" fmla="*/ 386802 h 551414"/>
              <a:gd name="connsiteX35" fmla="*/ 204835 w 482202"/>
              <a:gd name="connsiteY35" fmla="*/ 386802 h 55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2202" h="551414">
                <a:moveTo>
                  <a:pt x="309229" y="359274"/>
                </a:moveTo>
                <a:cubicBezTo>
                  <a:pt x="334946" y="359274"/>
                  <a:pt x="356758" y="359084"/>
                  <a:pt x="378666" y="359274"/>
                </a:cubicBezTo>
                <a:cubicBezTo>
                  <a:pt x="432101" y="359655"/>
                  <a:pt x="478393" y="403756"/>
                  <a:pt x="481726" y="457572"/>
                </a:cubicBezTo>
                <a:cubicBezTo>
                  <a:pt x="482393" y="467859"/>
                  <a:pt x="482298" y="478241"/>
                  <a:pt x="481822" y="488624"/>
                </a:cubicBezTo>
                <a:cubicBezTo>
                  <a:pt x="480012" y="526819"/>
                  <a:pt x="456961" y="550536"/>
                  <a:pt x="418671" y="550727"/>
                </a:cubicBezTo>
                <a:cubicBezTo>
                  <a:pt x="308372" y="551298"/>
                  <a:pt x="198072" y="552060"/>
                  <a:pt x="87772" y="550441"/>
                </a:cubicBezTo>
                <a:cubicBezTo>
                  <a:pt x="16716" y="549393"/>
                  <a:pt x="-20432" y="478622"/>
                  <a:pt x="16240" y="417948"/>
                </a:cubicBezTo>
                <a:cubicBezTo>
                  <a:pt x="57292" y="350225"/>
                  <a:pt x="98536" y="282693"/>
                  <a:pt x="139684" y="215066"/>
                </a:cubicBezTo>
                <a:cubicBezTo>
                  <a:pt x="143113" y="209351"/>
                  <a:pt x="146447" y="203540"/>
                  <a:pt x="151685" y="194777"/>
                </a:cubicBezTo>
                <a:cubicBezTo>
                  <a:pt x="133207" y="194777"/>
                  <a:pt x="117776" y="194873"/>
                  <a:pt x="102250" y="194777"/>
                </a:cubicBezTo>
                <a:cubicBezTo>
                  <a:pt x="51958" y="194396"/>
                  <a:pt x="6905" y="153439"/>
                  <a:pt x="1476" y="103337"/>
                </a:cubicBezTo>
                <a:cubicBezTo>
                  <a:pt x="1285" y="101242"/>
                  <a:pt x="1095" y="99242"/>
                  <a:pt x="905" y="97146"/>
                </a:cubicBezTo>
                <a:cubicBezTo>
                  <a:pt x="-4144" y="34091"/>
                  <a:pt x="10144" y="-2009"/>
                  <a:pt x="89773" y="86"/>
                </a:cubicBezTo>
                <a:cubicBezTo>
                  <a:pt x="180736" y="2563"/>
                  <a:pt x="271795" y="1039"/>
                  <a:pt x="362759" y="467"/>
                </a:cubicBezTo>
                <a:cubicBezTo>
                  <a:pt x="395620" y="277"/>
                  <a:pt x="421433" y="13517"/>
                  <a:pt x="442674" y="37139"/>
                </a:cubicBezTo>
                <a:cubicBezTo>
                  <a:pt x="465629" y="62570"/>
                  <a:pt x="467630" y="95622"/>
                  <a:pt x="447627" y="129055"/>
                </a:cubicBezTo>
                <a:cubicBezTo>
                  <a:pt x="405907" y="198778"/>
                  <a:pt x="363616" y="268120"/>
                  <a:pt x="321516" y="337652"/>
                </a:cubicBezTo>
                <a:cubicBezTo>
                  <a:pt x="317897" y="343558"/>
                  <a:pt x="314753" y="349559"/>
                  <a:pt x="309229" y="359274"/>
                </a:cubicBezTo>
                <a:close/>
                <a:moveTo>
                  <a:pt x="204835" y="386802"/>
                </a:moveTo>
                <a:cubicBezTo>
                  <a:pt x="213693" y="371943"/>
                  <a:pt x="220646" y="360322"/>
                  <a:pt x="227695" y="348702"/>
                </a:cubicBezTo>
                <a:cubicBezTo>
                  <a:pt x="282464" y="257928"/>
                  <a:pt x="337423" y="167345"/>
                  <a:pt x="391906" y="76477"/>
                </a:cubicBezTo>
                <a:cubicBezTo>
                  <a:pt x="408765" y="48378"/>
                  <a:pt x="400669" y="29804"/>
                  <a:pt x="371141" y="29614"/>
                </a:cubicBezTo>
                <a:cubicBezTo>
                  <a:pt x="268462" y="29138"/>
                  <a:pt x="165782" y="29138"/>
                  <a:pt x="63103" y="29995"/>
                </a:cubicBezTo>
                <a:cubicBezTo>
                  <a:pt x="53959" y="30090"/>
                  <a:pt x="41005" y="34948"/>
                  <a:pt x="36433" y="41901"/>
                </a:cubicBezTo>
                <a:cubicBezTo>
                  <a:pt x="22336" y="63523"/>
                  <a:pt x="24526" y="88574"/>
                  <a:pt x="32813" y="111434"/>
                </a:cubicBezTo>
                <a:cubicBezTo>
                  <a:pt x="39671" y="130103"/>
                  <a:pt x="58531" y="128960"/>
                  <a:pt x="75485" y="128864"/>
                </a:cubicBezTo>
                <a:cubicBezTo>
                  <a:pt x="124158" y="128674"/>
                  <a:pt x="172831" y="128769"/>
                  <a:pt x="224361" y="128769"/>
                </a:cubicBezTo>
                <a:cubicBezTo>
                  <a:pt x="219598" y="137246"/>
                  <a:pt x="216550" y="143152"/>
                  <a:pt x="213122" y="148772"/>
                </a:cubicBezTo>
                <a:cubicBezTo>
                  <a:pt x="154733" y="244593"/>
                  <a:pt x="96059" y="340129"/>
                  <a:pt x="38433" y="436427"/>
                </a:cubicBezTo>
                <a:cubicBezTo>
                  <a:pt x="32432" y="446523"/>
                  <a:pt x="27193" y="463478"/>
                  <a:pt x="31765" y="471669"/>
                </a:cubicBezTo>
                <a:cubicBezTo>
                  <a:pt x="36242" y="479765"/>
                  <a:pt x="53482" y="484337"/>
                  <a:pt x="65198" y="484433"/>
                </a:cubicBezTo>
                <a:cubicBezTo>
                  <a:pt x="164449" y="485385"/>
                  <a:pt x="263699" y="485004"/>
                  <a:pt x="362950" y="485004"/>
                </a:cubicBezTo>
                <a:cubicBezTo>
                  <a:pt x="418099" y="485004"/>
                  <a:pt x="423719" y="479289"/>
                  <a:pt x="421814" y="424711"/>
                </a:cubicBezTo>
                <a:cubicBezTo>
                  <a:pt x="420957" y="397946"/>
                  <a:pt x="410765" y="387468"/>
                  <a:pt x="383619" y="386992"/>
                </a:cubicBezTo>
                <a:cubicBezTo>
                  <a:pt x="349139" y="386420"/>
                  <a:pt x="314658" y="386802"/>
                  <a:pt x="280273" y="386802"/>
                </a:cubicBezTo>
                <a:cubicBezTo>
                  <a:pt x="256174" y="386802"/>
                  <a:pt x="232267" y="386802"/>
                  <a:pt x="204835" y="38680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Gráfico 2">
            <a:extLst>
              <a:ext uri="{FF2B5EF4-FFF2-40B4-BE49-F238E27FC236}">
                <a16:creationId xmlns:a16="http://schemas.microsoft.com/office/drawing/2014/main" id="{3B0CEC03-F022-4D15-A4B2-160B1ACDA1A8}"/>
              </a:ext>
            </a:extLst>
          </p:cNvPr>
          <p:cNvSpPr/>
          <p:nvPr/>
        </p:nvSpPr>
        <p:spPr>
          <a:xfrm>
            <a:off x="7532285" y="2745248"/>
            <a:ext cx="665784" cy="829444"/>
          </a:xfrm>
          <a:custGeom>
            <a:avLst/>
            <a:gdLst>
              <a:gd name="connsiteX0" fmla="*/ 449280 w 449279"/>
              <a:gd name="connsiteY0" fmla="*/ 241045 h 559719"/>
              <a:gd name="connsiteX1" fmla="*/ 440136 w 449279"/>
              <a:gd name="connsiteY1" fmla="*/ 401827 h 559719"/>
              <a:gd name="connsiteX2" fmla="*/ 257255 w 449279"/>
              <a:gd name="connsiteY2" fmla="*/ 559465 h 559719"/>
              <a:gd name="connsiteX3" fmla="*/ 1605 w 449279"/>
              <a:gd name="connsiteY3" fmla="*/ 322579 h 559719"/>
              <a:gd name="connsiteX4" fmla="*/ 1033 w 449279"/>
              <a:gd name="connsiteY4" fmla="*/ 61879 h 559719"/>
              <a:gd name="connsiteX5" fmla="*/ 63993 w 449279"/>
              <a:gd name="connsiteY5" fmla="*/ 157 h 559719"/>
              <a:gd name="connsiteX6" fmla="*/ 101236 w 449279"/>
              <a:gd name="connsiteY6" fmla="*/ 62 h 559719"/>
              <a:gd name="connsiteX7" fmla="*/ 211059 w 449279"/>
              <a:gd name="connsiteY7" fmla="*/ 110457 h 559719"/>
              <a:gd name="connsiteX8" fmla="*/ 211536 w 449279"/>
              <a:gd name="connsiteY8" fmla="*/ 346296 h 559719"/>
              <a:gd name="connsiteX9" fmla="*/ 220584 w 449279"/>
              <a:gd name="connsiteY9" fmla="*/ 372871 h 559719"/>
              <a:gd name="connsiteX10" fmla="*/ 235253 w 449279"/>
              <a:gd name="connsiteY10" fmla="*/ 346486 h 559719"/>
              <a:gd name="connsiteX11" fmla="*/ 236872 w 449279"/>
              <a:gd name="connsiteY11" fmla="*/ 164464 h 559719"/>
              <a:gd name="connsiteX12" fmla="*/ 236967 w 449279"/>
              <a:gd name="connsiteY12" fmla="*/ 69309 h 559719"/>
              <a:gd name="connsiteX13" fmla="*/ 305547 w 449279"/>
              <a:gd name="connsiteY13" fmla="*/ 62 h 559719"/>
              <a:gd name="connsiteX14" fmla="*/ 334503 w 449279"/>
              <a:gd name="connsiteY14" fmla="*/ 62 h 559719"/>
              <a:gd name="connsiteX15" fmla="*/ 446517 w 449279"/>
              <a:gd name="connsiteY15" fmla="*/ 112648 h 559719"/>
              <a:gd name="connsiteX16" fmla="*/ 446613 w 449279"/>
              <a:gd name="connsiteY16" fmla="*/ 240949 h 559719"/>
              <a:gd name="connsiteX17" fmla="*/ 449280 w 449279"/>
              <a:gd name="connsiteY17" fmla="*/ 241045 h 559719"/>
              <a:gd name="connsiteX18" fmla="*/ 382128 w 449279"/>
              <a:gd name="connsiteY18" fmla="*/ 199039 h 559719"/>
              <a:gd name="connsiteX19" fmla="*/ 386034 w 449279"/>
              <a:gd name="connsiteY19" fmla="*/ 199039 h 559719"/>
              <a:gd name="connsiteX20" fmla="*/ 385938 w 449279"/>
              <a:gd name="connsiteY20" fmla="*/ 62546 h 559719"/>
              <a:gd name="connsiteX21" fmla="*/ 353363 w 449279"/>
              <a:gd name="connsiteY21" fmla="*/ 27970 h 559719"/>
              <a:gd name="connsiteX22" fmla="*/ 307929 w 449279"/>
              <a:gd name="connsiteY22" fmla="*/ 27589 h 559719"/>
              <a:gd name="connsiteX23" fmla="*/ 265733 w 449279"/>
              <a:gd name="connsiteY23" fmla="*/ 69785 h 559719"/>
              <a:gd name="connsiteX24" fmla="*/ 265447 w 449279"/>
              <a:gd name="connsiteY24" fmla="*/ 303529 h 559719"/>
              <a:gd name="connsiteX25" fmla="*/ 261066 w 449279"/>
              <a:gd name="connsiteY25" fmla="*/ 356964 h 559719"/>
              <a:gd name="connsiteX26" fmla="*/ 215155 w 449279"/>
              <a:gd name="connsiteY26" fmla="*/ 401446 h 559719"/>
              <a:gd name="connsiteX27" fmla="*/ 158196 w 449279"/>
              <a:gd name="connsiteY27" fmla="*/ 361822 h 559719"/>
              <a:gd name="connsiteX28" fmla="*/ 150861 w 449279"/>
              <a:gd name="connsiteY28" fmla="*/ 292289 h 559719"/>
              <a:gd name="connsiteX29" fmla="*/ 150480 w 449279"/>
              <a:gd name="connsiteY29" fmla="*/ 66832 h 559719"/>
              <a:gd name="connsiteX30" fmla="*/ 115809 w 449279"/>
              <a:gd name="connsiteY30" fmla="*/ 27875 h 559719"/>
              <a:gd name="connsiteX31" fmla="*/ 59993 w 449279"/>
              <a:gd name="connsiteY31" fmla="*/ 28256 h 559719"/>
              <a:gd name="connsiteX32" fmla="*/ 29513 w 449279"/>
              <a:gd name="connsiteY32" fmla="*/ 60546 h 559719"/>
              <a:gd name="connsiteX33" fmla="*/ 30846 w 449279"/>
              <a:gd name="connsiteY33" fmla="*/ 333532 h 559719"/>
              <a:gd name="connsiteX34" fmla="*/ 175722 w 449279"/>
              <a:gd name="connsiteY34" fmla="*/ 491743 h 559719"/>
              <a:gd name="connsiteX35" fmla="*/ 227347 w 449279"/>
              <a:gd name="connsiteY35" fmla="*/ 493267 h 559719"/>
              <a:gd name="connsiteX36" fmla="*/ 381080 w 449279"/>
              <a:gd name="connsiteY36" fmla="*/ 357916 h 559719"/>
              <a:gd name="connsiteX37" fmla="*/ 382128 w 449279"/>
              <a:gd name="connsiteY37" fmla="*/ 199039 h 5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9279" h="559719">
                <a:moveTo>
                  <a:pt x="449280" y="241045"/>
                </a:moveTo>
                <a:cubicBezTo>
                  <a:pt x="446613" y="294670"/>
                  <a:pt x="448518" y="349058"/>
                  <a:pt x="440136" y="401827"/>
                </a:cubicBezTo>
                <a:cubicBezTo>
                  <a:pt x="424419" y="500791"/>
                  <a:pt x="357554" y="555465"/>
                  <a:pt x="257255" y="559465"/>
                </a:cubicBezTo>
                <a:cubicBezTo>
                  <a:pt x="109713" y="565276"/>
                  <a:pt x="6462" y="471073"/>
                  <a:pt x="1605" y="322579"/>
                </a:cubicBezTo>
                <a:cubicBezTo>
                  <a:pt x="-1253" y="235806"/>
                  <a:pt x="462" y="148843"/>
                  <a:pt x="1033" y="61879"/>
                </a:cubicBezTo>
                <a:cubicBezTo>
                  <a:pt x="1319" y="23970"/>
                  <a:pt x="25608" y="1110"/>
                  <a:pt x="63993" y="157"/>
                </a:cubicBezTo>
                <a:cubicBezTo>
                  <a:pt x="76376" y="-128"/>
                  <a:pt x="88854" y="62"/>
                  <a:pt x="101236" y="62"/>
                </a:cubicBezTo>
                <a:cubicBezTo>
                  <a:pt x="166197" y="157"/>
                  <a:pt x="210869" y="44639"/>
                  <a:pt x="211059" y="110457"/>
                </a:cubicBezTo>
                <a:cubicBezTo>
                  <a:pt x="211345" y="189038"/>
                  <a:pt x="210869" y="267715"/>
                  <a:pt x="211536" y="346296"/>
                </a:cubicBezTo>
                <a:cubicBezTo>
                  <a:pt x="211631" y="355154"/>
                  <a:pt x="217441" y="364012"/>
                  <a:pt x="220584" y="372871"/>
                </a:cubicBezTo>
                <a:cubicBezTo>
                  <a:pt x="225728" y="364108"/>
                  <a:pt x="234967" y="355440"/>
                  <a:pt x="235253" y="346486"/>
                </a:cubicBezTo>
                <a:cubicBezTo>
                  <a:pt x="236872" y="285812"/>
                  <a:pt x="236586" y="225138"/>
                  <a:pt x="236872" y="164464"/>
                </a:cubicBezTo>
                <a:cubicBezTo>
                  <a:pt x="236967" y="132745"/>
                  <a:pt x="236586" y="101027"/>
                  <a:pt x="236967" y="69309"/>
                </a:cubicBezTo>
                <a:cubicBezTo>
                  <a:pt x="237444" y="23208"/>
                  <a:pt x="260113" y="634"/>
                  <a:pt x="305547" y="62"/>
                </a:cubicBezTo>
                <a:cubicBezTo>
                  <a:pt x="315168" y="-33"/>
                  <a:pt x="324883" y="62"/>
                  <a:pt x="334503" y="62"/>
                </a:cubicBezTo>
                <a:cubicBezTo>
                  <a:pt x="402131" y="62"/>
                  <a:pt x="446136" y="44163"/>
                  <a:pt x="446517" y="112648"/>
                </a:cubicBezTo>
                <a:cubicBezTo>
                  <a:pt x="446803" y="155415"/>
                  <a:pt x="446613" y="198182"/>
                  <a:pt x="446613" y="240949"/>
                </a:cubicBezTo>
                <a:cubicBezTo>
                  <a:pt x="447565" y="240949"/>
                  <a:pt x="448422" y="241045"/>
                  <a:pt x="449280" y="241045"/>
                </a:cubicBezTo>
                <a:close/>
                <a:moveTo>
                  <a:pt x="382128" y="199039"/>
                </a:moveTo>
                <a:cubicBezTo>
                  <a:pt x="383462" y="199039"/>
                  <a:pt x="384700" y="199039"/>
                  <a:pt x="386034" y="199039"/>
                </a:cubicBezTo>
                <a:cubicBezTo>
                  <a:pt x="386034" y="153510"/>
                  <a:pt x="386319" y="108076"/>
                  <a:pt x="385938" y="62546"/>
                </a:cubicBezTo>
                <a:cubicBezTo>
                  <a:pt x="385748" y="40353"/>
                  <a:pt x="375366" y="29399"/>
                  <a:pt x="353363" y="27970"/>
                </a:cubicBezTo>
                <a:cubicBezTo>
                  <a:pt x="338218" y="26923"/>
                  <a:pt x="323073" y="27399"/>
                  <a:pt x="307929" y="27589"/>
                </a:cubicBezTo>
                <a:cubicBezTo>
                  <a:pt x="275925" y="27970"/>
                  <a:pt x="265733" y="37972"/>
                  <a:pt x="265733" y="69785"/>
                </a:cubicBezTo>
                <a:cubicBezTo>
                  <a:pt x="265638" y="147700"/>
                  <a:pt x="265923" y="225614"/>
                  <a:pt x="265447" y="303529"/>
                </a:cubicBezTo>
                <a:cubicBezTo>
                  <a:pt x="265352" y="321340"/>
                  <a:pt x="264018" y="339343"/>
                  <a:pt x="261066" y="356964"/>
                </a:cubicBezTo>
                <a:cubicBezTo>
                  <a:pt x="256303" y="386206"/>
                  <a:pt x="241349" y="399731"/>
                  <a:pt x="215155" y="401446"/>
                </a:cubicBezTo>
                <a:cubicBezTo>
                  <a:pt x="185628" y="403351"/>
                  <a:pt x="164958" y="390778"/>
                  <a:pt x="158196" y="361822"/>
                </a:cubicBezTo>
                <a:cubicBezTo>
                  <a:pt x="152957" y="339248"/>
                  <a:pt x="151052" y="315530"/>
                  <a:pt x="150861" y="292289"/>
                </a:cubicBezTo>
                <a:cubicBezTo>
                  <a:pt x="150004" y="217137"/>
                  <a:pt x="150671" y="141985"/>
                  <a:pt x="150480" y="66832"/>
                </a:cubicBezTo>
                <a:cubicBezTo>
                  <a:pt x="150385" y="39972"/>
                  <a:pt x="140765" y="29018"/>
                  <a:pt x="115809" y="27875"/>
                </a:cubicBezTo>
                <a:cubicBezTo>
                  <a:pt x="97236" y="27018"/>
                  <a:pt x="78567" y="26923"/>
                  <a:pt x="59993" y="28256"/>
                </a:cubicBezTo>
                <a:cubicBezTo>
                  <a:pt x="40847" y="29590"/>
                  <a:pt x="29513" y="40639"/>
                  <a:pt x="29513" y="60546"/>
                </a:cubicBezTo>
                <a:cubicBezTo>
                  <a:pt x="29513" y="151510"/>
                  <a:pt x="27417" y="242664"/>
                  <a:pt x="30846" y="333532"/>
                </a:cubicBezTo>
                <a:cubicBezTo>
                  <a:pt x="34180" y="423544"/>
                  <a:pt x="87139" y="478884"/>
                  <a:pt x="175722" y="491743"/>
                </a:cubicBezTo>
                <a:cubicBezTo>
                  <a:pt x="192676" y="494219"/>
                  <a:pt x="210107" y="493838"/>
                  <a:pt x="227347" y="493267"/>
                </a:cubicBezTo>
                <a:cubicBezTo>
                  <a:pt x="312215" y="490504"/>
                  <a:pt x="370984" y="442022"/>
                  <a:pt x="381080" y="357916"/>
                </a:cubicBezTo>
                <a:cubicBezTo>
                  <a:pt x="387272" y="305624"/>
                  <a:pt x="382128" y="251998"/>
                  <a:pt x="382128" y="19903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" name="Gráfico 2">
            <a:extLst>
              <a:ext uri="{FF2B5EF4-FFF2-40B4-BE49-F238E27FC236}">
                <a16:creationId xmlns:a16="http://schemas.microsoft.com/office/drawing/2014/main" id="{ACDB107E-7697-46DC-8E2A-1E62AD86EFF3}"/>
              </a:ext>
            </a:extLst>
          </p:cNvPr>
          <p:cNvSpPr/>
          <p:nvPr/>
        </p:nvSpPr>
        <p:spPr>
          <a:xfrm>
            <a:off x="4491921" y="3885159"/>
            <a:ext cx="743943" cy="820197"/>
          </a:xfrm>
          <a:custGeom>
            <a:avLst/>
            <a:gdLst>
              <a:gd name="connsiteX0" fmla="*/ 260674 w 502022"/>
              <a:gd name="connsiteY0" fmla="*/ 456513 h 553479"/>
              <a:gd name="connsiteX1" fmla="*/ 230575 w 502022"/>
              <a:gd name="connsiteY1" fmla="*/ 508329 h 553479"/>
              <a:gd name="connsiteX2" fmla="*/ 154470 w 502022"/>
              <a:gd name="connsiteY2" fmla="*/ 552335 h 553479"/>
              <a:gd name="connsiteX3" fmla="*/ 90367 w 502022"/>
              <a:gd name="connsiteY3" fmla="*/ 551954 h 553479"/>
              <a:gd name="connsiteX4" fmla="*/ 7785 w 502022"/>
              <a:gd name="connsiteY4" fmla="*/ 497661 h 553479"/>
              <a:gd name="connsiteX5" fmla="*/ 13881 w 502022"/>
              <a:gd name="connsiteY5" fmla="*/ 427176 h 553479"/>
              <a:gd name="connsiteX6" fmla="*/ 110560 w 502022"/>
              <a:gd name="connsiteY6" fmla="*/ 273252 h 553479"/>
              <a:gd name="connsiteX7" fmla="*/ 110084 w 502022"/>
              <a:gd name="connsiteY7" fmla="*/ 242486 h 553479"/>
              <a:gd name="connsiteX8" fmla="*/ 17787 w 502022"/>
              <a:gd name="connsiteY8" fmla="*/ 95611 h 553479"/>
              <a:gd name="connsiteX9" fmla="*/ 3213 w 502022"/>
              <a:gd name="connsiteY9" fmla="*/ 61892 h 553479"/>
              <a:gd name="connsiteX10" fmla="*/ 33217 w 502022"/>
              <a:gd name="connsiteY10" fmla="*/ 7981 h 553479"/>
              <a:gd name="connsiteX11" fmla="*/ 161519 w 502022"/>
              <a:gd name="connsiteY11" fmla="*/ 9600 h 553479"/>
              <a:gd name="connsiteX12" fmla="*/ 193237 w 502022"/>
              <a:gd name="connsiteY12" fmla="*/ 34841 h 553479"/>
              <a:gd name="connsiteX13" fmla="*/ 240100 w 502022"/>
              <a:gd name="connsiteY13" fmla="*/ 97421 h 553479"/>
              <a:gd name="connsiteX14" fmla="*/ 274962 w 502022"/>
              <a:gd name="connsiteY14" fmla="*/ 41890 h 553479"/>
              <a:gd name="connsiteX15" fmla="*/ 347256 w 502022"/>
              <a:gd name="connsiteY15" fmla="*/ 2075 h 553479"/>
              <a:gd name="connsiteX16" fmla="*/ 400977 w 502022"/>
              <a:gd name="connsiteY16" fmla="*/ 1980 h 553479"/>
              <a:gd name="connsiteX17" fmla="*/ 486416 w 502022"/>
              <a:gd name="connsiteY17" fmla="*/ 44271 h 553479"/>
              <a:gd name="connsiteX18" fmla="*/ 488988 w 502022"/>
              <a:gd name="connsiteY18" fmla="*/ 126853 h 553479"/>
              <a:gd name="connsiteX19" fmla="*/ 387452 w 502022"/>
              <a:gd name="connsiteY19" fmla="*/ 282587 h 553479"/>
              <a:gd name="connsiteX20" fmla="*/ 387547 w 502022"/>
              <a:gd name="connsiteY20" fmla="*/ 309733 h 553479"/>
              <a:gd name="connsiteX21" fmla="*/ 481178 w 502022"/>
              <a:gd name="connsiteY21" fmla="*/ 453370 h 553479"/>
              <a:gd name="connsiteX22" fmla="*/ 492894 w 502022"/>
              <a:gd name="connsiteY22" fmla="*/ 472801 h 553479"/>
              <a:gd name="connsiteX23" fmla="*/ 451555 w 502022"/>
              <a:gd name="connsiteY23" fmla="*/ 551191 h 553479"/>
              <a:gd name="connsiteX24" fmla="*/ 362877 w 502022"/>
              <a:gd name="connsiteY24" fmla="*/ 550334 h 553479"/>
              <a:gd name="connsiteX25" fmla="*/ 312204 w 502022"/>
              <a:gd name="connsiteY25" fmla="*/ 522236 h 553479"/>
              <a:gd name="connsiteX26" fmla="*/ 260674 w 502022"/>
              <a:gd name="connsiteY26" fmla="*/ 456513 h 553479"/>
              <a:gd name="connsiteX27" fmla="*/ 233433 w 502022"/>
              <a:gd name="connsiteY27" fmla="*/ 356405 h 553479"/>
              <a:gd name="connsiteX28" fmla="*/ 298679 w 502022"/>
              <a:gd name="connsiteY28" fmla="*/ 459085 h 553479"/>
              <a:gd name="connsiteX29" fmla="*/ 333540 w 502022"/>
              <a:gd name="connsiteY29" fmla="*/ 484421 h 553479"/>
              <a:gd name="connsiteX30" fmla="*/ 418122 w 502022"/>
              <a:gd name="connsiteY30" fmla="*/ 485374 h 553479"/>
              <a:gd name="connsiteX31" fmla="*/ 437458 w 502022"/>
              <a:gd name="connsiteY31" fmla="*/ 449846 h 553479"/>
              <a:gd name="connsiteX32" fmla="*/ 419265 w 502022"/>
              <a:gd name="connsiteY32" fmla="*/ 419937 h 553479"/>
              <a:gd name="connsiteX33" fmla="*/ 314109 w 502022"/>
              <a:gd name="connsiteY33" fmla="*/ 258107 h 553479"/>
              <a:gd name="connsiteX34" fmla="*/ 433553 w 502022"/>
              <a:gd name="connsiteY34" fmla="*/ 74942 h 553479"/>
              <a:gd name="connsiteX35" fmla="*/ 409359 w 502022"/>
              <a:gd name="connsiteY35" fmla="*/ 30746 h 553479"/>
              <a:gd name="connsiteX36" fmla="*/ 353543 w 502022"/>
              <a:gd name="connsiteY36" fmla="*/ 30365 h 553479"/>
              <a:gd name="connsiteX37" fmla="*/ 294297 w 502022"/>
              <a:gd name="connsiteY37" fmla="*/ 63035 h 553479"/>
              <a:gd name="connsiteX38" fmla="*/ 233528 w 502022"/>
              <a:gd name="connsiteY38" fmla="*/ 160286 h 553479"/>
              <a:gd name="connsiteX39" fmla="*/ 198571 w 502022"/>
              <a:gd name="connsiteY39" fmla="*/ 101040 h 553479"/>
              <a:gd name="connsiteX40" fmla="*/ 74841 w 502022"/>
              <a:gd name="connsiteY40" fmla="*/ 30650 h 553479"/>
              <a:gd name="connsiteX41" fmla="*/ 33312 w 502022"/>
              <a:gd name="connsiteY41" fmla="*/ 44081 h 553479"/>
              <a:gd name="connsiteX42" fmla="*/ 44457 w 502022"/>
              <a:gd name="connsiteY42" fmla="*/ 84848 h 553479"/>
              <a:gd name="connsiteX43" fmla="*/ 152280 w 502022"/>
              <a:gd name="connsiteY43" fmla="*/ 258107 h 553479"/>
              <a:gd name="connsiteX44" fmla="*/ 146279 w 502022"/>
              <a:gd name="connsiteY44" fmla="*/ 267728 h 553479"/>
              <a:gd name="connsiteX45" fmla="*/ 38170 w 502022"/>
              <a:gd name="connsiteY45" fmla="*/ 441273 h 553479"/>
              <a:gd name="connsiteX46" fmla="*/ 63221 w 502022"/>
              <a:gd name="connsiteY46" fmla="*/ 486136 h 553479"/>
              <a:gd name="connsiteX47" fmla="*/ 121133 w 502022"/>
              <a:gd name="connsiteY47" fmla="*/ 486422 h 553479"/>
              <a:gd name="connsiteX48" fmla="*/ 175044 w 502022"/>
              <a:gd name="connsiteY48" fmla="*/ 456037 h 553479"/>
              <a:gd name="connsiteX49" fmla="*/ 233433 w 502022"/>
              <a:gd name="connsiteY49" fmla="*/ 356405 h 55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02022" h="553479">
                <a:moveTo>
                  <a:pt x="260674" y="456513"/>
                </a:moveTo>
                <a:cubicBezTo>
                  <a:pt x="250482" y="474039"/>
                  <a:pt x="240291" y="491089"/>
                  <a:pt x="230575" y="508329"/>
                </a:cubicBezTo>
                <a:cubicBezTo>
                  <a:pt x="213906" y="538142"/>
                  <a:pt x="188951" y="553097"/>
                  <a:pt x="154470" y="552335"/>
                </a:cubicBezTo>
                <a:cubicBezTo>
                  <a:pt x="133134" y="551858"/>
                  <a:pt x="111703" y="552906"/>
                  <a:pt x="90367" y="551954"/>
                </a:cubicBezTo>
                <a:cubicBezTo>
                  <a:pt x="52267" y="550430"/>
                  <a:pt x="25788" y="528617"/>
                  <a:pt x="7785" y="497661"/>
                </a:cubicBezTo>
                <a:cubicBezTo>
                  <a:pt x="-5931" y="474325"/>
                  <a:pt x="-25" y="449560"/>
                  <a:pt x="13881" y="427176"/>
                </a:cubicBezTo>
                <a:cubicBezTo>
                  <a:pt x="45885" y="375741"/>
                  <a:pt x="77603" y="324115"/>
                  <a:pt x="110560" y="273252"/>
                </a:cubicBezTo>
                <a:cubicBezTo>
                  <a:pt x="118180" y="261441"/>
                  <a:pt x="117418" y="253726"/>
                  <a:pt x="110084" y="242486"/>
                </a:cubicBezTo>
                <a:cubicBezTo>
                  <a:pt x="78651" y="193909"/>
                  <a:pt x="48076" y="144855"/>
                  <a:pt x="17787" y="95611"/>
                </a:cubicBezTo>
                <a:cubicBezTo>
                  <a:pt x="11405" y="85229"/>
                  <a:pt x="5785" y="73703"/>
                  <a:pt x="3213" y="61892"/>
                </a:cubicBezTo>
                <a:cubicBezTo>
                  <a:pt x="-2216" y="37032"/>
                  <a:pt x="9024" y="13982"/>
                  <a:pt x="33217" y="7981"/>
                </a:cubicBezTo>
                <a:cubicBezTo>
                  <a:pt x="75603" y="-2592"/>
                  <a:pt x="119323" y="-3259"/>
                  <a:pt x="161519" y="9600"/>
                </a:cubicBezTo>
                <a:cubicBezTo>
                  <a:pt x="173616" y="13315"/>
                  <a:pt x="184569" y="24650"/>
                  <a:pt x="193237" y="34841"/>
                </a:cubicBezTo>
                <a:cubicBezTo>
                  <a:pt x="209525" y="54177"/>
                  <a:pt x="223717" y="75227"/>
                  <a:pt x="240100" y="97421"/>
                </a:cubicBezTo>
                <a:cubicBezTo>
                  <a:pt x="251911" y="78656"/>
                  <a:pt x="263722" y="60464"/>
                  <a:pt x="274962" y="41890"/>
                </a:cubicBezTo>
                <a:cubicBezTo>
                  <a:pt x="291440" y="14648"/>
                  <a:pt x="315824" y="1980"/>
                  <a:pt x="347256" y="2075"/>
                </a:cubicBezTo>
                <a:cubicBezTo>
                  <a:pt x="365163" y="2075"/>
                  <a:pt x="383166" y="2647"/>
                  <a:pt x="400977" y="1980"/>
                </a:cubicBezTo>
                <a:cubicBezTo>
                  <a:pt x="437363" y="551"/>
                  <a:pt x="464604" y="17125"/>
                  <a:pt x="486416" y="44271"/>
                </a:cubicBezTo>
                <a:cubicBezTo>
                  <a:pt x="506229" y="68941"/>
                  <a:pt x="507276" y="98183"/>
                  <a:pt x="488988" y="126853"/>
                </a:cubicBezTo>
                <a:cubicBezTo>
                  <a:pt x="455556" y="179050"/>
                  <a:pt x="421837" y="231056"/>
                  <a:pt x="387452" y="282587"/>
                </a:cubicBezTo>
                <a:cubicBezTo>
                  <a:pt x="380594" y="292874"/>
                  <a:pt x="380784" y="299636"/>
                  <a:pt x="387547" y="309733"/>
                </a:cubicBezTo>
                <a:cubicBezTo>
                  <a:pt x="419265" y="357263"/>
                  <a:pt x="450126" y="405364"/>
                  <a:pt x="481178" y="453370"/>
                </a:cubicBezTo>
                <a:cubicBezTo>
                  <a:pt x="485274" y="459752"/>
                  <a:pt x="489560" y="466038"/>
                  <a:pt x="492894" y="472801"/>
                </a:cubicBezTo>
                <a:cubicBezTo>
                  <a:pt x="512229" y="510996"/>
                  <a:pt x="493846" y="547572"/>
                  <a:pt x="451555" y="551191"/>
                </a:cubicBezTo>
                <a:cubicBezTo>
                  <a:pt x="422123" y="553763"/>
                  <a:pt x="391833" y="555002"/>
                  <a:pt x="362877" y="550334"/>
                </a:cubicBezTo>
                <a:cubicBezTo>
                  <a:pt x="344780" y="547382"/>
                  <a:pt x="325730" y="535380"/>
                  <a:pt x="312204" y="522236"/>
                </a:cubicBezTo>
                <a:cubicBezTo>
                  <a:pt x="292869" y="503186"/>
                  <a:pt x="278200" y="479468"/>
                  <a:pt x="260674" y="456513"/>
                </a:cubicBezTo>
                <a:close/>
                <a:moveTo>
                  <a:pt x="233433" y="356405"/>
                </a:moveTo>
                <a:cubicBezTo>
                  <a:pt x="255816" y="392029"/>
                  <a:pt x="275819" y="426509"/>
                  <a:pt x="298679" y="459085"/>
                </a:cubicBezTo>
                <a:cubicBezTo>
                  <a:pt x="306680" y="470420"/>
                  <a:pt x="320777" y="482707"/>
                  <a:pt x="333540" y="484421"/>
                </a:cubicBezTo>
                <a:cubicBezTo>
                  <a:pt x="361258" y="488327"/>
                  <a:pt x="389928" y="486898"/>
                  <a:pt x="418122" y="485374"/>
                </a:cubicBezTo>
                <a:cubicBezTo>
                  <a:pt x="438315" y="484326"/>
                  <a:pt x="446221" y="468610"/>
                  <a:pt x="437458" y="449846"/>
                </a:cubicBezTo>
                <a:cubicBezTo>
                  <a:pt x="432505" y="439368"/>
                  <a:pt x="425647" y="429748"/>
                  <a:pt x="419265" y="419937"/>
                </a:cubicBezTo>
                <a:cubicBezTo>
                  <a:pt x="384118" y="365740"/>
                  <a:pt x="348971" y="311733"/>
                  <a:pt x="314109" y="258107"/>
                </a:cubicBezTo>
                <a:cubicBezTo>
                  <a:pt x="354591" y="196099"/>
                  <a:pt x="394405" y="135711"/>
                  <a:pt x="433553" y="74942"/>
                </a:cubicBezTo>
                <a:cubicBezTo>
                  <a:pt x="450507" y="48653"/>
                  <a:pt x="440792" y="31412"/>
                  <a:pt x="409359" y="30746"/>
                </a:cubicBezTo>
                <a:cubicBezTo>
                  <a:pt x="390786" y="30365"/>
                  <a:pt x="372021" y="31793"/>
                  <a:pt x="353543" y="30365"/>
                </a:cubicBezTo>
                <a:cubicBezTo>
                  <a:pt x="326206" y="28364"/>
                  <a:pt x="308013" y="39794"/>
                  <a:pt x="294297" y="63035"/>
                </a:cubicBezTo>
                <a:cubicBezTo>
                  <a:pt x="275342" y="95420"/>
                  <a:pt x="254578" y="126757"/>
                  <a:pt x="233528" y="160286"/>
                </a:cubicBezTo>
                <a:cubicBezTo>
                  <a:pt x="220859" y="138949"/>
                  <a:pt x="209715" y="119995"/>
                  <a:pt x="198571" y="101040"/>
                </a:cubicBezTo>
                <a:cubicBezTo>
                  <a:pt x="151232" y="20744"/>
                  <a:pt x="165519" y="31031"/>
                  <a:pt x="74841" y="30650"/>
                </a:cubicBezTo>
                <a:cubicBezTo>
                  <a:pt x="59411" y="30555"/>
                  <a:pt x="38551" y="25793"/>
                  <a:pt x="33312" y="44081"/>
                </a:cubicBezTo>
                <a:cubicBezTo>
                  <a:pt x="29978" y="55701"/>
                  <a:pt x="37313" y="72941"/>
                  <a:pt x="44457" y="84848"/>
                </a:cubicBezTo>
                <a:cubicBezTo>
                  <a:pt x="79604" y="143140"/>
                  <a:pt x="116275" y="200481"/>
                  <a:pt x="152280" y="258107"/>
                </a:cubicBezTo>
                <a:cubicBezTo>
                  <a:pt x="149898" y="261917"/>
                  <a:pt x="148089" y="264775"/>
                  <a:pt x="146279" y="267728"/>
                </a:cubicBezTo>
                <a:cubicBezTo>
                  <a:pt x="110179" y="325544"/>
                  <a:pt x="73794" y="383171"/>
                  <a:pt x="38170" y="441273"/>
                </a:cubicBezTo>
                <a:cubicBezTo>
                  <a:pt x="20739" y="469562"/>
                  <a:pt x="30169" y="485755"/>
                  <a:pt x="63221" y="486136"/>
                </a:cubicBezTo>
                <a:cubicBezTo>
                  <a:pt x="82557" y="486422"/>
                  <a:pt x="101892" y="485374"/>
                  <a:pt x="121133" y="486422"/>
                </a:cubicBezTo>
                <a:cubicBezTo>
                  <a:pt x="145993" y="487755"/>
                  <a:pt x="162948" y="477658"/>
                  <a:pt x="175044" y="456037"/>
                </a:cubicBezTo>
                <a:cubicBezTo>
                  <a:pt x="193332" y="423080"/>
                  <a:pt x="213049" y="390886"/>
                  <a:pt x="233433" y="35640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" name="Gráfico 2">
            <a:extLst>
              <a:ext uri="{FF2B5EF4-FFF2-40B4-BE49-F238E27FC236}">
                <a16:creationId xmlns:a16="http://schemas.microsoft.com/office/drawing/2014/main" id="{C64A9DBF-08EC-4030-A525-0D8A2F876208}"/>
              </a:ext>
            </a:extLst>
          </p:cNvPr>
          <p:cNvSpPr/>
          <p:nvPr/>
        </p:nvSpPr>
        <p:spPr>
          <a:xfrm>
            <a:off x="5551923" y="2731235"/>
            <a:ext cx="626777" cy="843904"/>
          </a:xfrm>
          <a:custGeom>
            <a:avLst/>
            <a:gdLst>
              <a:gd name="connsiteX0" fmla="*/ 291942 w 422957"/>
              <a:gd name="connsiteY0" fmla="*/ 206877 h 569477"/>
              <a:gd name="connsiteX1" fmla="*/ 371000 w 422957"/>
              <a:gd name="connsiteY1" fmla="*/ 272028 h 569477"/>
              <a:gd name="connsiteX2" fmla="*/ 410624 w 422957"/>
              <a:gd name="connsiteY2" fmla="*/ 465766 h 569477"/>
              <a:gd name="connsiteX3" fmla="*/ 274226 w 422957"/>
              <a:gd name="connsiteY3" fmla="*/ 564636 h 569477"/>
              <a:gd name="connsiteX4" fmla="*/ 86583 w 422957"/>
              <a:gd name="connsiteY4" fmla="*/ 548062 h 569477"/>
              <a:gd name="connsiteX5" fmla="*/ 7526 w 422957"/>
              <a:gd name="connsiteY5" fmla="*/ 416903 h 569477"/>
              <a:gd name="connsiteX6" fmla="*/ 9145 w 422957"/>
              <a:gd name="connsiteY6" fmla="*/ 404616 h 569477"/>
              <a:gd name="connsiteX7" fmla="*/ 98680 w 422957"/>
              <a:gd name="connsiteY7" fmla="*/ 348514 h 569477"/>
              <a:gd name="connsiteX8" fmla="*/ 156782 w 422957"/>
              <a:gd name="connsiteY8" fmla="*/ 360801 h 569477"/>
              <a:gd name="connsiteX9" fmla="*/ 95060 w 422957"/>
              <a:gd name="connsiteY9" fmla="*/ 324225 h 569477"/>
              <a:gd name="connsiteX10" fmla="*/ 858 w 422957"/>
              <a:gd name="connsiteY10" fmla="*/ 178207 h 569477"/>
              <a:gd name="connsiteX11" fmla="*/ 151829 w 422957"/>
              <a:gd name="connsiteY11" fmla="*/ 2280 h 569477"/>
              <a:gd name="connsiteX12" fmla="*/ 294895 w 422957"/>
              <a:gd name="connsiteY12" fmla="*/ 16091 h 569477"/>
              <a:gd name="connsiteX13" fmla="*/ 363761 w 422957"/>
              <a:gd name="connsiteY13" fmla="*/ 182874 h 569477"/>
              <a:gd name="connsiteX14" fmla="*/ 306706 w 422957"/>
              <a:gd name="connsiteY14" fmla="*/ 210306 h 569477"/>
              <a:gd name="connsiteX15" fmla="*/ 291942 w 422957"/>
              <a:gd name="connsiteY15" fmla="*/ 206877 h 569477"/>
              <a:gd name="connsiteX16" fmla="*/ 177547 w 422957"/>
              <a:gd name="connsiteY16" fmla="*/ 506914 h 569477"/>
              <a:gd name="connsiteX17" fmla="*/ 264415 w 422957"/>
              <a:gd name="connsiteY17" fmla="*/ 493484 h 569477"/>
              <a:gd name="connsiteX18" fmla="*/ 359189 w 422957"/>
              <a:gd name="connsiteY18" fmla="*/ 397949 h 569477"/>
              <a:gd name="connsiteX19" fmla="*/ 291561 w 422957"/>
              <a:gd name="connsiteY19" fmla="*/ 242977 h 569477"/>
              <a:gd name="connsiteX20" fmla="*/ 224600 w 422957"/>
              <a:gd name="connsiteY20" fmla="*/ 210973 h 569477"/>
              <a:gd name="connsiteX21" fmla="*/ 161545 w 422957"/>
              <a:gd name="connsiteY21" fmla="*/ 185350 h 569477"/>
              <a:gd name="connsiteX22" fmla="*/ 141352 w 422957"/>
              <a:gd name="connsiteY22" fmla="*/ 159252 h 569477"/>
              <a:gd name="connsiteX23" fmla="*/ 167450 w 422957"/>
              <a:gd name="connsiteY23" fmla="*/ 135535 h 569477"/>
              <a:gd name="connsiteX24" fmla="*/ 246889 w 422957"/>
              <a:gd name="connsiteY24" fmla="*/ 137345 h 569477"/>
              <a:gd name="connsiteX25" fmla="*/ 316802 w 422957"/>
              <a:gd name="connsiteY25" fmla="*/ 88481 h 569477"/>
              <a:gd name="connsiteX26" fmla="*/ 288799 w 422957"/>
              <a:gd name="connsiteY26" fmla="*/ 42952 h 569477"/>
              <a:gd name="connsiteX27" fmla="*/ 145828 w 422957"/>
              <a:gd name="connsiteY27" fmla="*/ 31331 h 569477"/>
              <a:gd name="connsiteX28" fmla="*/ 29814 w 422957"/>
              <a:gd name="connsiteY28" fmla="*/ 135058 h 569477"/>
              <a:gd name="connsiteX29" fmla="*/ 89536 w 422957"/>
              <a:gd name="connsiteY29" fmla="*/ 269266 h 569477"/>
              <a:gd name="connsiteX30" fmla="*/ 190882 w 422957"/>
              <a:gd name="connsiteY30" fmla="*/ 320129 h 569477"/>
              <a:gd name="connsiteX31" fmla="*/ 226315 w 422957"/>
              <a:gd name="connsiteY31" fmla="*/ 340608 h 569477"/>
              <a:gd name="connsiteX32" fmla="*/ 237459 w 422957"/>
              <a:gd name="connsiteY32" fmla="*/ 370897 h 569477"/>
              <a:gd name="connsiteX33" fmla="*/ 214694 w 422957"/>
              <a:gd name="connsiteY33" fmla="*/ 390709 h 569477"/>
              <a:gd name="connsiteX34" fmla="*/ 171927 w 422957"/>
              <a:gd name="connsiteY34" fmla="*/ 392900 h 569477"/>
              <a:gd name="connsiteX35" fmla="*/ 81344 w 422957"/>
              <a:gd name="connsiteY35" fmla="*/ 372707 h 569477"/>
              <a:gd name="connsiteX36" fmla="*/ 38386 w 422957"/>
              <a:gd name="connsiteY36" fmla="*/ 398044 h 569477"/>
              <a:gd name="connsiteX37" fmla="*/ 32195 w 422957"/>
              <a:gd name="connsiteY37" fmla="*/ 438906 h 569477"/>
              <a:gd name="connsiteX38" fmla="*/ 60961 w 422957"/>
              <a:gd name="connsiteY38" fmla="*/ 482054 h 569477"/>
              <a:gd name="connsiteX39" fmla="*/ 177547 w 422957"/>
              <a:gd name="connsiteY39" fmla="*/ 506914 h 5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2957" h="569477">
                <a:moveTo>
                  <a:pt x="291942" y="206877"/>
                </a:moveTo>
                <a:cubicBezTo>
                  <a:pt x="316421" y="226689"/>
                  <a:pt x="346520" y="246691"/>
                  <a:pt x="371000" y="272028"/>
                </a:cubicBezTo>
                <a:cubicBezTo>
                  <a:pt x="424340" y="327368"/>
                  <a:pt x="434817" y="394520"/>
                  <a:pt x="410624" y="465766"/>
                </a:cubicBezTo>
                <a:cubicBezTo>
                  <a:pt x="389002" y="529489"/>
                  <a:pt x="335757" y="554254"/>
                  <a:pt x="274226" y="564636"/>
                </a:cubicBezTo>
                <a:cubicBezTo>
                  <a:pt x="210408" y="575399"/>
                  <a:pt x="147829" y="567493"/>
                  <a:pt x="86583" y="548062"/>
                </a:cubicBezTo>
                <a:cubicBezTo>
                  <a:pt x="26861" y="529108"/>
                  <a:pt x="-3047" y="478911"/>
                  <a:pt x="7526" y="416903"/>
                </a:cubicBezTo>
                <a:cubicBezTo>
                  <a:pt x="8192" y="412808"/>
                  <a:pt x="8383" y="408712"/>
                  <a:pt x="9145" y="404616"/>
                </a:cubicBezTo>
                <a:cubicBezTo>
                  <a:pt x="18289" y="350895"/>
                  <a:pt x="46387" y="333464"/>
                  <a:pt x="98680" y="348514"/>
                </a:cubicBezTo>
                <a:cubicBezTo>
                  <a:pt x="117635" y="353943"/>
                  <a:pt x="136875" y="358515"/>
                  <a:pt x="156782" y="360801"/>
                </a:cubicBezTo>
                <a:cubicBezTo>
                  <a:pt x="136208" y="348704"/>
                  <a:pt x="114777" y="337655"/>
                  <a:pt x="95060" y="324225"/>
                </a:cubicBezTo>
                <a:cubicBezTo>
                  <a:pt x="43244" y="288983"/>
                  <a:pt x="6764" y="242691"/>
                  <a:pt x="858" y="178207"/>
                </a:cubicBezTo>
                <a:cubicBezTo>
                  <a:pt x="-8000" y="82099"/>
                  <a:pt x="52388" y="12472"/>
                  <a:pt x="151829" y="2280"/>
                </a:cubicBezTo>
                <a:cubicBezTo>
                  <a:pt x="200407" y="-2673"/>
                  <a:pt x="248984" y="-197"/>
                  <a:pt x="294895" y="16091"/>
                </a:cubicBezTo>
                <a:cubicBezTo>
                  <a:pt x="373667" y="44095"/>
                  <a:pt x="394336" y="111437"/>
                  <a:pt x="363761" y="182874"/>
                </a:cubicBezTo>
                <a:cubicBezTo>
                  <a:pt x="354140" y="205353"/>
                  <a:pt x="331280" y="214592"/>
                  <a:pt x="306706" y="210306"/>
                </a:cubicBezTo>
                <a:cubicBezTo>
                  <a:pt x="300038" y="209163"/>
                  <a:pt x="293561" y="207258"/>
                  <a:pt x="291942" y="206877"/>
                </a:cubicBezTo>
                <a:close/>
                <a:moveTo>
                  <a:pt x="177547" y="506914"/>
                </a:moveTo>
                <a:cubicBezTo>
                  <a:pt x="211646" y="501866"/>
                  <a:pt x="238602" y="500057"/>
                  <a:pt x="264415" y="493484"/>
                </a:cubicBezTo>
                <a:cubicBezTo>
                  <a:pt x="314231" y="480721"/>
                  <a:pt x="348425" y="450241"/>
                  <a:pt x="359189" y="397949"/>
                </a:cubicBezTo>
                <a:cubicBezTo>
                  <a:pt x="373000" y="330988"/>
                  <a:pt x="350330" y="277933"/>
                  <a:pt x="291561" y="242977"/>
                </a:cubicBezTo>
                <a:cubicBezTo>
                  <a:pt x="270416" y="230404"/>
                  <a:pt x="247270" y="220879"/>
                  <a:pt x="224600" y="210973"/>
                </a:cubicBezTo>
                <a:cubicBezTo>
                  <a:pt x="203836" y="201924"/>
                  <a:pt x="181547" y="195923"/>
                  <a:pt x="161545" y="185350"/>
                </a:cubicBezTo>
                <a:cubicBezTo>
                  <a:pt x="152210" y="180397"/>
                  <a:pt x="139637" y="166015"/>
                  <a:pt x="141352" y="159252"/>
                </a:cubicBezTo>
                <a:cubicBezTo>
                  <a:pt x="143924" y="149441"/>
                  <a:pt x="157449" y="136583"/>
                  <a:pt x="167450" y="135535"/>
                </a:cubicBezTo>
                <a:cubicBezTo>
                  <a:pt x="193644" y="132868"/>
                  <a:pt x="221267" y="132201"/>
                  <a:pt x="246889" y="137345"/>
                </a:cubicBezTo>
                <a:cubicBezTo>
                  <a:pt x="306706" y="149441"/>
                  <a:pt x="307849" y="150108"/>
                  <a:pt x="316802" y="88481"/>
                </a:cubicBezTo>
                <a:cubicBezTo>
                  <a:pt x="320327" y="64097"/>
                  <a:pt x="312230" y="49810"/>
                  <a:pt x="288799" y="42952"/>
                </a:cubicBezTo>
                <a:cubicBezTo>
                  <a:pt x="242031" y="29331"/>
                  <a:pt x="194501" y="23521"/>
                  <a:pt x="145828" y="31331"/>
                </a:cubicBezTo>
                <a:cubicBezTo>
                  <a:pt x="80582" y="41904"/>
                  <a:pt x="37910" y="79337"/>
                  <a:pt x="29814" y="135058"/>
                </a:cubicBezTo>
                <a:cubicBezTo>
                  <a:pt x="21527" y="192018"/>
                  <a:pt x="37815" y="239548"/>
                  <a:pt x="89536" y="269266"/>
                </a:cubicBezTo>
                <a:cubicBezTo>
                  <a:pt x="122302" y="288030"/>
                  <a:pt x="157163" y="303079"/>
                  <a:pt x="190882" y="320129"/>
                </a:cubicBezTo>
                <a:cubicBezTo>
                  <a:pt x="203169" y="326320"/>
                  <a:pt x="216885" y="331369"/>
                  <a:pt x="226315" y="340608"/>
                </a:cubicBezTo>
                <a:cubicBezTo>
                  <a:pt x="233459" y="347752"/>
                  <a:pt x="239269" y="361563"/>
                  <a:pt x="237459" y="370897"/>
                </a:cubicBezTo>
                <a:cubicBezTo>
                  <a:pt x="235935" y="378899"/>
                  <a:pt x="223838" y="388138"/>
                  <a:pt x="214694" y="390709"/>
                </a:cubicBezTo>
                <a:cubicBezTo>
                  <a:pt x="201169" y="394424"/>
                  <a:pt x="185738" y="395186"/>
                  <a:pt x="171927" y="392900"/>
                </a:cubicBezTo>
                <a:cubicBezTo>
                  <a:pt x="141447" y="387662"/>
                  <a:pt x="111443" y="379946"/>
                  <a:pt x="81344" y="372707"/>
                </a:cubicBezTo>
                <a:cubicBezTo>
                  <a:pt x="57722" y="366992"/>
                  <a:pt x="43340" y="374803"/>
                  <a:pt x="38386" y="398044"/>
                </a:cubicBezTo>
                <a:cubicBezTo>
                  <a:pt x="35529" y="411474"/>
                  <a:pt x="33338" y="425190"/>
                  <a:pt x="32195" y="438906"/>
                </a:cubicBezTo>
                <a:cubicBezTo>
                  <a:pt x="30100" y="463480"/>
                  <a:pt x="37244" y="476149"/>
                  <a:pt x="60961" y="482054"/>
                </a:cubicBezTo>
                <a:cubicBezTo>
                  <a:pt x="101633" y="492151"/>
                  <a:pt x="142781" y="499580"/>
                  <a:pt x="177547" y="50691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" name="Gráfico 2">
            <a:extLst>
              <a:ext uri="{FF2B5EF4-FFF2-40B4-BE49-F238E27FC236}">
                <a16:creationId xmlns:a16="http://schemas.microsoft.com/office/drawing/2014/main" id="{5C9E007C-C077-4D5C-94CE-C5F3A2C4C2E2}"/>
              </a:ext>
            </a:extLst>
          </p:cNvPr>
          <p:cNvSpPr/>
          <p:nvPr/>
        </p:nvSpPr>
        <p:spPr>
          <a:xfrm>
            <a:off x="3895800" y="1596454"/>
            <a:ext cx="698147" cy="817097"/>
          </a:xfrm>
          <a:custGeom>
            <a:avLst/>
            <a:gdLst>
              <a:gd name="connsiteX0" fmla="*/ 197934 w 471118"/>
              <a:gd name="connsiteY0" fmla="*/ 62432 h 551387"/>
              <a:gd name="connsiteX1" fmla="*/ 202315 w 471118"/>
              <a:gd name="connsiteY1" fmla="*/ 54717 h 551387"/>
              <a:gd name="connsiteX2" fmla="*/ 311472 w 471118"/>
              <a:gd name="connsiteY2" fmla="*/ 615 h 551387"/>
              <a:gd name="connsiteX3" fmla="*/ 414437 w 471118"/>
              <a:gd name="connsiteY3" fmla="*/ 32428 h 551387"/>
              <a:gd name="connsiteX4" fmla="*/ 423676 w 471118"/>
              <a:gd name="connsiteY4" fmla="*/ 125678 h 551387"/>
              <a:gd name="connsiteX5" fmla="*/ 330808 w 471118"/>
              <a:gd name="connsiteY5" fmla="*/ 255027 h 551387"/>
              <a:gd name="connsiteX6" fmla="*/ 330712 w 471118"/>
              <a:gd name="connsiteY6" fmla="*/ 281697 h 551387"/>
              <a:gd name="connsiteX7" fmla="*/ 452728 w 471118"/>
              <a:gd name="connsiteY7" fmla="*/ 456195 h 551387"/>
              <a:gd name="connsiteX8" fmla="*/ 466444 w 471118"/>
              <a:gd name="connsiteY8" fmla="*/ 479151 h 551387"/>
              <a:gd name="connsiteX9" fmla="*/ 429868 w 471118"/>
              <a:gd name="connsiteY9" fmla="*/ 547826 h 551387"/>
              <a:gd name="connsiteX10" fmla="*/ 324997 w 471118"/>
              <a:gd name="connsiteY10" fmla="*/ 546969 h 551387"/>
              <a:gd name="connsiteX11" fmla="*/ 280039 w 471118"/>
              <a:gd name="connsiteY11" fmla="*/ 517155 h 551387"/>
              <a:gd name="connsiteX12" fmla="*/ 215460 w 471118"/>
              <a:gd name="connsiteY12" fmla="*/ 436479 h 551387"/>
              <a:gd name="connsiteX13" fmla="*/ 210507 w 471118"/>
              <a:gd name="connsiteY13" fmla="*/ 433145 h 551387"/>
              <a:gd name="connsiteX14" fmla="*/ 210507 w 471118"/>
              <a:gd name="connsiteY14" fmla="*/ 481056 h 551387"/>
              <a:gd name="connsiteX15" fmla="*/ 141832 w 471118"/>
              <a:gd name="connsiteY15" fmla="*/ 551160 h 551387"/>
              <a:gd name="connsiteX16" fmla="*/ 104589 w 471118"/>
              <a:gd name="connsiteY16" fmla="*/ 551255 h 551387"/>
              <a:gd name="connsiteX17" fmla="*/ 290 w 471118"/>
              <a:gd name="connsiteY17" fmla="*/ 447432 h 551387"/>
              <a:gd name="connsiteX18" fmla="*/ 290 w 471118"/>
              <a:gd name="connsiteY18" fmla="*/ 66718 h 551387"/>
              <a:gd name="connsiteX19" fmla="*/ 66298 w 471118"/>
              <a:gd name="connsiteY19" fmla="*/ 1472 h 551387"/>
              <a:gd name="connsiteX20" fmla="*/ 80776 w 471118"/>
              <a:gd name="connsiteY20" fmla="*/ 1377 h 551387"/>
              <a:gd name="connsiteX21" fmla="*/ 190314 w 471118"/>
              <a:gd name="connsiteY21" fmla="*/ 54145 h 551387"/>
              <a:gd name="connsiteX22" fmla="*/ 197934 w 471118"/>
              <a:gd name="connsiteY22" fmla="*/ 62432 h 551387"/>
              <a:gd name="connsiteX23" fmla="*/ 154024 w 471118"/>
              <a:gd name="connsiteY23" fmla="*/ 170731 h 551387"/>
              <a:gd name="connsiteX24" fmla="*/ 149452 w 471118"/>
              <a:gd name="connsiteY24" fmla="*/ 169683 h 551387"/>
              <a:gd name="connsiteX25" fmla="*/ 149356 w 471118"/>
              <a:gd name="connsiteY25" fmla="*/ 65004 h 551387"/>
              <a:gd name="connsiteX26" fmla="*/ 115257 w 471118"/>
              <a:gd name="connsiteY26" fmla="*/ 29856 h 551387"/>
              <a:gd name="connsiteX27" fmla="*/ 63536 w 471118"/>
              <a:gd name="connsiteY27" fmla="*/ 29856 h 551387"/>
              <a:gd name="connsiteX28" fmla="*/ 28770 w 471118"/>
              <a:gd name="connsiteY28" fmla="*/ 66242 h 551387"/>
              <a:gd name="connsiteX29" fmla="*/ 28770 w 471118"/>
              <a:gd name="connsiteY29" fmla="*/ 449052 h 551387"/>
              <a:gd name="connsiteX30" fmla="*/ 64298 w 471118"/>
              <a:gd name="connsiteY30" fmla="*/ 485247 h 551387"/>
              <a:gd name="connsiteX31" fmla="*/ 113923 w 471118"/>
              <a:gd name="connsiteY31" fmla="*/ 485247 h 551387"/>
              <a:gd name="connsiteX32" fmla="*/ 149737 w 471118"/>
              <a:gd name="connsiteY32" fmla="*/ 447337 h 551387"/>
              <a:gd name="connsiteX33" fmla="*/ 149547 w 471118"/>
              <a:gd name="connsiteY33" fmla="*/ 412190 h 551387"/>
              <a:gd name="connsiteX34" fmla="*/ 178408 w 471118"/>
              <a:gd name="connsiteY34" fmla="*/ 341895 h 551387"/>
              <a:gd name="connsiteX35" fmla="*/ 236034 w 471118"/>
              <a:gd name="connsiteY35" fmla="*/ 417810 h 551387"/>
              <a:gd name="connsiteX36" fmla="*/ 375861 w 471118"/>
              <a:gd name="connsiteY36" fmla="*/ 484866 h 551387"/>
              <a:gd name="connsiteX37" fmla="*/ 407293 w 471118"/>
              <a:gd name="connsiteY37" fmla="*/ 471626 h 551387"/>
              <a:gd name="connsiteX38" fmla="*/ 400435 w 471118"/>
              <a:gd name="connsiteY38" fmla="*/ 438098 h 551387"/>
              <a:gd name="connsiteX39" fmla="*/ 333284 w 471118"/>
              <a:gd name="connsiteY39" fmla="*/ 341229 h 551387"/>
              <a:gd name="connsiteX40" fmla="*/ 255751 w 471118"/>
              <a:gd name="connsiteY40" fmla="*/ 230072 h 551387"/>
              <a:gd name="connsiteX41" fmla="*/ 367479 w 471118"/>
              <a:gd name="connsiteY41" fmla="*/ 73862 h 551387"/>
              <a:gd name="connsiteX42" fmla="*/ 373099 w 471118"/>
              <a:gd name="connsiteY42" fmla="*/ 42239 h 551387"/>
              <a:gd name="connsiteX43" fmla="*/ 345381 w 471118"/>
              <a:gd name="connsiteY43" fmla="*/ 30047 h 551387"/>
              <a:gd name="connsiteX44" fmla="*/ 289564 w 471118"/>
              <a:gd name="connsiteY44" fmla="*/ 29285 h 551387"/>
              <a:gd name="connsiteX45" fmla="*/ 234034 w 471118"/>
              <a:gd name="connsiteY45" fmla="*/ 57860 h 551387"/>
              <a:gd name="connsiteX46" fmla="*/ 154024 w 471118"/>
              <a:gd name="connsiteY46" fmla="*/ 170731 h 55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1118" h="551387">
                <a:moveTo>
                  <a:pt x="197934" y="62432"/>
                </a:moveTo>
                <a:cubicBezTo>
                  <a:pt x="199648" y="59479"/>
                  <a:pt x="200982" y="57098"/>
                  <a:pt x="202315" y="54717"/>
                </a:cubicBezTo>
                <a:cubicBezTo>
                  <a:pt x="226033" y="10997"/>
                  <a:pt x="263371" y="-1767"/>
                  <a:pt x="311472" y="615"/>
                </a:cubicBezTo>
                <a:cubicBezTo>
                  <a:pt x="349381" y="2520"/>
                  <a:pt x="385481" y="2043"/>
                  <a:pt x="414437" y="32428"/>
                </a:cubicBezTo>
                <a:cubicBezTo>
                  <a:pt x="441964" y="61289"/>
                  <a:pt x="446536" y="93007"/>
                  <a:pt x="423676" y="125678"/>
                </a:cubicBezTo>
                <a:cubicBezTo>
                  <a:pt x="393292" y="169207"/>
                  <a:pt x="362431" y="212355"/>
                  <a:pt x="330808" y="255027"/>
                </a:cubicBezTo>
                <a:cubicBezTo>
                  <a:pt x="323188" y="265219"/>
                  <a:pt x="323569" y="271601"/>
                  <a:pt x="330712" y="281697"/>
                </a:cubicBezTo>
                <a:cubicBezTo>
                  <a:pt x="371860" y="339514"/>
                  <a:pt x="412246" y="397902"/>
                  <a:pt x="452728" y="456195"/>
                </a:cubicBezTo>
                <a:cubicBezTo>
                  <a:pt x="457776" y="463530"/>
                  <a:pt x="463015" y="471054"/>
                  <a:pt x="466444" y="479151"/>
                </a:cubicBezTo>
                <a:cubicBezTo>
                  <a:pt x="479683" y="510774"/>
                  <a:pt x="463967" y="544111"/>
                  <a:pt x="429868" y="547826"/>
                </a:cubicBezTo>
                <a:cubicBezTo>
                  <a:pt x="395197" y="551541"/>
                  <a:pt x="359478" y="551541"/>
                  <a:pt x="324997" y="546969"/>
                </a:cubicBezTo>
                <a:cubicBezTo>
                  <a:pt x="308805" y="544778"/>
                  <a:pt x="292041" y="530300"/>
                  <a:pt x="280039" y="517155"/>
                </a:cubicBezTo>
                <a:cubicBezTo>
                  <a:pt x="256798" y="491819"/>
                  <a:pt x="236796" y="463530"/>
                  <a:pt x="215460" y="436479"/>
                </a:cubicBezTo>
                <a:cubicBezTo>
                  <a:pt x="215079" y="436002"/>
                  <a:pt x="214412" y="435717"/>
                  <a:pt x="210507" y="433145"/>
                </a:cubicBezTo>
                <a:cubicBezTo>
                  <a:pt x="210507" y="450480"/>
                  <a:pt x="210697" y="465816"/>
                  <a:pt x="210507" y="481056"/>
                </a:cubicBezTo>
                <a:cubicBezTo>
                  <a:pt x="209745" y="526871"/>
                  <a:pt x="187361" y="549731"/>
                  <a:pt x="141832" y="551160"/>
                </a:cubicBezTo>
                <a:cubicBezTo>
                  <a:pt x="129449" y="551541"/>
                  <a:pt x="116971" y="551350"/>
                  <a:pt x="104589" y="551255"/>
                </a:cubicBezTo>
                <a:cubicBezTo>
                  <a:pt x="47629" y="550588"/>
                  <a:pt x="481" y="504392"/>
                  <a:pt x="290" y="447432"/>
                </a:cubicBezTo>
                <a:cubicBezTo>
                  <a:pt x="-186" y="320559"/>
                  <a:pt x="4" y="193591"/>
                  <a:pt x="290" y="66718"/>
                </a:cubicBezTo>
                <a:cubicBezTo>
                  <a:pt x="385" y="25189"/>
                  <a:pt x="24388" y="2043"/>
                  <a:pt x="66298" y="1472"/>
                </a:cubicBezTo>
                <a:cubicBezTo>
                  <a:pt x="71156" y="1377"/>
                  <a:pt x="76014" y="2043"/>
                  <a:pt x="80776" y="1377"/>
                </a:cubicBezTo>
                <a:cubicBezTo>
                  <a:pt x="128973" y="-5196"/>
                  <a:pt x="165739" y="11664"/>
                  <a:pt x="190314" y="54145"/>
                </a:cubicBezTo>
                <a:cubicBezTo>
                  <a:pt x="191743" y="56431"/>
                  <a:pt x="194029" y="58146"/>
                  <a:pt x="197934" y="62432"/>
                </a:cubicBezTo>
                <a:close/>
                <a:moveTo>
                  <a:pt x="154024" y="170731"/>
                </a:moveTo>
                <a:cubicBezTo>
                  <a:pt x="152500" y="170350"/>
                  <a:pt x="150976" y="170064"/>
                  <a:pt x="149452" y="169683"/>
                </a:cubicBezTo>
                <a:cubicBezTo>
                  <a:pt x="149452" y="134822"/>
                  <a:pt x="149833" y="99865"/>
                  <a:pt x="149356" y="65004"/>
                </a:cubicBezTo>
                <a:cubicBezTo>
                  <a:pt x="149071" y="41667"/>
                  <a:pt x="138307" y="30809"/>
                  <a:pt x="115257" y="29856"/>
                </a:cubicBezTo>
                <a:cubicBezTo>
                  <a:pt x="98017" y="29190"/>
                  <a:pt x="80776" y="29190"/>
                  <a:pt x="63536" y="29856"/>
                </a:cubicBezTo>
                <a:cubicBezTo>
                  <a:pt x="39247" y="30714"/>
                  <a:pt x="28770" y="41572"/>
                  <a:pt x="28770" y="66242"/>
                </a:cubicBezTo>
                <a:cubicBezTo>
                  <a:pt x="28579" y="193877"/>
                  <a:pt x="28579" y="321417"/>
                  <a:pt x="28770" y="449052"/>
                </a:cubicBezTo>
                <a:cubicBezTo>
                  <a:pt x="28770" y="472959"/>
                  <a:pt x="40200" y="484294"/>
                  <a:pt x="64298" y="485247"/>
                </a:cubicBezTo>
                <a:cubicBezTo>
                  <a:pt x="80872" y="485913"/>
                  <a:pt x="97445" y="485913"/>
                  <a:pt x="113923" y="485247"/>
                </a:cubicBezTo>
                <a:cubicBezTo>
                  <a:pt x="138974" y="484294"/>
                  <a:pt x="149261" y="473150"/>
                  <a:pt x="149737" y="447337"/>
                </a:cubicBezTo>
                <a:cubicBezTo>
                  <a:pt x="149928" y="435621"/>
                  <a:pt x="151261" y="423715"/>
                  <a:pt x="149547" y="412190"/>
                </a:cubicBezTo>
                <a:cubicBezTo>
                  <a:pt x="145165" y="383329"/>
                  <a:pt x="158977" y="362469"/>
                  <a:pt x="178408" y="341895"/>
                </a:cubicBezTo>
                <a:cubicBezTo>
                  <a:pt x="197934" y="367613"/>
                  <a:pt x="216889" y="392759"/>
                  <a:pt x="236034" y="417810"/>
                </a:cubicBezTo>
                <a:cubicBezTo>
                  <a:pt x="294994" y="495057"/>
                  <a:pt x="275086" y="485151"/>
                  <a:pt x="375861" y="484866"/>
                </a:cubicBezTo>
                <a:cubicBezTo>
                  <a:pt x="386815" y="484866"/>
                  <a:pt x="403198" y="479532"/>
                  <a:pt x="407293" y="471626"/>
                </a:cubicBezTo>
                <a:cubicBezTo>
                  <a:pt x="411484" y="463625"/>
                  <a:pt x="406436" y="447432"/>
                  <a:pt x="400435" y="438098"/>
                </a:cubicBezTo>
                <a:cubicBezTo>
                  <a:pt x="379195" y="405046"/>
                  <a:pt x="355858" y="373423"/>
                  <a:pt x="333284" y="341229"/>
                </a:cubicBezTo>
                <a:cubicBezTo>
                  <a:pt x="307376" y="304081"/>
                  <a:pt x="281468" y="267029"/>
                  <a:pt x="255751" y="230072"/>
                </a:cubicBezTo>
                <a:cubicBezTo>
                  <a:pt x="293946" y="177113"/>
                  <a:pt x="331474" y="125964"/>
                  <a:pt x="367479" y="73862"/>
                </a:cubicBezTo>
                <a:cubicBezTo>
                  <a:pt x="373289" y="65480"/>
                  <a:pt x="376718" y="50621"/>
                  <a:pt x="373099" y="42239"/>
                </a:cubicBezTo>
                <a:cubicBezTo>
                  <a:pt x="370051" y="35286"/>
                  <a:pt x="355382" y="31095"/>
                  <a:pt x="345381" y="30047"/>
                </a:cubicBezTo>
                <a:cubicBezTo>
                  <a:pt x="326998" y="28142"/>
                  <a:pt x="308138" y="30237"/>
                  <a:pt x="289564" y="29285"/>
                </a:cubicBezTo>
                <a:cubicBezTo>
                  <a:pt x="265085" y="27951"/>
                  <a:pt x="247845" y="37572"/>
                  <a:pt x="234034" y="57860"/>
                </a:cubicBezTo>
                <a:cubicBezTo>
                  <a:pt x="208221" y="96055"/>
                  <a:pt x="180789" y="133203"/>
                  <a:pt x="154024" y="17073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" name="Gráfico 2">
            <a:extLst>
              <a:ext uri="{FF2B5EF4-FFF2-40B4-BE49-F238E27FC236}">
                <a16:creationId xmlns:a16="http://schemas.microsoft.com/office/drawing/2014/main" id="{656DD83F-4913-4112-BA02-A812379C342F}"/>
              </a:ext>
            </a:extLst>
          </p:cNvPr>
          <p:cNvSpPr/>
          <p:nvPr/>
        </p:nvSpPr>
        <p:spPr>
          <a:xfrm>
            <a:off x="3243534" y="440373"/>
            <a:ext cx="719996" cy="844127"/>
          </a:xfrm>
          <a:custGeom>
            <a:avLst/>
            <a:gdLst>
              <a:gd name="connsiteX0" fmla="*/ 294048 w 485862"/>
              <a:gd name="connsiteY0" fmla="*/ 569583 h 569627"/>
              <a:gd name="connsiteX1" fmla="*/ 34587 w 485862"/>
              <a:gd name="connsiteY1" fmla="*/ 131052 h 569627"/>
              <a:gd name="connsiteX2" fmla="*/ 470927 w 485862"/>
              <a:gd name="connsiteY2" fmla="*/ 115050 h 569627"/>
              <a:gd name="connsiteX3" fmla="*/ 448829 w 485862"/>
              <a:gd name="connsiteY3" fmla="*/ 209252 h 569627"/>
              <a:gd name="connsiteX4" fmla="*/ 418445 w 485862"/>
              <a:gd name="connsiteY4" fmla="*/ 226873 h 569627"/>
              <a:gd name="connsiteX5" fmla="*/ 343388 w 485862"/>
              <a:gd name="connsiteY5" fmla="*/ 221444 h 569627"/>
              <a:gd name="connsiteX6" fmla="*/ 228611 w 485862"/>
              <a:gd name="connsiteY6" fmla="*/ 267545 h 569627"/>
              <a:gd name="connsiteX7" fmla="*/ 225849 w 485862"/>
              <a:gd name="connsiteY7" fmla="*/ 318980 h 569627"/>
              <a:gd name="connsiteX8" fmla="*/ 280142 w 485862"/>
              <a:gd name="connsiteY8" fmla="*/ 363176 h 569627"/>
              <a:gd name="connsiteX9" fmla="*/ 301001 w 485862"/>
              <a:gd name="connsiteY9" fmla="*/ 354984 h 569627"/>
              <a:gd name="connsiteX10" fmla="*/ 407205 w 485862"/>
              <a:gd name="connsiteY10" fmla="*/ 352889 h 569627"/>
              <a:gd name="connsiteX11" fmla="*/ 447686 w 485862"/>
              <a:gd name="connsiteY11" fmla="*/ 377654 h 569627"/>
              <a:gd name="connsiteX12" fmla="*/ 461688 w 485862"/>
              <a:gd name="connsiteY12" fmla="*/ 502050 h 569627"/>
              <a:gd name="connsiteX13" fmla="*/ 294048 w 485862"/>
              <a:gd name="connsiteY13" fmla="*/ 569583 h 569627"/>
              <a:gd name="connsiteX14" fmla="*/ 28396 w 485862"/>
              <a:gd name="connsiteY14" fmla="*/ 264592 h 569627"/>
              <a:gd name="connsiteX15" fmla="*/ 250805 w 485862"/>
              <a:gd name="connsiteY15" fmla="*/ 503193 h 569627"/>
              <a:gd name="connsiteX16" fmla="*/ 416730 w 485862"/>
              <a:gd name="connsiteY16" fmla="*/ 436614 h 569627"/>
              <a:gd name="connsiteX17" fmla="*/ 409491 w 485862"/>
              <a:gd name="connsiteY17" fmla="*/ 386417 h 569627"/>
              <a:gd name="connsiteX18" fmla="*/ 379297 w 485862"/>
              <a:gd name="connsiteY18" fmla="*/ 368605 h 569627"/>
              <a:gd name="connsiteX19" fmla="*/ 322909 w 485862"/>
              <a:gd name="connsiteY19" fmla="*/ 372701 h 569627"/>
              <a:gd name="connsiteX20" fmla="*/ 176605 w 485862"/>
              <a:gd name="connsiteY20" fmla="*/ 329934 h 569627"/>
              <a:gd name="connsiteX21" fmla="*/ 169175 w 485862"/>
              <a:gd name="connsiteY21" fmla="*/ 228207 h 569627"/>
              <a:gd name="connsiteX22" fmla="*/ 328052 w 485862"/>
              <a:gd name="connsiteY22" fmla="*/ 161341 h 569627"/>
              <a:gd name="connsiteX23" fmla="*/ 368438 w 485862"/>
              <a:gd name="connsiteY23" fmla="*/ 166770 h 569627"/>
              <a:gd name="connsiteX24" fmla="*/ 409586 w 485862"/>
              <a:gd name="connsiteY24" fmla="*/ 143053 h 569627"/>
              <a:gd name="connsiteX25" fmla="*/ 416825 w 485862"/>
              <a:gd name="connsiteY25" fmla="*/ 94380 h 569627"/>
              <a:gd name="connsiteX26" fmla="*/ 330243 w 485862"/>
              <a:gd name="connsiteY26" fmla="*/ 37326 h 569627"/>
              <a:gd name="connsiteX27" fmla="*/ 28396 w 485862"/>
              <a:gd name="connsiteY27" fmla="*/ 264592 h 5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5862" h="569627">
                <a:moveTo>
                  <a:pt x="294048" y="569583"/>
                </a:moveTo>
                <a:cubicBezTo>
                  <a:pt x="76211" y="565487"/>
                  <a:pt x="-70093" y="318218"/>
                  <a:pt x="34587" y="131052"/>
                </a:cubicBezTo>
                <a:cubicBezTo>
                  <a:pt x="128218" y="-36303"/>
                  <a:pt x="372153" y="-45256"/>
                  <a:pt x="470927" y="115050"/>
                </a:cubicBezTo>
                <a:cubicBezTo>
                  <a:pt x="495311" y="154674"/>
                  <a:pt x="488263" y="185249"/>
                  <a:pt x="448829" y="209252"/>
                </a:cubicBezTo>
                <a:cubicBezTo>
                  <a:pt x="438828" y="215348"/>
                  <a:pt x="428541" y="220968"/>
                  <a:pt x="418445" y="226873"/>
                </a:cubicBezTo>
                <a:cubicBezTo>
                  <a:pt x="392156" y="242018"/>
                  <a:pt x="367581" y="239446"/>
                  <a:pt x="343388" y="221444"/>
                </a:cubicBezTo>
                <a:cubicBezTo>
                  <a:pt x="293000" y="183820"/>
                  <a:pt x="238422" y="205632"/>
                  <a:pt x="228611" y="267545"/>
                </a:cubicBezTo>
                <a:cubicBezTo>
                  <a:pt x="225944" y="284404"/>
                  <a:pt x="225373" y="301835"/>
                  <a:pt x="225849" y="318980"/>
                </a:cubicBezTo>
                <a:cubicBezTo>
                  <a:pt x="226992" y="356985"/>
                  <a:pt x="242613" y="369462"/>
                  <a:pt x="280142" y="363176"/>
                </a:cubicBezTo>
                <a:cubicBezTo>
                  <a:pt x="287381" y="361938"/>
                  <a:pt x="295953" y="359842"/>
                  <a:pt x="301001" y="354984"/>
                </a:cubicBezTo>
                <a:cubicBezTo>
                  <a:pt x="336053" y="321742"/>
                  <a:pt x="370915" y="326505"/>
                  <a:pt x="407205" y="352889"/>
                </a:cubicBezTo>
                <a:cubicBezTo>
                  <a:pt x="419969" y="362128"/>
                  <a:pt x="434542" y="368891"/>
                  <a:pt x="447686" y="377654"/>
                </a:cubicBezTo>
                <a:cubicBezTo>
                  <a:pt x="492644" y="407658"/>
                  <a:pt x="498645" y="462807"/>
                  <a:pt x="461688" y="502050"/>
                </a:cubicBezTo>
                <a:cubicBezTo>
                  <a:pt x="419778" y="546437"/>
                  <a:pt x="359390" y="570821"/>
                  <a:pt x="294048" y="569583"/>
                </a:cubicBezTo>
                <a:close/>
                <a:moveTo>
                  <a:pt x="28396" y="264592"/>
                </a:moveTo>
                <a:cubicBezTo>
                  <a:pt x="28110" y="395466"/>
                  <a:pt x="120312" y="495192"/>
                  <a:pt x="250805" y="503193"/>
                </a:cubicBezTo>
                <a:cubicBezTo>
                  <a:pt x="315860" y="507194"/>
                  <a:pt x="373487" y="488620"/>
                  <a:pt x="416730" y="436614"/>
                </a:cubicBezTo>
                <a:cubicBezTo>
                  <a:pt x="433304" y="416706"/>
                  <a:pt x="430827" y="400895"/>
                  <a:pt x="409491" y="386417"/>
                </a:cubicBezTo>
                <a:cubicBezTo>
                  <a:pt x="399871" y="379845"/>
                  <a:pt x="389012" y="374987"/>
                  <a:pt x="379297" y="368605"/>
                </a:cubicBezTo>
                <a:cubicBezTo>
                  <a:pt x="359294" y="355461"/>
                  <a:pt x="341864" y="357461"/>
                  <a:pt x="322909" y="372701"/>
                </a:cubicBezTo>
                <a:cubicBezTo>
                  <a:pt x="272426" y="413277"/>
                  <a:pt x="194321" y="391846"/>
                  <a:pt x="176605" y="329934"/>
                </a:cubicBezTo>
                <a:cubicBezTo>
                  <a:pt x="167366" y="297739"/>
                  <a:pt x="164794" y="261354"/>
                  <a:pt x="169175" y="228207"/>
                </a:cubicBezTo>
                <a:cubicBezTo>
                  <a:pt x="180320" y="142958"/>
                  <a:pt x="259091" y="111240"/>
                  <a:pt x="328052" y="161341"/>
                </a:cubicBezTo>
                <a:cubicBezTo>
                  <a:pt x="340816" y="170580"/>
                  <a:pt x="353865" y="174486"/>
                  <a:pt x="368438" y="166770"/>
                </a:cubicBezTo>
                <a:cubicBezTo>
                  <a:pt x="382345" y="159341"/>
                  <a:pt x="396442" y="151911"/>
                  <a:pt x="409586" y="143053"/>
                </a:cubicBezTo>
                <a:cubicBezTo>
                  <a:pt x="430256" y="129147"/>
                  <a:pt x="432256" y="113621"/>
                  <a:pt x="416825" y="94380"/>
                </a:cubicBezTo>
                <a:cubicBezTo>
                  <a:pt x="394156" y="66186"/>
                  <a:pt x="365105" y="46755"/>
                  <a:pt x="330243" y="37326"/>
                </a:cubicBezTo>
                <a:cubicBezTo>
                  <a:pt x="180701" y="-3441"/>
                  <a:pt x="30206" y="93809"/>
                  <a:pt x="28396" y="26459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" name="Gráfico 2">
            <a:extLst>
              <a:ext uri="{FF2B5EF4-FFF2-40B4-BE49-F238E27FC236}">
                <a16:creationId xmlns:a16="http://schemas.microsoft.com/office/drawing/2014/main" id="{3E0F6965-7046-4795-8F6C-34D5E2610E3C}"/>
              </a:ext>
            </a:extLst>
          </p:cNvPr>
          <p:cNvSpPr/>
          <p:nvPr/>
        </p:nvSpPr>
        <p:spPr>
          <a:xfrm>
            <a:off x="1986077" y="3887394"/>
            <a:ext cx="768309" cy="816534"/>
          </a:xfrm>
          <a:custGeom>
            <a:avLst/>
            <a:gdLst>
              <a:gd name="connsiteX0" fmla="*/ 254865 w 518464"/>
              <a:gd name="connsiteY0" fmla="*/ 182305 h 551007"/>
              <a:gd name="connsiteX1" fmla="*/ 282868 w 518464"/>
              <a:gd name="connsiteY1" fmla="*/ 70958 h 551007"/>
              <a:gd name="connsiteX2" fmla="*/ 372213 w 518464"/>
              <a:gd name="connsiteY2" fmla="*/ 568 h 551007"/>
              <a:gd name="connsiteX3" fmla="*/ 415647 w 518464"/>
              <a:gd name="connsiteY3" fmla="*/ 473 h 551007"/>
              <a:gd name="connsiteX4" fmla="*/ 506515 w 518464"/>
              <a:gd name="connsiteY4" fmla="*/ 51527 h 551007"/>
              <a:gd name="connsiteX5" fmla="*/ 513373 w 518464"/>
              <a:gd name="connsiteY5" fmla="*/ 118964 h 551007"/>
              <a:gd name="connsiteX6" fmla="*/ 381357 w 518464"/>
              <a:gd name="connsiteY6" fmla="*/ 503774 h 551007"/>
              <a:gd name="connsiteX7" fmla="*/ 315253 w 518464"/>
              <a:gd name="connsiteY7" fmla="*/ 550732 h 551007"/>
              <a:gd name="connsiteX8" fmla="*/ 253150 w 518464"/>
              <a:gd name="connsiteY8" fmla="*/ 550923 h 551007"/>
              <a:gd name="connsiteX9" fmla="*/ 129802 w 518464"/>
              <a:gd name="connsiteY9" fmla="*/ 462816 h 551007"/>
              <a:gd name="connsiteX10" fmla="*/ 55316 w 518464"/>
              <a:gd name="connsiteY10" fmla="*/ 237360 h 551007"/>
              <a:gd name="connsiteX11" fmla="*/ 6167 w 518464"/>
              <a:gd name="connsiteY11" fmla="*/ 88293 h 551007"/>
              <a:gd name="connsiteX12" fmla="*/ 69413 w 518464"/>
              <a:gd name="connsiteY12" fmla="*/ 759 h 551007"/>
              <a:gd name="connsiteX13" fmla="*/ 112847 w 518464"/>
              <a:gd name="connsiteY13" fmla="*/ 568 h 551007"/>
              <a:gd name="connsiteX14" fmla="*/ 228957 w 518464"/>
              <a:gd name="connsiteY14" fmla="*/ 91627 h 551007"/>
              <a:gd name="connsiteX15" fmla="*/ 251245 w 518464"/>
              <a:gd name="connsiteY15" fmla="*/ 181734 h 551007"/>
              <a:gd name="connsiteX16" fmla="*/ 254865 w 518464"/>
              <a:gd name="connsiteY16" fmla="*/ 182305 h 551007"/>
              <a:gd name="connsiteX17" fmla="*/ 239720 w 518464"/>
              <a:gd name="connsiteY17" fmla="*/ 347183 h 551007"/>
              <a:gd name="connsiteX18" fmla="*/ 237148 w 518464"/>
              <a:gd name="connsiteY18" fmla="*/ 339373 h 551007"/>
              <a:gd name="connsiteX19" fmla="*/ 171616 w 518464"/>
              <a:gd name="connsiteY19" fmla="*/ 64290 h 551007"/>
              <a:gd name="connsiteX20" fmla="*/ 136660 w 518464"/>
              <a:gd name="connsiteY20" fmla="*/ 29619 h 551007"/>
              <a:gd name="connsiteX21" fmla="*/ 53983 w 518464"/>
              <a:gd name="connsiteY21" fmla="*/ 29619 h 551007"/>
              <a:gd name="connsiteX22" fmla="*/ 29027 w 518464"/>
              <a:gd name="connsiteY22" fmla="*/ 66862 h 551007"/>
              <a:gd name="connsiteX23" fmla="*/ 47315 w 518464"/>
              <a:gd name="connsiteY23" fmla="*/ 123822 h 551007"/>
              <a:gd name="connsiteX24" fmla="*/ 153900 w 518464"/>
              <a:gd name="connsiteY24" fmla="*/ 447196 h 551007"/>
              <a:gd name="connsiteX25" fmla="*/ 204478 w 518464"/>
              <a:gd name="connsiteY25" fmla="*/ 484724 h 551007"/>
              <a:gd name="connsiteX26" fmla="*/ 274772 w 518464"/>
              <a:gd name="connsiteY26" fmla="*/ 484724 h 551007"/>
              <a:gd name="connsiteX27" fmla="*/ 326207 w 518464"/>
              <a:gd name="connsiteY27" fmla="*/ 447862 h 551007"/>
              <a:gd name="connsiteX28" fmla="*/ 403074 w 518464"/>
              <a:gd name="connsiteY28" fmla="*/ 223358 h 551007"/>
              <a:gd name="connsiteX29" fmla="*/ 454509 w 518464"/>
              <a:gd name="connsiteY29" fmla="*/ 73053 h 551007"/>
              <a:gd name="connsiteX30" fmla="*/ 422981 w 518464"/>
              <a:gd name="connsiteY30" fmla="*/ 29239 h 551007"/>
              <a:gd name="connsiteX31" fmla="*/ 365069 w 518464"/>
              <a:gd name="connsiteY31" fmla="*/ 29239 h 551007"/>
              <a:gd name="connsiteX32" fmla="*/ 311920 w 518464"/>
              <a:gd name="connsiteY32" fmla="*/ 70768 h 551007"/>
              <a:gd name="connsiteX33" fmla="*/ 245149 w 518464"/>
              <a:gd name="connsiteY33" fmla="*/ 334896 h 551007"/>
              <a:gd name="connsiteX34" fmla="*/ 239720 w 518464"/>
              <a:gd name="connsiteY34" fmla="*/ 347183 h 55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464" h="551007">
                <a:moveTo>
                  <a:pt x="254865" y="182305"/>
                </a:moveTo>
                <a:cubicBezTo>
                  <a:pt x="264199" y="145158"/>
                  <a:pt x="273724" y="108106"/>
                  <a:pt x="282868" y="70958"/>
                </a:cubicBezTo>
                <a:cubicBezTo>
                  <a:pt x="296584" y="14951"/>
                  <a:pt x="314587" y="568"/>
                  <a:pt x="372213" y="568"/>
                </a:cubicBezTo>
                <a:cubicBezTo>
                  <a:pt x="386691" y="568"/>
                  <a:pt x="401264" y="1235"/>
                  <a:pt x="415647" y="473"/>
                </a:cubicBezTo>
                <a:cubicBezTo>
                  <a:pt x="456890" y="-1718"/>
                  <a:pt x="484989" y="19237"/>
                  <a:pt x="506515" y="51527"/>
                </a:cubicBezTo>
                <a:cubicBezTo>
                  <a:pt x="520422" y="72482"/>
                  <a:pt x="521470" y="95437"/>
                  <a:pt x="513373" y="118964"/>
                </a:cubicBezTo>
                <a:cubicBezTo>
                  <a:pt x="469463" y="247266"/>
                  <a:pt x="425648" y="375567"/>
                  <a:pt x="381357" y="503774"/>
                </a:cubicBezTo>
                <a:cubicBezTo>
                  <a:pt x="370689" y="534445"/>
                  <a:pt x="347638" y="549970"/>
                  <a:pt x="315253" y="550732"/>
                </a:cubicBezTo>
                <a:cubicBezTo>
                  <a:pt x="294584" y="551208"/>
                  <a:pt x="273820" y="550923"/>
                  <a:pt x="253150" y="550923"/>
                </a:cubicBezTo>
                <a:cubicBezTo>
                  <a:pt x="187523" y="550923"/>
                  <a:pt x="151042" y="525491"/>
                  <a:pt x="129802" y="462816"/>
                </a:cubicBezTo>
                <a:cubicBezTo>
                  <a:pt x="104370" y="387855"/>
                  <a:pt x="80081" y="312512"/>
                  <a:pt x="55316" y="237360"/>
                </a:cubicBezTo>
                <a:cubicBezTo>
                  <a:pt x="38933" y="187639"/>
                  <a:pt x="22360" y="138014"/>
                  <a:pt x="6167" y="88293"/>
                </a:cubicBezTo>
                <a:cubicBezTo>
                  <a:pt x="-12121" y="32286"/>
                  <a:pt x="10644" y="949"/>
                  <a:pt x="69413" y="759"/>
                </a:cubicBezTo>
                <a:cubicBezTo>
                  <a:pt x="83891" y="759"/>
                  <a:pt x="98464" y="1902"/>
                  <a:pt x="112847" y="568"/>
                </a:cubicBezTo>
                <a:cubicBezTo>
                  <a:pt x="172855" y="-5242"/>
                  <a:pt x="210669" y="34096"/>
                  <a:pt x="228957" y="91627"/>
                </a:cubicBezTo>
                <a:cubicBezTo>
                  <a:pt x="238291" y="121059"/>
                  <a:pt x="243911" y="151730"/>
                  <a:pt x="251245" y="181734"/>
                </a:cubicBezTo>
                <a:cubicBezTo>
                  <a:pt x="252388" y="181829"/>
                  <a:pt x="253627" y="182020"/>
                  <a:pt x="254865" y="182305"/>
                </a:cubicBezTo>
                <a:close/>
                <a:moveTo>
                  <a:pt x="239720" y="347183"/>
                </a:moveTo>
                <a:cubicBezTo>
                  <a:pt x="238387" y="343182"/>
                  <a:pt x="237625" y="341278"/>
                  <a:pt x="237148" y="339373"/>
                </a:cubicBezTo>
                <a:cubicBezTo>
                  <a:pt x="215241" y="247647"/>
                  <a:pt x="193143" y="156016"/>
                  <a:pt x="171616" y="64290"/>
                </a:cubicBezTo>
                <a:cubicBezTo>
                  <a:pt x="167044" y="44860"/>
                  <a:pt x="157805" y="30477"/>
                  <a:pt x="136660" y="29619"/>
                </a:cubicBezTo>
                <a:cubicBezTo>
                  <a:pt x="109132" y="28476"/>
                  <a:pt x="81510" y="28381"/>
                  <a:pt x="53983" y="29619"/>
                </a:cubicBezTo>
                <a:cubicBezTo>
                  <a:pt x="32075" y="30572"/>
                  <a:pt x="22836" y="45336"/>
                  <a:pt x="29027" y="66862"/>
                </a:cubicBezTo>
                <a:cubicBezTo>
                  <a:pt x="34552" y="86007"/>
                  <a:pt x="41124" y="104867"/>
                  <a:pt x="47315" y="123822"/>
                </a:cubicBezTo>
                <a:cubicBezTo>
                  <a:pt x="82843" y="231645"/>
                  <a:pt x="118276" y="339373"/>
                  <a:pt x="153900" y="447196"/>
                </a:cubicBezTo>
                <a:cubicBezTo>
                  <a:pt x="164092" y="478152"/>
                  <a:pt x="172950" y="484533"/>
                  <a:pt x="204478" y="484724"/>
                </a:cubicBezTo>
                <a:cubicBezTo>
                  <a:pt x="227909" y="484819"/>
                  <a:pt x="251341" y="484819"/>
                  <a:pt x="274772" y="484724"/>
                </a:cubicBezTo>
                <a:cubicBezTo>
                  <a:pt x="306395" y="484629"/>
                  <a:pt x="315825" y="478056"/>
                  <a:pt x="326207" y="447862"/>
                </a:cubicBezTo>
                <a:cubicBezTo>
                  <a:pt x="351925" y="373091"/>
                  <a:pt x="377452" y="298224"/>
                  <a:pt x="403074" y="223358"/>
                </a:cubicBezTo>
                <a:cubicBezTo>
                  <a:pt x="420219" y="173256"/>
                  <a:pt x="437745" y="123250"/>
                  <a:pt x="454509" y="73053"/>
                </a:cubicBezTo>
                <a:cubicBezTo>
                  <a:pt x="464320" y="43621"/>
                  <a:pt x="453842" y="29524"/>
                  <a:pt x="422981" y="29239"/>
                </a:cubicBezTo>
                <a:cubicBezTo>
                  <a:pt x="403645" y="29048"/>
                  <a:pt x="384405" y="29143"/>
                  <a:pt x="365069" y="29239"/>
                </a:cubicBezTo>
                <a:cubicBezTo>
                  <a:pt x="329541" y="29334"/>
                  <a:pt x="320587" y="36287"/>
                  <a:pt x="311920" y="70768"/>
                </a:cubicBezTo>
                <a:cubicBezTo>
                  <a:pt x="289726" y="158874"/>
                  <a:pt x="267533" y="246885"/>
                  <a:pt x="245149" y="334896"/>
                </a:cubicBezTo>
                <a:cubicBezTo>
                  <a:pt x="244197" y="338515"/>
                  <a:pt x="242101" y="341944"/>
                  <a:pt x="239720" y="347183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" name="Gráfico 2">
            <a:extLst>
              <a:ext uri="{FF2B5EF4-FFF2-40B4-BE49-F238E27FC236}">
                <a16:creationId xmlns:a16="http://schemas.microsoft.com/office/drawing/2014/main" id="{55E56732-0EA7-42EE-852C-BA755A8C3315}"/>
              </a:ext>
            </a:extLst>
          </p:cNvPr>
          <p:cNvSpPr/>
          <p:nvPr/>
        </p:nvSpPr>
        <p:spPr>
          <a:xfrm>
            <a:off x="6458283" y="453200"/>
            <a:ext cx="637966" cy="816983"/>
          </a:xfrm>
          <a:custGeom>
            <a:avLst/>
            <a:gdLst>
              <a:gd name="connsiteX0" fmla="*/ 345450 w 430507"/>
              <a:gd name="connsiteY0" fmla="*/ 194501 h 551310"/>
              <a:gd name="connsiteX1" fmla="*/ 367262 w 430507"/>
              <a:gd name="connsiteY1" fmla="*/ 215551 h 551310"/>
              <a:gd name="connsiteX2" fmla="*/ 392503 w 430507"/>
              <a:gd name="connsiteY2" fmla="*/ 334327 h 551310"/>
              <a:gd name="connsiteX3" fmla="*/ 331257 w 430507"/>
              <a:gd name="connsiteY3" fmla="*/ 371761 h 551310"/>
              <a:gd name="connsiteX4" fmla="*/ 231911 w 430507"/>
              <a:gd name="connsiteY4" fmla="*/ 371856 h 551310"/>
              <a:gd name="connsiteX5" fmla="*/ 209528 w 430507"/>
              <a:gd name="connsiteY5" fmla="*/ 371856 h 551310"/>
              <a:gd name="connsiteX6" fmla="*/ 209718 w 430507"/>
              <a:gd name="connsiteY6" fmla="*/ 447961 h 551310"/>
              <a:gd name="connsiteX7" fmla="*/ 107991 w 430507"/>
              <a:gd name="connsiteY7" fmla="*/ 551117 h 551310"/>
              <a:gd name="connsiteX8" fmla="*/ 21885 w 430507"/>
              <a:gd name="connsiteY8" fmla="*/ 507302 h 551310"/>
              <a:gd name="connsiteX9" fmla="*/ 1216 w 430507"/>
              <a:gd name="connsiteY9" fmla="*/ 448532 h 551310"/>
              <a:gd name="connsiteX10" fmla="*/ 359 w 430507"/>
              <a:gd name="connsiteY10" fmla="*/ 65723 h 551310"/>
              <a:gd name="connsiteX11" fmla="*/ 64462 w 430507"/>
              <a:gd name="connsiteY11" fmla="*/ 572 h 551310"/>
              <a:gd name="connsiteX12" fmla="*/ 333448 w 430507"/>
              <a:gd name="connsiteY12" fmla="*/ 572 h 551310"/>
              <a:gd name="connsiteX13" fmla="*/ 427650 w 430507"/>
              <a:gd name="connsiteY13" fmla="*/ 85249 h 551310"/>
              <a:gd name="connsiteX14" fmla="*/ 430508 w 430507"/>
              <a:gd name="connsiteY14" fmla="*/ 120206 h 551310"/>
              <a:gd name="connsiteX15" fmla="*/ 357737 w 430507"/>
              <a:gd name="connsiteY15" fmla="*/ 193929 h 551310"/>
              <a:gd name="connsiteX16" fmla="*/ 345450 w 430507"/>
              <a:gd name="connsiteY16" fmla="*/ 194501 h 551310"/>
              <a:gd name="connsiteX17" fmla="*/ 150854 w 430507"/>
              <a:gd name="connsiteY17" fmla="*/ 127635 h 551310"/>
              <a:gd name="connsiteX18" fmla="*/ 175905 w 430507"/>
              <a:gd name="connsiteY18" fmla="*/ 127635 h 551310"/>
              <a:gd name="connsiteX19" fmla="*/ 333162 w 430507"/>
              <a:gd name="connsiteY19" fmla="*/ 127445 h 551310"/>
              <a:gd name="connsiteX20" fmla="*/ 370119 w 430507"/>
              <a:gd name="connsiteY20" fmla="*/ 90773 h 551310"/>
              <a:gd name="connsiteX21" fmla="*/ 370119 w 430507"/>
              <a:gd name="connsiteY21" fmla="*/ 72200 h 551310"/>
              <a:gd name="connsiteX22" fmla="*/ 325542 w 430507"/>
              <a:gd name="connsiteY22" fmla="*/ 28670 h 551310"/>
              <a:gd name="connsiteX23" fmla="*/ 73130 w 430507"/>
              <a:gd name="connsiteY23" fmla="*/ 28670 h 551310"/>
              <a:gd name="connsiteX24" fmla="*/ 27981 w 430507"/>
              <a:gd name="connsiteY24" fmla="*/ 74200 h 551310"/>
              <a:gd name="connsiteX25" fmla="*/ 27981 w 430507"/>
              <a:gd name="connsiteY25" fmla="*/ 386525 h 551310"/>
              <a:gd name="connsiteX26" fmla="*/ 28172 w 430507"/>
              <a:gd name="connsiteY26" fmla="*/ 448532 h 551310"/>
              <a:gd name="connsiteX27" fmla="*/ 64176 w 430507"/>
              <a:gd name="connsiteY27" fmla="*/ 484061 h 551310"/>
              <a:gd name="connsiteX28" fmla="*/ 113802 w 430507"/>
              <a:gd name="connsiteY28" fmla="*/ 484061 h 551310"/>
              <a:gd name="connsiteX29" fmla="*/ 149711 w 430507"/>
              <a:gd name="connsiteY29" fmla="*/ 448437 h 551310"/>
              <a:gd name="connsiteX30" fmla="*/ 149901 w 430507"/>
              <a:gd name="connsiteY30" fmla="*/ 367760 h 551310"/>
              <a:gd name="connsiteX31" fmla="*/ 149901 w 430507"/>
              <a:gd name="connsiteY31" fmla="*/ 305562 h 551310"/>
              <a:gd name="connsiteX32" fmla="*/ 291443 w 430507"/>
              <a:gd name="connsiteY32" fmla="*/ 305562 h 551310"/>
              <a:gd name="connsiteX33" fmla="*/ 337353 w 430507"/>
              <a:gd name="connsiteY33" fmla="*/ 259175 h 551310"/>
              <a:gd name="connsiteX34" fmla="*/ 337353 w 430507"/>
              <a:gd name="connsiteY34" fmla="*/ 250889 h 551310"/>
              <a:gd name="connsiteX35" fmla="*/ 292586 w 430507"/>
              <a:gd name="connsiteY35" fmla="*/ 207169 h 551310"/>
              <a:gd name="connsiteX36" fmla="*/ 170570 w 430507"/>
              <a:gd name="connsiteY36" fmla="*/ 207169 h 551310"/>
              <a:gd name="connsiteX37" fmla="*/ 150949 w 430507"/>
              <a:gd name="connsiteY37" fmla="*/ 207169 h 551310"/>
              <a:gd name="connsiteX38" fmla="*/ 150854 w 430507"/>
              <a:gd name="connsiteY38" fmla="*/ 127635 h 5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0507" h="551310">
                <a:moveTo>
                  <a:pt x="345450" y="194501"/>
                </a:moveTo>
                <a:cubicBezTo>
                  <a:pt x="354594" y="203359"/>
                  <a:pt x="360975" y="209360"/>
                  <a:pt x="367262" y="215551"/>
                </a:cubicBezTo>
                <a:cubicBezTo>
                  <a:pt x="396980" y="244507"/>
                  <a:pt x="408315" y="296323"/>
                  <a:pt x="392503" y="334327"/>
                </a:cubicBezTo>
                <a:cubicBezTo>
                  <a:pt x="381264" y="361283"/>
                  <a:pt x="358880" y="371380"/>
                  <a:pt x="331257" y="371761"/>
                </a:cubicBezTo>
                <a:cubicBezTo>
                  <a:pt x="298110" y="372142"/>
                  <a:pt x="265059" y="371856"/>
                  <a:pt x="231911" y="371856"/>
                </a:cubicBezTo>
                <a:cubicBezTo>
                  <a:pt x="225149" y="371856"/>
                  <a:pt x="218482" y="371856"/>
                  <a:pt x="209528" y="371856"/>
                </a:cubicBezTo>
                <a:cubicBezTo>
                  <a:pt x="209528" y="398621"/>
                  <a:pt x="208480" y="423291"/>
                  <a:pt x="209718" y="447961"/>
                </a:cubicBezTo>
                <a:cubicBezTo>
                  <a:pt x="213814" y="533019"/>
                  <a:pt x="194002" y="553593"/>
                  <a:pt x="107991" y="551117"/>
                </a:cubicBezTo>
                <a:cubicBezTo>
                  <a:pt x="70749" y="550069"/>
                  <a:pt x="41221" y="537496"/>
                  <a:pt x="21885" y="507302"/>
                </a:cubicBezTo>
                <a:cubicBezTo>
                  <a:pt x="10932" y="490157"/>
                  <a:pt x="1502" y="468344"/>
                  <a:pt x="1216" y="448532"/>
                </a:cubicBezTo>
                <a:cubicBezTo>
                  <a:pt x="-594" y="320993"/>
                  <a:pt x="73" y="193358"/>
                  <a:pt x="359" y="65723"/>
                </a:cubicBezTo>
                <a:cubicBezTo>
                  <a:pt x="454" y="25146"/>
                  <a:pt x="23790" y="857"/>
                  <a:pt x="64462" y="572"/>
                </a:cubicBezTo>
                <a:cubicBezTo>
                  <a:pt x="154092" y="-191"/>
                  <a:pt x="243818" y="-191"/>
                  <a:pt x="333448" y="572"/>
                </a:cubicBezTo>
                <a:cubicBezTo>
                  <a:pt x="377549" y="952"/>
                  <a:pt x="418316" y="38291"/>
                  <a:pt x="427650" y="85249"/>
                </a:cubicBezTo>
                <a:cubicBezTo>
                  <a:pt x="429936" y="96679"/>
                  <a:pt x="430508" y="108490"/>
                  <a:pt x="430508" y="120206"/>
                </a:cubicBezTo>
                <a:cubicBezTo>
                  <a:pt x="430413" y="171260"/>
                  <a:pt x="408600" y="193072"/>
                  <a:pt x="357737" y="193929"/>
                </a:cubicBezTo>
                <a:cubicBezTo>
                  <a:pt x="355070" y="193739"/>
                  <a:pt x="352403" y="194024"/>
                  <a:pt x="345450" y="194501"/>
                </a:cubicBezTo>
                <a:close/>
                <a:moveTo>
                  <a:pt x="150854" y="127635"/>
                </a:moveTo>
                <a:cubicBezTo>
                  <a:pt x="160760" y="127635"/>
                  <a:pt x="168380" y="127635"/>
                  <a:pt x="175905" y="127635"/>
                </a:cubicBezTo>
                <a:cubicBezTo>
                  <a:pt x="228292" y="127635"/>
                  <a:pt x="280680" y="127921"/>
                  <a:pt x="333162" y="127445"/>
                </a:cubicBezTo>
                <a:cubicBezTo>
                  <a:pt x="358785" y="127254"/>
                  <a:pt x="369453" y="116015"/>
                  <a:pt x="370119" y="90773"/>
                </a:cubicBezTo>
                <a:cubicBezTo>
                  <a:pt x="370310" y="84582"/>
                  <a:pt x="370215" y="78391"/>
                  <a:pt x="370119" y="72200"/>
                </a:cubicBezTo>
                <a:cubicBezTo>
                  <a:pt x="369929" y="37719"/>
                  <a:pt x="360785" y="28670"/>
                  <a:pt x="325542" y="28670"/>
                </a:cubicBezTo>
                <a:cubicBezTo>
                  <a:pt x="241436" y="28575"/>
                  <a:pt x="157331" y="28575"/>
                  <a:pt x="73130" y="28670"/>
                </a:cubicBezTo>
                <a:cubicBezTo>
                  <a:pt x="37411" y="28670"/>
                  <a:pt x="27981" y="38195"/>
                  <a:pt x="27981" y="74200"/>
                </a:cubicBezTo>
                <a:cubicBezTo>
                  <a:pt x="27886" y="178308"/>
                  <a:pt x="27981" y="282416"/>
                  <a:pt x="27981" y="386525"/>
                </a:cubicBezTo>
                <a:cubicBezTo>
                  <a:pt x="27981" y="407194"/>
                  <a:pt x="27505" y="427958"/>
                  <a:pt x="28172" y="448532"/>
                </a:cubicBezTo>
                <a:cubicBezTo>
                  <a:pt x="29029" y="472821"/>
                  <a:pt x="40078" y="483489"/>
                  <a:pt x="64176" y="484061"/>
                </a:cubicBezTo>
                <a:cubicBezTo>
                  <a:pt x="80750" y="484442"/>
                  <a:pt x="97323" y="484442"/>
                  <a:pt x="113802" y="484061"/>
                </a:cubicBezTo>
                <a:cubicBezTo>
                  <a:pt x="137995" y="483489"/>
                  <a:pt x="149235" y="472535"/>
                  <a:pt x="149711" y="448437"/>
                </a:cubicBezTo>
                <a:cubicBezTo>
                  <a:pt x="150282" y="421577"/>
                  <a:pt x="149901" y="394621"/>
                  <a:pt x="149901" y="367760"/>
                </a:cubicBezTo>
                <a:cubicBezTo>
                  <a:pt x="149901" y="347377"/>
                  <a:pt x="149901" y="326993"/>
                  <a:pt x="149901" y="305562"/>
                </a:cubicBezTo>
                <a:cubicBezTo>
                  <a:pt x="199145" y="305562"/>
                  <a:pt x="245247" y="305562"/>
                  <a:pt x="291443" y="305562"/>
                </a:cubicBezTo>
                <a:cubicBezTo>
                  <a:pt x="328781" y="305562"/>
                  <a:pt x="337258" y="296894"/>
                  <a:pt x="337353" y="259175"/>
                </a:cubicBezTo>
                <a:cubicBezTo>
                  <a:pt x="337353" y="256413"/>
                  <a:pt x="337353" y="253651"/>
                  <a:pt x="337353" y="250889"/>
                </a:cubicBezTo>
                <a:cubicBezTo>
                  <a:pt x="337163" y="216789"/>
                  <a:pt x="327543" y="207264"/>
                  <a:pt x="292586" y="207169"/>
                </a:cubicBezTo>
                <a:cubicBezTo>
                  <a:pt x="251914" y="207074"/>
                  <a:pt x="211242" y="207169"/>
                  <a:pt x="170570" y="207169"/>
                </a:cubicBezTo>
                <a:cubicBezTo>
                  <a:pt x="164094" y="207169"/>
                  <a:pt x="157521" y="207169"/>
                  <a:pt x="150949" y="207169"/>
                </a:cubicBezTo>
                <a:cubicBezTo>
                  <a:pt x="150854" y="179261"/>
                  <a:pt x="150854" y="154591"/>
                  <a:pt x="150854" y="12763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" name="Gráfico 2">
            <a:extLst>
              <a:ext uri="{FF2B5EF4-FFF2-40B4-BE49-F238E27FC236}">
                <a16:creationId xmlns:a16="http://schemas.microsoft.com/office/drawing/2014/main" id="{2DBD1D31-AF9B-4991-82A1-05EEFA70BD9A}"/>
              </a:ext>
            </a:extLst>
          </p:cNvPr>
          <p:cNvSpPr/>
          <p:nvPr/>
        </p:nvSpPr>
        <p:spPr>
          <a:xfrm>
            <a:off x="4543491" y="2745753"/>
            <a:ext cx="665241" cy="815594"/>
          </a:xfrm>
          <a:custGeom>
            <a:avLst/>
            <a:gdLst>
              <a:gd name="connsiteX0" fmla="*/ 208729 w 448913"/>
              <a:gd name="connsiteY0" fmla="*/ 436062 h 550373"/>
              <a:gd name="connsiteX1" fmla="*/ 208634 w 448913"/>
              <a:gd name="connsiteY1" fmla="*/ 488449 h 550373"/>
              <a:gd name="connsiteX2" fmla="*/ 152056 w 448913"/>
              <a:gd name="connsiteY2" fmla="*/ 547981 h 550373"/>
              <a:gd name="connsiteX3" fmla="*/ 104526 w 448913"/>
              <a:gd name="connsiteY3" fmla="*/ 548933 h 550373"/>
              <a:gd name="connsiteX4" fmla="*/ 513 w 448913"/>
              <a:gd name="connsiteY4" fmla="*/ 445777 h 550373"/>
              <a:gd name="connsiteX5" fmla="*/ 417 w 448913"/>
              <a:gd name="connsiteY5" fmla="*/ 65253 h 550373"/>
              <a:gd name="connsiteX6" fmla="*/ 65664 w 448913"/>
              <a:gd name="connsiteY6" fmla="*/ 7 h 550373"/>
              <a:gd name="connsiteX7" fmla="*/ 267880 w 448913"/>
              <a:gd name="connsiteY7" fmla="*/ 5818 h 550373"/>
              <a:gd name="connsiteX8" fmla="*/ 438853 w 448913"/>
              <a:gd name="connsiteY8" fmla="*/ 272422 h 550373"/>
              <a:gd name="connsiteX9" fmla="*/ 380465 w 448913"/>
              <a:gd name="connsiteY9" fmla="*/ 356337 h 550373"/>
              <a:gd name="connsiteX10" fmla="*/ 433138 w 448913"/>
              <a:gd name="connsiteY10" fmla="*/ 461398 h 550373"/>
              <a:gd name="connsiteX11" fmla="*/ 378084 w 448913"/>
              <a:gd name="connsiteY11" fmla="*/ 548933 h 550373"/>
              <a:gd name="connsiteX12" fmla="*/ 359510 w 448913"/>
              <a:gd name="connsiteY12" fmla="*/ 549124 h 550373"/>
              <a:gd name="connsiteX13" fmla="*/ 222826 w 448913"/>
              <a:gd name="connsiteY13" fmla="*/ 459874 h 550373"/>
              <a:gd name="connsiteX14" fmla="*/ 214444 w 448913"/>
              <a:gd name="connsiteY14" fmla="*/ 441110 h 550373"/>
              <a:gd name="connsiteX15" fmla="*/ 208729 w 448913"/>
              <a:gd name="connsiteY15" fmla="*/ 436062 h 550373"/>
              <a:gd name="connsiteX16" fmla="*/ 309504 w 448913"/>
              <a:gd name="connsiteY16" fmla="*/ 309379 h 550373"/>
              <a:gd name="connsiteX17" fmla="*/ 311028 w 448913"/>
              <a:gd name="connsiteY17" fmla="*/ 308332 h 550373"/>
              <a:gd name="connsiteX18" fmla="*/ 384942 w 448913"/>
              <a:gd name="connsiteY18" fmla="*/ 143454 h 550373"/>
              <a:gd name="connsiteX19" fmla="*/ 266356 w 448913"/>
              <a:gd name="connsiteY19" fmla="*/ 34011 h 550373"/>
              <a:gd name="connsiteX20" fmla="*/ 57948 w 448913"/>
              <a:gd name="connsiteY20" fmla="*/ 28201 h 550373"/>
              <a:gd name="connsiteX21" fmla="*/ 27849 w 448913"/>
              <a:gd name="connsiteY21" fmla="*/ 63158 h 550373"/>
              <a:gd name="connsiteX22" fmla="*/ 27849 w 448913"/>
              <a:gd name="connsiteY22" fmla="*/ 447968 h 550373"/>
              <a:gd name="connsiteX23" fmla="*/ 62425 w 448913"/>
              <a:gd name="connsiteY23" fmla="*/ 483211 h 550373"/>
              <a:gd name="connsiteX24" fmla="*/ 103764 w 448913"/>
              <a:gd name="connsiteY24" fmla="*/ 483496 h 550373"/>
              <a:gd name="connsiteX25" fmla="*/ 149484 w 448913"/>
              <a:gd name="connsiteY25" fmla="*/ 437872 h 550373"/>
              <a:gd name="connsiteX26" fmla="*/ 149484 w 448913"/>
              <a:gd name="connsiteY26" fmla="*/ 333478 h 550373"/>
              <a:gd name="connsiteX27" fmla="*/ 212539 w 448913"/>
              <a:gd name="connsiteY27" fmla="*/ 378245 h 550373"/>
              <a:gd name="connsiteX28" fmla="*/ 249496 w 448913"/>
              <a:gd name="connsiteY28" fmla="*/ 451969 h 550373"/>
              <a:gd name="connsiteX29" fmla="*/ 297693 w 448913"/>
              <a:gd name="connsiteY29" fmla="*/ 483591 h 550373"/>
              <a:gd name="connsiteX30" fmla="*/ 349414 w 448913"/>
              <a:gd name="connsiteY30" fmla="*/ 483401 h 550373"/>
              <a:gd name="connsiteX31" fmla="*/ 377607 w 448913"/>
              <a:gd name="connsiteY31" fmla="*/ 439681 h 550373"/>
              <a:gd name="connsiteX32" fmla="*/ 309504 w 448913"/>
              <a:gd name="connsiteY32" fmla="*/ 309379 h 55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8913" h="550373">
                <a:moveTo>
                  <a:pt x="208729" y="436062"/>
                </a:moveTo>
                <a:cubicBezTo>
                  <a:pt x="208729" y="455493"/>
                  <a:pt x="209301" y="471971"/>
                  <a:pt x="208634" y="488449"/>
                </a:cubicBezTo>
                <a:cubicBezTo>
                  <a:pt x="207205" y="522644"/>
                  <a:pt x="186155" y="544933"/>
                  <a:pt x="152056" y="547981"/>
                </a:cubicBezTo>
                <a:cubicBezTo>
                  <a:pt x="136339" y="549409"/>
                  <a:pt x="120337" y="549124"/>
                  <a:pt x="104526" y="548933"/>
                </a:cubicBezTo>
                <a:cubicBezTo>
                  <a:pt x="46518" y="548362"/>
                  <a:pt x="894" y="504261"/>
                  <a:pt x="513" y="445777"/>
                </a:cubicBezTo>
                <a:cubicBezTo>
                  <a:pt x="-249" y="318904"/>
                  <a:pt x="-59" y="192127"/>
                  <a:pt x="417" y="65253"/>
                </a:cubicBezTo>
                <a:cubicBezTo>
                  <a:pt x="608" y="22296"/>
                  <a:pt x="23277" y="-469"/>
                  <a:pt x="65664" y="7"/>
                </a:cubicBezTo>
                <a:cubicBezTo>
                  <a:pt x="133101" y="769"/>
                  <a:pt x="201205" y="-2374"/>
                  <a:pt x="267880" y="5818"/>
                </a:cubicBezTo>
                <a:cubicBezTo>
                  <a:pt x="403134" y="22296"/>
                  <a:pt x="477144" y="141549"/>
                  <a:pt x="438853" y="272422"/>
                </a:cubicBezTo>
                <a:cubicBezTo>
                  <a:pt x="428661" y="307379"/>
                  <a:pt x="408659" y="335478"/>
                  <a:pt x="380465" y="356337"/>
                </a:cubicBezTo>
                <a:cubicBezTo>
                  <a:pt x="398372" y="391770"/>
                  <a:pt x="416946" y="426061"/>
                  <a:pt x="433138" y="461398"/>
                </a:cubicBezTo>
                <a:cubicBezTo>
                  <a:pt x="456474" y="512262"/>
                  <a:pt x="433710" y="547409"/>
                  <a:pt x="378084" y="548933"/>
                </a:cubicBezTo>
                <a:cubicBezTo>
                  <a:pt x="371892" y="549124"/>
                  <a:pt x="365606" y="548362"/>
                  <a:pt x="359510" y="549124"/>
                </a:cubicBezTo>
                <a:cubicBezTo>
                  <a:pt x="288739" y="557887"/>
                  <a:pt x="248734" y="519787"/>
                  <a:pt x="222826" y="459874"/>
                </a:cubicBezTo>
                <a:cubicBezTo>
                  <a:pt x="220064" y="453588"/>
                  <a:pt x="217302" y="447301"/>
                  <a:pt x="214444" y="441110"/>
                </a:cubicBezTo>
                <a:cubicBezTo>
                  <a:pt x="213777" y="440062"/>
                  <a:pt x="212444" y="439395"/>
                  <a:pt x="208729" y="436062"/>
                </a:cubicBezTo>
                <a:close/>
                <a:moveTo>
                  <a:pt x="309504" y="309379"/>
                </a:moveTo>
                <a:cubicBezTo>
                  <a:pt x="306646" y="311284"/>
                  <a:pt x="308742" y="309665"/>
                  <a:pt x="311028" y="308332"/>
                </a:cubicBezTo>
                <a:cubicBezTo>
                  <a:pt x="371702" y="273946"/>
                  <a:pt x="397229" y="216987"/>
                  <a:pt x="384942" y="143454"/>
                </a:cubicBezTo>
                <a:cubicBezTo>
                  <a:pt x="374274" y="79255"/>
                  <a:pt x="338745" y="41632"/>
                  <a:pt x="266356" y="34011"/>
                </a:cubicBezTo>
                <a:cubicBezTo>
                  <a:pt x="197394" y="26773"/>
                  <a:pt x="127481" y="28678"/>
                  <a:pt x="57948" y="28201"/>
                </a:cubicBezTo>
                <a:cubicBezTo>
                  <a:pt x="38136" y="28011"/>
                  <a:pt x="27945" y="41251"/>
                  <a:pt x="27849" y="63158"/>
                </a:cubicBezTo>
                <a:cubicBezTo>
                  <a:pt x="27468" y="191460"/>
                  <a:pt x="27468" y="319666"/>
                  <a:pt x="27849" y="447968"/>
                </a:cubicBezTo>
                <a:cubicBezTo>
                  <a:pt x="27945" y="470923"/>
                  <a:pt x="39470" y="481877"/>
                  <a:pt x="62425" y="483211"/>
                </a:cubicBezTo>
                <a:cubicBezTo>
                  <a:pt x="76141" y="484068"/>
                  <a:pt x="89952" y="483591"/>
                  <a:pt x="103764" y="483496"/>
                </a:cubicBezTo>
                <a:cubicBezTo>
                  <a:pt x="139197" y="483306"/>
                  <a:pt x="149293" y="473209"/>
                  <a:pt x="149484" y="437872"/>
                </a:cubicBezTo>
                <a:cubicBezTo>
                  <a:pt x="149674" y="403486"/>
                  <a:pt x="149484" y="369101"/>
                  <a:pt x="149484" y="333478"/>
                </a:cubicBezTo>
                <a:cubicBezTo>
                  <a:pt x="179583" y="338145"/>
                  <a:pt x="199014" y="355195"/>
                  <a:pt x="212539" y="378245"/>
                </a:cubicBezTo>
                <a:cubicBezTo>
                  <a:pt x="226446" y="401867"/>
                  <a:pt x="238257" y="426823"/>
                  <a:pt x="249496" y="451969"/>
                </a:cubicBezTo>
                <a:cubicBezTo>
                  <a:pt x="259116" y="473400"/>
                  <a:pt x="274166" y="484163"/>
                  <a:pt x="297693" y="483591"/>
                </a:cubicBezTo>
                <a:cubicBezTo>
                  <a:pt x="314933" y="483211"/>
                  <a:pt x="332173" y="483973"/>
                  <a:pt x="349414" y="483401"/>
                </a:cubicBezTo>
                <a:cubicBezTo>
                  <a:pt x="379036" y="482353"/>
                  <a:pt x="390466" y="466161"/>
                  <a:pt x="377607" y="439681"/>
                </a:cubicBezTo>
                <a:cubicBezTo>
                  <a:pt x="356462" y="395962"/>
                  <a:pt x="332840" y="353480"/>
                  <a:pt x="309504" y="30937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" name="Gráfico 2">
            <a:extLst>
              <a:ext uri="{FF2B5EF4-FFF2-40B4-BE49-F238E27FC236}">
                <a16:creationId xmlns:a16="http://schemas.microsoft.com/office/drawing/2014/main" id="{C3C92E82-0B96-432C-8261-57970BDE2AE0}"/>
              </a:ext>
            </a:extLst>
          </p:cNvPr>
          <p:cNvSpPr/>
          <p:nvPr/>
        </p:nvSpPr>
        <p:spPr>
          <a:xfrm>
            <a:off x="5551210" y="3885974"/>
            <a:ext cx="743422" cy="817848"/>
          </a:xfrm>
          <a:custGeom>
            <a:avLst/>
            <a:gdLst>
              <a:gd name="connsiteX0" fmla="*/ 240416 w 501670"/>
              <a:gd name="connsiteY0" fmla="*/ 119541 h 551894"/>
              <a:gd name="connsiteX1" fmla="*/ 274516 w 501670"/>
              <a:gd name="connsiteY1" fmla="*/ 48198 h 551894"/>
              <a:gd name="connsiteX2" fmla="*/ 347954 w 501670"/>
              <a:gd name="connsiteY2" fmla="*/ 1526 h 551894"/>
              <a:gd name="connsiteX3" fmla="*/ 399674 w 501670"/>
              <a:gd name="connsiteY3" fmla="*/ 1430 h 551894"/>
              <a:gd name="connsiteX4" fmla="*/ 486066 w 501670"/>
              <a:gd name="connsiteY4" fmla="*/ 42293 h 551894"/>
              <a:gd name="connsiteX5" fmla="*/ 487399 w 501670"/>
              <a:gd name="connsiteY5" fmla="*/ 128875 h 551894"/>
              <a:gd name="connsiteX6" fmla="*/ 367099 w 501670"/>
              <a:gd name="connsiteY6" fmla="*/ 328900 h 551894"/>
              <a:gd name="connsiteX7" fmla="*/ 354240 w 501670"/>
              <a:gd name="connsiteY7" fmla="*/ 374906 h 551894"/>
              <a:gd name="connsiteX8" fmla="*/ 353478 w 501670"/>
              <a:gd name="connsiteY8" fmla="*/ 486539 h 551894"/>
              <a:gd name="connsiteX9" fmla="*/ 287374 w 501670"/>
              <a:gd name="connsiteY9" fmla="*/ 551785 h 551894"/>
              <a:gd name="connsiteX10" fmla="*/ 254323 w 501670"/>
              <a:gd name="connsiteY10" fmla="*/ 551785 h 551894"/>
              <a:gd name="connsiteX11" fmla="*/ 144499 w 501670"/>
              <a:gd name="connsiteY11" fmla="*/ 441581 h 551894"/>
              <a:gd name="connsiteX12" fmla="*/ 140785 w 501670"/>
              <a:gd name="connsiteY12" fmla="*/ 308040 h 551894"/>
              <a:gd name="connsiteX13" fmla="*/ 74110 w 501670"/>
              <a:gd name="connsiteY13" fmla="*/ 192216 h 551894"/>
              <a:gd name="connsiteX14" fmla="*/ 12197 w 501670"/>
              <a:gd name="connsiteY14" fmla="*/ 89727 h 551894"/>
              <a:gd name="connsiteX15" fmla="*/ 61822 w 501670"/>
              <a:gd name="connsiteY15" fmla="*/ 1526 h 551894"/>
              <a:gd name="connsiteX16" fmla="*/ 92779 w 501670"/>
              <a:gd name="connsiteY16" fmla="*/ 1335 h 551894"/>
              <a:gd name="connsiteX17" fmla="*/ 225653 w 501670"/>
              <a:gd name="connsiteY17" fmla="*/ 87441 h 551894"/>
              <a:gd name="connsiteX18" fmla="*/ 240416 w 501670"/>
              <a:gd name="connsiteY18" fmla="*/ 119541 h 551894"/>
              <a:gd name="connsiteX19" fmla="*/ 232034 w 501670"/>
              <a:gd name="connsiteY19" fmla="*/ 203456 h 551894"/>
              <a:gd name="connsiteX20" fmla="*/ 224414 w 501670"/>
              <a:gd name="connsiteY20" fmla="*/ 187835 h 551894"/>
              <a:gd name="connsiteX21" fmla="*/ 170407 w 501670"/>
              <a:gd name="connsiteY21" fmla="*/ 65153 h 551894"/>
              <a:gd name="connsiteX22" fmla="*/ 116496 w 501670"/>
              <a:gd name="connsiteY22" fmla="*/ 29815 h 551894"/>
              <a:gd name="connsiteX23" fmla="*/ 66966 w 501670"/>
              <a:gd name="connsiteY23" fmla="*/ 30577 h 551894"/>
              <a:gd name="connsiteX24" fmla="*/ 31533 w 501670"/>
              <a:gd name="connsiteY24" fmla="*/ 44007 h 551894"/>
              <a:gd name="connsiteX25" fmla="*/ 38486 w 501670"/>
              <a:gd name="connsiteY25" fmla="*/ 79345 h 551894"/>
              <a:gd name="connsiteX26" fmla="*/ 160882 w 501670"/>
              <a:gd name="connsiteY26" fmla="*/ 282704 h 551894"/>
              <a:gd name="connsiteX27" fmla="*/ 171360 w 501670"/>
              <a:gd name="connsiteY27" fmla="*/ 321185 h 551894"/>
              <a:gd name="connsiteX28" fmla="*/ 171931 w 501670"/>
              <a:gd name="connsiteY28" fmla="*/ 445200 h 551894"/>
              <a:gd name="connsiteX29" fmla="*/ 211841 w 501670"/>
              <a:gd name="connsiteY29" fmla="*/ 485586 h 551894"/>
              <a:gd name="connsiteX30" fmla="*/ 255275 w 501670"/>
              <a:gd name="connsiteY30" fmla="*/ 485586 h 551894"/>
              <a:gd name="connsiteX31" fmla="*/ 294137 w 501670"/>
              <a:gd name="connsiteY31" fmla="*/ 446534 h 551894"/>
              <a:gd name="connsiteX32" fmla="*/ 294613 w 501670"/>
              <a:gd name="connsiteY32" fmla="*/ 322518 h 551894"/>
              <a:gd name="connsiteX33" fmla="*/ 304329 w 501670"/>
              <a:gd name="connsiteY33" fmla="*/ 288038 h 551894"/>
              <a:gd name="connsiteX34" fmla="*/ 432155 w 501670"/>
              <a:gd name="connsiteY34" fmla="*/ 75916 h 551894"/>
              <a:gd name="connsiteX35" fmla="*/ 407199 w 501670"/>
              <a:gd name="connsiteY35" fmla="*/ 30196 h 551894"/>
              <a:gd name="connsiteX36" fmla="*/ 345191 w 501670"/>
              <a:gd name="connsiteY36" fmla="*/ 30005 h 551894"/>
              <a:gd name="connsiteX37" fmla="*/ 300995 w 501670"/>
              <a:gd name="connsiteY37" fmla="*/ 57723 h 551894"/>
              <a:gd name="connsiteX38" fmla="*/ 285184 w 501670"/>
              <a:gd name="connsiteY38" fmla="*/ 91251 h 551894"/>
              <a:gd name="connsiteX39" fmla="*/ 232034 w 501670"/>
              <a:gd name="connsiteY39" fmla="*/ 203456 h 55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1670" h="551894">
                <a:moveTo>
                  <a:pt x="240416" y="119541"/>
                </a:moveTo>
                <a:cubicBezTo>
                  <a:pt x="252799" y="93632"/>
                  <a:pt x="264134" y="71153"/>
                  <a:pt x="274516" y="48198"/>
                </a:cubicBezTo>
                <a:cubicBezTo>
                  <a:pt x="288898" y="16385"/>
                  <a:pt x="313378" y="1145"/>
                  <a:pt x="347954" y="1526"/>
                </a:cubicBezTo>
                <a:cubicBezTo>
                  <a:pt x="365194" y="1716"/>
                  <a:pt x="382434" y="2288"/>
                  <a:pt x="399674" y="1430"/>
                </a:cubicBezTo>
                <a:cubicBezTo>
                  <a:pt x="435964" y="-379"/>
                  <a:pt x="463492" y="16194"/>
                  <a:pt x="486066" y="42293"/>
                </a:cubicBezTo>
                <a:cubicBezTo>
                  <a:pt x="506449" y="65819"/>
                  <a:pt x="506830" y="96490"/>
                  <a:pt x="487399" y="128875"/>
                </a:cubicBezTo>
                <a:cubicBezTo>
                  <a:pt x="447395" y="195645"/>
                  <a:pt x="406342" y="261653"/>
                  <a:pt x="367099" y="328900"/>
                </a:cubicBezTo>
                <a:cubicBezTo>
                  <a:pt x="359288" y="342330"/>
                  <a:pt x="355002" y="359285"/>
                  <a:pt x="354240" y="374906"/>
                </a:cubicBezTo>
                <a:cubicBezTo>
                  <a:pt x="352430" y="412053"/>
                  <a:pt x="354145" y="449391"/>
                  <a:pt x="353478" y="486539"/>
                </a:cubicBezTo>
                <a:cubicBezTo>
                  <a:pt x="352716" y="528639"/>
                  <a:pt x="329665" y="550928"/>
                  <a:pt x="287374" y="551785"/>
                </a:cubicBezTo>
                <a:cubicBezTo>
                  <a:pt x="276326" y="551975"/>
                  <a:pt x="265277" y="551880"/>
                  <a:pt x="254323" y="551785"/>
                </a:cubicBezTo>
                <a:cubicBezTo>
                  <a:pt x="188505" y="551690"/>
                  <a:pt x="144976" y="507970"/>
                  <a:pt x="144499" y="441581"/>
                </a:cubicBezTo>
                <a:cubicBezTo>
                  <a:pt x="144214" y="396813"/>
                  <a:pt x="152501" y="349569"/>
                  <a:pt x="140785" y="308040"/>
                </a:cubicBezTo>
                <a:cubicBezTo>
                  <a:pt x="129069" y="266511"/>
                  <a:pt x="97255" y="230602"/>
                  <a:pt x="74110" y="192216"/>
                </a:cubicBezTo>
                <a:cubicBezTo>
                  <a:pt x="53536" y="158021"/>
                  <a:pt x="32581" y="124017"/>
                  <a:pt x="12197" y="89727"/>
                </a:cubicBezTo>
                <a:cubicBezTo>
                  <a:pt x="-15997" y="42102"/>
                  <a:pt x="6387" y="2573"/>
                  <a:pt x="61822" y="1526"/>
                </a:cubicBezTo>
                <a:cubicBezTo>
                  <a:pt x="72205" y="1335"/>
                  <a:pt x="82682" y="2669"/>
                  <a:pt x="92779" y="1335"/>
                </a:cubicBezTo>
                <a:cubicBezTo>
                  <a:pt x="161835" y="-7999"/>
                  <a:pt x="198221" y="32768"/>
                  <a:pt x="225653" y="87441"/>
                </a:cubicBezTo>
                <a:cubicBezTo>
                  <a:pt x="230415" y="96871"/>
                  <a:pt x="234511" y="106682"/>
                  <a:pt x="240416" y="119541"/>
                </a:cubicBezTo>
                <a:close/>
                <a:moveTo>
                  <a:pt x="232034" y="203456"/>
                </a:moveTo>
                <a:cubicBezTo>
                  <a:pt x="228415" y="195931"/>
                  <a:pt x="226319" y="191931"/>
                  <a:pt x="224414" y="187835"/>
                </a:cubicBezTo>
                <a:cubicBezTo>
                  <a:pt x="206317" y="146973"/>
                  <a:pt x="187648" y="106396"/>
                  <a:pt x="170407" y="65153"/>
                </a:cubicBezTo>
                <a:cubicBezTo>
                  <a:pt x="160121" y="40483"/>
                  <a:pt x="143833" y="27910"/>
                  <a:pt x="116496" y="29815"/>
                </a:cubicBezTo>
                <a:cubicBezTo>
                  <a:pt x="100018" y="30958"/>
                  <a:pt x="83254" y="28386"/>
                  <a:pt x="66966" y="30577"/>
                </a:cubicBezTo>
                <a:cubicBezTo>
                  <a:pt x="54298" y="32291"/>
                  <a:pt x="37343" y="35339"/>
                  <a:pt x="31533" y="44007"/>
                </a:cubicBezTo>
                <a:cubicBezTo>
                  <a:pt x="26675" y="51151"/>
                  <a:pt x="32486" y="69153"/>
                  <a:pt x="38486" y="79345"/>
                </a:cubicBezTo>
                <a:cubicBezTo>
                  <a:pt x="78682" y="147449"/>
                  <a:pt x="120592" y="214600"/>
                  <a:pt x="160882" y="282704"/>
                </a:cubicBezTo>
                <a:cubicBezTo>
                  <a:pt x="167455" y="293848"/>
                  <a:pt x="170979" y="308135"/>
                  <a:pt x="171360" y="321185"/>
                </a:cubicBezTo>
                <a:cubicBezTo>
                  <a:pt x="172694" y="362523"/>
                  <a:pt x="171551" y="403862"/>
                  <a:pt x="171931" y="445200"/>
                </a:cubicBezTo>
                <a:cubicBezTo>
                  <a:pt x="172217" y="474442"/>
                  <a:pt x="183171" y="485205"/>
                  <a:pt x="211841" y="485586"/>
                </a:cubicBezTo>
                <a:cubicBezTo>
                  <a:pt x="226319" y="485777"/>
                  <a:pt x="240797" y="485777"/>
                  <a:pt x="255275" y="485586"/>
                </a:cubicBezTo>
                <a:cubicBezTo>
                  <a:pt x="282993" y="485205"/>
                  <a:pt x="293947" y="474347"/>
                  <a:pt x="294137" y="446534"/>
                </a:cubicBezTo>
                <a:cubicBezTo>
                  <a:pt x="294423" y="405195"/>
                  <a:pt x="293471" y="363857"/>
                  <a:pt x="294613" y="322518"/>
                </a:cubicBezTo>
                <a:cubicBezTo>
                  <a:pt x="294899" y="310898"/>
                  <a:pt x="298423" y="298039"/>
                  <a:pt x="304329" y="288038"/>
                </a:cubicBezTo>
                <a:cubicBezTo>
                  <a:pt x="346430" y="216981"/>
                  <a:pt x="389768" y="146687"/>
                  <a:pt x="432155" y="75916"/>
                </a:cubicBezTo>
                <a:cubicBezTo>
                  <a:pt x="449109" y="47722"/>
                  <a:pt x="439489" y="30672"/>
                  <a:pt x="407199" y="30196"/>
                </a:cubicBezTo>
                <a:cubicBezTo>
                  <a:pt x="386530" y="29910"/>
                  <a:pt x="365861" y="30482"/>
                  <a:pt x="345191" y="30005"/>
                </a:cubicBezTo>
                <a:cubicBezTo>
                  <a:pt x="324141" y="29529"/>
                  <a:pt x="309758" y="38959"/>
                  <a:pt x="300995" y="57723"/>
                </a:cubicBezTo>
                <a:cubicBezTo>
                  <a:pt x="295756" y="68963"/>
                  <a:pt x="290422" y="80107"/>
                  <a:pt x="285184" y="91251"/>
                </a:cubicBezTo>
                <a:cubicBezTo>
                  <a:pt x="268039" y="127637"/>
                  <a:pt x="250703" y="164022"/>
                  <a:pt x="232034" y="203456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" name="Gráfico 2">
            <a:extLst>
              <a:ext uri="{FF2B5EF4-FFF2-40B4-BE49-F238E27FC236}">
                <a16:creationId xmlns:a16="http://schemas.microsoft.com/office/drawing/2014/main" id="{AF5F34EF-7EE6-45E3-BD3F-981103AFE008}"/>
              </a:ext>
            </a:extLst>
          </p:cNvPr>
          <p:cNvSpPr/>
          <p:nvPr/>
        </p:nvSpPr>
        <p:spPr>
          <a:xfrm>
            <a:off x="3352554" y="2730841"/>
            <a:ext cx="821231" cy="966605"/>
          </a:xfrm>
          <a:custGeom>
            <a:avLst/>
            <a:gdLst>
              <a:gd name="connsiteX0" fmla="*/ 462129 w 554177"/>
              <a:gd name="connsiteY0" fmla="*/ 508895 h 652277"/>
              <a:gd name="connsiteX1" fmla="*/ 466225 w 554177"/>
              <a:gd name="connsiteY1" fmla="*/ 619004 h 652277"/>
              <a:gd name="connsiteX2" fmla="*/ 384881 w 554177"/>
              <a:gd name="connsiteY2" fmla="*/ 648626 h 652277"/>
              <a:gd name="connsiteX3" fmla="*/ 260771 w 554177"/>
              <a:gd name="connsiteY3" fmla="*/ 578046 h 652277"/>
              <a:gd name="connsiteX4" fmla="*/ 231434 w 554177"/>
              <a:gd name="connsiteY4" fmla="*/ 561568 h 652277"/>
              <a:gd name="connsiteX5" fmla="*/ 11311 w 554177"/>
              <a:gd name="connsiteY5" fmla="*/ 184568 h 652277"/>
              <a:gd name="connsiteX6" fmla="*/ 334018 w 554177"/>
              <a:gd name="connsiteY6" fmla="*/ 9880 h 652277"/>
              <a:gd name="connsiteX7" fmla="*/ 528137 w 554177"/>
              <a:gd name="connsiteY7" fmla="*/ 420122 h 652277"/>
              <a:gd name="connsiteX8" fmla="*/ 499181 w 554177"/>
              <a:gd name="connsiteY8" fmla="*/ 467556 h 652277"/>
              <a:gd name="connsiteX9" fmla="*/ 462129 w 554177"/>
              <a:gd name="connsiteY9" fmla="*/ 508895 h 652277"/>
              <a:gd name="connsiteX10" fmla="*/ 376404 w 554177"/>
              <a:gd name="connsiteY10" fmla="*/ 474509 h 652277"/>
              <a:gd name="connsiteX11" fmla="*/ 387644 w 554177"/>
              <a:gd name="connsiteY11" fmla="*/ 466794 h 652277"/>
              <a:gd name="connsiteX12" fmla="*/ 488799 w 554177"/>
              <a:gd name="connsiteY12" fmla="*/ 210381 h 652277"/>
              <a:gd name="connsiteX13" fmla="*/ 242864 w 554177"/>
              <a:gd name="connsiteY13" fmla="*/ 28263 h 652277"/>
              <a:gd name="connsiteX14" fmla="*/ 27789 w 554177"/>
              <a:gd name="connsiteY14" fmla="*/ 252863 h 652277"/>
              <a:gd name="connsiteX15" fmla="*/ 216670 w 554177"/>
              <a:gd name="connsiteY15" fmla="*/ 498989 h 652277"/>
              <a:gd name="connsiteX16" fmla="*/ 240673 w 554177"/>
              <a:gd name="connsiteY16" fmla="*/ 512133 h 652277"/>
              <a:gd name="connsiteX17" fmla="*/ 333542 w 554177"/>
              <a:gd name="connsiteY17" fmla="*/ 575951 h 652277"/>
              <a:gd name="connsiteX18" fmla="*/ 425363 w 554177"/>
              <a:gd name="connsiteY18" fmla="*/ 530612 h 652277"/>
              <a:gd name="connsiteX19" fmla="*/ 410218 w 554177"/>
              <a:gd name="connsiteY19" fmla="*/ 492416 h 652277"/>
              <a:gd name="connsiteX20" fmla="*/ 376404 w 554177"/>
              <a:gd name="connsiteY20" fmla="*/ 474509 h 65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4177" h="652277">
                <a:moveTo>
                  <a:pt x="462129" y="508895"/>
                </a:moveTo>
                <a:cubicBezTo>
                  <a:pt x="502134" y="544137"/>
                  <a:pt x="488989" y="568617"/>
                  <a:pt x="466225" y="619004"/>
                </a:cubicBezTo>
                <a:cubicBezTo>
                  <a:pt x="452414" y="649579"/>
                  <a:pt x="424791" y="658056"/>
                  <a:pt x="384881" y="648626"/>
                </a:cubicBezTo>
                <a:cubicBezTo>
                  <a:pt x="336589" y="637292"/>
                  <a:pt x="296204" y="612241"/>
                  <a:pt x="260771" y="578046"/>
                </a:cubicBezTo>
                <a:cubicBezTo>
                  <a:pt x="252865" y="570426"/>
                  <a:pt x="242006" y="563949"/>
                  <a:pt x="231434" y="561568"/>
                </a:cubicBezTo>
                <a:cubicBezTo>
                  <a:pt x="70080" y="523849"/>
                  <a:pt x="-35933" y="342874"/>
                  <a:pt x="11311" y="184568"/>
                </a:cubicBezTo>
                <a:cubicBezTo>
                  <a:pt x="52173" y="47694"/>
                  <a:pt x="192667" y="-28411"/>
                  <a:pt x="334018" y="9880"/>
                </a:cubicBezTo>
                <a:cubicBezTo>
                  <a:pt x="507277" y="56743"/>
                  <a:pt x="603766" y="260102"/>
                  <a:pt x="528137" y="420122"/>
                </a:cubicBezTo>
                <a:cubicBezTo>
                  <a:pt x="520231" y="436790"/>
                  <a:pt x="510230" y="452792"/>
                  <a:pt x="499181" y="467556"/>
                </a:cubicBezTo>
                <a:cubicBezTo>
                  <a:pt x="488132" y="482320"/>
                  <a:pt x="474512" y="495179"/>
                  <a:pt x="462129" y="508895"/>
                </a:cubicBezTo>
                <a:close/>
                <a:moveTo>
                  <a:pt x="376404" y="474509"/>
                </a:moveTo>
                <a:cubicBezTo>
                  <a:pt x="382214" y="470509"/>
                  <a:pt x="384881" y="468604"/>
                  <a:pt x="387644" y="466794"/>
                </a:cubicBezTo>
                <a:cubicBezTo>
                  <a:pt x="471654" y="410597"/>
                  <a:pt x="511469" y="309632"/>
                  <a:pt x="488799" y="210381"/>
                </a:cubicBezTo>
                <a:cubicBezTo>
                  <a:pt x="462129" y="93700"/>
                  <a:pt x="360116" y="18167"/>
                  <a:pt x="242864" y="28263"/>
                </a:cubicBezTo>
                <a:cubicBezTo>
                  <a:pt x="121706" y="38741"/>
                  <a:pt x="33980" y="130371"/>
                  <a:pt x="27789" y="252863"/>
                </a:cubicBezTo>
                <a:cubicBezTo>
                  <a:pt x="21598" y="373449"/>
                  <a:pt x="101131" y="476700"/>
                  <a:pt x="216670" y="498989"/>
                </a:cubicBezTo>
                <a:cubicBezTo>
                  <a:pt x="225242" y="500608"/>
                  <a:pt x="234672" y="505751"/>
                  <a:pt x="240673" y="512133"/>
                </a:cubicBezTo>
                <a:cubicBezTo>
                  <a:pt x="267152" y="540232"/>
                  <a:pt x="297442" y="562139"/>
                  <a:pt x="333542" y="575951"/>
                </a:cubicBezTo>
                <a:cubicBezTo>
                  <a:pt x="390882" y="597858"/>
                  <a:pt x="407741" y="589190"/>
                  <a:pt x="425363" y="530612"/>
                </a:cubicBezTo>
                <a:cubicBezTo>
                  <a:pt x="430697" y="512990"/>
                  <a:pt x="425172" y="500989"/>
                  <a:pt x="410218" y="492416"/>
                </a:cubicBezTo>
                <a:cubicBezTo>
                  <a:pt x="400312" y="486701"/>
                  <a:pt x="389834" y="481558"/>
                  <a:pt x="376404" y="47450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" name="Gráfico 2">
            <a:extLst>
              <a:ext uri="{FF2B5EF4-FFF2-40B4-BE49-F238E27FC236}">
                <a16:creationId xmlns:a16="http://schemas.microsoft.com/office/drawing/2014/main" id="{2D45AFB0-33C3-406A-9F6E-F5E736BE0135}"/>
              </a:ext>
            </a:extLst>
          </p:cNvPr>
          <p:cNvSpPr/>
          <p:nvPr/>
        </p:nvSpPr>
        <p:spPr>
          <a:xfrm>
            <a:off x="4337613" y="453316"/>
            <a:ext cx="748663" cy="816156"/>
          </a:xfrm>
          <a:custGeom>
            <a:avLst/>
            <a:gdLst>
              <a:gd name="connsiteX0" fmla="*/ 186 w 505207"/>
              <a:gd name="connsiteY0" fmla="*/ 255478 h 550752"/>
              <a:gd name="connsiteX1" fmla="*/ 186 w 505207"/>
              <a:gd name="connsiteY1" fmla="*/ 71264 h 550752"/>
              <a:gd name="connsiteX2" fmla="*/ 71433 w 505207"/>
              <a:gd name="connsiteY2" fmla="*/ 208 h 550752"/>
              <a:gd name="connsiteX3" fmla="*/ 251265 w 505207"/>
              <a:gd name="connsiteY3" fmla="*/ 3922 h 550752"/>
              <a:gd name="connsiteX4" fmla="*/ 490438 w 505207"/>
              <a:gd name="connsiteY4" fmla="*/ 382160 h 550752"/>
              <a:gd name="connsiteX5" fmla="*/ 264981 w 505207"/>
              <a:gd name="connsiteY5" fmla="*/ 549133 h 550752"/>
              <a:gd name="connsiteX6" fmla="*/ 93245 w 505207"/>
              <a:gd name="connsiteY6" fmla="*/ 549800 h 550752"/>
              <a:gd name="connsiteX7" fmla="*/ 281 w 505207"/>
              <a:gd name="connsiteY7" fmla="*/ 447978 h 550752"/>
              <a:gd name="connsiteX8" fmla="*/ 186 w 505207"/>
              <a:gd name="connsiteY8" fmla="*/ 255478 h 550752"/>
              <a:gd name="connsiteX9" fmla="*/ 28571 w 505207"/>
              <a:gd name="connsiteY9" fmla="*/ 255382 h 550752"/>
              <a:gd name="connsiteX10" fmla="*/ 28666 w 505207"/>
              <a:gd name="connsiteY10" fmla="*/ 447597 h 550752"/>
              <a:gd name="connsiteX11" fmla="*/ 63527 w 505207"/>
              <a:gd name="connsiteY11" fmla="*/ 483887 h 550752"/>
              <a:gd name="connsiteX12" fmla="*/ 230977 w 505207"/>
              <a:gd name="connsiteY12" fmla="*/ 483411 h 550752"/>
              <a:gd name="connsiteX13" fmla="*/ 445385 w 505207"/>
              <a:gd name="connsiteY13" fmla="*/ 265574 h 550752"/>
              <a:gd name="connsiteX14" fmla="*/ 253456 w 505207"/>
              <a:gd name="connsiteY14" fmla="*/ 32974 h 550752"/>
              <a:gd name="connsiteX15" fmla="*/ 67814 w 505207"/>
              <a:gd name="connsiteY15" fmla="*/ 28687 h 550752"/>
              <a:gd name="connsiteX16" fmla="*/ 28666 w 505207"/>
              <a:gd name="connsiteY16" fmla="*/ 69359 h 550752"/>
              <a:gd name="connsiteX17" fmla="*/ 28571 w 505207"/>
              <a:gd name="connsiteY17" fmla="*/ 255382 h 55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207" h="550752">
                <a:moveTo>
                  <a:pt x="186" y="255478"/>
                </a:moveTo>
                <a:cubicBezTo>
                  <a:pt x="186" y="194041"/>
                  <a:pt x="91" y="132700"/>
                  <a:pt x="186" y="71264"/>
                </a:cubicBezTo>
                <a:cubicBezTo>
                  <a:pt x="281" y="23544"/>
                  <a:pt x="23427" y="-78"/>
                  <a:pt x="71433" y="208"/>
                </a:cubicBezTo>
                <a:cubicBezTo>
                  <a:pt x="131345" y="589"/>
                  <a:pt x="191734" y="-1888"/>
                  <a:pt x="251265" y="3922"/>
                </a:cubicBezTo>
                <a:cubicBezTo>
                  <a:pt x="426906" y="21258"/>
                  <a:pt x="548826" y="215949"/>
                  <a:pt x="490438" y="382160"/>
                </a:cubicBezTo>
                <a:cubicBezTo>
                  <a:pt x="456815" y="477982"/>
                  <a:pt x="368327" y="544752"/>
                  <a:pt x="264981" y="549133"/>
                </a:cubicBezTo>
                <a:cubicBezTo>
                  <a:pt x="207831" y="551515"/>
                  <a:pt x="150491" y="550848"/>
                  <a:pt x="93245" y="549800"/>
                </a:cubicBezTo>
                <a:cubicBezTo>
                  <a:pt x="45335" y="548848"/>
                  <a:pt x="758" y="499413"/>
                  <a:pt x="281" y="447978"/>
                </a:cubicBezTo>
                <a:cubicBezTo>
                  <a:pt x="-290" y="383779"/>
                  <a:pt x="186" y="319581"/>
                  <a:pt x="186" y="255478"/>
                </a:cubicBezTo>
                <a:close/>
                <a:moveTo>
                  <a:pt x="28571" y="255382"/>
                </a:moveTo>
                <a:cubicBezTo>
                  <a:pt x="28571" y="319486"/>
                  <a:pt x="28380" y="383494"/>
                  <a:pt x="28666" y="447597"/>
                </a:cubicBezTo>
                <a:cubicBezTo>
                  <a:pt x="28761" y="472171"/>
                  <a:pt x="39715" y="483792"/>
                  <a:pt x="63527" y="483887"/>
                </a:cubicBezTo>
                <a:cubicBezTo>
                  <a:pt x="119344" y="484268"/>
                  <a:pt x="175160" y="485506"/>
                  <a:pt x="230977" y="483411"/>
                </a:cubicBezTo>
                <a:cubicBezTo>
                  <a:pt x="349754" y="478839"/>
                  <a:pt x="439003" y="387304"/>
                  <a:pt x="445385" y="265574"/>
                </a:cubicBezTo>
                <a:cubicBezTo>
                  <a:pt x="451576" y="147940"/>
                  <a:pt x="370709" y="46404"/>
                  <a:pt x="253456" y="32974"/>
                </a:cubicBezTo>
                <a:cubicBezTo>
                  <a:pt x="192210" y="25925"/>
                  <a:pt x="129726" y="29354"/>
                  <a:pt x="67814" y="28687"/>
                </a:cubicBezTo>
                <a:cubicBezTo>
                  <a:pt x="39048" y="28402"/>
                  <a:pt x="28666" y="39736"/>
                  <a:pt x="28666" y="69359"/>
                </a:cubicBezTo>
                <a:cubicBezTo>
                  <a:pt x="28475" y="131367"/>
                  <a:pt x="28571" y="193375"/>
                  <a:pt x="28571" y="25538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" name="Gráfico 2">
            <a:extLst>
              <a:ext uri="{FF2B5EF4-FFF2-40B4-BE49-F238E27FC236}">
                <a16:creationId xmlns:a16="http://schemas.microsoft.com/office/drawing/2014/main" id="{D5DF0069-E276-4F9B-ACA4-3B5B5DC99E37}"/>
              </a:ext>
            </a:extLst>
          </p:cNvPr>
          <p:cNvSpPr/>
          <p:nvPr/>
        </p:nvSpPr>
        <p:spPr>
          <a:xfrm>
            <a:off x="6488881" y="2745197"/>
            <a:ext cx="669846" cy="814711"/>
          </a:xfrm>
          <a:custGeom>
            <a:avLst/>
            <a:gdLst>
              <a:gd name="connsiteX0" fmla="*/ 331088 w 452020"/>
              <a:gd name="connsiteY0" fmla="*/ 192597 h 549777"/>
              <a:gd name="connsiteX1" fmla="*/ 331088 w 452020"/>
              <a:gd name="connsiteY1" fmla="*/ 217362 h 549777"/>
              <a:gd name="connsiteX2" fmla="*/ 331088 w 452020"/>
              <a:gd name="connsiteY2" fmla="*/ 471775 h 549777"/>
              <a:gd name="connsiteX3" fmla="*/ 253650 w 452020"/>
              <a:gd name="connsiteY3" fmla="*/ 549594 h 549777"/>
              <a:gd name="connsiteX4" fmla="*/ 144589 w 452020"/>
              <a:gd name="connsiteY4" fmla="*/ 509684 h 549777"/>
              <a:gd name="connsiteX5" fmla="*/ 120776 w 452020"/>
              <a:gd name="connsiteY5" fmla="*/ 443105 h 549777"/>
              <a:gd name="connsiteX6" fmla="*/ 120967 w 452020"/>
              <a:gd name="connsiteY6" fmla="*/ 217648 h 549777"/>
              <a:gd name="connsiteX7" fmla="*/ 120967 w 452020"/>
              <a:gd name="connsiteY7" fmla="*/ 194692 h 549777"/>
              <a:gd name="connsiteX8" fmla="*/ 105251 w 452020"/>
              <a:gd name="connsiteY8" fmla="*/ 192978 h 549777"/>
              <a:gd name="connsiteX9" fmla="*/ 95 w 452020"/>
              <a:gd name="connsiteY9" fmla="*/ 86298 h 549777"/>
              <a:gd name="connsiteX10" fmla="*/ 1047 w 452020"/>
              <a:gd name="connsiteY10" fmla="*/ 53246 h 549777"/>
              <a:gd name="connsiteX11" fmla="*/ 55149 w 452020"/>
              <a:gd name="connsiteY11" fmla="*/ 763 h 549777"/>
              <a:gd name="connsiteX12" fmla="*/ 365378 w 452020"/>
              <a:gd name="connsiteY12" fmla="*/ 954 h 549777"/>
              <a:gd name="connsiteX13" fmla="*/ 451198 w 452020"/>
              <a:gd name="connsiteY13" fmla="*/ 96966 h 549777"/>
              <a:gd name="connsiteX14" fmla="*/ 451198 w 452020"/>
              <a:gd name="connsiteY14" fmla="*/ 134113 h 549777"/>
              <a:gd name="connsiteX15" fmla="*/ 390905 w 452020"/>
              <a:gd name="connsiteY15" fmla="*/ 192406 h 549777"/>
              <a:gd name="connsiteX16" fmla="*/ 331088 w 452020"/>
              <a:gd name="connsiteY16" fmla="*/ 192597 h 549777"/>
              <a:gd name="connsiteX17" fmla="*/ 149351 w 452020"/>
              <a:gd name="connsiteY17" fmla="*/ 127255 h 549777"/>
              <a:gd name="connsiteX18" fmla="*/ 149351 w 452020"/>
              <a:gd name="connsiteY18" fmla="*/ 147639 h 549777"/>
              <a:gd name="connsiteX19" fmla="*/ 149446 w 452020"/>
              <a:gd name="connsiteY19" fmla="*/ 443295 h 549777"/>
              <a:gd name="connsiteX20" fmla="*/ 189166 w 452020"/>
              <a:gd name="connsiteY20" fmla="*/ 483681 h 549777"/>
              <a:gd name="connsiteX21" fmla="*/ 228409 w 452020"/>
              <a:gd name="connsiteY21" fmla="*/ 483681 h 549777"/>
              <a:gd name="connsiteX22" fmla="*/ 270509 w 452020"/>
              <a:gd name="connsiteY22" fmla="*/ 441485 h 549777"/>
              <a:gd name="connsiteX23" fmla="*/ 270509 w 452020"/>
              <a:gd name="connsiteY23" fmla="*/ 214028 h 549777"/>
              <a:gd name="connsiteX24" fmla="*/ 270509 w 452020"/>
              <a:gd name="connsiteY24" fmla="*/ 127255 h 549777"/>
              <a:gd name="connsiteX25" fmla="*/ 331564 w 452020"/>
              <a:gd name="connsiteY25" fmla="*/ 127255 h 549777"/>
              <a:gd name="connsiteX26" fmla="*/ 391286 w 452020"/>
              <a:gd name="connsiteY26" fmla="*/ 67629 h 549777"/>
              <a:gd name="connsiteX27" fmla="*/ 351281 w 452020"/>
              <a:gd name="connsiteY27" fmla="*/ 27624 h 549777"/>
              <a:gd name="connsiteX28" fmla="*/ 208597 w 452020"/>
              <a:gd name="connsiteY28" fmla="*/ 27529 h 549777"/>
              <a:gd name="connsiteX29" fmla="*/ 68008 w 452020"/>
              <a:gd name="connsiteY29" fmla="*/ 27624 h 549777"/>
              <a:gd name="connsiteX30" fmla="*/ 27336 w 452020"/>
              <a:gd name="connsiteY30" fmla="*/ 67724 h 549777"/>
              <a:gd name="connsiteX31" fmla="*/ 27336 w 452020"/>
              <a:gd name="connsiteY31" fmla="*/ 80107 h 549777"/>
              <a:gd name="connsiteX32" fmla="*/ 73532 w 452020"/>
              <a:gd name="connsiteY32" fmla="*/ 127160 h 549777"/>
              <a:gd name="connsiteX33" fmla="*/ 149351 w 452020"/>
              <a:gd name="connsiteY33" fmla="*/ 127255 h 54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2020" h="549777">
                <a:moveTo>
                  <a:pt x="331088" y="192597"/>
                </a:moveTo>
                <a:cubicBezTo>
                  <a:pt x="331088" y="202598"/>
                  <a:pt x="331088" y="209933"/>
                  <a:pt x="331088" y="217362"/>
                </a:cubicBezTo>
                <a:cubicBezTo>
                  <a:pt x="331088" y="302134"/>
                  <a:pt x="331184" y="387002"/>
                  <a:pt x="331088" y="471775"/>
                </a:cubicBezTo>
                <a:cubicBezTo>
                  <a:pt x="330993" y="528258"/>
                  <a:pt x="310038" y="548070"/>
                  <a:pt x="253650" y="549594"/>
                </a:cubicBezTo>
                <a:cubicBezTo>
                  <a:pt x="211454" y="550737"/>
                  <a:pt x="172402" y="547594"/>
                  <a:pt x="144589" y="509684"/>
                </a:cubicBezTo>
                <a:cubicBezTo>
                  <a:pt x="129825" y="489587"/>
                  <a:pt x="120586" y="468536"/>
                  <a:pt x="120776" y="443105"/>
                </a:cubicBezTo>
                <a:cubicBezTo>
                  <a:pt x="121157" y="367952"/>
                  <a:pt x="120967" y="292800"/>
                  <a:pt x="120967" y="217648"/>
                </a:cubicBezTo>
                <a:cubicBezTo>
                  <a:pt x="120967" y="210218"/>
                  <a:pt x="120967" y="202789"/>
                  <a:pt x="120967" y="194692"/>
                </a:cubicBezTo>
                <a:cubicBezTo>
                  <a:pt x="114585" y="193930"/>
                  <a:pt x="109918" y="193168"/>
                  <a:pt x="105251" y="192978"/>
                </a:cubicBezTo>
                <a:cubicBezTo>
                  <a:pt x="43910" y="190883"/>
                  <a:pt x="1142" y="147639"/>
                  <a:pt x="95" y="86298"/>
                </a:cubicBezTo>
                <a:cubicBezTo>
                  <a:pt x="-96" y="75249"/>
                  <a:pt x="-96" y="64200"/>
                  <a:pt x="1047" y="53246"/>
                </a:cubicBezTo>
                <a:cubicBezTo>
                  <a:pt x="4095" y="23433"/>
                  <a:pt x="25526" y="1049"/>
                  <a:pt x="55149" y="763"/>
                </a:cubicBezTo>
                <a:cubicBezTo>
                  <a:pt x="158590" y="-94"/>
                  <a:pt x="262032" y="-475"/>
                  <a:pt x="365378" y="954"/>
                </a:cubicBezTo>
                <a:cubicBezTo>
                  <a:pt x="405097" y="1525"/>
                  <a:pt x="447103" y="50675"/>
                  <a:pt x="451198" y="96966"/>
                </a:cubicBezTo>
                <a:cubicBezTo>
                  <a:pt x="452341" y="109253"/>
                  <a:pt x="452246" y="121826"/>
                  <a:pt x="451198" y="134113"/>
                </a:cubicBezTo>
                <a:cubicBezTo>
                  <a:pt x="448151" y="169832"/>
                  <a:pt x="426719" y="190501"/>
                  <a:pt x="390905" y="192406"/>
                </a:cubicBezTo>
                <a:cubicBezTo>
                  <a:pt x="371760" y="193454"/>
                  <a:pt x="352615" y="192597"/>
                  <a:pt x="331088" y="192597"/>
                </a:cubicBezTo>
                <a:close/>
                <a:moveTo>
                  <a:pt x="149351" y="127255"/>
                </a:moveTo>
                <a:cubicBezTo>
                  <a:pt x="149351" y="136685"/>
                  <a:pt x="149351" y="142114"/>
                  <a:pt x="149351" y="147639"/>
                </a:cubicBezTo>
                <a:cubicBezTo>
                  <a:pt x="149351" y="246223"/>
                  <a:pt x="149256" y="344806"/>
                  <a:pt x="149446" y="443295"/>
                </a:cubicBezTo>
                <a:cubicBezTo>
                  <a:pt x="149542" y="472632"/>
                  <a:pt x="159829" y="483014"/>
                  <a:pt x="189166" y="483681"/>
                </a:cubicBezTo>
                <a:cubicBezTo>
                  <a:pt x="202215" y="483967"/>
                  <a:pt x="215360" y="483872"/>
                  <a:pt x="228409" y="483681"/>
                </a:cubicBezTo>
                <a:cubicBezTo>
                  <a:pt x="260318" y="483205"/>
                  <a:pt x="270509" y="473108"/>
                  <a:pt x="270509" y="441485"/>
                </a:cubicBezTo>
                <a:cubicBezTo>
                  <a:pt x="270605" y="365666"/>
                  <a:pt x="270509" y="289847"/>
                  <a:pt x="270509" y="214028"/>
                </a:cubicBezTo>
                <a:cubicBezTo>
                  <a:pt x="270509" y="185930"/>
                  <a:pt x="270509" y="157831"/>
                  <a:pt x="270509" y="127255"/>
                </a:cubicBezTo>
                <a:cubicBezTo>
                  <a:pt x="291940" y="127255"/>
                  <a:pt x="311753" y="127255"/>
                  <a:pt x="331564" y="127255"/>
                </a:cubicBezTo>
                <a:cubicBezTo>
                  <a:pt x="387572" y="127255"/>
                  <a:pt x="392144" y="122588"/>
                  <a:pt x="391286" y="67629"/>
                </a:cubicBezTo>
                <a:cubicBezTo>
                  <a:pt x="390810" y="38197"/>
                  <a:pt x="380904" y="27814"/>
                  <a:pt x="351281" y="27624"/>
                </a:cubicBezTo>
                <a:cubicBezTo>
                  <a:pt x="303752" y="27243"/>
                  <a:pt x="256127" y="27529"/>
                  <a:pt x="208597" y="27529"/>
                </a:cubicBezTo>
                <a:cubicBezTo>
                  <a:pt x="161734" y="27529"/>
                  <a:pt x="114871" y="27243"/>
                  <a:pt x="68008" y="27624"/>
                </a:cubicBezTo>
                <a:cubicBezTo>
                  <a:pt x="39052" y="27814"/>
                  <a:pt x="28574" y="38578"/>
                  <a:pt x="27336" y="67724"/>
                </a:cubicBezTo>
                <a:cubicBezTo>
                  <a:pt x="27146" y="71820"/>
                  <a:pt x="27241" y="76011"/>
                  <a:pt x="27336" y="80107"/>
                </a:cubicBezTo>
                <a:cubicBezTo>
                  <a:pt x="27527" y="117254"/>
                  <a:pt x="37052" y="126970"/>
                  <a:pt x="73532" y="127160"/>
                </a:cubicBezTo>
                <a:cubicBezTo>
                  <a:pt x="98107" y="127351"/>
                  <a:pt x="122777" y="127255"/>
                  <a:pt x="149351" y="12725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" name="Gráfico 2">
            <a:extLst>
              <a:ext uri="{FF2B5EF4-FFF2-40B4-BE49-F238E27FC236}">
                <a16:creationId xmlns:a16="http://schemas.microsoft.com/office/drawing/2014/main" id="{8A64756A-C619-4858-AB18-E3247A0138AF}"/>
              </a:ext>
            </a:extLst>
          </p:cNvPr>
          <p:cNvSpPr/>
          <p:nvPr/>
        </p:nvSpPr>
        <p:spPr>
          <a:xfrm>
            <a:off x="2247298" y="453621"/>
            <a:ext cx="656811" cy="816584"/>
          </a:xfrm>
          <a:custGeom>
            <a:avLst/>
            <a:gdLst>
              <a:gd name="connsiteX0" fmla="*/ 392534 w 443224"/>
              <a:gd name="connsiteY0" fmla="*/ 280798 h 551041"/>
              <a:gd name="connsiteX1" fmla="*/ 439492 w 443224"/>
              <a:gd name="connsiteY1" fmla="*/ 430912 h 551041"/>
              <a:gd name="connsiteX2" fmla="*/ 309476 w 443224"/>
              <a:gd name="connsiteY2" fmla="*/ 545022 h 551041"/>
              <a:gd name="connsiteX3" fmla="*/ 154599 w 443224"/>
              <a:gd name="connsiteY3" fmla="*/ 550070 h 551041"/>
              <a:gd name="connsiteX4" fmla="*/ 111165 w 443224"/>
              <a:gd name="connsiteY4" fmla="*/ 550356 h 551041"/>
              <a:gd name="connsiteX5" fmla="*/ 9 w 443224"/>
              <a:gd name="connsiteY5" fmla="*/ 440056 h 551041"/>
              <a:gd name="connsiteX6" fmla="*/ 675 w 443224"/>
              <a:gd name="connsiteY6" fmla="*/ 71629 h 551041"/>
              <a:gd name="connsiteX7" fmla="*/ 73637 w 443224"/>
              <a:gd name="connsiteY7" fmla="*/ 1 h 551041"/>
              <a:gd name="connsiteX8" fmla="*/ 236991 w 443224"/>
              <a:gd name="connsiteY8" fmla="*/ 2287 h 551041"/>
              <a:gd name="connsiteX9" fmla="*/ 392534 w 443224"/>
              <a:gd name="connsiteY9" fmla="*/ 280798 h 551041"/>
              <a:gd name="connsiteX10" fmla="*/ 314524 w 443224"/>
              <a:gd name="connsiteY10" fmla="*/ 252699 h 551041"/>
              <a:gd name="connsiteX11" fmla="*/ 317096 w 443224"/>
              <a:gd name="connsiteY11" fmla="*/ 247842 h 551041"/>
              <a:gd name="connsiteX12" fmla="*/ 349290 w 443224"/>
              <a:gd name="connsiteY12" fmla="*/ 104871 h 551041"/>
              <a:gd name="connsiteX13" fmla="*/ 246420 w 443224"/>
              <a:gd name="connsiteY13" fmla="*/ 31910 h 551041"/>
              <a:gd name="connsiteX14" fmla="*/ 68874 w 443224"/>
              <a:gd name="connsiteY14" fmla="*/ 28386 h 551041"/>
              <a:gd name="connsiteX15" fmla="*/ 28774 w 443224"/>
              <a:gd name="connsiteY15" fmla="*/ 68676 h 551041"/>
              <a:gd name="connsiteX16" fmla="*/ 28774 w 443224"/>
              <a:gd name="connsiteY16" fmla="*/ 445009 h 551041"/>
              <a:gd name="connsiteX17" fmla="*/ 67922 w 443224"/>
              <a:gd name="connsiteY17" fmla="*/ 483776 h 551041"/>
              <a:gd name="connsiteX18" fmla="*/ 239467 w 443224"/>
              <a:gd name="connsiteY18" fmla="*/ 483109 h 551041"/>
              <a:gd name="connsiteX19" fmla="*/ 310047 w 443224"/>
              <a:gd name="connsiteY19" fmla="*/ 470060 h 551041"/>
              <a:gd name="connsiteX20" fmla="*/ 380056 w 443224"/>
              <a:gd name="connsiteY20" fmla="*/ 390050 h 551041"/>
              <a:gd name="connsiteX21" fmla="*/ 314524 w 443224"/>
              <a:gd name="connsiteY21" fmla="*/ 252699 h 55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3224" h="551041">
                <a:moveTo>
                  <a:pt x="392534" y="280798"/>
                </a:moveTo>
                <a:cubicBezTo>
                  <a:pt x="437016" y="321470"/>
                  <a:pt x="450732" y="373000"/>
                  <a:pt x="439492" y="430912"/>
                </a:cubicBezTo>
                <a:cubicBezTo>
                  <a:pt x="427110" y="494920"/>
                  <a:pt x="381104" y="537116"/>
                  <a:pt x="309476" y="545022"/>
                </a:cubicBezTo>
                <a:cubicBezTo>
                  <a:pt x="258327" y="550641"/>
                  <a:pt x="206225" y="548736"/>
                  <a:pt x="154599" y="550070"/>
                </a:cubicBezTo>
                <a:cubicBezTo>
                  <a:pt x="140121" y="550451"/>
                  <a:pt x="125453" y="548546"/>
                  <a:pt x="111165" y="550356"/>
                </a:cubicBezTo>
                <a:cubicBezTo>
                  <a:pt x="49158" y="558452"/>
                  <a:pt x="-753" y="493206"/>
                  <a:pt x="9" y="440056"/>
                </a:cubicBezTo>
                <a:cubicBezTo>
                  <a:pt x="1818" y="317279"/>
                  <a:pt x="390" y="194502"/>
                  <a:pt x="675" y="71629"/>
                </a:cubicBezTo>
                <a:cubicBezTo>
                  <a:pt x="771" y="22385"/>
                  <a:pt x="23916" y="-189"/>
                  <a:pt x="73637" y="1"/>
                </a:cubicBezTo>
                <a:cubicBezTo>
                  <a:pt x="128120" y="287"/>
                  <a:pt x="182603" y="-285"/>
                  <a:pt x="236991" y="2287"/>
                </a:cubicBezTo>
                <a:cubicBezTo>
                  <a:pt x="391391" y="9431"/>
                  <a:pt x="455304" y="169165"/>
                  <a:pt x="392534" y="280798"/>
                </a:cubicBezTo>
                <a:close/>
                <a:moveTo>
                  <a:pt x="314524" y="252699"/>
                </a:moveTo>
                <a:cubicBezTo>
                  <a:pt x="315858" y="250128"/>
                  <a:pt x="316239" y="248699"/>
                  <a:pt x="317096" y="247842"/>
                </a:cubicBezTo>
                <a:cubicBezTo>
                  <a:pt x="359863" y="207456"/>
                  <a:pt x="364721" y="156973"/>
                  <a:pt x="349290" y="104871"/>
                </a:cubicBezTo>
                <a:cubicBezTo>
                  <a:pt x="334812" y="55913"/>
                  <a:pt x="293760" y="35148"/>
                  <a:pt x="246420" y="31910"/>
                </a:cubicBezTo>
                <a:cubicBezTo>
                  <a:pt x="187365" y="28005"/>
                  <a:pt x="128025" y="28957"/>
                  <a:pt x="68874" y="28386"/>
                </a:cubicBezTo>
                <a:cubicBezTo>
                  <a:pt x="40204" y="28100"/>
                  <a:pt x="28869" y="39625"/>
                  <a:pt x="28774" y="68676"/>
                </a:cubicBezTo>
                <a:cubicBezTo>
                  <a:pt x="28584" y="194121"/>
                  <a:pt x="28584" y="319565"/>
                  <a:pt x="28774" y="445009"/>
                </a:cubicBezTo>
                <a:cubicBezTo>
                  <a:pt x="28869" y="472917"/>
                  <a:pt x="40014" y="483681"/>
                  <a:pt x="67922" y="483776"/>
                </a:cubicBezTo>
                <a:cubicBezTo>
                  <a:pt x="125167" y="483966"/>
                  <a:pt x="182412" y="485014"/>
                  <a:pt x="239467" y="483109"/>
                </a:cubicBezTo>
                <a:cubicBezTo>
                  <a:pt x="263184" y="482347"/>
                  <a:pt x="287568" y="477775"/>
                  <a:pt x="310047" y="470060"/>
                </a:cubicBezTo>
                <a:cubicBezTo>
                  <a:pt x="347671" y="457201"/>
                  <a:pt x="371865" y="429960"/>
                  <a:pt x="380056" y="390050"/>
                </a:cubicBezTo>
                <a:cubicBezTo>
                  <a:pt x="393201" y="326423"/>
                  <a:pt x="374341" y="286513"/>
                  <a:pt x="314524" y="25269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" name="Gráfico 2">
            <a:extLst>
              <a:ext uri="{FF2B5EF4-FFF2-40B4-BE49-F238E27FC236}">
                <a16:creationId xmlns:a16="http://schemas.microsoft.com/office/drawing/2014/main" id="{69E87973-D71E-4D38-A84B-007B04FFF06D}"/>
              </a:ext>
            </a:extLst>
          </p:cNvPr>
          <p:cNvSpPr/>
          <p:nvPr/>
        </p:nvSpPr>
        <p:spPr>
          <a:xfrm>
            <a:off x="4920574" y="1598713"/>
            <a:ext cx="588088" cy="814874"/>
          </a:xfrm>
          <a:custGeom>
            <a:avLst/>
            <a:gdLst>
              <a:gd name="connsiteX0" fmla="*/ 210492 w 396849"/>
              <a:gd name="connsiteY0" fmla="*/ 357135 h 549887"/>
              <a:gd name="connsiteX1" fmla="*/ 291836 w 396849"/>
              <a:gd name="connsiteY1" fmla="*/ 357135 h 549887"/>
              <a:gd name="connsiteX2" fmla="*/ 396611 w 396849"/>
              <a:gd name="connsiteY2" fmla="*/ 456766 h 549887"/>
              <a:gd name="connsiteX3" fmla="*/ 396801 w 396849"/>
              <a:gd name="connsiteY3" fmla="*/ 477435 h 549887"/>
              <a:gd name="connsiteX4" fmla="*/ 324316 w 396849"/>
              <a:gd name="connsiteY4" fmla="*/ 549730 h 549887"/>
              <a:gd name="connsiteX5" fmla="*/ 171249 w 396849"/>
              <a:gd name="connsiteY5" fmla="*/ 549825 h 549887"/>
              <a:gd name="connsiteX6" fmla="*/ 107146 w 396849"/>
              <a:gd name="connsiteY6" fmla="*/ 549825 h 549887"/>
              <a:gd name="connsiteX7" fmla="*/ 180 w 396849"/>
              <a:gd name="connsiteY7" fmla="*/ 442288 h 549887"/>
              <a:gd name="connsiteX8" fmla="*/ 180 w 396849"/>
              <a:gd name="connsiteY8" fmla="*/ 67956 h 549887"/>
              <a:gd name="connsiteX9" fmla="*/ 67808 w 396849"/>
              <a:gd name="connsiteY9" fmla="*/ 42 h 549887"/>
              <a:gd name="connsiteX10" fmla="*/ 98859 w 396849"/>
              <a:gd name="connsiteY10" fmla="*/ 42 h 549887"/>
              <a:gd name="connsiteX11" fmla="*/ 210492 w 396849"/>
              <a:gd name="connsiteY11" fmla="*/ 112914 h 549887"/>
              <a:gd name="connsiteX12" fmla="*/ 210492 w 396849"/>
              <a:gd name="connsiteY12" fmla="*/ 336275 h 549887"/>
              <a:gd name="connsiteX13" fmla="*/ 210492 w 396849"/>
              <a:gd name="connsiteY13" fmla="*/ 357135 h 549887"/>
              <a:gd name="connsiteX14" fmla="*/ 149913 w 396849"/>
              <a:gd name="connsiteY14" fmla="*/ 385519 h 549887"/>
              <a:gd name="connsiteX15" fmla="*/ 149913 w 396849"/>
              <a:gd name="connsiteY15" fmla="*/ 360754 h 549887"/>
              <a:gd name="connsiteX16" fmla="*/ 149818 w 396849"/>
              <a:gd name="connsiteY16" fmla="*/ 69003 h 549887"/>
              <a:gd name="connsiteX17" fmla="*/ 109051 w 396849"/>
              <a:gd name="connsiteY17" fmla="*/ 28141 h 549887"/>
              <a:gd name="connsiteX18" fmla="*/ 61426 w 396849"/>
              <a:gd name="connsiteY18" fmla="*/ 28427 h 549887"/>
              <a:gd name="connsiteX19" fmla="*/ 28755 w 396849"/>
              <a:gd name="connsiteY19" fmla="*/ 62622 h 549887"/>
              <a:gd name="connsiteX20" fmla="*/ 28755 w 396849"/>
              <a:gd name="connsiteY20" fmla="*/ 449527 h 549887"/>
              <a:gd name="connsiteX21" fmla="*/ 59997 w 396849"/>
              <a:gd name="connsiteY21" fmla="*/ 483246 h 549887"/>
              <a:gd name="connsiteX22" fmla="*/ 304123 w 396849"/>
              <a:gd name="connsiteY22" fmla="*/ 483341 h 549887"/>
              <a:gd name="connsiteX23" fmla="*/ 335937 w 396849"/>
              <a:gd name="connsiteY23" fmla="*/ 450003 h 549887"/>
              <a:gd name="connsiteX24" fmla="*/ 336032 w 396849"/>
              <a:gd name="connsiteY24" fmla="*/ 427239 h 549887"/>
              <a:gd name="connsiteX25" fmla="*/ 293931 w 396849"/>
              <a:gd name="connsiteY25" fmla="*/ 385424 h 549887"/>
              <a:gd name="connsiteX26" fmla="*/ 149913 w 396849"/>
              <a:gd name="connsiteY26" fmla="*/ 385519 h 54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849" h="549887">
                <a:moveTo>
                  <a:pt x="210492" y="357135"/>
                </a:moveTo>
                <a:cubicBezTo>
                  <a:pt x="239639" y="357135"/>
                  <a:pt x="265737" y="357039"/>
                  <a:pt x="291836" y="357135"/>
                </a:cubicBezTo>
                <a:cubicBezTo>
                  <a:pt x="344890" y="357325"/>
                  <a:pt x="393372" y="403426"/>
                  <a:pt x="396611" y="456766"/>
                </a:cubicBezTo>
                <a:cubicBezTo>
                  <a:pt x="396992" y="463624"/>
                  <a:pt x="396801" y="470577"/>
                  <a:pt x="396801" y="477435"/>
                </a:cubicBezTo>
                <a:cubicBezTo>
                  <a:pt x="396516" y="526489"/>
                  <a:pt x="373846" y="549349"/>
                  <a:pt x="324316" y="549730"/>
                </a:cubicBezTo>
                <a:cubicBezTo>
                  <a:pt x="273262" y="550016"/>
                  <a:pt x="222303" y="549825"/>
                  <a:pt x="171249" y="549825"/>
                </a:cubicBezTo>
                <a:cubicBezTo>
                  <a:pt x="149913" y="549825"/>
                  <a:pt x="128482" y="549921"/>
                  <a:pt x="107146" y="549825"/>
                </a:cubicBezTo>
                <a:cubicBezTo>
                  <a:pt x="46567" y="549444"/>
                  <a:pt x="276" y="503343"/>
                  <a:pt x="180" y="442288"/>
                </a:cubicBezTo>
                <a:cubicBezTo>
                  <a:pt x="-105" y="317511"/>
                  <a:pt x="-10" y="192733"/>
                  <a:pt x="180" y="67956"/>
                </a:cubicBezTo>
                <a:cubicBezTo>
                  <a:pt x="276" y="23664"/>
                  <a:pt x="23802" y="519"/>
                  <a:pt x="67808" y="42"/>
                </a:cubicBezTo>
                <a:cubicBezTo>
                  <a:pt x="78190" y="-53"/>
                  <a:pt x="88477" y="42"/>
                  <a:pt x="98859" y="42"/>
                </a:cubicBezTo>
                <a:cubicBezTo>
                  <a:pt x="166487" y="42"/>
                  <a:pt x="210397" y="44334"/>
                  <a:pt x="210492" y="112914"/>
                </a:cubicBezTo>
                <a:cubicBezTo>
                  <a:pt x="210588" y="187399"/>
                  <a:pt x="210492" y="261789"/>
                  <a:pt x="210492" y="336275"/>
                </a:cubicBezTo>
                <a:cubicBezTo>
                  <a:pt x="210492" y="342180"/>
                  <a:pt x="210492" y="348276"/>
                  <a:pt x="210492" y="357135"/>
                </a:cubicBezTo>
                <a:close/>
                <a:moveTo>
                  <a:pt x="149913" y="385519"/>
                </a:moveTo>
                <a:cubicBezTo>
                  <a:pt x="149913" y="375708"/>
                  <a:pt x="149913" y="368279"/>
                  <a:pt x="149913" y="360754"/>
                </a:cubicBezTo>
                <a:cubicBezTo>
                  <a:pt x="149913" y="263504"/>
                  <a:pt x="150009" y="166254"/>
                  <a:pt x="149818" y="69003"/>
                </a:cubicBezTo>
                <a:cubicBezTo>
                  <a:pt x="149818" y="37952"/>
                  <a:pt x="140198" y="28522"/>
                  <a:pt x="109051" y="28141"/>
                </a:cubicBezTo>
                <a:cubicBezTo>
                  <a:pt x="93144" y="27951"/>
                  <a:pt x="77333" y="27570"/>
                  <a:pt x="61426" y="28427"/>
                </a:cubicBezTo>
                <a:cubicBezTo>
                  <a:pt x="39519" y="29570"/>
                  <a:pt x="28755" y="40524"/>
                  <a:pt x="28755" y="62622"/>
                </a:cubicBezTo>
                <a:cubicBezTo>
                  <a:pt x="28470" y="191590"/>
                  <a:pt x="28470" y="320559"/>
                  <a:pt x="28755" y="449527"/>
                </a:cubicBezTo>
                <a:cubicBezTo>
                  <a:pt x="28755" y="470387"/>
                  <a:pt x="39614" y="483055"/>
                  <a:pt x="59997" y="483246"/>
                </a:cubicBezTo>
                <a:cubicBezTo>
                  <a:pt x="141341" y="484103"/>
                  <a:pt x="222780" y="484103"/>
                  <a:pt x="304123" y="483341"/>
                </a:cubicBezTo>
                <a:cubicBezTo>
                  <a:pt x="324697" y="483150"/>
                  <a:pt x="334794" y="470863"/>
                  <a:pt x="335937" y="450003"/>
                </a:cubicBezTo>
                <a:cubicBezTo>
                  <a:pt x="336318" y="442479"/>
                  <a:pt x="336127" y="434859"/>
                  <a:pt x="336032" y="427239"/>
                </a:cubicBezTo>
                <a:cubicBezTo>
                  <a:pt x="335746" y="395235"/>
                  <a:pt x="326030" y="385519"/>
                  <a:pt x="293931" y="385424"/>
                </a:cubicBezTo>
                <a:cubicBezTo>
                  <a:pt x="247163" y="385424"/>
                  <a:pt x="200301" y="385519"/>
                  <a:pt x="149913" y="38551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" name="Gráfico 2">
            <a:extLst>
              <a:ext uri="{FF2B5EF4-FFF2-40B4-BE49-F238E27FC236}">
                <a16:creationId xmlns:a16="http://schemas.microsoft.com/office/drawing/2014/main" id="{F1D8CEDF-CB4C-4247-AAB9-7148D3274DF1}"/>
              </a:ext>
            </a:extLst>
          </p:cNvPr>
          <p:cNvSpPr/>
          <p:nvPr/>
        </p:nvSpPr>
        <p:spPr>
          <a:xfrm>
            <a:off x="2334593" y="2745526"/>
            <a:ext cx="667260" cy="813940"/>
          </a:xfrm>
          <a:custGeom>
            <a:avLst/>
            <a:gdLst>
              <a:gd name="connsiteX0" fmla="*/ 209801 w 450275"/>
              <a:gd name="connsiteY0" fmla="*/ 402210 h 549257"/>
              <a:gd name="connsiteX1" fmla="*/ 209706 w 450275"/>
              <a:gd name="connsiteY1" fmla="*/ 481077 h 549257"/>
              <a:gd name="connsiteX2" fmla="*/ 144078 w 450275"/>
              <a:gd name="connsiteY2" fmla="*/ 548991 h 549257"/>
              <a:gd name="connsiteX3" fmla="*/ 106836 w 450275"/>
              <a:gd name="connsiteY3" fmla="*/ 549086 h 549257"/>
              <a:gd name="connsiteX4" fmla="*/ 441 w 450275"/>
              <a:gd name="connsiteY4" fmla="*/ 443835 h 549257"/>
              <a:gd name="connsiteX5" fmla="*/ 346 w 450275"/>
              <a:gd name="connsiteY5" fmla="*/ 67216 h 549257"/>
              <a:gd name="connsiteX6" fmla="*/ 68069 w 450275"/>
              <a:gd name="connsiteY6" fmla="*/ 65 h 549257"/>
              <a:gd name="connsiteX7" fmla="*/ 266284 w 450275"/>
              <a:gd name="connsiteY7" fmla="*/ 5494 h 549257"/>
              <a:gd name="connsiteX8" fmla="*/ 426876 w 450275"/>
              <a:gd name="connsiteY8" fmla="*/ 309246 h 549257"/>
              <a:gd name="connsiteX9" fmla="*/ 267141 w 450275"/>
              <a:gd name="connsiteY9" fmla="*/ 401924 h 549257"/>
              <a:gd name="connsiteX10" fmla="*/ 209801 w 450275"/>
              <a:gd name="connsiteY10" fmla="*/ 402210 h 549257"/>
              <a:gd name="connsiteX11" fmla="*/ 150460 w 450275"/>
              <a:gd name="connsiteY11" fmla="*/ 335916 h 549257"/>
              <a:gd name="connsiteX12" fmla="*/ 242281 w 450275"/>
              <a:gd name="connsiteY12" fmla="*/ 335631 h 549257"/>
              <a:gd name="connsiteX13" fmla="*/ 385156 w 450275"/>
              <a:gd name="connsiteY13" fmla="*/ 205328 h 549257"/>
              <a:gd name="connsiteX14" fmla="*/ 260379 w 450275"/>
              <a:gd name="connsiteY14" fmla="*/ 32831 h 549257"/>
              <a:gd name="connsiteX15" fmla="*/ 58068 w 450275"/>
              <a:gd name="connsiteY15" fmla="*/ 28449 h 549257"/>
              <a:gd name="connsiteX16" fmla="*/ 28064 w 450275"/>
              <a:gd name="connsiteY16" fmla="*/ 63596 h 549257"/>
              <a:gd name="connsiteX17" fmla="*/ 28064 w 450275"/>
              <a:gd name="connsiteY17" fmla="*/ 448311 h 549257"/>
              <a:gd name="connsiteX18" fmla="*/ 62925 w 450275"/>
              <a:gd name="connsiteY18" fmla="*/ 483363 h 549257"/>
              <a:gd name="connsiteX19" fmla="*/ 108455 w 450275"/>
              <a:gd name="connsiteY19" fmla="*/ 483554 h 549257"/>
              <a:gd name="connsiteX20" fmla="*/ 150365 w 450275"/>
              <a:gd name="connsiteY20" fmla="*/ 440596 h 549257"/>
              <a:gd name="connsiteX21" fmla="*/ 150460 w 450275"/>
              <a:gd name="connsiteY21" fmla="*/ 335916 h 5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0275" h="549257">
                <a:moveTo>
                  <a:pt x="209801" y="402210"/>
                </a:moveTo>
                <a:cubicBezTo>
                  <a:pt x="209801" y="430404"/>
                  <a:pt x="209991" y="455741"/>
                  <a:pt x="209706" y="481077"/>
                </a:cubicBezTo>
                <a:cubicBezTo>
                  <a:pt x="209229" y="524987"/>
                  <a:pt x="187703" y="547276"/>
                  <a:pt x="144078" y="548991"/>
                </a:cubicBezTo>
                <a:cubicBezTo>
                  <a:pt x="131696" y="549467"/>
                  <a:pt x="119218" y="549181"/>
                  <a:pt x="106836" y="549086"/>
                </a:cubicBezTo>
                <a:cubicBezTo>
                  <a:pt x="46161" y="548610"/>
                  <a:pt x="822" y="504795"/>
                  <a:pt x="441" y="443835"/>
                </a:cubicBezTo>
                <a:cubicBezTo>
                  <a:pt x="-225" y="318295"/>
                  <a:pt x="-35" y="192756"/>
                  <a:pt x="346" y="67216"/>
                </a:cubicBezTo>
                <a:cubicBezTo>
                  <a:pt x="537" y="21877"/>
                  <a:pt x="22920" y="-412"/>
                  <a:pt x="68069" y="65"/>
                </a:cubicBezTo>
                <a:cubicBezTo>
                  <a:pt x="134172" y="827"/>
                  <a:pt x="201038" y="-2507"/>
                  <a:pt x="266284" y="5494"/>
                </a:cubicBezTo>
                <a:cubicBezTo>
                  <a:pt x="414112" y="23687"/>
                  <a:pt x="492503" y="175039"/>
                  <a:pt x="426876" y="309246"/>
                </a:cubicBezTo>
                <a:cubicBezTo>
                  <a:pt x="394681" y="375159"/>
                  <a:pt x="335150" y="396876"/>
                  <a:pt x="267141" y="401924"/>
                </a:cubicBezTo>
                <a:cubicBezTo>
                  <a:pt x="248949" y="403449"/>
                  <a:pt x="230375" y="402210"/>
                  <a:pt x="209801" y="402210"/>
                </a:cubicBezTo>
                <a:close/>
                <a:moveTo>
                  <a:pt x="150460" y="335916"/>
                </a:moveTo>
                <a:cubicBezTo>
                  <a:pt x="183226" y="335916"/>
                  <a:pt x="212849" y="337250"/>
                  <a:pt x="242281" y="335631"/>
                </a:cubicBezTo>
                <a:cubicBezTo>
                  <a:pt x="324291" y="331154"/>
                  <a:pt x="375822" y="285434"/>
                  <a:pt x="385156" y="205328"/>
                </a:cubicBezTo>
                <a:cubicBezTo>
                  <a:pt x="396205" y="111031"/>
                  <a:pt x="365820" y="44832"/>
                  <a:pt x="260379" y="32831"/>
                </a:cubicBezTo>
                <a:cubicBezTo>
                  <a:pt x="193608" y="25211"/>
                  <a:pt x="125505" y="28449"/>
                  <a:pt x="58068" y="28449"/>
                </a:cubicBezTo>
                <a:cubicBezTo>
                  <a:pt x="38351" y="28449"/>
                  <a:pt x="28159" y="41784"/>
                  <a:pt x="28064" y="63596"/>
                </a:cubicBezTo>
                <a:cubicBezTo>
                  <a:pt x="27683" y="191803"/>
                  <a:pt x="27683" y="320105"/>
                  <a:pt x="28064" y="448311"/>
                </a:cubicBezTo>
                <a:cubicBezTo>
                  <a:pt x="28159" y="471076"/>
                  <a:pt x="39875" y="482125"/>
                  <a:pt x="62925" y="483363"/>
                </a:cubicBezTo>
                <a:cubicBezTo>
                  <a:pt x="78070" y="484220"/>
                  <a:pt x="93215" y="483840"/>
                  <a:pt x="108455" y="483554"/>
                </a:cubicBezTo>
                <a:cubicBezTo>
                  <a:pt x="139792" y="483078"/>
                  <a:pt x="150270" y="472314"/>
                  <a:pt x="150365" y="440596"/>
                </a:cubicBezTo>
                <a:cubicBezTo>
                  <a:pt x="150555" y="406878"/>
                  <a:pt x="150460" y="373159"/>
                  <a:pt x="150460" y="335916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" name="Gráfico 2">
            <a:extLst>
              <a:ext uri="{FF2B5EF4-FFF2-40B4-BE49-F238E27FC236}">
                <a16:creationId xmlns:a16="http://schemas.microsoft.com/office/drawing/2014/main" id="{2CA266E1-C816-4C99-8198-DC094AC5EDCF}"/>
              </a:ext>
            </a:extLst>
          </p:cNvPr>
          <p:cNvSpPr/>
          <p:nvPr/>
        </p:nvSpPr>
        <p:spPr>
          <a:xfrm>
            <a:off x="1141257" y="2728817"/>
            <a:ext cx="821562" cy="845360"/>
          </a:xfrm>
          <a:custGeom>
            <a:avLst/>
            <a:gdLst>
              <a:gd name="connsiteX0" fmla="*/ 0 w 554400"/>
              <a:gd name="connsiteY0" fmla="*/ 255086 h 570459"/>
              <a:gd name="connsiteX1" fmla="*/ 148495 w 554400"/>
              <a:gd name="connsiteY1" fmla="*/ 26962 h 570459"/>
              <a:gd name="connsiteX2" fmla="*/ 430911 w 554400"/>
              <a:gd name="connsiteY2" fmla="*/ 64776 h 570459"/>
              <a:gd name="connsiteX3" fmla="*/ 554260 w 554400"/>
              <a:gd name="connsiteY3" fmla="*/ 316808 h 570459"/>
              <a:gd name="connsiteX4" fmla="*/ 281464 w 554400"/>
              <a:gd name="connsiteY4" fmla="*/ 570078 h 570459"/>
              <a:gd name="connsiteX5" fmla="*/ 62103 w 554400"/>
              <a:gd name="connsiteY5" fmla="*/ 442252 h 570459"/>
              <a:gd name="connsiteX6" fmla="*/ 0 w 554400"/>
              <a:gd name="connsiteY6" fmla="*/ 255086 h 570459"/>
              <a:gd name="connsiteX7" fmla="*/ 494919 w 554400"/>
              <a:gd name="connsiteY7" fmla="*/ 266325 h 570459"/>
              <a:gd name="connsiteX8" fmla="*/ 263366 w 554400"/>
              <a:gd name="connsiteY8" fmla="*/ 29057 h 570459"/>
              <a:gd name="connsiteX9" fmla="*/ 28766 w 554400"/>
              <a:gd name="connsiteY9" fmla="*/ 265182 h 570459"/>
              <a:gd name="connsiteX10" fmla="*/ 262319 w 554400"/>
              <a:gd name="connsiteY10" fmla="*/ 504641 h 570459"/>
              <a:gd name="connsiteX11" fmla="*/ 494919 w 554400"/>
              <a:gd name="connsiteY11" fmla="*/ 266325 h 57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400" h="570459">
                <a:moveTo>
                  <a:pt x="0" y="255086"/>
                </a:moveTo>
                <a:cubicBezTo>
                  <a:pt x="5143" y="157074"/>
                  <a:pt x="49816" y="73349"/>
                  <a:pt x="148495" y="26962"/>
                </a:cubicBezTo>
                <a:cubicBezTo>
                  <a:pt x="249174" y="-20377"/>
                  <a:pt x="345377" y="-3899"/>
                  <a:pt x="430911" y="64776"/>
                </a:cubicBezTo>
                <a:cubicBezTo>
                  <a:pt x="510731" y="128880"/>
                  <a:pt x="557308" y="212033"/>
                  <a:pt x="554260" y="316808"/>
                </a:cubicBezTo>
                <a:cubicBezTo>
                  <a:pt x="549974" y="464922"/>
                  <a:pt x="428816" y="577888"/>
                  <a:pt x="281464" y="570078"/>
                </a:cubicBezTo>
                <a:cubicBezTo>
                  <a:pt x="187738" y="565125"/>
                  <a:pt x="117062" y="515499"/>
                  <a:pt x="62103" y="442252"/>
                </a:cubicBezTo>
                <a:cubicBezTo>
                  <a:pt x="22670" y="389674"/>
                  <a:pt x="572" y="330429"/>
                  <a:pt x="0" y="255086"/>
                </a:cubicBezTo>
                <a:close/>
                <a:moveTo>
                  <a:pt x="494919" y="266325"/>
                </a:moveTo>
                <a:cubicBezTo>
                  <a:pt x="495014" y="132308"/>
                  <a:pt x="394811" y="29629"/>
                  <a:pt x="263366" y="29057"/>
                </a:cubicBezTo>
                <a:cubicBezTo>
                  <a:pt x="130302" y="28486"/>
                  <a:pt x="29147" y="130308"/>
                  <a:pt x="28766" y="265182"/>
                </a:cubicBezTo>
                <a:cubicBezTo>
                  <a:pt x="28385" y="401580"/>
                  <a:pt x="128873" y="504641"/>
                  <a:pt x="262319" y="504641"/>
                </a:cubicBezTo>
                <a:cubicBezTo>
                  <a:pt x="394240" y="504641"/>
                  <a:pt x="494729" y="401676"/>
                  <a:pt x="494919" y="26632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" name="Gráfico 2">
            <a:extLst>
              <a:ext uri="{FF2B5EF4-FFF2-40B4-BE49-F238E27FC236}">
                <a16:creationId xmlns:a16="http://schemas.microsoft.com/office/drawing/2014/main" id="{E7D49D39-6950-4BF5-AC8D-A8FC6A644390}"/>
              </a:ext>
            </a:extLst>
          </p:cNvPr>
          <p:cNvSpPr/>
          <p:nvPr/>
        </p:nvSpPr>
        <p:spPr>
          <a:xfrm>
            <a:off x="3075921" y="1597926"/>
            <a:ext cx="427088" cy="830166"/>
          </a:xfrm>
          <a:custGeom>
            <a:avLst/>
            <a:gdLst>
              <a:gd name="connsiteX0" fmla="*/ 286188 w 288204"/>
              <a:gd name="connsiteY0" fmla="*/ 254225 h 560206"/>
              <a:gd name="connsiteX1" fmla="*/ 285521 w 288204"/>
              <a:gd name="connsiteY1" fmla="*/ 421674 h 560206"/>
              <a:gd name="connsiteX2" fmla="*/ 112071 w 288204"/>
              <a:gd name="connsiteY2" fmla="*/ 559405 h 560206"/>
              <a:gd name="connsiteX3" fmla="*/ 533 w 288204"/>
              <a:gd name="connsiteY3" fmla="*/ 435104 h 560206"/>
              <a:gd name="connsiteX4" fmla="*/ 3390 w 288204"/>
              <a:gd name="connsiteY4" fmla="*/ 391861 h 560206"/>
              <a:gd name="connsiteX5" fmla="*/ 50063 w 288204"/>
              <a:gd name="connsiteY5" fmla="*/ 353666 h 560206"/>
              <a:gd name="connsiteX6" fmla="*/ 78924 w 288204"/>
              <a:gd name="connsiteY6" fmla="*/ 326329 h 560206"/>
              <a:gd name="connsiteX7" fmla="*/ 78924 w 288204"/>
              <a:gd name="connsiteY7" fmla="*/ 78012 h 560206"/>
              <a:gd name="connsiteX8" fmla="*/ 155981 w 288204"/>
              <a:gd name="connsiteY8" fmla="*/ 193 h 560206"/>
              <a:gd name="connsiteX9" fmla="*/ 263233 w 288204"/>
              <a:gd name="connsiteY9" fmla="*/ 39055 h 560206"/>
              <a:gd name="connsiteX10" fmla="*/ 288188 w 288204"/>
              <a:gd name="connsiteY10" fmla="*/ 107444 h 560206"/>
              <a:gd name="connsiteX11" fmla="*/ 288188 w 288204"/>
              <a:gd name="connsiteY11" fmla="*/ 111540 h 560206"/>
              <a:gd name="connsiteX12" fmla="*/ 288188 w 288204"/>
              <a:gd name="connsiteY12" fmla="*/ 254320 h 560206"/>
              <a:gd name="connsiteX13" fmla="*/ 286188 w 288204"/>
              <a:gd name="connsiteY13" fmla="*/ 254225 h 560206"/>
              <a:gd name="connsiteX14" fmla="*/ 226371 w 288204"/>
              <a:gd name="connsiteY14" fmla="*/ 224411 h 560206"/>
              <a:gd name="connsiteX15" fmla="*/ 227895 w 288204"/>
              <a:gd name="connsiteY15" fmla="*/ 224411 h 560206"/>
              <a:gd name="connsiteX16" fmla="*/ 227895 w 288204"/>
              <a:gd name="connsiteY16" fmla="*/ 69344 h 560206"/>
              <a:gd name="connsiteX17" fmla="*/ 227895 w 288204"/>
              <a:gd name="connsiteY17" fmla="*/ 67249 h 560206"/>
              <a:gd name="connsiteX18" fmla="*/ 188938 w 288204"/>
              <a:gd name="connsiteY18" fmla="*/ 28577 h 560206"/>
              <a:gd name="connsiteX19" fmla="*/ 147599 w 288204"/>
              <a:gd name="connsiteY19" fmla="*/ 28577 h 560206"/>
              <a:gd name="connsiteX20" fmla="*/ 106927 w 288204"/>
              <a:gd name="connsiteY20" fmla="*/ 70202 h 560206"/>
              <a:gd name="connsiteX21" fmla="*/ 106832 w 288204"/>
              <a:gd name="connsiteY21" fmla="*/ 188026 h 560206"/>
              <a:gd name="connsiteX22" fmla="*/ 106451 w 288204"/>
              <a:gd name="connsiteY22" fmla="*/ 340997 h 560206"/>
              <a:gd name="connsiteX23" fmla="*/ 65684 w 288204"/>
              <a:gd name="connsiteY23" fmla="*/ 381860 h 560206"/>
              <a:gd name="connsiteX24" fmla="*/ 49301 w 288204"/>
              <a:gd name="connsiteY24" fmla="*/ 382145 h 560206"/>
              <a:gd name="connsiteX25" fmla="*/ 31585 w 288204"/>
              <a:gd name="connsiteY25" fmla="*/ 396433 h 560206"/>
              <a:gd name="connsiteX26" fmla="*/ 28537 w 288204"/>
              <a:gd name="connsiteY26" fmla="*/ 447772 h 560206"/>
              <a:gd name="connsiteX27" fmla="*/ 66160 w 288204"/>
              <a:gd name="connsiteY27" fmla="*/ 490445 h 560206"/>
              <a:gd name="connsiteX28" fmla="*/ 109309 w 288204"/>
              <a:gd name="connsiteY28" fmla="*/ 493969 h 560206"/>
              <a:gd name="connsiteX29" fmla="*/ 225799 w 288204"/>
              <a:gd name="connsiteY29" fmla="*/ 385574 h 560206"/>
              <a:gd name="connsiteX30" fmla="*/ 226371 w 288204"/>
              <a:gd name="connsiteY30" fmla="*/ 224411 h 56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8204" h="560206">
                <a:moveTo>
                  <a:pt x="286188" y="254225"/>
                </a:moveTo>
                <a:cubicBezTo>
                  <a:pt x="286188" y="310041"/>
                  <a:pt x="289522" y="366143"/>
                  <a:pt x="285521" y="421674"/>
                </a:cubicBezTo>
                <a:cubicBezTo>
                  <a:pt x="276948" y="541403"/>
                  <a:pt x="208368" y="565216"/>
                  <a:pt x="112071" y="559405"/>
                </a:cubicBezTo>
                <a:cubicBezTo>
                  <a:pt x="42729" y="555215"/>
                  <a:pt x="-5658" y="492635"/>
                  <a:pt x="533" y="435104"/>
                </a:cubicBezTo>
                <a:cubicBezTo>
                  <a:pt x="2057" y="420721"/>
                  <a:pt x="1009" y="406053"/>
                  <a:pt x="3390" y="391861"/>
                </a:cubicBezTo>
                <a:cubicBezTo>
                  <a:pt x="8153" y="363762"/>
                  <a:pt x="22155" y="352904"/>
                  <a:pt x="50063" y="353666"/>
                </a:cubicBezTo>
                <a:cubicBezTo>
                  <a:pt x="78924" y="354332"/>
                  <a:pt x="78924" y="354332"/>
                  <a:pt x="78924" y="326329"/>
                </a:cubicBezTo>
                <a:cubicBezTo>
                  <a:pt x="78924" y="243556"/>
                  <a:pt x="78829" y="160784"/>
                  <a:pt x="78924" y="78012"/>
                </a:cubicBezTo>
                <a:cubicBezTo>
                  <a:pt x="79019" y="20957"/>
                  <a:pt x="99307" y="1812"/>
                  <a:pt x="155981" y="193"/>
                </a:cubicBezTo>
                <a:cubicBezTo>
                  <a:pt x="197510" y="-950"/>
                  <a:pt x="235705" y="1907"/>
                  <a:pt x="263233" y="39055"/>
                </a:cubicBezTo>
                <a:cubicBezTo>
                  <a:pt x="278568" y="59724"/>
                  <a:pt x="288664" y="81441"/>
                  <a:pt x="288188" y="107444"/>
                </a:cubicBezTo>
                <a:cubicBezTo>
                  <a:pt x="288188" y="108778"/>
                  <a:pt x="288188" y="110206"/>
                  <a:pt x="288188" y="111540"/>
                </a:cubicBezTo>
                <a:cubicBezTo>
                  <a:pt x="288188" y="159165"/>
                  <a:pt x="288188" y="206695"/>
                  <a:pt x="288188" y="254320"/>
                </a:cubicBezTo>
                <a:cubicBezTo>
                  <a:pt x="287521" y="254225"/>
                  <a:pt x="286855" y="254225"/>
                  <a:pt x="286188" y="254225"/>
                </a:cubicBezTo>
                <a:close/>
                <a:moveTo>
                  <a:pt x="226371" y="224411"/>
                </a:moveTo>
                <a:cubicBezTo>
                  <a:pt x="226847" y="224411"/>
                  <a:pt x="227418" y="224411"/>
                  <a:pt x="227895" y="224411"/>
                </a:cubicBezTo>
                <a:cubicBezTo>
                  <a:pt x="227895" y="172691"/>
                  <a:pt x="227895" y="121065"/>
                  <a:pt x="227895" y="69344"/>
                </a:cubicBezTo>
                <a:cubicBezTo>
                  <a:pt x="227895" y="68677"/>
                  <a:pt x="227895" y="68011"/>
                  <a:pt x="227895" y="67249"/>
                </a:cubicBezTo>
                <a:cubicBezTo>
                  <a:pt x="227133" y="38864"/>
                  <a:pt x="217417" y="29149"/>
                  <a:pt x="188938" y="28577"/>
                </a:cubicBezTo>
                <a:cubicBezTo>
                  <a:pt x="175126" y="28291"/>
                  <a:pt x="161410" y="28291"/>
                  <a:pt x="147599" y="28577"/>
                </a:cubicBezTo>
                <a:cubicBezTo>
                  <a:pt x="117500" y="29054"/>
                  <a:pt x="107118" y="39531"/>
                  <a:pt x="106927" y="70202"/>
                </a:cubicBezTo>
                <a:cubicBezTo>
                  <a:pt x="106642" y="109445"/>
                  <a:pt x="106927" y="148783"/>
                  <a:pt x="106832" y="188026"/>
                </a:cubicBezTo>
                <a:cubicBezTo>
                  <a:pt x="106832" y="238985"/>
                  <a:pt x="107213" y="290039"/>
                  <a:pt x="106451" y="340997"/>
                </a:cubicBezTo>
                <a:cubicBezTo>
                  <a:pt x="106070" y="369287"/>
                  <a:pt x="93783" y="380717"/>
                  <a:pt x="65684" y="381860"/>
                </a:cubicBezTo>
                <a:cubicBezTo>
                  <a:pt x="60160" y="382050"/>
                  <a:pt x="53778" y="380050"/>
                  <a:pt x="49301" y="382145"/>
                </a:cubicBezTo>
                <a:cubicBezTo>
                  <a:pt x="42443" y="385384"/>
                  <a:pt x="32632" y="390623"/>
                  <a:pt x="31585" y="396433"/>
                </a:cubicBezTo>
                <a:cubicBezTo>
                  <a:pt x="28537" y="413197"/>
                  <a:pt x="28441" y="430627"/>
                  <a:pt x="28537" y="447772"/>
                </a:cubicBezTo>
                <a:cubicBezTo>
                  <a:pt x="28822" y="474538"/>
                  <a:pt x="39205" y="486254"/>
                  <a:pt x="66160" y="490445"/>
                </a:cubicBezTo>
                <a:cubicBezTo>
                  <a:pt x="80448" y="492635"/>
                  <a:pt x="94926" y="493874"/>
                  <a:pt x="109309" y="493969"/>
                </a:cubicBezTo>
                <a:cubicBezTo>
                  <a:pt x="185127" y="494445"/>
                  <a:pt x="222180" y="461298"/>
                  <a:pt x="225799" y="385574"/>
                </a:cubicBezTo>
                <a:cubicBezTo>
                  <a:pt x="228466" y="332044"/>
                  <a:pt x="226371" y="278132"/>
                  <a:pt x="226371" y="22441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" name="Gráfico 2">
            <a:extLst>
              <a:ext uri="{FF2B5EF4-FFF2-40B4-BE49-F238E27FC236}">
                <a16:creationId xmlns:a16="http://schemas.microsoft.com/office/drawing/2014/main" id="{6E664CA2-5FA6-41ED-A5EC-B49CF534C1B1}"/>
              </a:ext>
            </a:extLst>
          </p:cNvPr>
          <p:cNvSpPr/>
          <p:nvPr/>
        </p:nvSpPr>
        <p:spPr>
          <a:xfrm>
            <a:off x="2416741" y="1598713"/>
            <a:ext cx="311524" cy="814887"/>
          </a:xfrm>
          <a:custGeom>
            <a:avLst/>
            <a:gdLst>
              <a:gd name="connsiteX0" fmla="*/ 62 w 210220"/>
              <a:gd name="connsiteY0" fmla="*/ 256265 h 549896"/>
              <a:gd name="connsiteX1" fmla="*/ 157 w 210220"/>
              <a:gd name="connsiteY1" fmla="*/ 68051 h 549896"/>
              <a:gd name="connsiteX2" fmla="*/ 67404 w 210220"/>
              <a:gd name="connsiteY2" fmla="*/ 42 h 549896"/>
              <a:gd name="connsiteX3" fmla="*/ 98455 w 210220"/>
              <a:gd name="connsiteY3" fmla="*/ 42 h 549896"/>
              <a:gd name="connsiteX4" fmla="*/ 209898 w 210220"/>
              <a:gd name="connsiteY4" fmla="*/ 111009 h 549896"/>
              <a:gd name="connsiteX5" fmla="*/ 209898 w 210220"/>
              <a:gd name="connsiteY5" fmla="*/ 477150 h 549896"/>
              <a:gd name="connsiteX6" fmla="*/ 135793 w 210220"/>
              <a:gd name="connsiteY6" fmla="*/ 549825 h 549896"/>
              <a:gd name="connsiteX7" fmla="*/ 104742 w 210220"/>
              <a:gd name="connsiteY7" fmla="*/ 549825 h 549896"/>
              <a:gd name="connsiteX8" fmla="*/ 62 w 210220"/>
              <a:gd name="connsiteY8" fmla="*/ 444479 h 549896"/>
              <a:gd name="connsiteX9" fmla="*/ 62 w 210220"/>
              <a:gd name="connsiteY9" fmla="*/ 440383 h 549896"/>
              <a:gd name="connsiteX10" fmla="*/ 62 w 210220"/>
              <a:gd name="connsiteY10" fmla="*/ 256265 h 549896"/>
              <a:gd name="connsiteX11" fmla="*/ 149700 w 210220"/>
              <a:gd name="connsiteY11" fmla="*/ 256551 h 549896"/>
              <a:gd name="connsiteX12" fmla="*/ 149605 w 210220"/>
              <a:gd name="connsiteY12" fmla="*/ 66146 h 549896"/>
              <a:gd name="connsiteX13" fmla="*/ 111981 w 210220"/>
              <a:gd name="connsiteY13" fmla="*/ 28141 h 549896"/>
              <a:gd name="connsiteX14" fmla="*/ 66451 w 210220"/>
              <a:gd name="connsiteY14" fmla="*/ 28141 h 549896"/>
              <a:gd name="connsiteX15" fmla="*/ 28351 w 210220"/>
              <a:gd name="connsiteY15" fmla="*/ 67575 h 549896"/>
              <a:gd name="connsiteX16" fmla="*/ 28351 w 210220"/>
              <a:gd name="connsiteY16" fmla="*/ 113104 h 549896"/>
              <a:gd name="connsiteX17" fmla="*/ 28447 w 210220"/>
              <a:gd name="connsiteY17" fmla="*/ 442193 h 549896"/>
              <a:gd name="connsiteX18" fmla="*/ 69118 w 210220"/>
              <a:gd name="connsiteY18" fmla="*/ 483817 h 549896"/>
              <a:gd name="connsiteX19" fmla="*/ 108457 w 210220"/>
              <a:gd name="connsiteY19" fmla="*/ 483817 h 549896"/>
              <a:gd name="connsiteX20" fmla="*/ 149700 w 210220"/>
              <a:gd name="connsiteY20" fmla="*/ 442764 h 549896"/>
              <a:gd name="connsiteX21" fmla="*/ 149700 w 210220"/>
              <a:gd name="connsiteY21" fmla="*/ 256551 h 5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0220" h="549896">
                <a:moveTo>
                  <a:pt x="62" y="256265"/>
                </a:moveTo>
                <a:cubicBezTo>
                  <a:pt x="62" y="193495"/>
                  <a:pt x="-128" y="130725"/>
                  <a:pt x="157" y="68051"/>
                </a:cubicBezTo>
                <a:cubicBezTo>
                  <a:pt x="348" y="23188"/>
                  <a:pt x="22922" y="519"/>
                  <a:pt x="67404" y="42"/>
                </a:cubicBezTo>
                <a:cubicBezTo>
                  <a:pt x="77786" y="-53"/>
                  <a:pt x="88073" y="42"/>
                  <a:pt x="98455" y="42"/>
                </a:cubicBezTo>
                <a:cubicBezTo>
                  <a:pt x="165226" y="42"/>
                  <a:pt x="209612" y="43572"/>
                  <a:pt x="209898" y="111009"/>
                </a:cubicBezTo>
                <a:cubicBezTo>
                  <a:pt x="210374" y="233024"/>
                  <a:pt x="210279" y="355134"/>
                  <a:pt x="209898" y="477150"/>
                </a:cubicBezTo>
                <a:cubicBezTo>
                  <a:pt x="209707" y="527918"/>
                  <a:pt x="187133" y="549444"/>
                  <a:pt x="135793" y="549825"/>
                </a:cubicBezTo>
                <a:cubicBezTo>
                  <a:pt x="125411" y="549921"/>
                  <a:pt x="115124" y="549921"/>
                  <a:pt x="104742" y="549825"/>
                </a:cubicBezTo>
                <a:cubicBezTo>
                  <a:pt x="46258" y="549159"/>
                  <a:pt x="729" y="503439"/>
                  <a:pt x="62" y="444479"/>
                </a:cubicBezTo>
                <a:cubicBezTo>
                  <a:pt x="62" y="443145"/>
                  <a:pt x="62" y="441717"/>
                  <a:pt x="62" y="440383"/>
                </a:cubicBezTo>
                <a:cubicBezTo>
                  <a:pt x="62" y="378947"/>
                  <a:pt x="62" y="317606"/>
                  <a:pt x="62" y="256265"/>
                </a:cubicBezTo>
                <a:close/>
                <a:moveTo>
                  <a:pt x="149700" y="256551"/>
                </a:moveTo>
                <a:cubicBezTo>
                  <a:pt x="149700" y="193114"/>
                  <a:pt x="149890" y="129582"/>
                  <a:pt x="149605" y="66146"/>
                </a:cubicBezTo>
                <a:cubicBezTo>
                  <a:pt x="149509" y="39285"/>
                  <a:pt x="139032" y="28903"/>
                  <a:pt x="111981" y="28141"/>
                </a:cubicBezTo>
                <a:cubicBezTo>
                  <a:pt x="96836" y="27760"/>
                  <a:pt x="81596" y="27760"/>
                  <a:pt x="66451" y="28141"/>
                </a:cubicBezTo>
                <a:cubicBezTo>
                  <a:pt x="38353" y="28808"/>
                  <a:pt x="28732" y="38809"/>
                  <a:pt x="28351" y="67575"/>
                </a:cubicBezTo>
                <a:cubicBezTo>
                  <a:pt x="28161" y="82719"/>
                  <a:pt x="28351" y="97959"/>
                  <a:pt x="28351" y="113104"/>
                </a:cubicBezTo>
                <a:cubicBezTo>
                  <a:pt x="28351" y="222832"/>
                  <a:pt x="28256" y="332465"/>
                  <a:pt x="28447" y="442193"/>
                </a:cubicBezTo>
                <a:cubicBezTo>
                  <a:pt x="28447" y="472959"/>
                  <a:pt x="38924" y="483341"/>
                  <a:pt x="69118" y="483817"/>
                </a:cubicBezTo>
                <a:cubicBezTo>
                  <a:pt x="82263" y="484008"/>
                  <a:pt x="95312" y="484008"/>
                  <a:pt x="108457" y="483817"/>
                </a:cubicBezTo>
                <a:cubicBezTo>
                  <a:pt x="138937" y="483436"/>
                  <a:pt x="149700" y="472863"/>
                  <a:pt x="149700" y="442764"/>
                </a:cubicBezTo>
                <a:cubicBezTo>
                  <a:pt x="149795" y="380757"/>
                  <a:pt x="149700" y="318654"/>
                  <a:pt x="149700" y="25655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" name="Gráfico 2">
            <a:extLst>
              <a:ext uri="{FF2B5EF4-FFF2-40B4-BE49-F238E27FC236}">
                <a16:creationId xmlns:a16="http://schemas.microsoft.com/office/drawing/2014/main" id="{A7189EF8-742A-44D7-B369-584700AC2C53}"/>
              </a:ext>
            </a:extLst>
          </p:cNvPr>
          <p:cNvSpPr/>
          <p:nvPr/>
        </p:nvSpPr>
        <p:spPr>
          <a:xfrm>
            <a:off x="5896005" y="1640221"/>
            <a:ext cx="871857" cy="675936"/>
          </a:xfrm>
          <a:custGeom>
            <a:avLst/>
            <a:gdLst>
              <a:gd name="connsiteX0" fmla="*/ 464373 w 588340"/>
              <a:gd name="connsiteY0" fmla="*/ 143292 h 456130"/>
              <a:gd name="connsiteX1" fmla="*/ 388840 w 588340"/>
              <a:gd name="connsiteY1" fmla="*/ 369702 h 456130"/>
              <a:gd name="connsiteX2" fmla="*/ 369790 w 588340"/>
              <a:gd name="connsiteY2" fmla="*/ 426471 h 456130"/>
              <a:gd name="connsiteX3" fmla="*/ 329404 w 588340"/>
              <a:gd name="connsiteY3" fmla="*/ 455808 h 456130"/>
              <a:gd name="connsiteX4" fmla="*/ 259014 w 588340"/>
              <a:gd name="connsiteY4" fmla="*/ 455808 h 456130"/>
              <a:gd name="connsiteX5" fmla="*/ 214342 w 588340"/>
              <a:gd name="connsiteY5" fmla="*/ 421232 h 456130"/>
              <a:gd name="connsiteX6" fmla="*/ 127474 w 588340"/>
              <a:gd name="connsiteY6" fmla="*/ 152055 h 456130"/>
              <a:gd name="connsiteX7" fmla="*/ 122140 w 588340"/>
              <a:gd name="connsiteY7" fmla="*/ 140721 h 456130"/>
              <a:gd name="connsiteX8" fmla="*/ 120330 w 588340"/>
              <a:gd name="connsiteY8" fmla="*/ 154151 h 456130"/>
              <a:gd name="connsiteX9" fmla="*/ 120520 w 588340"/>
              <a:gd name="connsiteY9" fmla="*/ 412850 h 456130"/>
              <a:gd name="connsiteX10" fmla="*/ 77086 w 588340"/>
              <a:gd name="connsiteY10" fmla="*/ 455903 h 456130"/>
              <a:gd name="connsiteX11" fmla="*/ 46035 w 588340"/>
              <a:gd name="connsiteY11" fmla="*/ 455903 h 456130"/>
              <a:gd name="connsiteX12" fmla="*/ 124 w 588340"/>
              <a:gd name="connsiteY12" fmla="*/ 410754 h 456130"/>
              <a:gd name="connsiteX13" fmla="*/ 124 w 588340"/>
              <a:gd name="connsiteY13" fmla="*/ 60996 h 456130"/>
              <a:gd name="connsiteX14" fmla="*/ 315 w 588340"/>
              <a:gd name="connsiteY14" fmla="*/ 34136 h 456130"/>
              <a:gd name="connsiteX15" fmla="*/ 34033 w 588340"/>
              <a:gd name="connsiteY15" fmla="*/ 513 h 456130"/>
              <a:gd name="connsiteX16" fmla="*/ 176813 w 588340"/>
              <a:gd name="connsiteY16" fmla="*/ 417 h 456130"/>
              <a:gd name="connsiteX17" fmla="*/ 217580 w 588340"/>
              <a:gd name="connsiteY17" fmla="*/ 36517 h 456130"/>
              <a:gd name="connsiteX18" fmla="*/ 289399 w 588340"/>
              <a:gd name="connsiteY18" fmla="*/ 308075 h 456130"/>
              <a:gd name="connsiteX19" fmla="*/ 293494 w 588340"/>
              <a:gd name="connsiteY19" fmla="*/ 320648 h 456130"/>
              <a:gd name="connsiteX20" fmla="*/ 313878 w 588340"/>
              <a:gd name="connsiteY20" fmla="*/ 251687 h 456130"/>
              <a:gd name="connsiteX21" fmla="*/ 376076 w 588340"/>
              <a:gd name="connsiteY21" fmla="*/ 37470 h 456130"/>
              <a:gd name="connsiteX22" fmla="*/ 424558 w 588340"/>
              <a:gd name="connsiteY22" fmla="*/ 227 h 456130"/>
              <a:gd name="connsiteX23" fmla="*/ 550765 w 588340"/>
              <a:gd name="connsiteY23" fmla="*/ 322 h 456130"/>
              <a:gd name="connsiteX24" fmla="*/ 588198 w 588340"/>
              <a:gd name="connsiteY24" fmla="*/ 38041 h 456130"/>
              <a:gd name="connsiteX25" fmla="*/ 588198 w 588340"/>
              <a:gd name="connsiteY25" fmla="*/ 416755 h 456130"/>
              <a:gd name="connsiteX26" fmla="*/ 549526 w 588340"/>
              <a:gd name="connsiteY26" fmla="*/ 455903 h 456130"/>
              <a:gd name="connsiteX27" fmla="*/ 508093 w 588340"/>
              <a:gd name="connsiteY27" fmla="*/ 455903 h 456130"/>
              <a:gd name="connsiteX28" fmla="*/ 468088 w 588340"/>
              <a:gd name="connsiteY28" fmla="*/ 415231 h 456130"/>
              <a:gd name="connsiteX29" fmla="*/ 467992 w 588340"/>
              <a:gd name="connsiteY29" fmla="*/ 160723 h 456130"/>
              <a:gd name="connsiteX30" fmla="*/ 467992 w 588340"/>
              <a:gd name="connsiteY30" fmla="*/ 144340 h 456130"/>
              <a:gd name="connsiteX31" fmla="*/ 464373 w 588340"/>
              <a:gd name="connsiteY31" fmla="*/ 143292 h 45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8340" h="456130">
                <a:moveTo>
                  <a:pt x="464373" y="143292"/>
                </a:moveTo>
                <a:cubicBezTo>
                  <a:pt x="439227" y="218730"/>
                  <a:pt x="414081" y="294264"/>
                  <a:pt x="388840" y="369702"/>
                </a:cubicBezTo>
                <a:cubicBezTo>
                  <a:pt x="382553" y="388656"/>
                  <a:pt x="376171" y="407516"/>
                  <a:pt x="369790" y="426471"/>
                </a:cubicBezTo>
                <a:cubicBezTo>
                  <a:pt x="363313" y="445902"/>
                  <a:pt x="349501" y="455522"/>
                  <a:pt x="329404" y="455808"/>
                </a:cubicBezTo>
                <a:cubicBezTo>
                  <a:pt x="305972" y="456189"/>
                  <a:pt x="282445" y="456284"/>
                  <a:pt x="259014" y="455808"/>
                </a:cubicBezTo>
                <a:cubicBezTo>
                  <a:pt x="233392" y="455331"/>
                  <a:pt x="222724" y="447235"/>
                  <a:pt x="214342" y="421232"/>
                </a:cubicBezTo>
                <a:cubicBezTo>
                  <a:pt x="185195" y="331506"/>
                  <a:pt x="156430" y="241781"/>
                  <a:pt x="127474" y="152055"/>
                </a:cubicBezTo>
                <a:cubicBezTo>
                  <a:pt x="126616" y="149484"/>
                  <a:pt x="125188" y="147102"/>
                  <a:pt x="122140" y="140721"/>
                </a:cubicBezTo>
                <a:cubicBezTo>
                  <a:pt x="121187" y="147579"/>
                  <a:pt x="120330" y="150912"/>
                  <a:pt x="120330" y="154151"/>
                </a:cubicBezTo>
                <a:cubicBezTo>
                  <a:pt x="120330" y="240352"/>
                  <a:pt x="120616" y="326649"/>
                  <a:pt x="120520" y="412850"/>
                </a:cubicBezTo>
                <a:cubicBezTo>
                  <a:pt x="120520" y="445902"/>
                  <a:pt x="110519" y="455617"/>
                  <a:pt x="77086" y="455903"/>
                </a:cubicBezTo>
                <a:cubicBezTo>
                  <a:pt x="66704" y="455998"/>
                  <a:pt x="56417" y="455998"/>
                  <a:pt x="46035" y="455903"/>
                </a:cubicBezTo>
                <a:cubicBezTo>
                  <a:pt x="10126" y="455712"/>
                  <a:pt x="124" y="445997"/>
                  <a:pt x="124" y="410754"/>
                </a:cubicBezTo>
                <a:cubicBezTo>
                  <a:pt x="29" y="294168"/>
                  <a:pt x="124" y="177582"/>
                  <a:pt x="124" y="60996"/>
                </a:cubicBezTo>
                <a:cubicBezTo>
                  <a:pt x="124" y="52043"/>
                  <a:pt x="-257" y="42994"/>
                  <a:pt x="315" y="34136"/>
                </a:cubicBezTo>
                <a:cubicBezTo>
                  <a:pt x="1648" y="12133"/>
                  <a:pt x="12126" y="798"/>
                  <a:pt x="34033" y="513"/>
                </a:cubicBezTo>
                <a:cubicBezTo>
                  <a:pt x="81658" y="-154"/>
                  <a:pt x="129188" y="-154"/>
                  <a:pt x="176813" y="417"/>
                </a:cubicBezTo>
                <a:cubicBezTo>
                  <a:pt x="200340" y="703"/>
                  <a:pt x="210627" y="10323"/>
                  <a:pt x="217580" y="36517"/>
                </a:cubicBezTo>
                <a:cubicBezTo>
                  <a:pt x="241678" y="127005"/>
                  <a:pt x="265491" y="217587"/>
                  <a:pt x="289399" y="308075"/>
                </a:cubicBezTo>
                <a:cubicBezTo>
                  <a:pt x="290066" y="310456"/>
                  <a:pt x="290923" y="312742"/>
                  <a:pt x="293494" y="320648"/>
                </a:cubicBezTo>
                <a:cubicBezTo>
                  <a:pt x="301305" y="294264"/>
                  <a:pt x="307687" y="273023"/>
                  <a:pt x="313878" y="251687"/>
                </a:cubicBezTo>
                <a:cubicBezTo>
                  <a:pt x="334642" y="180249"/>
                  <a:pt x="355216" y="108812"/>
                  <a:pt x="376076" y="37470"/>
                </a:cubicBezTo>
                <a:cubicBezTo>
                  <a:pt x="384744" y="7847"/>
                  <a:pt x="394364" y="322"/>
                  <a:pt x="424558" y="227"/>
                </a:cubicBezTo>
                <a:cubicBezTo>
                  <a:pt x="466659" y="36"/>
                  <a:pt x="508759" y="-154"/>
                  <a:pt x="550765" y="322"/>
                </a:cubicBezTo>
                <a:cubicBezTo>
                  <a:pt x="578006" y="608"/>
                  <a:pt x="588198" y="10800"/>
                  <a:pt x="588198" y="38041"/>
                </a:cubicBezTo>
                <a:cubicBezTo>
                  <a:pt x="588389" y="164247"/>
                  <a:pt x="588389" y="290549"/>
                  <a:pt x="588198" y="416755"/>
                </a:cubicBezTo>
                <a:cubicBezTo>
                  <a:pt x="588198" y="444854"/>
                  <a:pt x="577530" y="455331"/>
                  <a:pt x="549526" y="455903"/>
                </a:cubicBezTo>
                <a:cubicBezTo>
                  <a:pt x="535715" y="456189"/>
                  <a:pt x="521904" y="456189"/>
                  <a:pt x="508093" y="455903"/>
                </a:cubicBezTo>
                <a:cubicBezTo>
                  <a:pt x="479518" y="455331"/>
                  <a:pt x="468183" y="444092"/>
                  <a:pt x="468088" y="415231"/>
                </a:cubicBezTo>
                <a:cubicBezTo>
                  <a:pt x="467897" y="330363"/>
                  <a:pt x="467992" y="245496"/>
                  <a:pt x="467992" y="160723"/>
                </a:cubicBezTo>
                <a:cubicBezTo>
                  <a:pt x="467992" y="155294"/>
                  <a:pt x="467992" y="149769"/>
                  <a:pt x="467992" y="144340"/>
                </a:cubicBezTo>
                <a:cubicBezTo>
                  <a:pt x="466945" y="143864"/>
                  <a:pt x="465707" y="143578"/>
                  <a:pt x="464373" y="14329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" name="Gráfico 2">
            <a:extLst>
              <a:ext uri="{FF2B5EF4-FFF2-40B4-BE49-F238E27FC236}">
                <a16:creationId xmlns:a16="http://schemas.microsoft.com/office/drawing/2014/main" id="{B1AA9677-8FD9-4C7C-B8A7-DC80916F9728}"/>
              </a:ext>
            </a:extLst>
          </p:cNvPr>
          <p:cNvSpPr/>
          <p:nvPr/>
        </p:nvSpPr>
        <p:spPr>
          <a:xfrm>
            <a:off x="3093717" y="3930207"/>
            <a:ext cx="992890" cy="675557"/>
          </a:xfrm>
          <a:custGeom>
            <a:avLst/>
            <a:gdLst>
              <a:gd name="connsiteX0" fmla="*/ 468298 w 670014"/>
              <a:gd name="connsiteY0" fmla="*/ 315624 h 455874"/>
              <a:gd name="connsiteX1" fmla="*/ 524495 w 670014"/>
              <a:gd name="connsiteY1" fmla="*/ 37304 h 455874"/>
              <a:gd name="connsiteX2" fmla="*/ 568025 w 670014"/>
              <a:gd name="connsiteY2" fmla="*/ 251 h 455874"/>
              <a:gd name="connsiteX3" fmla="*/ 636319 w 670014"/>
              <a:gd name="connsiteY3" fmla="*/ 251 h 455874"/>
              <a:gd name="connsiteX4" fmla="*/ 667561 w 670014"/>
              <a:gd name="connsiteY4" fmla="*/ 42066 h 455874"/>
              <a:gd name="connsiteX5" fmla="*/ 557357 w 670014"/>
              <a:gd name="connsiteY5" fmla="*/ 425162 h 455874"/>
              <a:gd name="connsiteX6" fmla="*/ 516114 w 670014"/>
              <a:gd name="connsiteY6" fmla="*/ 455832 h 455874"/>
              <a:gd name="connsiteX7" fmla="*/ 443723 w 670014"/>
              <a:gd name="connsiteY7" fmla="*/ 455737 h 455874"/>
              <a:gd name="connsiteX8" fmla="*/ 397051 w 670014"/>
              <a:gd name="connsiteY8" fmla="*/ 418780 h 455874"/>
              <a:gd name="connsiteX9" fmla="*/ 338472 w 670014"/>
              <a:gd name="connsiteY9" fmla="*/ 212183 h 455874"/>
              <a:gd name="connsiteX10" fmla="*/ 332662 w 670014"/>
              <a:gd name="connsiteY10" fmla="*/ 195514 h 455874"/>
              <a:gd name="connsiteX11" fmla="*/ 301325 w 670014"/>
              <a:gd name="connsiteY11" fmla="*/ 303242 h 455874"/>
              <a:gd name="connsiteX12" fmla="*/ 268178 w 670014"/>
              <a:gd name="connsiteY12" fmla="*/ 418399 h 455874"/>
              <a:gd name="connsiteX13" fmla="*/ 217695 w 670014"/>
              <a:gd name="connsiteY13" fmla="*/ 455832 h 455874"/>
              <a:gd name="connsiteX14" fmla="*/ 147305 w 670014"/>
              <a:gd name="connsiteY14" fmla="*/ 455832 h 455874"/>
              <a:gd name="connsiteX15" fmla="*/ 107681 w 670014"/>
              <a:gd name="connsiteY15" fmla="*/ 426019 h 455874"/>
              <a:gd name="connsiteX16" fmla="*/ 1859 w 670014"/>
              <a:gd name="connsiteY16" fmla="*/ 39590 h 455874"/>
              <a:gd name="connsiteX17" fmla="*/ 32339 w 670014"/>
              <a:gd name="connsiteY17" fmla="*/ 537 h 455874"/>
              <a:gd name="connsiteX18" fmla="*/ 104729 w 670014"/>
              <a:gd name="connsiteY18" fmla="*/ 537 h 455874"/>
              <a:gd name="connsiteX19" fmla="*/ 144353 w 670014"/>
              <a:gd name="connsiteY19" fmla="*/ 34351 h 455874"/>
              <a:gd name="connsiteX20" fmla="*/ 193883 w 670014"/>
              <a:gd name="connsiteY20" fmla="*/ 300479 h 455874"/>
              <a:gd name="connsiteX21" fmla="*/ 199693 w 670014"/>
              <a:gd name="connsiteY21" fmla="*/ 309338 h 455874"/>
              <a:gd name="connsiteX22" fmla="*/ 235031 w 670014"/>
              <a:gd name="connsiteY22" fmla="*/ 168558 h 455874"/>
              <a:gd name="connsiteX23" fmla="*/ 267892 w 670014"/>
              <a:gd name="connsiteY23" fmla="*/ 38351 h 455874"/>
              <a:gd name="connsiteX24" fmla="*/ 315422 w 670014"/>
              <a:gd name="connsiteY24" fmla="*/ 442 h 455874"/>
              <a:gd name="connsiteX25" fmla="*/ 358856 w 670014"/>
              <a:gd name="connsiteY25" fmla="*/ 442 h 455874"/>
              <a:gd name="connsiteX26" fmla="*/ 404004 w 670014"/>
              <a:gd name="connsiteY26" fmla="*/ 35970 h 455874"/>
              <a:gd name="connsiteX27" fmla="*/ 462488 w 670014"/>
              <a:gd name="connsiteY27" fmla="*/ 296003 h 455874"/>
              <a:gd name="connsiteX28" fmla="*/ 468298 w 670014"/>
              <a:gd name="connsiteY28" fmla="*/ 315624 h 45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0014" h="455874">
                <a:moveTo>
                  <a:pt x="468298" y="315624"/>
                </a:moveTo>
                <a:cubicBezTo>
                  <a:pt x="487729" y="219231"/>
                  <a:pt x="506017" y="128267"/>
                  <a:pt x="524495" y="37304"/>
                </a:cubicBezTo>
                <a:cubicBezTo>
                  <a:pt x="530020" y="10157"/>
                  <a:pt x="541164" y="537"/>
                  <a:pt x="568025" y="251"/>
                </a:cubicBezTo>
                <a:cubicBezTo>
                  <a:pt x="590789" y="-34"/>
                  <a:pt x="613554" y="-130"/>
                  <a:pt x="636319" y="251"/>
                </a:cubicBezTo>
                <a:cubicBezTo>
                  <a:pt x="664418" y="728"/>
                  <a:pt x="675372" y="14729"/>
                  <a:pt x="667561" y="42066"/>
                </a:cubicBezTo>
                <a:cubicBezTo>
                  <a:pt x="631176" y="169796"/>
                  <a:pt x="594314" y="297527"/>
                  <a:pt x="557357" y="425162"/>
                </a:cubicBezTo>
                <a:cubicBezTo>
                  <a:pt x="551547" y="445355"/>
                  <a:pt x="537831" y="456023"/>
                  <a:pt x="516114" y="455832"/>
                </a:cubicBezTo>
                <a:cubicBezTo>
                  <a:pt x="492015" y="455546"/>
                  <a:pt x="467822" y="455927"/>
                  <a:pt x="443723" y="455737"/>
                </a:cubicBezTo>
                <a:cubicBezTo>
                  <a:pt x="415720" y="455546"/>
                  <a:pt x="405243" y="447450"/>
                  <a:pt x="397051" y="418780"/>
                </a:cubicBezTo>
                <a:cubicBezTo>
                  <a:pt x="377430" y="349914"/>
                  <a:pt x="357998" y="281048"/>
                  <a:pt x="338472" y="212183"/>
                </a:cubicBezTo>
                <a:cubicBezTo>
                  <a:pt x="337329" y="208277"/>
                  <a:pt x="335901" y="204563"/>
                  <a:pt x="332662" y="195514"/>
                </a:cubicBezTo>
                <a:cubicBezTo>
                  <a:pt x="321232" y="234662"/>
                  <a:pt x="311231" y="268952"/>
                  <a:pt x="301325" y="303242"/>
                </a:cubicBezTo>
                <a:cubicBezTo>
                  <a:pt x="290181" y="341627"/>
                  <a:pt x="279227" y="380013"/>
                  <a:pt x="268178" y="418399"/>
                </a:cubicBezTo>
                <a:cubicBezTo>
                  <a:pt x="259510" y="448403"/>
                  <a:pt x="249509" y="455737"/>
                  <a:pt x="217695" y="455832"/>
                </a:cubicBezTo>
                <a:cubicBezTo>
                  <a:pt x="194264" y="455927"/>
                  <a:pt x="170832" y="455832"/>
                  <a:pt x="147305" y="455832"/>
                </a:cubicBezTo>
                <a:cubicBezTo>
                  <a:pt x="126541" y="455832"/>
                  <a:pt x="113111" y="445450"/>
                  <a:pt x="107681" y="426019"/>
                </a:cubicBezTo>
                <a:cubicBezTo>
                  <a:pt x="72153" y="297241"/>
                  <a:pt x="36815" y="168463"/>
                  <a:pt x="1859" y="39590"/>
                </a:cubicBezTo>
                <a:cubicBezTo>
                  <a:pt x="-4809" y="15110"/>
                  <a:pt x="6716" y="1109"/>
                  <a:pt x="32339" y="537"/>
                </a:cubicBezTo>
                <a:cubicBezTo>
                  <a:pt x="56437" y="-34"/>
                  <a:pt x="80630" y="61"/>
                  <a:pt x="104729" y="537"/>
                </a:cubicBezTo>
                <a:cubicBezTo>
                  <a:pt x="128255" y="918"/>
                  <a:pt x="139876" y="10443"/>
                  <a:pt x="144353" y="34351"/>
                </a:cubicBezTo>
                <a:cubicBezTo>
                  <a:pt x="161117" y="123029"/>
                  <a:pt x="177405" y="211802"/>
                  <a:pt x="193883" y="300479"/>
                </a:cubicBezTo>
                <a:cubicBezTo>
                  <a:pt x="194454" y="303432"/>
                  <a:pt x="195216" y="306290"/>
                  <a:pt x="199693" y="309338"/>
                </a:cubicBezTo>
                <a:cubicBezTo>
                  <a:pt x="211504" y="262379"/>
                  <a:pt x="223220" y="215421"/>
                  <a:pt x="235031" y="168558"/>
                </a:cubicBezTo>
                <a:cubicBezTo>
                  <a:pt x="245985" y="125124"/>
                  <a:pt x="256748" y="81690"/>
                  <a:pt x="267892" y="38351"/>
                </a:cubicBezTo>
                <a:cubicBezTo>
                  <a:pt x="275512" y="8538"/>
                  <a:pt x="285609" y="632"/>
                  <a:pt x="315422" y="442"/>
                </a:cubicBezTo>
                <a:cubicBezTo>
                  <a:pt x="329900" y="347"/>
                  <a:pt x="344378" y="347"/>
                  <a:pt x="358856" y="442"/>
                </a:cubicBezTo>
                <a:cubicBezTo>
                  <a:pt x="386478" y="728"/>
                  <a:pt x="398003" y="9395"/>
                  <a:pt x="404004" y="35970"/>
                </a:cubicBezTo>
                <a:cubicBezTo>
                  <a:pt x="423626" y="122648"/>
                  <a:pt x="442961" y="209325"/>
                  <a:pt x="462488" y="296003"/>
                </a:cubicBezTo>
                <a:cubicBezTo>
                  <a:pt x="463631" y="300765"/>
                  <a:pt x="465345" y="305623"/>
                  <a:pt x="468298" y="31562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" name="Gráfico 2">
            <a:extLst>
              <a:ext uri="{FF2B5EF4-FFF2-40B4-BE49-F238E27FC236}">
                <a16:creationId xmlns:a16="http://schemas.microsoft.com/office/drawing/2014/main" id="{6F406E71-BFBF-4E7C-B6F3-528508AFD019}"/>
              </a:ext>
            </a:extLst>
          </p:cNvPr>
          <p:cNvSpPr/>
          <p:nvPr/>
        </p:nvSpPr>
        <p:spPr>
          <a:xfrm>
            <a:off x="7288336" y="1640290"/>
            <a:ext cx="636104" cy="676412"/>
          </a:xfrm>
          <a:custGeom>
            <a:avLst/>
            <a:gdLst>
              <a:gd name="connsiteX0" fmla="*/ 306718 w 429251"/>
              <a:gd name="connsiteY0" fmla="*/ 323077 h 456451"/>
              <a:gd name="connsiteX1" fmla="*/ 306718 w 429251"/>
              <a:gd name="connsiteY1" fmla="*/ 46090 h 456451"/>
              <a:gd name="connsiteX2" fmla="*/ 353296 w 429251"/>
              <a:gd name="connsiteY2" fmla="*/ 85 h 456451"/>
              <a:gd name="connsiteX3" fmla="*/ 388443 w 429251"/>
              <a:gd name="connsiteY3" fmla="*/ 85 h 456451"/>
              <a:gd name="connsiteX4" fmla="*/ 429114 w 429251"/>
              <a:gd name="connsiteY4" fmla="*/ 41804 h 456451"/>
              <a:gd name="connsiteX5" fmla="*/ 429210 w 429251"/>
              <a:gd name="connsiteY5" fmla="*/ 203158 h 456451"/>
              <a:gd name="connsiteX6" fmla="*/ 429210 w 429251"/>
              <a:gd name="connsiteY6" fmla="*/ 410041 h 456451"/>
              <a:gd name="connsiteX7" fmla="*/ 383871 w 429251"/>
              <a:gd name="connsiteY7" fmla="*/ 455951 h 456451"/>
              <a:gd name="connsiteX8" fmla="*/ 276333 w 429251"/>
              <a:gd name="connsiteY8" fmla="*/ 455951 h 456451"/>
              <a:gd name="connsiteX9" fmla="*/ 225851 w 429251"/>
              <a:gd name="connsiteY9" fmla="*/ 420328 h 456451"/>
              <a:gd name="connsiteX10" fmla="*/ 128315 w 429251"/>
              <a:gd name="connsiteY10" fmla="*/ 139626 h 456451"/>
              <a:gd name="connsiteX11" fmla="*/ 120314 w 429251"/>
              <a:gd name="connsiteY11" fmla="*/ 128005 h 456451"/>
              <a:gd name="connsiteX12" fmla="*/ 120314 w 429251"/>
              <a:gd name="connsiteY12" fmla="*/ 321649 h 456451"/>
              <a:gd name="connsiteX13" fmla="*/ 120219 w 429251"/>
              <a:gd name="connsiteY13" fmla="*/ 418899 h 456451"/>
              <a:gd name="connsiteX14" fmla="*/ 85453 w 429251"/>
              <a:gd name="connsiteY14" fmla="*/ 455856 h 456451"/>
              <a:gd name="connsiteX15" fmla="*/ 33732 w 429251"/>
              <a:gd name="connsiteY15" fmla="*/ 455761 h 456451"/>
              <a:gd name="connsiteX16" fmla="*/ 299 w 429251"/>
              <a:gd name="connsiteY16" fmla="*/ 421661 h 456451"/>
              <a:gd name="connsiteX17" fmla="*/ 204 w 429251"/>
              <a:gd name="connsiteY17" fmla="*/ 34851 h 456451"/>
              <a:gd name="connsiteX18" fmla="*/ 34875 w 429251"/>
              <a:gd name="connsiteY18" fmla="*/ 466 h 456451"/>
              <a:gd name="connsiteX19" fmla="*/ 173463 w 429251"/>
              <a:gd name="connsiteY19" fmla="*/ 275 h 456451"/>
              <a:gd name="connsiteX20" fmla="*/ 214516 w 429251"/>
              <a:gd name="connsiteY20" fmla="*/ 36565 h 456451"/>
              <a:gd name="connsiteX21" fmla="*/ 298146 w 429251"/>
              <a:gd name="connsiteY21" fmla="*/ 308885 h 456451"/>
              <a:gd name="connsiteX22" fmla="*/ 303194 w 429251"/>
              <a:gd name="connsiteY22" fmla="*/ 324030 h 456451"/>
              <a:gd name="connsiteX23" fmla="*/ 306718 w 429251"/>
              <a:gd name="connsiteY23" fmla="*/ 323077 h 4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9251" h="456451">
                <a:moveTo>
                  <a:pt x="306718" y="323077"/>
                </a:moveTo>
                <a:cubicBezTo>
                  <a:pt x="306718" y="230780"/>
                  <a:pt x="306718" y="138388"/>
                  <a:pt x="306718" y="46090"/>
                </a:cubicBezTo>
                <a:cubicBezTo>
                  <a:pt x="306718" y="9038"/>
                  <a:pt x="315672" y="180"/>
                  <a:pt x="353296" y="85"/>
                </a:cubicBezTo>
                <a:cubicBezTo>
                  <a:pt x="365011" y="85"/>
                  <a:pt x="376727" y="-106"/>
                  <a:pt x="388443" y="85"/>
                </a:cubicBezTo>
                <a:cubicBezTo>
                  <a:pt x="418732" y="656"/>
                  <a:pt x="429019" y="10848"/>
                  <a:pt x="429114" y="41804"/>
                </a:cubicBezTo>
                <a:cubicBezTo>
                  <a:pt x="429305" y="95620"/>
                  <a:pt x="429210" y="149341"/>
                  <a:pt x="429210" y="203158"/>
                </a:cubicBezTo>
                <a:cubicBezTo>
                  <a:pt x="429210" y="272119"/>
                  <a:pt x="429305" y="341080"/>
                  <a:pt x="429210" y="410041"/>
                </a:cubicBezTo>
                <a:cubicBezTo>
                  <a:pt x="429114" y="445664"/>
                  <a:pt x="419113" y="455856"/>
                  <a:pt x="383871" y="455951"/>
                </a:cubicBezTo>
                <a:cubicBezTo>
                  <a:pt x="348057" y="456046"/>
                  <a:pt x="312147" y="456046"/>
                  <a:pt x="276333" y="455951"/>
                </a:cubicBezTo>
                <a:cubicBezTo>
                  <a:pt x="246139" y="455856"/>
                  <a:pt x="235757" y="448712"/>
                  <a:pt x="225851" y="420328"/>
                </a:cubicBezTo>
                <a:cubicBezTo>
                  <a:pt x="193180" y="326792"/>
                  <a:pt x="160795" y="233161"/>
                  <a:pt x="128315" y="139626"/>
                </a:cubicBezTo>
                <a:cubicBezTo>
                  <a:pt x="126886" y="135435"/>
                  <a:pt x="124981" y="131339"/>
                  <a:pt x="120314" y="128005"/>
                </a:cubicBezTo>
                <a:cubicBezTo>
                  <a:pt x="120314" y="192585"/>
                  <a:pt x="120314" y="257069"/>
                  <a:pt x="120314" y="321649"/>
                </a:cubicBezTo>
                <a:cubicBezTo>
                  <a:pt x="120314" y="354034"/>
                  <a:pt x="120600" y="386419"/>
                  <a:pt x="120219" y="418899"/>
                </a:cubicBezTo>
                <a:cubicBezTo>
                  <a:pt x="119933" y="443188"/>
                  <a:pt x="109074" y="454808"/>
                  <a:pt x="85453" y="455856"/>
                </a:cubicBezTo>
                <a:cubicBezTo>
                  <a:pt x="68212" y="456618"/>
                  <a:pt x="50972" y="456713"/>
                  <a:pt x="33732" y="455761"/>
                </a:cubicBezTo>
                <a:cubicBezTo>
                  <a:pt x="11920" y="454618"/>
                  <a:pt x="394" y="443283"/>
                  <a:pt x="299" y="421661"/>
                </a:cubicBezTo>
                <a:cubicBezTo>
                  <a:pt x="-82" y="292693"/>
                  <a:pt x="-82" y="163819"/>
                  <a:pt x="204" y="34851"/>
                </a:cubicBezTo>
                <a:cubicBezTo>
                  <a:pt x="299" y="11896"/>
                  <a:pt x="11538" y="751"/>
                  <a:pt x="34875" y="466"/>
                </a:cubicBezTo>
                <a:cubicBezTo>
                  <a:pt x="81071" y="-106"/>
                  <a:pt x="127267" y="275"/>
                  <a:pt x="173463" y="275"/>
                </a:cubicBezTo>
                <a:cubicBezTo>
                  <a:pt x="197943" y="275"/>
                  <a:pt x="208134" y="15706"/>
                  <a:pt x="214516" y="36565"/>
                </a:cubicBezTo>
                <a:cubicBezTo>
                  <a:pt x="242139" y="127434"/>
                  <a:pt x="270237" y="218112"/>
                  <a:pt x="298146" y="308885"/>
                </a:cubicBezTo>
                <a:cubicBezTo>
                  <a:pt x="299670" y="313933"/>
                  <a:pt x="301479" y="318982"/>
                  <a:pt x="303194" y="324030"/>
                </a:cubicBezTo>
                <a:cubicBezTo>
                  <a:pt x="304337" y="323554"/>
                  <a:pt x="305480" y="323363"/>
                  <a:pt x="306718" y="323077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" name="Gráfico 2">
            <a:extLst>
              <a:ext uri="{FF2B5EF4-FFF2-40B4-BE49-F238E27FC236}">
                <a16:creationId xmlns:a16="http://schemas.microsoft.com/office/drawing/2014/main" id="{580A264D-588A-4B9F-9161-97F048C022ED}"/>
              </a:ext>
            </a:extLst>
          </p:cNvPr>
          <p:cNvSpPr/>
          <p:nvPr/>
        </p:nvSpPr>
        <p:spPr>
          <a:xfrm>
            <a:off x="7470304" y="479470"/>
            <a:ext cx="621663" cy="706542"/>
          </a:xfrm>
          <a:custGeom>
            <a:avLst/>
            <a:gdLst>
              <a:gd name="connsiteX0" fmla="*/ 317179 w 419506"/>
              <a:gd name="connsiteY0" fmla="*/ 322887 h 476783"/>
              <a:gd name="connsiteX1" fmla="*/ 305368 w 419506"/>
              <a:gd name="connsiteY1" fmla="*/ 320792 h 476783"/>
              <a:gd name="connsiteX2" fmla="*/ 249646 w 419506"/>
              <a:gd name="connsiteY2" fmla="*/ 256974 h 476783"/>
              <a:gd name="connsiteX3" fmla="*/ 281460 w 419506"/>
              <a:gd name="connsiteY3" fmla="*/ 225923 h 476783"/>
              <a:gd name="connsiteX4" fmla="*/ 386997 w 419506"/>
              <a:gd name="connsiteY4" fmla="*/ 225923 h 476783"/>
              <a:gd name="connsiteX5" fmla="*/ 419192 w 419506"/>
              <a:gd name="connsiteY5" fmla="*/ 258593 h 476783"/>
              <a:gd name="connsiteX6" fmla="*/ 419382 w 419506"/>
              <a:gd name="connsiteY6" fmla="*/ 432425 h 476783"/>
              <a:gd name="connsiteX7" fmla="*/ 398237 w 419506"/>
              <a:gd name="connsiteY7" fmla="*/ 464238 h 476783"/>
              <a:gd name="connsiteX8" fmla="*/ 343944 w 419506"/>
              <a:gd name="connsiteY8" fmla="*/ 454808 h 476783"/>
              <a:gd name="connsiteX9" fmla="*/ 334419 w 419506"/>
              <a:gd name="connsiteY9" fmla="*/ 441664 h 476783"/>
              <a:gd name="connsiteX10" fmla="*/ 34191 w 419506"/>
              <a:gd name="connsiteY10" fmla="*/ 377942 h 476783"/>
              <a:gd name="connsiteX11" fmla="*/ 62576 w 419506"/>
              <a:gd name="connsiteY11" fmla="*/ 74666 h 476783"/>
              <a:gd name="connsiteX12" fmla="*/ 363185 w 419506"/>
              <a:gd name="connsiteY12" fmla="*/ 41900 h 476783"/>
              <a:gd name="connsiteX13" fmla="*/ 388426 w 419506"/>
              <a:gd name="connsiteY13" fmla="*/ 66284 h 476783"/>
              <a:gd name="connsiteX14" fmla="*/ 380520 w 419506"/>
              <a:gd name="connsiteY14" fmla="*/ 118195 h 476783"/>
              <a:gd name="connsiteX15" fmla="*/ 360994 w 419506"/>
              <a:gd name="connsiteY15" fmla="*/ 129720 h 476783"/>
              <a:gd name="connsiteX16" fmla="*/ 287080 w 419506"/>
              <a:gd name="connsiteY16" fmla="*/ 126672 h 476783"/>
              <a:gd name="connsiteX17" fmla="*/ 155063 w 419506"/>
              <a:gd name="connsiteY17" fmla="*/ 158295 h 476783"/>
              <a:gd name="connsiteX18" fmla="*/ 155635 w 419506"/>
              <a:gd name="connsiteY18" fmla="*/ 320030 h 476783"/>
              <a:gd name="connsiteX19" fmla="*/ 296033 w 419506"/>
              <a:gd name="connsiteY19" fmla="*/ 348605 h 476783"/>
              <a:gd name="connsiteX20" fmla="*/ 317179 w 419506"/>
              <a:gd name="connsiteY20" fmla="*/ 322887 h 47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506" h="476783">
                <a:moveTo>
                  <a:pt x="317179" y="322887"/>
                </a:moveTo>
                <a:cubicBezTo>
                  <a:pt x="309368" y="321458"/>
                  <a:pt x="307368" y="320887"/>
                  <a:pt x="305368" y="320792"/>
                </a:cubicBezTo>
                <a:cubicBezTo>
                  <a:pt x="253552" y="318982"/>
                  <a:pt x="244503" y="308695"/>
                  <a:pt x="249646" y="256974"/>
                </a:cubicBezTo>
                <a:cubicBezTo>
                  <a:pt x="251552" y="237448"/>
                  <a:pt x="261934" y="226304"/>
                  <a:pt x="281460" y="225923"/>
                </a:cubicBezTo>
                <a:cubicBezTo>
                  <a:pt x="316607" y="225256"/>
                  <a:pt x="351850" y="225161"/>
                  <a:pt x="386997" y="225923"/>
                </a:cubicBezTo>
                <a:cubicBezTo>
                  <a:pt x="407285" y="226304"/>
                  <a:pt x="419001" y="238019"/>
                  <a:pt x="419192" y="258593"/>
                </a:cubicBezTo>
                <a:cubicBezTo>
                  <a:pt x="419763" y="316505"/>
                  <a:pt x="419382" y="374417"/>
                  <a:pt x="419382" y="432425"/>
                </a:cubicBezTo>
                <a:cubicBezTo>
                  <a:pt x="419382" y="447760"/>
                  <a:pt x="413286" y="460619"/>
                  <a:pt x="398237" y="464238"/>
                </a:cubicBezTo>
                <a:cubicBezTo>
                  <a:pt x="379472" y="468810"/>
                  <a:pt x="359660" y="470525"/>
                  <a:pt x="343944" y="454808"/>
                </a:cubicBezTo>
                <a:cubicBezTo>
                  <a:pt x="340134" y="451094"/>
                  <a:pt x="337562" y="446045"/>
                  <a:pt x="334419" y="441664"/>
                </a:cubicBezTo>
                <a:cubicBezTo>
                  <a:pt x="228882" y="507196"/>
                  <a:pt x="92770" y="478240"/>
                  <a:pt x="34191" y="377942"/>
                </a:cubicBezTo>
                <a:cubicBezTo>
                  <a:pt x="-20673" y="284120"/>
                  <a:pt x="-8290" y="152390"/>
                  <a:pt x="62576" y="74666"/>
                </a:cubicBezTo>
                <a:cubicBezTo>
                  <a:pt x="139823" y="-9916"/>
                  <a:pt x="278317" y="-25156"/>
                  <a:pt x="363185" y="41900"/>
                </a:cubicBezTo>
                <a:cubicBezTo>
                  <a:pt x="372328" y="49139"/>
                  <a:pt x="380901" y="57425"/>
                  <a:pt x="388426" y="66284"/>
                </a:cubicBezTo>
                <a:cubicBezTo>
                  <a:pt x="405380" y="86381"/>
                  <a:pt x="402618" y="103241"/>
                  <a:pt x="380520" y="118195"/>
                </a:cubicBezTo>
                <a:cubicBezTo>
                  <a:pt x="374234" y="122481"/>
                  <a:pt x="367090" y="125339"/>
                  <a:pt x="360994" y="129720"/>
                </a:cubicBezTo>
                <a:cubicBezTo>
                  <a:pt x="335371" y="148484"/>
                  <a:pt x="313559" y="148199"/>
                  <a:pt x="287080" y="126672"/>
                </a:cubicBezTo>
                <a:cubicBezTo>
                  <a:pt x="247742" y="94573"/>
                  <a:pt x="177161" y="112099"/>
                  <a:pt x="155063" y="158295"/>
                </a:cubicBezTo>
                <a:cubicBezTo>
                  <a:pt x="129632" y="211445"/>
                  <a:pt x="129727" y="267071"/>
                  <a:pt x="155635" y="320030"/>
                </a:cubicBezTo>
                <a:cubicBezTo>
                  <a:pt x="178781" y="367369"/>
                  <a:pt x="254409" y="381561"/>
                  <a:pt x="296033" y="348605"/>
                </a:cubicBezTo>
                <a:cubicBezTo>
                  <a:pt x="303368" y="342604"/>
                  <a:pt x="308511" y="333460"/>
                  <a:pt x="317179" y="322887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" name="Gráfico 2">
            <a:extLst>
              <a:ext uri="{FF2B5EF4-FFF2-40B4-BE49-F238E27FC236}">
                <a16:creationId xmlns:a16="http://schemas.microsoft.com/office/drawing/2014/main" id="{207D70C3-61F9-4670-B785-256D28617B5F}"/>
              </a:ext>
            </a:extLst>
          </p:cNvPr>
          <p:cNvSpPr/>
          <p:nvPr/>
        </p:nvSpPr>
        <p:spPr>
          <a:xfrm>
            <a:off x="7765312" y="742941"/>
            <a:ext cx="170359" cy="235357"/>
          </a:xfrm>
          <a:custGeom>
            <a:avLst/>
            <a:gdLst>
              <a:gd name="connsiteX0" fmla="*/ 44286 w 114960"/>
              <a:gd name="connsiteY0" fmla="*/ 158714 h 158822"/>
              <a:gd name="connsiteX1" fmla="*/ 375 w 114960"/>
              <a:gd name="connsiteY1" fmla="*/ 123852 h 158822"/>
              <a:gd name="connsiteX2" fmla="*/ 6376 w 114960"/>
              <a:gd name="connsiteY2" fmla="*/ 44509 h 158822"/>
              <a:gd name="connsiteX3" fmla="*/ 114961 w 114960"/>
              <a:gd name="connsiteY3" fmla="*/ 18982 h 158822"/>
              <a:gd name="connsiteX4" fmla="*/ 26474 w 114960"/>
              <a:gd name="connsiteY4" fmla="*/ 60130 h 158822"/>
              <a:gd name="connsiteX5" fmla="*/ 44286 w 114960"/>
              <a:gd name="connsiteY5" fmla="*/ 158714 h 15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0" h="158822">
                <a:moveTo>
                  <a:pt x="44286" y="158714"/>
                </a:moveTo>
                <a:cubicBezTo>
                  <a:pt x="12472" y="159857"/>
                  <a:pt x="1328" y="152237"/>
                  <a:pt x="375" y="123852"/>
                </a:cubicBezTo>
                <a:cubicBezTo>
                  <a:pt x="-482" y="97373"/>
                  <a:pt x="-387" y="69655"/>
                  <a:pt x="6376" y="44509"/>
                </a:cubicBezTo>
                <a:cubicBezTo>
                  <a:pt x="18663" y="-1116"/>
                  <a:pt x="74670" y="-15213"/>
                  <a:pt x="114961" y="18982"/>
                </a:cubicBezTo>
                <a:cubicBezTo>
                  <a:pt x="76194" y="18030"/>
                  <a:pt x="38666" y="18601"/>
                  <a:pt x="26474" y="60130"/>
                </a:cubicBezTo>
                <a:cubicBezTo>
                  <a:pt x="16663" y="93563"/>
                  <a:pt x="16091" y="128139"/>
                  <a:pt x="44286" y="15871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" name="Gráfico 2">
            <a:extLst>
              <a:ext uri="{FF2B5EF4-FFF2-40B4-BE49-F238E27FC236}">
                <a16:creationId xmlns:a16="http://schemas.microsoft.com/office/drawing/2014/main" id="{DBB80A93-1F31-4200-A640-5552243D7166}"/>
              </a:ext>
            </a:extLst>
          </p:cNvPr>
          <p:cNvSpPr/>
          <p:nvPr/>
        </p:nvSpPr>
        <p:spPr>
          <a:xfrm>
            <a:off x="5497370" y="495650"/>
            <a:ext cx="510372" cy="675339"/>
          </a:xfrm>
          <a:custGeom>
            <a:avLst/>
            <a:gdLst>
              <a:gd name="connsiteX0" fmla="*/ 121491 w 344405"/>
              <a:gd name="connsiteY0" fmla="*/ 98989 h 455727"/>
              <a:gd name="connsiteX1" fmla="*/ 121491 w 344405"/>
              <a:gd name="connsiteY1" fmla="*/ 178522 h 455727"/>
              <a:gd name="connsiteX2" fmla="*/ 149876 w 344405"/>
              <a:gd name="connsiteY2" fmla="*/ 178522 h 455727"/>
              <a:gd name="connsiteX3" fmla="*/ 267795 w 344405"/>
              <a:gd name="connsiteY3" fmla="*/ 178618 h 455727"/>
              <a:gd name="connsiteX4" fmla="*/ 309801 w 344405"/>
              <a:gd name="connsiteY4" fmla="*/ 221480 h 455727"/>
              <a:gd name="connsiteX5" fmla="*/ 309801 w 344405"/>
              <a:gd name="connsiteY5" fmla="*/ 240054 h 455727"/>
              <a:gd name="connsiteX6" fmla="*/ 272653 w 344405"/>
              <a:gd name="connsiteY6" fmla="*/ 276820 h 455727"/>
              <a:gd name="connsiteX7" fmla="*/ 122634 w 344405"/>
              <a:gd name="connsiteY7" fmla="*/ 276916 h 455727"/>
              <a:gd name="connsiteX8" fmla="*/ 122634 w 344405"/>
              <a:gd name="connsiteY8" fmla="*/ 356735 h 455727"/>
              <a:gd name="connsiteX9" fmla="*/ 143780 w 344405"/>
              <a:gd name="connsiteY9" fmla="*/ 357783 h 455727"/>
              <a:gd name="connsiteX10" fmla="*/ 298847 w 344405"/>
              <a:gd name="connsiteY10" fmla="*/ 357878 h 455727"/>
              <a:gd name="connsiteX11" fmla="*/ 339328 w 344405"/>
              <a:gd name="connsiteY11" fmla="*/ 378452 h 455727"/>
              <a:gd name="connsiteX12" fmla="*/ 332946 w 344405"/>
              <a:gd name="connsiteY12" fmla="*/ 445508 h 455727"/>
              <a:gd name="connsiteX13" fmla="*/ 307229 w 344405"/>
              <a:gd name="connsiteY13" fmla="*/ 455224 h 455727"/>
              <a:gd name="connsiteX14" fmla="*/ 36338 w 344405"/>
              <a:gd name="connsiteY14" fmla="*/ 455509 h 455727"/>
              <a:gd name="connsiteX15" fmla="*/ 143 w 344405"/>
              <a:gd name="connsiteY15" fmla="*/ 418267 h 455727"/>
              <a:gd name="connsiteX16" fmla="*/ 143 w 344405"/>
              <a:gd name="connsiteY16" fmla="*/ 37743 h 455727"/>
              <a:gd name="connsiteX17" fmla="*/ 38433 w 344405"/>
              <a:gd name="connsiteY17" fmla="*/ 214 h 455727"/>
              <a:gd name="connsiteX18" fmla="*/ 305229 w 344405"/>
              <a:gd name="connsiteY18" fmla="*/ 214 h 455727"/>
              <a:gd name="connsiteX19" fmla="*/ 342757 w 344405"/>
              <a:gd name="connsiteY19" fmla="*/ 36790 h 455727"/>
              <a:gd name="connsiteX20" fmla="*/ 342757 w 344405"/>
              <a:gd name="connsiteY20" fmla="*/ 57460 h 455727"/>
              <a:gd name="connsiteX21" fmla="*/ 301800 w 344405"/>
              <a:gd name="connsiteY21" fmla="*/ 98989 h 455727"/>
              <a:gd name="connsiteX22" fmla="*/ 121491 w 344405"/>
              <a:gd name="connsiteY22" fmla="*/ 98989 h 45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405" h="455727">
                <a:moveTo>
                  <a:pt x="121491" y="98989"/>
                </a:moveTo>
                <a:cubicBezTo>
                  <a:pt x="121491" y="126230"/>
                  <a:pt x="121491" y="150709"/>
                  <a:pt x="121491" y="178522"/>
                </a:cubicBezTo>
                <a:cubicBezTo>
                  <a:pt x="131207" y="178522"/>
                  <a:pt x="140541" y="178522"/>
                  <a:pt x="149876" y="178522"/>
                </a:cubicBezTo>
                <a:cubicBezTo>
                  <a:pt x="189214" y="178522"/>
                  <a:pt x="228457" y="178332"/>
                  <a:pt x="267795" y="178618"/>
                </a:cubicBezTo>
                <a:cubicBezTo>
                  <a:pt x="298752" y="178808"/>
                  <a:pt x="309610" y="190048"/>
                  <a:pt x="309801" y="221480"/>
                </a:cubicBezTo>
                <a:cubicBezTo>
                  <a:pt x="309896" y="227671"/>
                  <a:pt x="309991" y="233863"/>
                  <a:pt x="309801" y="240054"/>
                </a:cubicBezTo>
                <a:cubicBezTo>
                  <a:pt x="308943" y="265105"/>
                  <a:pt x="297704" y="276630"/>
                  <a:pt x="272653" y="276820"/>
                </a:cubicBezTo>
                <a:cubicBezTo>
                  <a:pt x="223123" y="277201"/>
                  <a:pt x="173593" y="276916"/>
                  <a:pt x="122634" y="276916"/>
                </a:cubicBezTo>
                <a:cubicBezTo>
                  <a:pt x="122634" y="303586"/>
                  <a:pt x="122634" y="328827"/>
                  <a:pt x="122634" y="356735"/>
                </a:cubicBezTo>
                <a:cubicBezTo>
                  <a:pt x="129302" y="357021"/>
                  <a:pt x="136541" y="357688"/>
                  <a:pt x="143780" y="357783"/>
                </a:cubicBezTo>
                <a:cubicBezTo>
                  <a:pt x="195501" y="357878"/>
                  <a:pt x="247221" y="357878"/>
                  <a:pt x="298847" y="357878"/>
                </a:cubicBezTo>
                <a:cubicBezTo>
                  <a:pt x="315897" y="357878"/>
                  <a:pt x="334375" y="358450"/>
                  <a:pt x="339328" y="378452"/>
                </a:cubicBezTo>
                <a:cubicBezTo>
                  <a:pt x="344948" y="400931"/>
                  <a:pt x="349329" y="425410"/>
                  <a:pt x="332946" y="445508"/>
                </a:cubicBezTo>
                <a:cubicBezTo>
                  <a:pt x="327898" y="451699"/>
                  <a:pt x="315992" y="455128"/>
                  <a:pt x="307229" y="455224"/>
                </a:cubicBezTo>
                <a:cubicBezTo>
                  <a:pt x="216932" y="455890"/>
                  <a:pt x="126635" y="455795"/>
                  <a:pt x="36338" y="455509"/>
                </a:cubicBezTo>
                <a:cubicBezTo>
                  <a:pt x="11192" y="455414"/>
                  <a:pt x="143" y="443984"/>
                  <a:pt x="143" y="418267"/>
                </a:cubicBezTo>
                <a:cubicBezTo>
                  <a:pt x="-48" y="291394"/>
                  <a:pt x="-48" y="164616"/>
                  <a:pt x="143" y="37743"/>
                </a:cubicBezTo>
                <a:cubicBezTo>
                  <a:pt x="143" y="11644"/>
                  <a:pt x="11859" y="214"/>
                  <a:pt x="38433" y="214"/>
                </a:cubicBezTo>
                <a:cubicBezTo>
                  <a:pt x="127397" y="-71"/>
                  <a:pt x="216265" y="-71"/>
                  <a:pt x="305229" y="214"/>
                </a:cubicBezTo>
                <a:cubicBezTo>
                  <a:pt x="330375" y="310"/>
                  <a:pt x="341709" y="11930"/>
                  <a:pt x="342757" y="36790"/>
                </a:cubicBezTo>
                <a:cubicBezTo>
                  <a:pt x="343043" y="43648"/>
                  <a:pt x="342852" y="50602"/>
                  <a:pt x="342757" y="57460"/>
                </a:cubicBezTo>
                <a:cubicBezTo>
                  <a:pt x="342376" y="87749"/>
                  <a:pt x="331708" y="98893"/>
                  <a:pt x="301800" y="98989"/>
                </a:cubicBezTo>
                <a:cubicBezTo>
                  <a:pt x="242268" y="99179"/>
                  <a:pt x="183023" y="98989"/>
                  <a:pt x="121491" y="98989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" name="Gráfico 2">
            <a:extLst>
              <a:ext uri="{FF2B5EF4-FFF2-40B4-BE49-F238E27FC236}">
                <a16:creationId xmlns:a16="http://schemas.microsoft.com/office/drawing/2014/main" id="{0D4C385D-3C77-4F43-89AC-2C25EE93CF64}"/>
              </a:ext>
            </a:extLst>
          </p:cNvPr>
          <p:cNvSpPr/>
          <p:nvPr/>
        </p:nvSpPr>
        <p:spPr>
          <a:xfrm>
            <a:off x="1381918" y="1640062"/>
            <a:ext cx="552041" cy="676234"/>
          </a:xfrm>
          <a:custGeom>
            <a:avLst/>
            <a:gdLst>
              <a:gd name="connsiteX0" fmla="*/ 122682 w 372524"/>
              <a:gd name="connsiteY0" fmla="*/ 166068 h 456331"/>
              <a:gd name="connsiteX1" fmla="*/ 251746 w 372524"/>
              <a:gd name="connsiteY1" fmla="*/ 166068 h 456331"/>
              <a:gd name="connsiteX2" fmla="*/ 251746 w 372524"/>
              <a:gd name="connsiteY2" fmla="*/ 69485 h 456331"/>
              <a:gd name="connsiteX3" fmla="*/ 320516 w 372524"/>
              <a:gd name="connsiteY3" fmla="*/ 238 h 456331"/>
              <a:gd name="connsiteX4" fmla="*/ 349377 w 372524"/>
              <a:gd name="connsiteY4" fmla="*/ 1857 h 456331"/>
              <a:gd name="connsiteX5" fmla="*/ 372523 w 372524"/>
              <a:gd name="connsiteY5" fmla="*/ 38338 h 456331"/>
              <a:gd name="connsiteX6" fmla="*/ 372428 w 372524"/>
              <a:gd name="connsiteY6" fmla="*/ 309420 h 456331"/>
              <a:gd name="connsiteX7" fmla="*/ 372332 w 372524"/>
              <a:gd name="connsiteY7" fmla="*/ 417052 h 456331"/>
              <a:gd name="connsiteX8" fmla="*/ 333185 w 372524"/>
              <a:gd name="connsiteY8" fmla="*/ 455914 h 456331"/>
              <a:gd name="connsiteX9" fmla="*/ 289751 w 372524"/>
              <a:gd name="connsiteY9" fmla="*/ 455914 h 456331"/>
              <a:gd name="connsiteX10" fmla="*/ 251841 w 372524"/>
              <a:gd name="connsiteY10" fmla="*/ 417528 h 456331"/>
              <a:gd name="connsiteX11" fmla="*/ 251746 w 372524"/>
              <a:gd name="connsiteY11" fmla="*/ 267033 h 456331"/>
              <a:gd name="connsiteX12" fmla="*/ 122682 w 372524"/>
              <a:gd name="connsiteY12" fmla="*/ 267033 h 456331"/>
              <a:gd name="connsiteX13" fmla="*/ 122682 w 372524"/>
              <a:gd name="connsiteY13" fmla="*/ 331899 h 456331"/>
              <a:gd name="connsiteX14" fmla="*/ 122587 w 372524"/>
              <a:gd name="connsiteY14" fmla="*/ 416766 h 456331"/>
              <a:gd name="connsiteX15" fmla="*/ 83249 w 372524"/>
              <a:gd name="connsiteY15" fmla="*/ 456009 h 456331"/>
              <a:gd name="connsiteX16" fmla="*/ 37719 w 372524"/>
              <a:gd name="connsiteY16" fmla="*/ 456009 h 456331"/>
              <a:gd name="connsiteX17" fmla="*/ 286 w 372524"/>
              <a:gd name="connsiteY17" fmla="*/ 418957 h 456331"/>
              <a:gd name="connsiteX18" fmla="*/ 286 w 372524"/>
              <a:gd name="connsiteY18" fmla="*/ 36147 h 456331"/>
              <a:gd name="connsiteX19" fmla="*/ 36290 w 372524"/>
              <a:gd name="connsiteY19" fmla="*/ 429 h 456331"/>
              <a:gd name="connsiteX20" fmla="*/ 85916 w 372524"/>
              <a:gd name="connsiteY20" fmla="*/ 429 h 456331"/>
              <a:gd name="connsiteX21" fmla="*/ 122396 w 372524"/>
              <a:gd name="connsiteY21" fmla="*/ 37767 h 456331"/>
              <a:gd name="connsiteX22" fmla="*/ 122682 w 372524"/>
              <a:gd name="connsiteY22" fmla="*/ 166068 h 45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2524" h="456331">
                <a:moveTo>
                  <a:pt x="122682" y="166068"/>
                </a:moveTo>
                <a:cubicBezTo>
                  <a:pt x="166402" y="166068"/>
                  <a:pt x="207550" y="166068"/>
                  <a:pt x="251746" y="166068"/>
                </a:cubicBezTo>
                <a:cubicBezTo>
                  <a:pt x="251746" y="133683"/>
                  <a:pt x="251746" y="101584"/>
                  <a:pt x="251746" y="69485"/>
                </a:cubicBezTo>
                <a:cubicBezTo>
                  <a:pt x="251746" y="143"/>
                  <a:pt x="251746" y="48"/>
                  <a:pt x="320516" y="238"/>
                </a:cubicBezTo>
                <a:cubicBezTo>
                  <a:pt x="330137" y="238"/>
                  <a:pt x="340138" y="-429"/>
                  <a:pt x="349377" y="1857"/>
                </a:cubicBezTo>
                <a:cubicBezTo>
                  <a:pt x="368046" y="6334"/>
                  <a:pt x="372618" y="20907"/>
                  <a:pt x="372523" y="38338"/>
                </a:cubicBezTo>
                <a:cubicBezTo>
                  <a:pt x="372332" y="128730"/>
                  <a:pt x="372428" y="219027"/>
                  <a:pt x="372428" y="309420"/>
                </a:cubicBezTo>
                <a:cubicBezTo>
                  <a:pt x="372428" y="345329"/>
                  <a:pt x="372618" y="381143"/>
                  <a:pt x="372332" y="417052"/>
                </a:cubicBezTo>
                <a:cubicBezTo>
                  <a:pt x="372142" y="444770"/>
                  <a:pt x="361283" y="455438"/>
                  <a:pt x="333185" y="455914"/>
                </a:cubicBezTo>
                <a:cubicBezTo>
                  <a:pt x="318707" y="456200"/>
                  <a:pt x="304229" y="456295"/>
                  <a:pt x="289751" y="455914"/>
                </a:cubicBezTo>
                <a:cubicBezTo>
                  <a:pt x="263557" y="455152"/>
                  <a:pt x="252032" y="443817"/>
                  <a:pt x="251841" y="417528"/>
                </a:cubicBezTo>
                <a:cubicBezTo>
                  <a:pt x="251460" y="367903"/>
                  <a:pt x="251746" y="318373"/>
                  <a:pt x="251746" y="267033"/>
                </a:cubicBezTo>
                <a:cubicBezTo>
                  <a:pt x="209074" y="267033"/>
                  <a:pt x="167450" y="267033"/>
                  <a:pt x="122682" y="267033"/>
                </a:cubicBezTo>
                <a:cubicBezTo>
                  <a:pt x="122682" y="288274"/>
                  <a:pt x="122682" y="310086"/>
                  <a:pt x="122682" y="331899"/>
                </a:cubicBezTo>
                <a:cubicBezTo>
                  <a:pt x="122682" y="360188"/>
                  <a:pt x="122968" y="388477"/>
                  <a:pt x="122587" y="416766"/>
                </a:cubicBezTo>
                <a:cubicBezTo>
                  <a:pt x="122206" y="444103"/>
                  <a:pt x="110681" y="455438"/>
                  <a:pt x="83249" y="456009"/>
                </a:cubicBezTo>
                <a:cubicBezTo>
                  <a:pt x="68104" y="456390"/>
                  <a:pt x="52864" y="456486"/>
                  <a:pt x="37719" y="456009"/>
                </a:cubicBezTo>
                <a:cubicBezTo>
                  <a:pt x="12764" y="455152"/>
                  <a:pt x="381" y="443722"/>
                  <a:pt x="286" y="418957"/>
                </a:cubicBezTo>
                <a:cubicBezTo>
                  <a:pt x="-95" y="291322"/>
                  <a:pt x="-95" y="163782"/>
                  <a:pt x="286" y="36147"/>
                </a:cubicBezTo>
                <a:cubicBezTo>
                  <a:pt x="381" y="11954"/>
                  <a:pt x="12002" y="1286"/>
                  <a:pt x="36290" y="429"/>
                </a:cubicBezTo>
                <a:cubicBezTo>
                  <a:pt x="52864" y="-143"/>
                  <a:pt x="69437" y="-143"/>
                  <a:pt x="85916" y="429"/>
                </a:cubicBezTo>
                <a:cubicBezTo>
                  <a:pt x="111157" y="1191"/>
                  <a:pt x="122111" y="12240"/>
                  <a:pt x="122396" y="37767"/>
                </a:cubicBezTo>
                <a:cubicBezTo>
                  <a:pt x="123063" y="79772"/>
                  <a:pt x="122682" y="121777"/>
                  <a:pt x="122682" y="166068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" name="Gráfico 2">
            <a:extLst>
              <a:ext uri="{FF2B5EF4-FFF2-40B4-BE49-F238E27FC236}">
                <a16:creationId xmlns:a16="http://schemas.microsoft.com/office/drawing/2014/main" id="{AFC5D23C-B8AC-4273-8BCF-7C8B0814591C}"/>
              </a:ext>
            </a:extLst>
          </p:cNvPr>
          <p:cNvSpPr/>
          <p:nvPr/>
        </p:nvSpPr>
        <p:spPr>
          <a:xfrm>
            <a:off x="6685558" y="3930388"/>
            <a:ext cx="586698" cy="675425"/>
          </a:xfrm>
          <a:custGeom>
            <a:avLst/>
            <a:gdLst>
              <a:gd name="connsiteX0" fmla="*/ 178842 w 395911"/>
              <a:gd name="connsiteY0" fmla="*/ 357508 h 455785"/>
              <a:gd name="connsiteX1" fmla="*/ 254089 w 395911"/>
              <a:gd name="connsiteY1" fmla="*/ 357508 h 455785"/>
              <a:gd name="connsiteX2" fmla="*/ 357435 w 395911"/>
              <a:gd name="connsiteY2" fmla="*/ 357698 h 455785"/>
              <a:gd name="connsiteX3" fmla="*/ 395631 w 395911"/>
              <a:gd name="connsiteY3" fmla="*/ 395417 h 455785"/>
              <a:gd name="connsiteX4" fmla="*/ 336766 w 395911"/>
              <a:gd name="connsiteY4" fmla="*/ 455710 h 455785"/>
              <a:gd name="connsiteX5" fmla="*/ 39015 w 395911"/>
              <a:gd name="connsiteY5" fmla="*/ 455139 h 455785"/>
              <a:gd name="connsiteX6" fmla="*/ 5582 w 395911"/>
              <a:gd name="connsiteY6" fmla="*/ 442375 h 455785"/>
              <a:gd name="connsiteX7" fmla="*/ 12249 w 395911"/>
              <a:gd name="connsiteY7" fmla="*/ 407133 h 455785"/>
              <a:gd name="connsiteX8" fmla="*/ 186938 w 395911"/>
              <a:gd name="connsiteY8" fmla="*/ 119478 h 455785"/>
              <a:gd name="connsiteX9" fmla="*/ 198177 w 395911"/>
              <a:gd name="connsiteY9" fmla="*/ 99475 h 455785"/>
              <a:gd name="connsiteX10" fmla="*/ 49302 w 395911"/>
              <a:gd name="connsiteY10" fmla="*/ 99570 h 455785"/>
              <a:gd name="connsiteX11" fmla="*/ 6630 w 395911"/>
              <a:gd name="connsiteY11" fmla="*/ 82140 h 455785"/>
              <a:gd name="connsiteX12" fmla="*/ 10249 w 395911"/>
              <a:gd name="connsiteY12" fmla="*/ 12607 h 455785"/>
              <a:gd name="connsiteX13" fmla="*/ 36919 w 395911"/>
              <a:gd name="connsiteY13" fmla="*/ 701 h 455785"/>
              <a:gd name="connsiteX14" fmla="*/ 344958 w 395911"/>
              <a:gd name="connsiteY14" fmla="*/ 320 h 455785"/>
              <a:gd name="connsiteX15" fmla="*/ 365722 w 395911"/>
              <a:gd name="connsiteY15" fmla="*/ 47183 h 455785"/>
              <a:gd name="connsiteX16" fmla="*/ 201511 w 395911"/>
              <a:gd name="connsiteY16" fmla="*/ 319408 h 455785"/>
              <a:gd name="connsiteX17" fmla="*/ 178842 w 395911"/>
              <a:gd name="connsiteY17" fmla="*/ 357508 h 45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911" h="455785">
                <a:moveTo>
                  <a:pt x="178842" y="357508"/>
                </a:moveTo>
                <a:cubicBezTo>
                  <a:pt x="206274" y="357508"/>
                  <a:pt x="230181" y="357508"/>
                  <a:pt x="254089" y="357508"/>
                </a:cubicBezTo>
                <a:cubicBezTo>
                  <a:pt x="288570" y="357508"/>
                  <a:pt x="323050" y="357127"/>
                  <a:pt x="357435" y="357698"/>
                </a:cubicBezTo>
                <a:cubicBezTo>
                  <a:pt x="384677" y="358174"/>
                  <a:pt x="394773" y="368747"/>
                  <a:pt x="395631" y="395417"/>
                </a:cubicBezTo>
                <a:cubicBezTo>
                  <a:pt x="397440" y="449995"/>
                  <a:pt x="391916" y="455710"/>
                  <a:pt x="336766" y="455710"/>
                </a:cubicBezTo>
                <a:cubicBezTo>
                  <a:pt x="237516" y="455710"/>
                  <a:pt x="138265" y="456091"/>
                  <a:pt x="39015" y="455139"/>
                </a:cubicBezTo>
                <a:cubicBezTo>
                  <a:pt x="27299" y="455043"/>
                  <a:pt x="10059" y="450471"/>
                  <a:pt x="5582" y="442375"/>
                </a:cubicBezTo>
                <a:cubicBezTo>
                  <a:pt x="1105" y="434184"/>
                  <a:pt x="6249" y="417229"/>
                  <a:pt x="12249" y="407133"/>
                </a:cubicBezTo>
                <a:cubicBezTo>
                  <a:pt x="69876" y="310930"/>
                  <a:pt x="128645" y="215299"/>
                  <a:pt x="186938" y="119478"/>
                </a:cubicBezTo>
                <a:cubicBezTo>
                  <a:pt x="190367" y="113858"/>
                  <a:pt x="193415" y="107952"/>
                  <a:pt x="198177" y="99475"/>
                </a:cubicBezTo>
                <a:cubicBezTo>
                  <a:pt x="146647" y="99475"/>
                  <a:pt x="97974" y="99380"/>
                  <a:pt x="49302" y="99570"/>
                </a:cubicBezTo>
                <a:cubicBezTo>
                  <a:pt x="32347" y="99666"/>
                  <a:pt x="13488" y="100809"/>
                  <a:pt x="6630" y="82140"/>
                </a:cubicBezTo>
                <a:cubicBezTo>
                  <a:pt x="-1752" y="59280"/>
                  <a:pt x="-3848" y="34229"/>
                  <a:pt x="10249" y="12607"/>
                </a:cubicBezTo>
                <a:cubicBezTo>
                  <a:pt x="14821" y="5654"/>
                  <a:pt x="27775" y="796"/>
                  <a:pt x="36919" y="701"/>
                </a:cubicBezTo>
                <a:cubicBezTo>
                  <a:pt x="139599" y="-156"/>
                  <a:pt x="242278" y="-156"/>
                  <a:pt x="344958" y="320"/>
                </a:cubicBezTo>
                <a:cubicBezTo>
                  <a:pt x="374485" y="415"/>
                  <a:pt x="382677" y="18989"/>
                  <a:pt x="365722" y="47183"/>
                </a:cubicBezTo>
                <a:cubicBezTo>
                  <a:pt x="311239" y="138051"/>
                  <a:pt x="256280" y="228729"/>
                  <a:pt x="201511" y="319408"/>
                </a:cubicBezTo>
                <a:cubicBezTo>
                  <a:pt x="194653" y="331028"/>
                  <a:pt x="187700" y="342649"/>
                  <a:pt x="178842" y="357508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" name="Gráfico 2">
            <a:extLst>
              <a:ext uri="{FF2B5EF4-FFF2-40B4-BE49-F238E27FC236}">
                <a16:creationId xmlns:a16="http://schemas.microsoft.com/office/drawing/2014/main" id="{2E05B0F5-1BAB-4244-BB98-58480F28AFAB}"/>
              </a:ext>
            </a:extLst>
          </p:cNvPr>
          <p:cNvSpPr/>
          <p:nvPr/>
        </p:nvSpPr>
        <p:spPr>
          <a:xfrm>
            <a:off x="7575044" y="2785475"/>
            <a:ext cx="529374" cy="691228"/>
          </a:xfrm>
          <a:custGeom>
            <a:avLst/>
            <a:gdLst>
              <a:gd name="connsiteX0" fmla="*/ 353274 w 357228"/>
              <a:gd name="connsiteY0" fmla="*/ 171894 h 466449"/>
              <a:gd name="connsiteX1" fmla="*/ 352131 w 357228"/>
              <a:gd name="connsiteY1" fmla="*/ 330676 h 466449"/>
              <a:gd name="connsiteX2" fmla="*/ 198397 w 357228"/>
              <a:gd name="connsiteY2" fmla="*/ 466026 h 466449"/>
              <a:gd name="connsiteX3" fmla="*/ 146772 w 357228"/>
              <a:gd name="connsiteY3" fmla="*/ 464502 h 466449"/>
              <a:gd name="connsiteX4" fmla="*/ 1897 w 357228"/>
              <a:gd name="connsiteY4" fmla="*/ 306292 h 466449"/>
              <a:gd name="connsiteX5" fmla="*/ 563 w 357228"/>
              <a:gd name="connsiteY5" fmla="*/ 33305 h 466449"/>
              <a:gd name="connsiteX6" fmla="*/ 31043 w 357228"/>
              <a:gd name="connsiteY6" fmla="*/ 1016 h 466449"/>
              <a:gd name="connsiteX7" fmla="*/ 86860 w 357228"/>
              <a:gd name="connsiteY7" fmla="*/ 634 h 466449"/>
              <a:gd name="connsiteX8" fmla="*/ 121530 w 357228"/>
              <a:gd name="connsiteY8" fmla="*/ 39592 h 466449"/>
              <a:gd name="connsiteX9" fmla="*/ 121912 w 357228"/>
              <a:gd name="connsiteY9" fmla="*/ 265049 h 466449"/>
              <a:gd name="connsiteX10" fmla="*/ 129246 w 357228"/>
              <a:gd name="connsiteY10" fmla="*/ 334581 h 466449"/>
              <a:gd name="connsiteX11" fmla="*/ 186205 w 357228"/>
              <a:gd name="connsiteY11" fmla="*/ 374205 h 466449"/>
              <a:gd name="connsiteX12" fmla="*/ 232116 w 357228"/>
              <a:gd name="connsiteY12" fmla="*/ 329723 h 466449"/>
              <a:gd name="connsiteX13" fmla="*/ 236497 w 357228"/>
              <a:gd name="connsiteY13" fmla="*/ 276288 h 466449"/>
              <a:gd name="connsiteX14" fmla="*/ 236783 w 357228"/>
              <a:gd name="connsiteY14" fmla="*/ 42545 h 466449"/>
              <a:gd name="connsiteX15" fmla="*/ 278979 w 357228"/>
              <a:gd name="connsiteY15" fmla="*/ 349 h 466449"/>
              <a:gd name="connsiteX16" fmla="*/ 324413 w 357228"/>
              <a:gd name="connsiteY16" fmla="*/ 730 h 466449"/>
              <a:gd name="connsiteX17" fmla="*/ 356989 w 357228"/>
              <a:gd name="connsiteY17" fmla="*/ 35305 h 466449"/>
              <a:gd name="connsiteX18" fmla="*/ 357084 w 357228"/>
              <a:gd name="connsiteY18" fmla="*/ 171799 h 466449"/>
              <a:gd name="connsiteX19" fmla="*/ 353274 w 357228"/>
              <a:gd name="connsiteY19" fmla="*/ 171894 h 4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228" h="466449">
                <a:moveTo>
                  <a:pt x="353274" y="171894"/>
                </a:moveTo>
                <a:cubicBezTo>
                  <a:pt x="353274" y="224853"/>
                  <a:pt x="358322" y="278479"/>
                  <a:pt x="352131" y="330676"/>
                </a:cubicBezTo>
                <a:cubicBezTo>
                  <a:pt x="342034" y="414782"/>
                  <a:pt x="283265" y="463168"/>
                  <a:pt x="198397" y="466026"/>
                </a:cubicBezTo>
                <a:cubicBezTo>
                  <a:pt x="181252" y="466597"/>
                  <a:pt x="163726" y="466979"/>
                  <a:pt x="146772" y="464502"/>
                </a:cubicBezTo>
                <a:cubicBezTo>
                  <a:pt x="58189" y="451643"/>
                  <a:pt x="5230" y="396303"/>
                  <a:pt x="1897" y="306292"/>
                </a:cubicBezTo>
                <a:cubicBezTo>
                  <a:pt x="-1437" y="215423"/>
                  <a:pt x="659" y="124364"/>
                  <a:pt x="563" y="33305"/>
                </a:cubicBezTo>
                <a:cubicBezTo>
                  <a:pt x="563" y="13398"/>
                  <a:pt x="11898" y="2349"/>
                  <a:pt x="31043" y="1016"/>
                </a:cubicBezTo>
                <a:cubicBezTo>
                  <a:pt x="49522" y="-318"/>
                  <a:pt x="68286" y="-223"/>
                  <a:pt x="86860" y="634"/>
                </a:cubicBezTo>
                <a:cubicBezTo>
                  <a:pt x="111815" y="1778"/>
                  <a:pt x="121435" y="12731"/>
                  <a:pt x="121530" y="39592"/>
                </a:cubicBezTo>
                <a:cubicBezTo>
                  <a:pt x="121721" y="114744"/>
                  <a:pt x="121054" y="189896"/>
                  <a:pt x="121912" y="265049"/>
                </a:cubicBezTo>
                <a:cubicBezTo>
                  <a:pt x="122197" y="288290"/>
                  <a:pt x="124102" y="312007"/>
                  <a:pt x="129246" y="334581"/>
                </a:cubicBezTo>
                <a:cubicBezTo>
                  <a:pt x="135913" y="363537"/>
                  <a:pt x="156678" y="376110"/>
                  <a:pt x="186205" y="374205"/>
                </a:cubicBezTo>
                <a:cubicBezTo>
                  <a:pt x="212399" y="372491"/>
                  <a:pt x="227353" y="358965"/>
                  <a:pt x="232116" y="329723"/>
                </a:cubicBezTo>
                <a:cubicBezTo>
                  <a:pt x="234973" y="312102"/>
                  <a:pt x="236307" y="294100"/>
                  <a:pt x="236497" y="276288"/>
                </a:cubicBezTo>
                <a:cubicBezTo>
                  <a:pt x="236974" y="198374"/>
                  <a:pt x="236593" y="120459"/>
                  <a:pt x="236783" y="42545"/>
                </a:cubicBezTo>
                <a:cubicBezTo>
                  <a:pt x="236783" y="10826"/>
                  <a:pt x="246975" y="730"/>
                  <a:pt x="278979" y="349"/>
                </a:cubicBezTo>
                <a:cubicBezTo>
                  <a:pt x="294124" y="158"/>
                  <a:pt x="309364" y="-318"/>
                  <a:pt x="324413" y="730"/>
                </a:cubicBezTo>
                <a:cubicBezTo>
                  <a:pt x="346416" y="2159"/>
                  <a:pt x="356703" y="13112"/>
                  <a:pt x="356989" y="35305"/>
                </a:cubicBezTo>
                <a:cubicBezTo>
                  <a:pt x="357465" y="80835"/>
                  <a:pt x="357084" y="126269"/>
                  <a:pt x="357084" y="171799"/>
                </a:cubicBezTo>
                <a:cubicBezTo>
                  <a:pt x="355941" y="171894"/>
                  <a:pt x="354607" y="171894"/>
                  <a:pt x="353274" y="17189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" name="Gráfico 2">
            <a:extLst>
              <a:ext uri="{FF2B5EF4-FFF2-40B4-BE49-F238E27FC236}">
                <a16:creationId xmlns:a16="http://schemas.microsoft.com/office/drawing/2014/main" id="{6D4DAD95-C60B-4F26-8F00-2122E438AAE9}"/>
              </a:ext>
            </a:extLst>
          </p:cNvPr>
          <p:cNvSpPr/>
          <p:nvPr/>
        </p:nvSpPr>
        <p:spPr>
          <a:xfrm>
            <a:off x="4535573" y="3929714"/>
            <a:ext cx="610912" cy="677034"/>
          </a:xfrm>
          <a:custGeom>
            <a:avLst/>
            <a:gdLst>
              <a:gd name="connsiteX0" fmla="*/ 203976 w 412251"/>
              <a:gd name="connsiteY0" fmla="*/ 326340 h 456871"/>
              <a:gd name="connsiteX1" fmla="*/ 145493 w 412251"/>
              <a:gd name="connsiteY1" fmla="*/ 425971 h 456871"/>
              <a:gd name="connsiteX2" fmla="*/ 91581 w 412251"/>
              <a:gd name="connsiteY2" fmla="*/ 456356 h 456871"/>
              <a:gd name="connsiteX3" fmla="*/ 33669 w 412251"/>
              <a:gd name="connsiteY3" fmla="*/ 456070 h 456871"/>
              <a:gd name="connsiteX4" fmla="*/ 8619 w 412251"/>
              <a:gd name="connsiteY4" fmla="*/ 411208 h 456871"/>
              <a:gd name="connsiteX5" fmla="*/ 116727 w 412251"/>
              <a:gd name="connsiteY5" fmla="*/ 237662 h 456871"/>
              <a:gd name="connsiteX6" fmla="*/ 122728 w 412251"/>
              <a:gd name="connsiteY6" fmla="*/ 228042 h 456871"/>
              <a:gd name="connsiteX7" fmla="*/ 14905 w 412251"/>
              <a:gd name="connsiteY7" fmla="*/ 54782 h 456871"/>
              <a:gd name="connsiteX8" fmla="*/ 3761 w 412251"/>
              <a:gd name="connsiteY8" fmla="*/ 14015 h 456871"/>
              <a:gd name="connsiteX9" fmla="*/ 45290 w 412251"/>
              <a:gd name="connsiteY9" fmla="*/ 585 h 456871"/>
              <a:gd name="connsiteX10" fmla="*/ 169020 w 412251"/>
              <a:gd name="connsiteY10" fmla="*/ 70975 h 456871"/>
              <a:gd name="connsiteX11" fmla="*/ 203976 w 412251"/>
              <a:gd name="connsiteY11" fmla="*/ 130220 h 456871"/>
              <a:gd name="connsiteX12" fmla="*/ 264746 w 412251"/>
              <a:gd name="connsiteY12" fmla="*/ 32970 h 456871"/>
              <a:gd name="connsiteX13" fmla="*/ 323991 w 412251"/>
              <a:gd name="connsiteY13" fmla="*/ 299 h 456871"/>
              <a:gd name="connsiteX14" fmla="*/ 379808 w 412251"/>
              <a:gd name="connsiteY14" fmla="*/ 680 h 456871"/>
              <a:gd name="connsiteX15" fmla="*/ 404001 w 412251"/>
              <a:gd name="connsiteY15" fmla="*/ 44876 h 456871"/>
              <a:gd name="connsiteX16" fmla="*/ 284558 w 412251"/>
              <a:gd name="connsiteY16" fmla="*/ 228042 h 456871"/>
              <a:gd name="connsiteX17" fmla="*/ 389714 w 412251"/>
              <a:gd name="connsiteY17" fmla="*/ 389871 h 456871"/>
              <a:gd name="connsiteX18" fmla="*/ 407907 w 412251"/>
              <a:gd name="connsiteY18" fmla="*/ 419780 h 456871"/>
              <a:gd name="connsiteX19" fmla="*/ 388571 w 412251"/>
              <a:gd name="connsiteY19" fmla="*/ 455308 h 456871"/>
              <a:gd name="connsiteX20" fmla="*/ 303989 w 412251"/>
              <a:gd name="connsiteY20" fmla="*/ 454356 h 456871"/>
              <a:gd name="connsiteX21" fmla="*/ 269127 w 412251"/>
              <a:gd name="connsiteY21" fmla="*/ 429019 h 456871"/>
              <a:gd name="connsiteX22" fmla="*/ 203976 w 412251"/>
              <a:gd name="connsiteY22" fmla="*/ 326340 h 45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2251" h="456871">
                <a:moveTo>
                  <a:pt x="203976" y="326340"/>
                </a:moveTo>
                <a:cubicBezTo>
                  <a:pt x="183688" y="360820"/>
                  <a:pt x="163876" y="393015"/>
                  <a:pt x="145493" y="425971"/>
                </a:cubicBezTo>
                <a:cubicBezTo>
                  <a:pt x="133396" y="447593"/>
                  <a:pt x="116442" y="457690"/>
                  <a:pt x="91581" y="456356"/>
                </a:cubicBezTo>
                <a:cubicBezTo>
                  <a:pt x="72341" y="455308"/>
                  <a:pt x="53005" y="456356"/>
                  <a:pt x="33669" y="456070"/>
                </a:cubicBezTo>
                <a:cubicBezTo>
                  <a:pt x="522" y="455689"/>
                  <a:pt x="-8812" y="439497"/>
                  <a:pt x="8619" y="411208"/>
                </a:cubicBezTo>
                <a:cubicBezTo>
                  <a:pt x="44337" y="353200"/>
                  <a:pt x="80723" y="295479"/>
                  <a:pt x="116727" y="237662"/>
                </a:cubicBezTo>
                <a:cubicBezTo>
                  <a:pt x="118537" y="234804"/>
                  <a:pt x="120347" y="231852"/>
                  <a:pt x="122728" y="228042"/>
                </a:cubicBezTo>
                <a:cubicBezTo>
                  <a:pt x="86628" y="170416"/>
                  <a:pt x="49957" y="113075"/>
                  <a:pt x="14905" y="54782"/>
                </a:cubicBezTo>
                <a:cubicBezTo>
                  <a:pt x="7761" y="42876"/>
                  <a:pt x="427" y="25731"/>
                  <a:pt x="3761" y="14015"/>
                </a:cubicBezTo>
                <a:cubicBezTo>
                  <a:pt x="9095" y="-4273"/>
                  <a:pt x="29859" y="585"/>
                  <a:pt x="45290" y="585"/>
                </a:cubicBezTo>
                <a:cubicBezTo>
                  <a:pt x="135873" y="966"/>
                  <a:pt x="121680" y="-9321"/>
                  <a:pt x="169020" y="70975"/>
                </a:cubicBezTo>
                <a:cubicBezTo>
                  <a:pt x="180164" y="89929"/>
                  <a:pt x="191403" y="108789"/>
                  <a:pt x="203976" y="130220"/>
                </a:cubicBezTo>
                <a:cubicBezTo>
                  <a:pt x="225026" y="96692"/>
                  <a:pt x="245791" y="65260"/>
                  <a:pt x="264746" y="32970"/>
                </a:cubicBezTo>
                <a:cubicBezTo>
                  <a:pt x="278367" y="9729"/>
                  <a:pt x="296559" y="-1701"/>
                  <a:pt x="323991" y="299"/>
                </a:cubicBezTo>
                <a:cubicBezTo>
                  <a:pt x="342470" y="1632"/>
                  <a:pt x="361234" y="204"/>
                  <a:pt x="379808" y="680"/>
                </a:cubicBezTo>
                <a:cubicBezTo>
                  <a:pt x="411240" y="1347"/>
                  <a:pt x="420956" y="18492"/>
                  <a:pt x="404001" y="44876"/>
                </a:cubicBezTo>
                <a:cubicBezTo>
                  <a:pt x="364854" y="105645"/>
                  <a:pt x="325039" y="166034"/>
                  <a:pt x="284558" y="228042"/>
                </a:cubicBezTo>
                <a:cubicBezTo>
                  <a:pt x="319419" y="281668"/>
                  <a:pt x="354662" y="335769"/>
                  <a:pt x="389714" y="389871"/>
                </a:cubicBezTo>
                <a:cubicBezTo>
                  <a:pt x="396096" y="399682"/>
                  <a:pt x="402954" y="409302"/>
                  <a:pt x="407907" y="419780"/>
                </a:cubicBezTo>
                <a:cubicBezTo>
                  <a:pt x="416765" y="438544"/>
                  <a:pt x="408859" y="454261"/>
                  <a:pt x="388571" y="455308"/>
                </a:cubicBezTo>
                <a:cubicBezTo>
                  <a:pt x="360377" y="456832"/>
                  <a:pt x="331707" y="458261"/>
                  <a:pt x="303989" y="454356"/>
                </a:cubicBezTo>
                <a:cubicBezTo>
                  <a:pt x="291225" y="452546"/>
                  <a:pt x="277128" y="440354"/>
                  <a:pt x="269127" y="429019"/>
                </a:cubicBezTo>
                <a:cubicBezTo>
                  <a:pt x="246363" y="396539"/>
                  <a:pt x="226265" y="361963"/>
                  <a:pt x="203976" y="326340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" name="Gráfico 2">
            <a:extLst>
              <a:ext uri="{FF2B5EF4-FFF2-40B4-BE49-F238E27FC236}">
                <a16:creationId xmlns:a16="http://schemas.microsoft.com/office/drawing/2014/main" id="{6A2CEA1B-5D64-483B-9D99-74E5F2228922}"/>
              </a:ext>
            </a:extLst>
          </p:cNvPr>
          <p:cNvSpPr/>
          <p:nvPr/>
        </p:nvSpPr>
        <p:spPr>
          <a:xfrm>
            <a:off x="5593353" y="2772372"/>
            <a:ext cx="496946" cy="710055"/>
          </a:xfrm>
          <a:custGeom>
            <a:avLst/>
            <a:gdLst>
              <a:gd name="connsiteX0" fmla="*/ 149589 w 335345"/>
              <a:gd name="connsiteY0" fmla="*/ 479154 h 479154"/>
              <a:gd name="connsiteX1" fmla="*/ 33193 w 335345"/>
              <a:gd name="connsiteY1" fmla="*/ 454294 h 479154"/>
              <a:gd name="connsiteX2" fmla="*/ 4428 w 335345"/>
              <a:gd name="connsiteY2" fmla="*/ 411146 h 479154"/>
              <a:gd name="connsiteX3" fmla="*/ 10619 w 335345"/>
              <a:gd name="connsiteY3" fmla="*/ 370284 h 479154"/>
              <a:gd name="connsiteX4" fmla="*/ 53577 w 335345"/>
              <a:gd name="connsiteY4" fmla="*/ 344947 h 479154"/>
              <a:gd name="connsiteX5" fmla="*/ 144159 w 335345"/>
              <a:gd name="connsiteY5" fmla="*/ 365140 h 479154"/>
              <a:gd name="connsiteX6" fmla="*/ 186927 w 335345"/>
              <a:gd name="connsiteY6" fmla="*/ 362949 h 479154"/>
              <a:gd name="connsiteX7" fmla="*/ 209691 w 335345"/>
              <a:gd name="connsiteY7" fmla="*/ 343137 h 479154"/>
              <a:gd name="connsiteX8" fmla="*/ 198547 w 335345"/>
              <a:gd name="connsiteY8" fmla="*/ 312848 h 479154"/>
              <a:gd name="connsiteX9" fmla="*/ 163114 w 335345"/>
              <a:gd name="connsiteY9" fmla="*/ 292369 h 479154"/>
              <a:gd name="connsiteX10" fmla="*/ 61768 w 335345"/>
              <a:gd name="connsiteY10" fmla="*/ 241506 h 479154"/>
              <a:gd name="connsiteX11" fmla="*/ 2047 w 335345"/>
              <a:gd name="connsiteY11" fmla="*/ 107298 h 479154"/>
              <a:gd name="connsiteX12" fmla="*/ 118061 w 335345"/>
              <a:gd name="connsiteY12" fmla="*/ 3571 h 479154"/>
              <a:gd name="connsiteX13" fmla="*/ 261031 w 335345"/>
              <a:gd name="connsiteY13" fmla="*/ 15192 h 479154"/>
              <a:gd name="connsiteX14" fmla="*/ 289035 w 335345"/>
              <a:gd name="connsiteY14" fmla="*/ 60721 h 479154"/>
              <a:gd name="connsiteX15" fmla="*/ 219121 w 335345"/>
              <a:gd name="connsiteY15" fmla="*/ 109585 h 479154"/>
              <a:gd name="connsiteX16" fmla="*/ 139683 w 335345"/>
              <a:gd name="connsiteY16" fmla="*/ 107775 h 479154"/>
              <a:gd name="connsiteX17" fmla="*/ 113584 w 335345"/>
              <a:gd name="connsiteY17" fmla="*/ 131492 h 479154"/>
              <a:gd name="connsiteX18" fmla="*/ 133777 w 335345"/>
              <a:gd name="connsiteY18" fmla="*/ 157590 h 479154"/>
              <a:gd name="connsiteX19" fmla="*/ 196833 w 335345"/>
              <a:gd name="connsiteY19" fmla="*/ 183213 h 479154"/>
              <a:gd name="connsiteX20" fmla="*/ 263793 w 335345"/>
              <a:gd name="connsiteY20" fmla="*/ 215217 h 479154"/>
              <a:gd name="connsiteX21" fmla="*/ 331421 w 335345"/>
              <a:gd name="connsiteY21" fmla="*/ 370189 h 479154"/>
              <a:gd name="connsiteX22" fmla="*/ 236647 w 335345"/>
              <a:gd name="connsiteY22" fmla="*/ 465724 h 479154"/>
              <a:gd name="connsiteX23" fmla="*/ 149589 w 335345"/>
              <a:gd name="connsiteY23" fmla="*/ 479154 h 47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345" h="479154">
                <a:moveTo>
                  <a:pt x="149589" y="479154"/>
                </a:moveTo>
                <a:cubicBezTo>
                  <a:pt x="114822" y="471915"/>
                  <a:pt x="73674" y="464391"/>
                  <a:pt x="33193" y="454294"/>
                </a:cubicBezTo>
                <a:cubicBezTo>
                  <a:pt x="9476" y="448389"/>
                  <a:pt x="2427" y="435720"/>
                  <a:pt x="4428" y="411146"/>
                </a:cubicBezTo>
                <a:cubicBezTo>
                  <a:pt x="5571" y="397430"/>
                  <a:pt x="7761" y="383809"/>
                  <a:pt x="10619" y="370284"/>
                </a:cubicBezTo>
                <a:cubicBezTo>
                  <a:pt x="15477" y="347043"/>
                  <a:pt x="29859" y="339327"/>
                  <a:pt x="53577" y="344947"/>
                </a:cubicBezTo>
                <a:cubicBezTo>
                  <a:pt x="83676" y="352186"/>
                  <a:pt x="113679" y="359902"/>
                  <a:pt x="144159" y="365140"/>
                </a:cubicBezTo>
                <a:cubicBezTo>
                  <a:pt x="157971" y="367522"/>
                  <a:pt x="173497" y="366760"/>
                  <a:pt x="186927" y="362949"/>
                </a:cubicBezTo>
                <a:cubicBezTo>
                  <a:pt x="196071" y="360378"/>
                  <a:pt x="208167" y="351139"/>
                  <a:pt x="209691" y="343137"/>
                </a:cubicBezTo>
                <a:cubicBezTo>
                  <a:pt x="211501" y="333803"/>
                  <a:pt x="205691" y="319992"/>
                  <a:pt x="198547" y="312848"/>
                </a:cubicBezTo>
                <a:cubicBezTo>
                  <a:pt x="189213" y="303514"/>
                  <a:pt x="175401" y="298465"/>
                  <a:pt x="163114" y="292369"/>
                </a:cubicBezTo>
                <a:cubicBezTo>
                  <a:pt x="129300" y="275319"/>
                  <a:pt x="94439" y="260365"/>
                  <a:pt x="61768" y="241506"/>
                </a:cubicBezTo>
                <a:cubicBezTo>
                  <a:pt x="10047" y="211788"/>
                  <a:pt x="-6240" y="164258"/>
                  <a:pt x="2047" y="107298"/>
                </a:cubicBezTo>
                <a:cubicBezTo>
                  <a:pt x="10143" y="51673"/>
                  <a:pt x="52719" y="14144"/>
                  <a:pt x="118061" y="3571"/>
                </a:cubicBezTo>
                <a:cubicBezTo>
                  <a:pt x="166734" y="-4335"/>
                  <a:pt x="214264" y="1476"/>
                  <a:pt x="261031" y="15192"/>
                </a:cubicBezTo>
                <a:cubicBezTo>
                  <a:pt x="284463" y="22050"/>
                  <a:pt x="292559" y="36337"/>
                  <a:pt x="289035" y="60721"/>
                </a:cubicBezTo>
                <a:cubicBezTo>
                  <a:pt x="280081" y="122348"/>
                  <a:pt x="278938" y="121681"/>
                  <a:pt x="219121" y="109585"/>
                </a:cubicBezTo>
                <a:cubicBezTo>
                  <a:pt x="193404" y="104346"/>
                  <a:pt x="165876" y="105108"/>
                  <a:pt x="139683" y="107775"/>
                </a:cubicBezTo>
                <a:cubicBezTo>
                  <a:pt x="129777" y="108823"/>
                  <a:pt x="116156" y="121586"/>
                  <a:pt x="113584" y="131492"/>
                </a:cubicBezTo>
                <a:cubicBezTo>
                  <a:pt x="111870" y="138255"/>
                  <a:pt x="124443" y="152637"/>
                  <a:pt x="133777" y="157590"/>
                </a:cubicBezTo>
                <a:cubicBezTo>
                  <a:pt x="153684" y="168163"/>
                  <a:pt x="175973" y="174164"/>
                  <a:pt x="196833" y="183213"/>
                </a:cubicBezTo>
                <a:cubicBezTo>
                  <a:pt x="219502" y="193023"/>
                  <a:pt x="242648" y="202548"/>
                  <a:pt x="263793" y="215217"/>
                </a:cubicBezTo>
                <a:cubicBezTo>
                  <a:pt x="322563" y="250078"/>
                  <a:pt x="345232" y="303228"/>
                  <a:pt x="331421" y="370189"/>
                </a:cubicBezTo>
                <a:cubicBezTo>
                  <a:pt x="320658" y="422481"/>
                  <a:pt x="286368" y="452865"/>
                  <a:pt x="236647" y="465724"/>
                </a:cubicBezTo>
                <a:cubicBezTo>
                  <a:pt x="210644" y="472297"/>
                  <a:pt x="183593" y="474011"/>
                  <a:pt x="149589" y="47915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" name="Gráfico 2">
            <a:extLst>
              <a:ext uri="{FF2B5EF4-FFF2-40B4-BE49-F238E27FC236}">
                <a16:creationId xmlns:a16="http://schemas.microsoft.com/office/drawing/2014/main" id="{1A2F9E35-9E91-4C6B-8DFF-AFBCB596FA31}"/>
              </a:ext>
            </a:extLst>
          </p:cNvPr>
          <p:cNvSpPr/>
          <p:nvPr/>
        </p:nvSpPr>
        <p:spPr>
          <a:xfrm>
            <a:off x="3938363" y="1639952"/>
            <a:ext cx="563426" cy="676607"/>
          </a:xfrm>
          <a:custGeom>
            <a:avLst/>
            <a:gdLst>
              <a:gd name="connsiteX0" fmla="*/ 125301 w 380207"/>
              <a:gd name="connsiteY0" fmla="*/ 141378 h 456583"/>
              <a:gd name="connsiteX1" fmla="*/ 205407 w 380207"/>
              <a:gd name="connsiteY1" fmla="*/ 28697 h 456583"/>
              <a:gd name="connsiteX2" fmla="*/ 260937 w 380207"/>
              <a:gd name="connsiteY2" fmla="*/ 122 h 456583"/>
              <a:gd name="connsiteX3" fmla="*/ 316754 w 380207"/>
              <a:gd name="connsiteY3" fmla="*/ 884 h 456583"/>
              <a:gd name="connsiteX4" fmla="*/ 344472 w 380207"/>
              <a:gd name="connsiteY4" fmla="*/ 13076 h 456583"/>
              <a:gd name="connsiteX5" fmla="*/ 338852 w 380207"/>
              <a:gd name="connsiteY5" fmla="*/ 44699 h 456583"/>
              <a:gd name="connsiteX6" fmla="*/ 227124 w 380207"/>
              <a:gd name="connsiteY6" fmla="*/ 200909 h 456583"/>
              <a:gd name="connsiteX7" fmla="*/ 304657 w 380207"/>
              <a:gd name="connsiteY7" fmla="*/ 312066 h 456583"/>
              <a:gd name="connsiteX8" fmla="*/ 371808 w 380207"/>
              <a:gd name="connsiteY8" fmla="*/ 408935 h 456583"/>
              <a:gd name="connsiteX9" fmla="*/ 378666 w 380207"/>
              <a:gd name="connsiteY9" fmla="*/ 442463 h 456583"/>
              <a:gd name="connsiteX10" fmla="*/ 347234 w 380207"/>
              <a:gd name="connsiteY10" fmla="*/ 455703 h 456583"/>
              <a:gd name="connsiteX11" fmla="*/ 207407 w 380207"/>
              <a:gd name="connsiteY11" fmla="*/ 388647 h 456583"/>
              <a:gd name="connsiteX12" fmla="*/ 149781 w 380207"/>
              <a:gd name="connsiteY12" fmla="*/ 312732 h 456583"/>
              <a:gd name="connsiteX13" fmla="*/ 120920 w 380207"/>
              <a:gd name="connsiteY13" fmla="*/ 383027 h 456583"/>
              <a:gd name="connsiteX14" fmla="*/ 121110 w 380207"/>
              <a:gd name="connsiteY14" fmla="*/ 418174 h 456583"/>
              <a:gd name="connsiteX15" fmla="*/ 85296 w 380207"/>
              <a:gd name="connsiteY15" fmla="*/ 456084 h 456583"/>
              <a:gd name="connsiteX16" fmla="*/ 35671 w 380207"/>
              <a:gd name="connsiteY16" fmla="*/ 456084 h 456583"/>
              <a:gd name="connsiteX17" fmla="*/ 143 w 380207"/>
              <a:gd name="connsiteY17" fmla="*/ 419889 h 456583"/>
              <a:gd name="connsiteX18" fmla="*/ 143 w 380207"/>
              <a:gd name="connsiteY18" fmla="*/ 37079 h 456583"/>
              <a:gd name="connsiteX19" fmla="*/ 34909 w 380207"/>
              <a:gd name="connsiteY19" fmla="*/ 693 h 456583"/>
              <a:gd name="connsiteX20" fmla="*/ 86630 w 380207"/>
              <a:gd name="connsiteY20" fmla="*/ 693 h 456583"/>
              <a:gd name="connsiteX21" fmla="*/ 120729 w 380207"/>
              <a:gd name="connsiteY21" fmla="*/ 35841 h 456583"/>
              <a:gd name="connsiteX22" fmla="*/ 120825 w 380207"/>
              <a:gd name="connsiteY22" fmla="*/ 140520 h 456583"/>
              <a:gd name="connsiteX23" fmla="*/ 125301 w 380207"/>
              <a:gd name="connsiteY23" fmla="*/ 141378 h 45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207" h="456583">
                <a:moveTo>
                  <a:pt x="125301" y="141378"/>
                </a:moveTo>
                <a:cubicBezTo>
                  <a:pt x="152067" y="103849"/>
                  <a:pt x="179499" y="66797"/>
                  <a:pt x="205407" y="28697"/>
                </a:cubicBezTo>
                <a:cubicBezTo>
                  <a:pt x="219218" y="8409"/>
                  <a:pt x="236458" y="-1212"/>
                  <a:pt x="260937" y="122"/>
                </a:cubicBezTo>
                <a:cubicBezTo>
                  <a:pt x="279511" y="1170"/>
                  <a:pt x="298275" y="-1021"/>
                  <a:pt x="316754" y="884"/>
                </a:cubicBezTo>
                <a:cubicBezTo>
                  <a:pt x="326755" y="1932"/>
                  <a:pt x="341519" y="6123"/>
                  <a:pt x="344472" y="13076"/>
                </a:cubicBezTo>
                <a:cubicBezTo>
                  <a:pt x="348091" y="21363"/>
                  <a:pt x="344567" y="36317"/>
                  <a:pt x="338852" y="44699"/>
                </a:cubicBezTo>
                <a:cubicBezTo>
                  <a:pt x="302847" y="96801"/>
                  <a:pt x="265224" y="147855"/>
                  <a:pt x="227124" y="200909"/>
                </a:cubicBezTo>
                <a:cubicBezTo>
                  <a:pt x="252841" y="237771"/>
                  <a:pt x="278749" y="274918"/>
                  <a:pt x="304657" y="312066"/>
                </a:cubicBezTo>
                <a:cubicBezTo>
                  <a:pt x="327136" y="344260"/>
                  <a:pt x="350568" y="375883"/>
                  <a:pt x="371808" y="408935"/>
                </a:cubicBezTo>
                <a:cubicBezTo>
                  <a:pt x="377809" y="418269"/>
                  <a:pt x="382857" y="434462"/>
                  <a:pt x="378666" y="442463"/>
                </a:cubicBezTo>
                <a:cubicBezTo>
                  <a:pt x="374475" y="450368"/>
                  <a:pt x="358188" y="455703"/>
                  <a:pt x="347234" y="455703"/>
                </a:cubicBezTo>
                <a:cubicBezTo>
                  <a:pt x="246459" y="455988"/>
                  <a:pt x="266367" y="465894"/>
                  <a:pt x="207407" y="388647"/>
                </a:cubicBezTo>
                <a:cubicBezTo>
                  <a:pt x="188262" y="363596"/>
                  <a:pt x="169307" y="338450"/>
                  <a:pt x="149781" y="312732"/>
                </a:cubicBezTo>
                <a:cubicBezTo>
                  <a:pt x="130350" y="333402"/>
                  <a:pt x="116538" y="354166"/>
                  <a:pt x="120920" y="383027"/>
                </a:cubicBezTo>
                <a:cubicBezTo>
                  <a:pt x="122634" y="394457"/>
                  <a:pt x="121396" y="406458"/>
                  <a:pt x="121110" y="418174"/>
                </a:cubicBezTo>
                <a:cubicBezTo>
                  <a:pt x="120634" y="443892"/>
                  <a:pt x="110347" y="455131"/>
                  <a:pt x="85296" y="456084"/>
                </a:cubicBezTo>
                <a:cubicBezTo>
                  <a:pt x="68723" y="456750"/>
                  <a:pt x="52149" y="456750"/>
                  <a:pt x="35671" y="456084"/>
                </a:cubicBezTo>
                <a:cubicBezTo>
                  <a:pt x="11573" y="455131"/>
                  <a:pt x="238" y="443796"/>
                  <a:pt x="143" y="419889"/>
                </a:cubicBezTo>
                <a:cubicBezTo>
                  <a:pt x="-48" y="292254"/>
                  <a:pt x="-48" y="164714"/>
                  <a:pt x="143" y="37079"/>
                </a:cubicBezTo>
                <a:cubicBezTo>
                  <a:pt x="143" y="12409"/>
                  <a:pt x="10716" y="1551"/>
                  <a:pt x="34909" y="693"/>
                </a:cubicBezTo>
                <a:cubicBezTo>
                  <a:pt x="52149" y="27"/>
                  <a:pt x="69390" y="27"/>
                  <a:pt x="86630" y="693"/>
                </a:cubicBezTo>
                <a:cubicBezTo>
                  <a:pt x="109680" y="1646"/>
                  <a:pt x="120348" y="12504"/>
                  <a:pt x="120729" y="35841"/>
                </a:cubicBezTo>
                <a:cubicBezTo>
                  <a:pt x="121206" y="70702"/>
                  <a:pt x="120825" y="105564"/>
                  <a:pt x="120825" y="140520"/>
                </a:cubicBezTo>
                <a:cubicBezTo>
                  <a:pt x="122253" y="140616"/>
                  <a:pt x="123777" y="140997"/>
                  <a:pt x="125301" y="141378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" name="Gráfico 2">
            <a:extLst>
              <a:ext uri="{FF2B5EF4-FFF2-40B4-BE49-F238E27FC236}">
                <a16:creationId xmlns:a16="http://schemas.microsoft.com/office/drawing/2014/main" id="{9AE899D9-EF0A-4E2F-B24C-68DC10A29173}"/>
              </a:ext>
            </a:extLst>
          </p:cNvPr>
          <p:cNvSpPr/>
          <p:nvPr/>
        </p:nvSpPr>
        <p:spPr>
          <a:xfrm>
            <a:off x="3285612" y="481759"/>
            <a:ext cx="591519" cy="704787"/>
          </a:xfrm>
          <a:custGeom>
            <a:avLst/>
            <a:gdLst>
              <a:gd name="connsiteX0" fmla="*/ 0 w 399164"/>
              <a:gd name="connsiteY0" fmla="*/ 236664 h 475599"/>
              <a:gd name="connsiteX1" fmla="*/ 301848 w 399164"/>
              <a:gd name="connsiteY1" fmla="*/ 9207 h 475599"/>
              <a:gd name="connsiteX2" fmla="*/ 388430 w 399164"/>
              <a:gd name="connsiteY2" fmla="*/ 66262 h 475599"/>
              <a:gd name="connsiteX3" fmla="*/ 381191 w 399164"/>
              <a:gd name="connsiteY3" fmla="*/ 114935 h 475599"/>
              <a:gd name="connsiteX4" fmla="*/ 340043 w 399164"/>
              <a:gd name="connsiteY4" fmla="*/ 138652 h 475599"/>
              <a:gd name="connsiteX5" fmla="*/ 299657 w 399164"/>
              <a:gd name="connsiteY5" fmla="*/ 133223 h 475599"/>
              <a:gd name="connsiteX6" fmla="*/ 140780 w 399164"/>
              <a:gd name="connsiteY6" fmla="*/ 200088 h 475599"/>
              <a:gd name="connsiteX7" fmla="*/ 148209 w 399164"/>
              <a:gd name="connsiteY7" fmla="*/ 301815 h 475599"/>
              <a:gd name="connsiteX8" fmla="*/ 294513 w 399164"/>
              <a:gd name="connsiteY8" fmla="*/ 344582 h 475599"/>
              <a:gd name="connsiteX9" fmla="*/ 350901 w 399164"/>
              <a:gd name="connsiteY9" fmla="*/ 340487 h 475599"/>
              <a:gd name="connsiteX10" fmla="*/ 381096 w 399164"/>
              <a:gd name="connsiteY10" fmla="*/ 358298 h 475599"/>
              <a:gd name="connsiteX11" fmla="*/ 388335 w 399164"/>
              <a:gd name="connsiteY11" fmla="*/ 408495 h 475599"/>
              <a:gd name="connsiteX12" fmla="*/ 222409 w 399164"/>
              <a:gd name="connsiteY12" fmla="*/ 475075 h 475599"/>
              <a:gd name="connsiteX13" fmla="*/ 0 w 399164"/>
              <a:gd name="connsiteY13" fmla="*/ 236664 h 47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9164" h="475599">
                <a:moveTo>
                  <a:pt x="0" y="236664"/>
                </a:moveTo>
                <a:cubicBezTo>
                  <a:pt x="1715" y="65881"/>
                  <a:pt x="152305" y="-31465"/>
                  <a:pt x="301848" y="9207"/>
                </a:cubicBezTo>
                <a:cubicBezTo>
                  <a:pt x="336709" y="18637"/>
                  <a:pt x="365665" y="38068"/>
                  <a:pt x="388430" y="66262"/>
                </a:cubicBezTo>
                <a:cubicBezTo>
                  <a:pt x="403860" y="85502"/>
                  <a:pt x="401860" y="101123"/>
                  <a:pt x="381191" y="114935"/>
                </a:cubicBezTo>
                <a:cubicBezTo>
                  <a:pt x="368142" y="123793"/>
                  <a:pt x="354045" y="131222"/>
                  <a:pt x="340043" y="138652"/>
                </a:cubicBezTo>
                <a:cubicBezTo>
                  <a:pt x="325565" y="146367"/>
                  <a:pt x="312420" y="142462"/>
                  <a:pt x="299657" y="133223"/>
                </a:cubicBezTo>
                <a:cubicBezTo>
                  <a:pt x="230696" y="83121"/>
                  <a:pt x="152019" y="114839"/>
                  <a:pt x="140780" y="200088"/>
                </a:cubicBezTo>
                <a:cubicBezTo>
                  <a:pt x="136398" y="233235"/>
                  <a:pt x="139065" y="269716"/>
                  <a:pt x="148209" y="301815"/>
                </a:cubicBezTo>
                <a:cubicBezTo>
                  <a:pt x="165926" y="363823"/>
                  <a:pt x="244031" y="385159"/>
                  <a:pt x="294513" y="344582"/>
                </a:cubicBezTo>
                <a:cubicBezTo>
                  <a:pt x="313468" y="329342"/>
                  <a:pt x="330804" y="327342"/>
                  <a:pt x="350901" y="340487"/>
                </a:cubicBezTo>
                <a:cubicBezTo>
                  <a:pt x="360712" y="346868"/>
                  <a:pt x="371475" y="351726"/>
                  <a:pt x="381096" y="358298"/>
                </a:cubicBezTo>
                <a:cubicBezTo>
                  <a:pt x="402432" y="372776"/>
                  <a:pt x="404908" y="388683"/>
                  <a:pt x="388335" y="408495"/>
                </a:cubicBezTo>
                <a:cubicBezTo>
                  <a:pt x="345091" y="460502"/>
                  <a:pt x="287465" y="479075"/>
                  <a:pt x="222409" y="475075"/>
                </a:cubicBezTo>
                <a:cubicBezTo>
                  <a:pt x="91917" y="467264"/>
                  <a:pt x="-190" y="367538"/>
                  <a:pt x="0" y="23666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" name="Gráfico 2">
            <a:extLst>
              <a:ext uri="{FF2B5EF4-FFF2-40B4-BE49-F238E27FC236}">
                <a16:creationId xmlns:a16="http://schemas.microsoft.com/office/drawing/2014/main" id="{0FE7E951-FF83-4217-8E19-BD905C38FC88}"/>
              </a:ext>
            </a:extLst>
          </p:cNvPr>
          <p:cNvSpPr/>
          <p:nvPr/>
        </p:nvSpPr>
        <p:spPr>
          <a:xfrm>
            <a:off x="2026102" y="3929820"/>
            <a:ext cx="638638" cy="675846"/>
          </a:xfrm>
          <a:custGeom>
            <a:avLst/>
            <a:gdLst>
              <a:gd name="connsiteX0" fmla="*/ 212711 w 430961"/>
              <a:gd name="connsiteY0" fmla="*/ 318552 h 456069"/>
              <a:gd name="connsiteX1" fmla="*/ 218045 w 430961"/>
              <a:gd name="connsiteY1" fmla="*/ 306169 h 456069"/>
              <a:gd name="connsiteX2" fmla="*/ 284816 w 430961"/>
              <a:gd name="connsiteY2" fmla="*/ 42041 h 456069"/>
              <a:gd name="connsiteX3" fmla="*/ 337965 w 430961"/>
              <a:gd name="connsiteY3" fmla="*/ 512 h 456069"/>
              <a:gd name="connsiteX4" fmla="*/ 395877 w 430961"/>
              <a:gd name="connsiteY4" fmla="*/ 512 h 456069"/>
              <a:gd name="connsiteX5" fmla="*/ 427405 w 430961"/>
              <a:gd name="connsiteY5" fmla="*/ 44327 h 456069"/>
              <a:gd name="connsiteX6" fmla="*/ 375970 w 430961"/>
              <a:gd name="connsiteY6" fmla="*/ 194632 h 456069"/>
              <a:gd name="connsiteX7" fmla="*/ 299103 w 430961"/>
              <a:gd name="connsiteY7" fmla="*/ 419136 h 456069"/>
              <a:gd name="connsiteX8" fmla="*/ 247668 w 430961"/>
              <a:gd name="connsiteY8" fmla="*/ 455998 h 456069"/>
              <a:gd name="connsiteX9" fmla="*/ 177374 w 430961"/>
              <a:gd name="connsiteY9" fmla="*/ 455998 h 456069"/>
              <a:gd name="connsiteX10" fmla="*/ 126796 w 430961"/>
              <a:gd name="connsiteY10" fmla="*/ 418469 h 456069"/>
              <a:gd name="connsiteX11" fmla="*/ 20211 w 430961"/>
              <a:gd name="connsiteY11" fmla="*/ 95095 h 456069"/>
              <a:gd name="connsiteX12" fmla="*/ 1923 w 430961"/>
              <a:gd name="connsiteY12" fmla="*/ 38136 h 456069"/>
              <a:gd name="connsiteX13" fmla="*/ 26878 w 430961"/>
              <a:gd name="connsiteY13" fmla="*/ 893 h 456069"/>
              <a:gd name="connsiteX14" fmla="*/ 109556 w 430961"/>
              <a:gd name="connsiteY14" fmla="*/ 893 h 456069"/>
              <a:gd name="connsiteX15" fmla="*/ 144512 w 430961"/>
              <a:gd name="connsiteY15" fmla="*/ 35564 h 456069"/>
              <a:gd name="connsiteX16" fmla="*/ 210044 w 430961"/>
              <a:gd name="connsiteY16" fmla="*/ 310646 h 456069"/>
              <a:gd name="connsiteX17" fmla="*/ 212711 w 430961"/>
              <a:gd name="connsiteY17" fmla="*/ 318552 h 45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961" h="456069">
                <a:moveTo>
                  <a:pt x="212711" y="318552"/>
                </a:moveTo>
                <a:cubicBezTo>
                  <a:pt x="214997" y="313313"/>
                  <a:pt x="217188" y="309884"/>
                  <a:pt x="218045" y="306169"/>
                </a:cubicBezTo>
                <a:cubicBezTo>
                  <a:pt x="240334" y="218159"/>
                  <a:pt x="262622" y="130052"/>
                  <a:pt x="284816" y="42041"/>
                </a:cubicBezTo>
                <a:cubicBezTo>
                  <a:pt x="293483" y="7561"/>
                  <a:pt x="302437" y="608"/>
                  <a:pt x="337965" y="512"/>
                </a:cubicBezTo>
                <a:cubicBezTo>
                  <a:pt x="357301" y="512"/>
                  <a:pt x="376541" y="322"/>
                  <a:pt x="395877" y="512"/>
                </a:cubicBezTo>
                <a:cubicBezTo>
                  <a:pt x="426738" y="893"/>
                  <a:pt x="437216" y="14895"/>
                  <a:pt x="427405" y="44327"/>
                </a:cubicBezTo>
                <a:cubicBezTo>
                  <a:pt x="410641" y="94524"/>
                  <a:pt x="393115" y="144530"/>
                  <a:pt x="375970" y="194632"/>
                </a:cubicBezTo>
                <a:cubicBezTo>
                  <a:pt x="350348" y="269498"/>
                  <a:pt x="324821" y="344365"/>
                  <a:pt x="299103" y="419136"/>
                </a:cubicBezTo>
                <a:cubicBezTo>
                  <a:pt x="288721" y="449330"/>
                  <a:pt x="279291" y="455902"/>
                  <a:pt x="247668" y="455998"/>
                </a:cubicBezTo>
                <a:cubicBezTo>
                  <a:pt x="224237" y="456093"/>
                  <a:pt x="200805" y="456093"/>
                  <a:pt x="177374" y="455998"/>
                </a:cubicBezTo>
                <a:cubicBezTo>
                  <a:pt x="145846" y="455902"/>
                  <a:pt x="136988" y="449426"/>
                  <a:pt x="126796" y="418469"/>
                </a:cubicBezTo>
                <a:cubicBezTo>
                  <a:pt x="91172" y="310742"/>
                  <a:pt x="55739" y="202919"/>
                  <a:pt x="20211" y="95095"/>
                </a:cubicBezTo>
                <a:cubicBezTo>
                  <a:pt x="14020" y="76141"/>
                  <a:pt x="7448" y="57281"/>
                  <a:pt x="1923" y="38136"/>
                </a:cubicBezTo>
                <a:cubicBezTo>
                  <a:pt x="-4363" y="16610"/>
                  <a:pt x="4971" y="1846"/>
                  <a:pt x="26878" y="893"/>
                </a:cubicBezTo>
                <a:cubicBezTo>
                  <a:pt x="54406" y="-345"/>
                  <a:pt x="82028" y="-250"/>
                  <a:pt x="109556" y="893"/>
                </a:cubicBezTo>
                <a:cubicBezTo>
                  <a:pt x="130701" y="1751"/>
                  <a:pt x="139940" y="16133"/>
                  <a:pt x="144512" y="35564"/>
                </a:cubicBezTo>
                <a:cubicBezTo>
                  <a:pt x="166039" y="127290"/>
                  <a:pt x="188137" y="219016"/>
                  <a:pt x="210044" y="310646"/>
                </a:cubicBezTo>
                <a:cubicBezTo>
                  <a:pt x="210616" y="312647"/>
                  <a:pt x="211378" y="314456"/>
                  <a:pt x="212711" y="31855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" name="Gráfico 2">
            <a:extLst>
              <a:ext uri="{FF2B5EF4-FFF2-40B4-BE49-F238E27FC236}">
                <a16:creationId xmlns:a16="http://schemas.microsoft.com/office/drawing/2014/main" id="{11773071-3B9B-4187-9C8E-BA74DA068F5F}"/>
              </a:ext>
            </a:extLst>
          </p:cNvPr>
          <p:cNvSpPr/>
          <p:nvPr/>
        </p:nvSpPr>
        <p:spPr>
          <a:xfrm>
            <a:off x="6499362" y="495581"/>
            <a:ext cx="507319" cy="675369"/>
          </a:xfrm>
          <a:custGeom>
            <a:avLst/>
            <a:gdLst>
              <a:gd name="connsiteX0" fmla="*/ 123133 w 342345"/>
              <a:gd name="connsiteY0" fmla="*/ 99036 h 455747"/>
              <a:gd name="connsiteX1" fmla="*/ 123133 w 342345"/>
              <a:gd name="connsiteY1" fmla="*/ 178570 h 455747"/>
              <a:gd name="connsiteX2" fmla="*/ 142754 w 342345"/>
              <a:gd name="connsiteY2" fmla="*/ 178570 h 455747"/>
              <a:gd name="connsiteX3" fmla="*/ 264769 w 342345"/>
              <a:gd name="connsiteY3" fmla="*/ 178570 h 455747"/>
              <a:gd name="connsiteX4" fmla="*/ 309537 w 342345"/>
              <a:gd name="connsiteY4" fmla="*/ 222290 h 455747"/>
              <a:gd name="connsiteX5" fmla="*/ 309537 w 342345"/>
              <a:gd name="connsiteY5" fmla="*/ 230576 h 455747"/>
              <a:gd name="connsiteX6" fmla="*/ 263626 w 342345"/>
              <a:gd name="connsiteY6" fmla="*/ 276963 h 455747"/>
              <a:gd name="connsiteX7" fmla="*/ 122085 w 342345"/>
              <a:gd name="connsiteY7" fmla="*/ 276963 h 455747"/>
              <a:gd name="connsiteX8" fmla="*/ 122085 w 342345"/>
              <a:gd name="connsiteY8" fmla="*/ 339161 h 455747"/>
              <a:gd name="connsiteX9" fmla="*/ 121894 w 342345"/>
              <a:gd name="connsiteY9" fmla="*/ 419838 h 455747"/>
              <a:gd name="connsiteX10" fmla="*/ 85985 w 342345"/>
              <a:gd name="connsiteY10" fmla="*/ 455462 h 455747"/>
              <a:gd name="connsiteX11" fmla="*/ 36360 w 342345"/>
              <a:gd name="connsiteY11" fmla="*/ 455462 h 455747"/>
              <a:gd name="connsiteX12" fmla="*/ 355 w 342345"/>
              <a:gd name="connsiteY12" fmla="*/ 419933 h 455747"/>
              <a:gd name="connsiteX13" fmla="*/ 165 w 342345"/>
              <a:gd name="connsiteY13" fmla="*/ 357926 h 455747"/>
              <a:gd name="connsiteX14" fmla="*/ 165 w 342345"/>
              <a:gd name="connsiteY14" fmla="*/ 45601 h 455747"/>
              <a:gd name="connsiteX15" fmla="*/ 45313 w 342345"/>
              <a:gd name="connsiteY15" fmla="*/ 71 h 455747"/>
              <a:gd name="connsiteX16" fmla="*/ 297726 w 342345"/>
              <a:gd name="connsiteY16" fmla="*/ 71 h 455747"/>
              <a:gd name="connsiteX17" fmla="*/ 342303 w 342345"/>
              <a:gd name="connsiteY17" fmla="*/ 43601 h 455747"/>
              <a:gd name="connsiteX18" fmla="*/ 342303 w 342345"/>
              <a:gd name="connsiteY18" fmla="*/ 62174 h 455747"/>
              <a:gd name="connsiteX19" fmla="*/ 305346 w 342345"/>
              <a:gd name="connsiteY19" fmla="*/ 98846 h 455747"/>
              <a:gd name="connsiteX20" fmla="*/ 148088 w 342345"/>
              <a:gd name="connsiteY20" fmla="*/ 99036 h 455747"/>
              <a:gd name="connsiteX21" fmla="*/ 123133 w 342345"/>
              <a:gd name="connsiteY21" fmla="*/ 99036 h 45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2345" h="455747">
                <a:moveTo>
                  <a:pt x="123133" y="99036"/>
                </a:moveTo>
                <a:cubicBezTo>
                  <a:pt x="123133" y="125992"/>
                  <a:pt x="123133" y="150662"/>
                  <a:pt x="123133" y="178570"/>
                </a:cubicBezTo>
                <a:cubicBezTo>
                  <a:pt x="129705" y="178570"/>
                  <a:pt x="136277" y="178570"/>
                  <a:pt x="142754" y="178570"/>
                </a:cubicBezTo>
                <a:cubicBezTo>
                  <a:pt x="183426" y="178570"/>
                  <a:pt x="224098" y="178475"/>
                  <a:pt x="264769" y="178570"/>
                </a:cubicBezTo>
                <a:cubicBezTo>
                  <a:pt x="299726" y="178665"/>
                  <a:pt x="309346" y="188190"/>
                  <a:pt x="309537" y="222290"/>
                </a:cubicBezTo>
                <a:cubicBezTo>
                  <a:pt x="309537" y="225052"/>
                  <a:pt x="309537" y="227814"/>
                  <a:pt x="309537" y="230576"/>
                </a:cubicBezTo>
                <a:cubicBezTo>
                  <a:pt x="309442" y="268295"/>
                  <a:pt x="300964" y="276963"/>
                  <a:pt x="263626" y="276963"/>
                </a:cubicBezTo>
                <a:cubicBezTo>
                  <a:pt x="217525" y="276963"/>
                  <a:pt x="171424" y="276963"/>
                  <a:pt x="122085" y="276963"/>
                </a:cubicBezTo>
                <a:cubicBezTo>
                  <a:pt x="122085" y="298490"/>
                  <a:pt x="122085" y="318778"/>
                  <a:pt x="122085" y="339161"/>
                </a:cubicBezTo>
                <a:cubicBezTo>
                  <a:pt x="122085" y="366022"/>
                  <a:pt x="122466" y="392978"/>
                  <a:pt x="121894" y="419838"/>
                </a:cubicBezTo>
                <a:cubicBezTo>
                  <a:pt x="121418" y="443936"/>
                  <a:pt x="110179" y="454890"/>
                  <a:pt x="85985" y="455462"/>
                </a:cubicBezTo>
                <a:cubicBezTo>
                  <a:pt x="69412" y="455843"/>
                  <a:pt x="52838" y="455843"/>
                  <a:pt x="36360" y="455462"/>
                </a:cubicBezTo>
                <a:cubicBezTo>
                  <a:pt x="12166" y="454890"/>
                  <a:pt x="1117" y="444317"/>
                  <a:pt x="355" y="419933"/>
                </a:cubicBezTo>
                <a:cubicBezTo>
                  <a:pt x="-312" y="399264"/>
                  <a:pt x="165" y="378595"/>
                  <a:pt x="165" y="357926"/>
                </a:cubicBezTo>
                <a:cubicBezTo>
                  <a:pt x="165" y="253817"/>
                  <a:pt x="70" y="149709"/>
                  <a:pt x="165" y="45601"/>
                </a:cubicBezTo>
                <a:cubicBezTo>
                  <a:pt x="165" y="9596"/>
                  <a:pt x="9595" y="71"/>
                  <a:pt x="45313" y="71"/>
                </a:cubicBezTo>
                <a:cubicBezTo>
                  <a:pt x="129419" y="-24"/>
                  <a:pt x="213525" y="-24"/>
                  <a:pt x="297726" y="71"/>
                </a:cubicBezTo>
                <a:cubicBezTo>
                  <a:pt x="332968" y="71"/>
                  <a:pt x="342208" y="9120"/>
                  <a:pt x="342303" y="43601"/>
                </a:cubicBezTo>
                <a:cubicBezTo>
                  <a:pt x="342303" y="49792"/>
                  <a:pt x="342398" y="55983"/>
                  <a:pt x="342303" y="62174"/>
                </a:cubicBezTo>
                <a:cubicBezTo>
                  <a:pt x="341636" y="87416"/>
                  <a:pt x="330968" y="98655"/>
                  <a:pt x="305346" y="98846"/>
                </a:cubicBezTo>
                <a:cubicBezTo>
                  <a:pt x="252958" y="99227"/>
                  <a:pt x="200571" y="98941"/>
                  <a:pt x="148088" y="99036"/>
                </a:cubicBezTo>
                <a:cubicBezTo>
                  <a:pt x="140659" y="99036"/>
                  <a:pt x="133134" y="99036"/>
                  <a:pt x="123133" y="99036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" name="Gráfico 2">
            <a:extLst>
              <a:ext uri="{FF2B5EF4-FFF2-40B4-BE49-F238E27FC236}">
                <a16:creationId xmlns:a16="http://schemas.microsoft.com/office/drawing/2014/main" id="{4A4D88EB-D5E2-4551-B5B6-48F9908857BE}"/>
              </a:ext>
            </a:extLst>
          </p:cNvPr>
          <p:cNvSpPr/>
          <p:nvPr/>
        </p:nvSpPr>
        <p:spPr>
          <a:xfrm>
            <a:off x="4584425" y="2787403"/>
            <a:ext cx="534095" cy="675022"/>
          </a:xfrm>
          <a:custGeom>
            <a:avLst/>
            <a:gdLst>
              <a:gd name="connsiteX0" fmla="*/ 281882 w 360414"/>
              <a:gd name="connsiteY0" fmla="*/ 281274 h 455513"/>
              <a:gd name="connsiteX1" fmla="*/ 350081 w 360414"/>
              <a:gd name="connsiteY1" fmla="*/ 411481 h 455513"/>
              <a:gd name="connsiteX2" fmla="*/ 321886 w 360414"/>
              <a:gd name="connsiteY2" fmla="*/ 455200 h 455513"/>
              <a:gd name="connsiteX3" fmla="*/ 270166 w 360414"/>
              <a:gd name="connsiteY3" fmla="*/ 455391 h 455513"/>
              <a:gd name="connsiteX4" fmla="*/ 221969 w 360414"/>
              <a:gd name="connsiteY4" fmla="*/ 423768 h 455513"/>
              <a:gd name="connsiteX5" fmla="*/ 185012 w 360414"/>
              <a:gd name="connsiteY5" fmla="*/ 350044 h 455513"/>
              <a:gd name="connsiteX6" fmla="*/ 121957 w 360414"/>
              <a:gd name="connsiteY6" fmla="*/ 305277 h 455513"/>
              <a:gd name="connsiteX7" fmla="*/ 121957 w 360414"/>
              <a:gd name="connsiteY7" fmla="*/ 409671 h 455513"/>
              <a:gd name="connsiteX8" fmla="*/ 76237 w 360414"/>
              <a:gd name="connsiteY8" fmla="*/ 455296 h 455513"/>
              <a:gd name="connsiteX9" fmla="*/ 34898 w 360414"/>
              <a:gd name="connsiteY9" fmla="*/ 455010 h 455513"/>
              <a:gd name="connsiteX10" fmla="*/ 322 w 360414"/>
              <a:gd name="connsiteY10" fmla="*/ 419767 h 455513"/>
              <a:gd name="connsiteX11" fmla="*/ 322 w 360414"/>
              <a:gd name="connsiteY11" fmla="*/ 34957 h 455513"/>
              <a:gd name="connsiteX12" fmla="*/ 30421 w 360414"/>
              <a:gd name="connsiteY12" fmla="*/ 1 h 455513"/>
              <a:gd name="connsiteX13" fmla="*/ 238828 w 360414"/>
              <a:gd name="connsiteY13" fmla="*/ 5811 h 455513"/>
              <a:gd name="connsiteX14" fmla="*/ 357415 w 360414"/>
              <a:gd name="connsiteY14" fmla="*/ 115253 h 455513"/>
              <a:gd name="connsiteX15" fmla="*/ 283501 w 360414"/>
              <a:gd name="connsiteY15" fmla="*/ 280131 h 455513"/>
              <a:gd name="connsiteX16" fmla="*/ 281882 w 360414"/>
              <a:gd name="connsiteY16" fmla="*/ 281274 h 455513"/>
              <a:gd name="connsiteX17" fmla="*/ 122814 w 360414"/>
              <a:gd name="connsiteY17" fmla="*/ 208217 h 455513"/>
              <a:gd name="connsiteX18" fmla="*/ 190823 w 360414"/>
              <a:gd name="connsiteY18" fmla="*/ 207931 h 455513"/>
              <a:gd name="connsiteX19" fmla="*/ 239209 w 360414"/>
              <a:gd name="connsiteY19" fmla="*/ 161068 h 455513"/>
              <a:gd name="connsiteX20" fmla="*/ 200824 w 360414"/>
              <a:gd name="connsiteY20" fmla="*/ 88678 h 455513"/>
              <a:gd name="connsiteX21" fmla="*/ 122814 w 360414"/>
              <a:gd name="connsiteY21" fmla="*/ 82487 h 455513"/>
              <a:gd name="connsiteX22" fmla="*/ 122814 w 360414"/>
              <a:gd name="connsiteY22" fmla="*/ 208217 h 45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0414" h="455513">
                <a:moveTo>
                  <a:pt x="281882" y="281274"/>
                </a:moveTo>
                <a:cubicBezTo>
                  <a:pt x="305123" y="325375"/>
                  <a:pt x="328840" y="367856"/>
                  <a:pt x="350081" y="411481"/>
                </a:cubicBezTo>
                <a:cubicBezTo>
                  <a:pt x="363034" y="437960"/>
                  <a:pt x="351604" y="454152"/>
                  <a:pt x="321886" y="455200"/>
                </a:cubicBezTo>
                <a:cubicBezTo>
                  <a:pt x="304646" y="455772"/>
                  <a:pt x="287406" y="455010"/>
                  <a:pt x="270166" y="455391"/>
                </a:cubicBezTo>
                <a:cubicBezTo>
                  <a:pt x="246639" y="455962"/>
                  <a:pt x="231590" y="445199"/>
                  <a:pt x="221969" y="423768"/>
                </a:cubicBezTo>
                <a:cubicBezTo>
                  <a:pt x="210730" y="398717"/>
                  <a:pt x="198919" y="373761"/>
                  <a:pt x="185012" y="350044"/>
                </a:cubicBezTo>
                <a:cubicBezTo>
                  <a:pt x="171487" y="326994"/>
                  <a:pt x="152056" y="309944"/>
                  <a:pt x="121957" y="305277"/>
                </a:cubicBezTo>
                <a:cubicBezTo>
                  <a:pt x="121957" y="340900"/>
                  <a:pt x="122052" y="375285"/>
                  <a:pt x="121957" y="409671"/>
                </a:cubicBezTo>
                <a:cubicBezTo>
                  <a:pt x="121766" y="445009"/>
                  <a:pt x="111670" y="455105"/>
                  <a:pt x="76237" y="455296"/>
                </a:cubicBezTo>
                <a:cubicBezTo>
                  <a:pt x="62425" y="455391"/>
                  <a:pt x="48614" y="455867"/>
                  <a:pt x="34898" y="455010"/>
                </a:cubicBezTo>
                <a:cubicBezTo>
                  <a:pt x="11943" y="453676"/>
                  <a:pt x="322" y="442722"/>
                  <a:pt x="322" y="419767"/>
                </a:cubicBezTo>
                <a:cubicBezTo>
                  <a:pt x="-154" y="291465"/>
                  <a:pt x="-58" y="163259"/>
                  <a:pt x="322" y="34957"/>
                </a:cubicBezTo>
                <a:cubicBezTo>
                  <a:pt x="418" y="13050"/>
                  <a:pt x="10609" y="-95"/>
                  <a:pt x="30421" y="1"/>
                </a:cubicBezTo>
                <a:cubicBezTo>
                  <a:pt x="99954" y="477"/>
                  <a:pt x="169867" y="-1428"/>
                  <a:pt x="238828" y="5811"/>
                </a:cubicBezTo>
                <a:cubicBezTo>
                  <a:pt x="311314" y="13431"/>
                  <a:pt x="346747" y="51055"/>
                  <a:pt x="357415" y="115253"/>
                </a:cubicBezTo>
                <a:cubicBezTo>
                  <a:pt x="369702" y="188786"/>
                  <a:pt x="344080" y="245746"/>
                  <a:pt x="283501" y="280131"/>
                </a:cubicBezTo>
                <a:cubicBezTo>
                  <a:pt x="281215" y="281560"/>
                  <a:pt x="279119" y="283179"/>
                  <a:pt x="281882" y="281274"/>
                </a:cubicBezTo>
                <a:close/>
                <a:moveTo>
                  <a:pt x="122814" y="208217"/>
                </a:moveTo>
                <a:cubicBezTo>
                  <a:pt x="146912" y="208217"/>
                  <a:pt x="168915" y="209360"/>
                  <a:pt x="190823" y="207931"/>
                </a:cubicBezTo>
                <a:cubicBezTo>
                  <a:pt x="220159" y="206026"/>
                  <a:pt x="236352" y="189262"/>
                  <a:pt x="239209" y="161068"/>
                </a:cubicBezTo>
                <a:cubicBezTo>
                  <a:pt x="243305" y="120873"/>
                  <a:pt x="231209" y="94774"/>
                  <a:pt x="200824" y="88678"/>
                </a:cubicBezTo>
                <a:cubicBezTo>
                  <a:pt x="175773" y="83630"/>
                  <a:pt x="149484" y="84392"/>
                  <a:pt x="122814" y="82487"/>
                </a:cubicBezTo>
                <a:cubicBezTo>
                  <a:pt x="122814" y="126493"/>
                  <a:pt x="122814" y="166307"/>
                  <a:pt x="122814" y="208217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" name="Gráfico 2">
            <a:extLst>
              <a:ext uri="{FF2B5EF4-FFF2-40B4-BE49-F238E27FC236}">
                <a16:creationId xmlns:a16="http://schemas.microsoft.com/office/drawing/2014/main" id="{78FB0FC6-6F79-4F51-8DE7-A7E5A2ED3E99}"/>
              </a:ext>
            </a:extLst>
          </p:cNvPr>
          <p:cNvSpPr/>
          <p:nvPr/>
        </p:nvSpPr>
        <p:spPr>
          <a:xfrm>
            <a:off x="5595398" y="3929877"/>
            <a:ext cx="608514" cy="675895"/>
          </a:xfrm>
          <a:custGeom>
            <a:avLst/>
            <a:gdLst>
              <a:gd name="connsiteX0" fmla="*/ 202216 w 410633"/>
              <a:gd name="connsiteY0" fmla="*/ 173830 h 456102"/>
              <a:gd name="connsiteX1" fmla="*/ 255461 w 410633"/>
              <a:gd name="connsiteY1" fmla="*/ 61625 h 456102"/>
              <a:gd name="connsiteX2" fmla="*/ 271272 w 410633"/>
              <a:gd name="connsiteY2" fmla="*/ 28097 h 456102"/>
              <a:gd name="connsiteX3" fmla="*/ 315468 w 410633"/>
              <a:gd name="connsiteY3" fmla="*/ 379 h 456102"/>
              <a:gd name="connsiteX4" fmla="*/ 377476 w 410633"/>
              <a:gd name="connsiteY4" fmla="*/ 570 h 456102"/>
              <a:gd name="connsiteX5" fmla="*/ 402431 w 410633"/>
              <a:gd name="connsiteY5" fmla="*/ 46290 h 456102"/>
              <a:gd name="connsiteX6" fmla="*/ 274606 w 410633"/>
              <a:gd name="connsiteY6" fmla="*/ 258412 h 456102"/>
              <a:gd name="connsiteX7" fmla="*/ 264890 w 410633"/>
              <a:gd name="connsiteY7" fmla="*/ 292892 h 456102"/>
              <a:gd name="connsiteX8" fmla="*/ 264414 w 410633"/>
              <a:gd name="connsiteY8" fmla="*/ 416907 h 456102"/>
              <a:gd name="connsiteX9" fmla="*/ 225552 w 410633"/>
              <a:gd name="connsiteY9" fmla="*/ 455960 h 456102"/>
              <a:gd name="connsiteX10" fmla="*/ 182118 w 410633"/>
              <a:gd name="connsiteY10" fmla="*/ 455960 h 456102"/>
              <a:gd name="connsiteX11" fmla="*/ 142208 w 410633"/>
              <a:gd name="connsiteY11" fmla="*/ 415574 h 456102"/>
              <a:gd name="connsiteX12" fmla="*/ 141637 w 410633"/>
              <a:gd name="connsiteY12" fmla="*/ 291558 h 456102"/>
              <a:gd name="connsiteX13" fmla="*/ 131159 w 410633"/>
              <a:gd name="connsiteY13" fmla="*/ 253078 h 456102"/>
              <a:gd name="connsiteX14" fmla="*/ 8763 w 410633"/>
              <a:gd name="connsiteY14" fmla="*/ 49719 h 456102"/>
              <a:gd name="connsiteX15" fmla="*/ 1810 w 410633"/>
              <a:gd name="connsiteY15" fmla="*/ 14381 h 456102"/>
              <a:gd name="connsiteX16" fmla="*/ 37243 w 410633"/>
              <a:gd name="connsiteY16" fmla="*/ 951 h 456102"/>
              <a:gd name="connsiteX17" fmla="*/ 86773 w 410633"/>
              <a:gd name="connsiteY17" fmla="*/ 189 h 456102"/>
              <a:gd name="connsiteX18" fmla="*/ 140684 w 410633"/>
              <a:gd name="connsiteY18" fmla="*/ 35526 h 456102"/>
              <a:gd name="connsiteX19" fmla="*/ 194691 w 410633"/>
              <a:gd name="connsiteY19" fmla="*/ 158208 h 456102"/>
              <a:gd name="connsiteX20" fmla="*/ 202216 w 410633"/>
              <a:gd name="connsiteY20" fmla="*/ 173830 h 4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0633" h="456102">
                <a:moveTo>
                  <a:pt x="202216" y="173830"/>
                </a:moveTo>
                <a:cubicBezTo>
                  <a:pt x="220980" y="134396"/>
                  <a:pt x="238220" y="98011"/>
                  <a:pt x="255461" y="61625"/>
                </a:cubicBezTo>
                <a:cubicBezTo>
                  <a:pt x="260795" y="50481"/>
                  <a:pt x="266033" y="39241"/>
                  <a:pt x="271272" y="28097"/>
                </a:cubicBezTo>
                <a:cubicBezTo>
                  <a:pt x="280035" y="9333"/>
                  <a:pt x="294418" y="-97"/>
                  <a:pt x="315468" y="379"/>
                </a:cubicBezTo>
                <a:cubicBezTo>
                  <a:pt x="336137" y="855"/>
                  <a:pt x="356806" y="189"/>
                  <a:pt x="377476" y="570"/>
                </a:cubicBezTo>
                <a:cubicBezTo>
                  <a:pt x="409765" y="1046"/>
                  <a:pt x="419290" y="18096"/>
                  <a:pt x="402431" y="46290"/>
                </a:cubicBezTo>
                <a:cubicBezTo>
                  <a:pt x="359950" y="117061"/>
                  <a:pt x="316706" y="187355"/>
                  <a:pt x="274606" y="258412"/>
                </a:cubicBezTo>
                <a:cubicBezTo>
                  <a:pt x="268700" y="268413"/>
                  <a:pt x="265176" y="281272"/>
                  <a:pt x="264890" y="292892"/>
                </a:cubicBezTo>
                <a:cubicBezTo>
                  <a:pt x="263747" y="334231"/>
                  <a:pt x="264605" y="375569"/>
                  <a:pt x="264414" y="416907"/>
                </a:cubicBezTo>
                <a:cubicBezTo>
                  <a:pt x="264223" y="444721"/>
                  <a:pt x="253270" y="455579"/>
                  <a:pt x="225552" y="455960"/>
                </a:cubicBezTo>
                <a:cubicBezTo>
                  <a:pt x="211074" y="456150"/>
                  <a:pt x="196596" y="456150"/>
                  <a:pt x="182118" y="455960"/>
                </a:cubicBezTo>
                <a:cubicBezTo>
                  <a:pt x="153448" y="455579"/>
                  <a:pt x="142494" y="444911"/>
                  <a:pt x="142208" y="415574"/>
                </a:cubicBezTo>
                <a:cubicBezTo>
                  <a:pt x="141827" y="374236"/>
                  <a:pt x="142970" y="332897"/>
                  <a:pt x="141637" y="291558"/>
                </a:cubicBezTo>
                <a:cubicBezTo>
                  <a:pt x="141256" y="278605"/>
                  <a:pt x="137636" y="264222"/>
                  <a:pt x="131159" y="253078"/>
                </a:cubicBezTo>
                <a:cubicBezTo>
                  <a:pt x="90964" y="184974"/>
                  <a:pt x="48958" y="117822"/>
                  <a:pt x="8763" y="49719"/>
                </a:cubicBezTo>
                <a:cubicBezTo>
                  <a:pt x="2762" y="39527"/>
                  <a:pt x="-3048" y="21525"/>
                  <a:pt x="1810" y="14381"/>
                </a:cubicBezTo>
                <a:cubicBezTo>
                  <a:pt x="7620" y="5713"/>
                  <a:pt x="24574" y="2570"/>
                  <a:pt x="37243" y="951"/>
                </a:cubicBezTo>
                <a:cubicBezTo>
                  <a:pt x="53531" y="-1240"/>
                  <a:pt x="70295" y="1332"/>
                  <a:pt x="86773" y="189"/>
                </a:cubicBezTo>
                <a:cubicBezTo>
                  <a:pt x="114205" y="-1716"/>
                  <a:pt x="130397" y="10857"/>
                  <a:pt x="140684" y="35526"/>
                </a:cubicBezTo>
                <a:cubicBezTo>
                  <a:pt x="157924" y="76770"/>
                  <a:pt x="176593" y="117346"/>
                  <a:pt x="194691" y="158208"/>
                </a:cubicBezTo>
                <a:cubicBezTo>
                  <a:pt x="196406" y="162304"/>
                  <a:pt x="198501" y="166400"/>
                  <a:pt x="202216" y="173830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" name="Gráfico 2">
            <a:extLst>
              <a:ext uri="{FF2B5EF4-FFF2-40B4-BE49-F238E27FC236}">
                <a16:creationId xmlns:a16="http://schemas.microsoft.com/office/drawing/2014/main" id="{0665317A-EEAB-433E-8F58-98685ECEF378}"/>
              </a:ext>
            </a:extLst>
          </p:cNvPr>
          <p:cNvSpPr/>
          <p:nvPr/>
        </p:nvSpPr>
        <p:spPr>
          <a:xfrm>
            <a:off x="3393233" y="2771387"/>
            <a:ext cx="692976" cy="829325"/>
          </a:xfrm>
          <a:custGeom>
            <a:avLst/>
            <a:gdLst>
              <a:gd name="connsiteX0" fmla="*/ 348953 w 467629"/>
              <a:gd name="connsiteY0" fmla="*/ 447148 h 559639"/>
              <a:gd name="connsiteX1" fmla="*/ 382767 w 467629"/>
              <a:gd name="connsiteY1" fmla="*/ 465056 h 559639"/>
              <a:gd name="connsiteX2" fmla="*/ 397911 w 467629"/>
              <a:gd name="connsiteY2" fmla="*/ 503251 h 559639"/>
              <a:gd name="connsiteX3" fmla="*/ 306090 w 467629"/>
              <a:gd name="connsiteY3" fmla="*/ 548590 h 559639"/>
              <a:gd name="connsiteX4" fmla="*/ 213222 w 467629"/>
              <a:gd name="connsiteY4" fmla="*/ 484772 h 559639"/>
              <a:gd name="connsiteX5" fmla="*/ 189219 w 467629"/>
              <a:gd name="connsiteY5" fmla="*/ 471628 h 559639"/>
              <a:gd name="connsiteX6" fmla="*/ 338 w 467629"/>
              <a:gd name="connsiteY6" fmla="*/ 225502 h 559639"/>
              <a:gd name="connsiteX7" fmla="*/ 215412 w 467629"/>
              <a:gd name="connsiteY7" fmla="*/ 902 h 559639"/>
              <a:gd name="connsiteX8" fmla="*/ 461348 w 467629"/>
              <a:gd name="connsiteY8" fmla="*/ 183020 h 559639"/>
              <a:gd name="connsiteX9" fmla="*/ 360192 w 467629"/>
              <a:gd name="connsiteY9" fmla="*/ 439433 h 559639"/>
              <a:gd name="connsiteX10" fmla="*/ 348953 w 467629"/>
              <a:gd name="connsiteY10" fmla="*/ 447148 h 559639"/>
              <a:gd name="connsiteX11" fmla="*/ 334856 w 467629"/>
              <a:gd name="connsiteY11" fmla="*/ 237503 h 559639"/>
              <a:gd name="connsiteX12" fmla="*/ 314186 w 467629"/>
              <a:gd name="connsiteY12" fmla="*/ 159589 h 559639"/>
              <a:gd name="connsiteX13" fmla="*/ 232367 w 467629"/>
              <a:gd name="connsiteY13" fmla="*/ 111297 h 559639"/>
              <a:gd name="connsiteX14" fmla="*/ 152071 w 467629"/>
              <a:gd name="connsiteY14" fmla="*/ 162065 h 559639"/>
              <a:gd name="connsiteX15" fmla="*/ 152357 w 467629"/>
              <a:gd name="connsiteY15" fmla="*/ 312941 h 559639"/>
              <a:gd name="connsiteX16" fmla="*/ 232367 w 467629"/>
              <a:gd name="connsiteY16" fmla="*/ 364376 h 559639"/>
              <a:gd name="connsiteX17" fmla="*/ 313901 w 467629"/>
              <a:gd name="connsiteY17" fmla="*/ 315513 h 559639"/>
              <a:gd name="connsiteX18" fmla="*/ 334856 w 467629"/>
              <a:gd name="connsiteY18" fmla="*/ 237503 h 55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7629" h="559639">
                <a:moveTo>
                  <a:pt x="348953" y="447148"/>
                </a:moveTo>
                <a:cubicBezTo>
                  <a:pt x="362383" y="454197"/>
                  <a:pt x="372765" y="459245"/>
                  <a:pt x="382767" y="465056"/>
                </a:cubicBezTo>
                <a:cubicBezTo>
                  <a:pt x="397721" y="473723"/>
                  <a:pt x="403150" y="485629"/>
                  <a:pt x="397911" y="503251"/>
                </a:cubicBezTo>
                <a:cubicBezTo>
                  <a:pt x="380290" y="561829"/>
                  <a:pt x="363431" y="570593"/>
                  <a:pt x="306090" y="548590"/>
                </a:cubicBezTo>
                <a:cubicBezTo>
                  <a:pt x="270086" y="534778"/>
                  <a:pt x="239701" y="512776"/>
                  <a:pt x="213222" y="484772"/>
                </a:cubicBezTo>
                <a:cubicBezTo>
                  <a:pt x="207221" y="478390"/>
                  <a:pt x="197886" y="473247"/>
                  <a:pt x="189219" y="471628"/>
                </a:cubicBezTo>
                <a:cubicBezTo>
                  <a:pt x="73680" y="449339"/>
                  <a:pt x="-5853" y="346088"/>
                  <a:pt x="338" y="225502"/>
                </a:cubicBezTo>
                <a:cubicBezTo>
                  <a:pt x="6624" y="103010"/>
                  <a:pt x="94350" y="11380"/>
                  <a:pt x="215412" y="902"/>
                </a:cubicBezTo>
                <a:cubicBezTo>
                  <a:pt x="332570" y="-9194"/>
                  <a:pt x="434678" y="66339"/>
                  <a:pt x="461348" y="183020"/>
                </a:cubicBezTo>
                <a:cubicBezTo>
                  <a:pt x="484017" y="282271"/>
                  <a:pt x="444203" y="383236"/>
                  <a:pt x="360192" y="439433"/>
                </a:cubicBezTo>
                <a:cubicBezTo>
                  <a:pt x="357525" y="441338"/>
                  <a:pt x="354763" y="443243"/>
                  <a:pt x="348953" y="447148"/>
                </a:cubicBezTo>
                <a:close/>
                <a:moveTo>
                  <a:pt x="334856" y="237503"/>
                </a:moveTo>
                <a:cubicBezTo>
                  <a:pt x="327998" y="210738"/>
                  <a:pt x="324283" y="183877"/>
                  <a:pt x="314186" y="159589"/>
                </a:cubicBezTo>
                <a:cubicBezTo>
                  <a:pt x="299709" y="124727"/>
                  <a:pt x="269324" y="110916"/>
                  <a:pt x="232367" y="111297"/>
                </a:cubicBezTo>
                <a:cubicBezTo>
                  <a:pt x="195219" y="111678"/>
                  <a:pt x="166168" y="126918"/>
                  <a:pt x="152071" y="162065"/>
                </a:cubicBezTo>
                <a:cubicBezTo>
                  <a:pt x="131973" y="211976"/>
                  <a:pt x="131688" y="263030"/>
                  <a:pt x="152357" y="312941"/>
                </a:cubicBezTo>
                <a:cubicBezTo>
                  <a:pt x="166835" y="347707"/>
                  <a:pt x="195124" y="363805"/>
                  <a:pt x="232367" y="364376"/>
                </a:cubicBezTo>
                <a:cubicBezTo>
                  <a:pt x="269610" y="364948"/>
                  <a:pt x="299327" y="349994"/>
                  <a:pt x="313901" y="315513"/>
                </a:cubicBezTo>
                <a:cubicBezTo>
                  <a:pt x="324093" y="291415"/>
                  <a:pt x="327807" y="264364"/>
                  <a:pt x="334856" y="237503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" name="Gráfico 2">
            <a:extLst>
              <a:ext uri="{FF2B5EF4-FFF2-40B4-BE49-F238E27FC236}">
                <a16:creationId xmlns:a16="http://schemas.microsoft.com/office/drawing/2014/main" id="{5DDA6EA4-9CB2-43CE-97A3-A62B7E3F8055}"/>
              </a:ext>
            </a:extLst>
          </p:cNvPr>
          <p:cNvSpPr/>
          <p:nvPr/>
        </p:nvSpPr>
        <p:spPr>
          <a:xfrm>
            <a:off x="4379826" y="495440"/>
            <a:ext cx="618150" cy="675998"/>
          </a:xfrm>
          <a:custGeom>
            <a:avLst/>
            <a:gdLst>
              <a:gd name="connsiteX0" fmla="*/ 85 w 417135"/>
              <a:gd name="connsiteY0" fmla="*/ 226956 h 456172"/>
              <a:gd name="connsiteX1" fmla="*/ 85 w 417135"/>
              <a:gd name="connsiteY1" fmla="*/ 40933 h 456172"/>
              <a:gd name="connsiteX2" fmla="*/ 39232 w 417135"/>
              <a:gd name="connsiteY2" fmla="*/ 261 h 456172"/>
              <a:gd name="connsiteX3" fmla="*/ 224875 w 417135"/>
              <a:gd name="connsiteY3" fmla="*/ 4548 h 456172"/>
              <a:gd name="connsiteX4" fmla="*/ 416803 w 417135"/>
              <a:gd name="connsiteY4" fmla="*/ 237148 h 456172"/>
              <a:gd name="connsiteX5" fmla="*/ 202396 w 417135"/>
              <a:gd name="connsiteY5" fmla="*/ 454985 h 456172"/>
              <a:gd name="connsiteX6" fmla="*/ 34946 w 417135"/>
              <a:gd name="connsiteY6" fmla="*/ 455461 h 456172"/>
              <a:gd name="connsiteX7" fmla="*/ 85 w 417135"/>
              <a:gd name="connsiteY7" fmla="*/ 419171 h 456172"/>
              <a:gd name="connsiteX8" fmla="*/ 85 w 417135"/>
              <a:gd name="connsiteY8" fmla="*/ 226956 h 456172"/>
              <a:gd name="connsiteX9" fmla="*/ 122290 w 417135"/>
              <a:gd name="connsiteY9" fmla="*/ 359735 h 456172"/>
              <a:gd name="connsiteX10" fmla="*/ 264880 w 417135"/>
              <a:gd name="connsiteY10" fmla="*/ 312205 h 456172"/>
              <a:gd name="connsiteX11" fmla="*/ 260022 w 417135"/>
              <a:gd name="connsiteY11" fmla="*/ 135231 h 456172"/>
              <a:gd name="connsiteX12" fmla="*/ 122386 w 417135"/>
              <a:gd name="connsiteY12" fmla="*/ 96178 h 456172"/>
              <a:gd name="connsiteX13" fmla="*/ 122290 w 417135"/>
              <a:gd name="connsiteY13" fmla="*/ 359735 h 4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7135" h="456172">
                <a:moveTo>
                  <a:pt x="85" y="226956"/>
                </a:moveTo>
                <a:cubicBezTo>
                  <a:pt x="85" y="164949"/>
                  <a:pt x="-11" y="102941"/>
                  <a:pt x="85" y="40933"/>
                </a:cubicBezTo>
                <a:cubicBezTo>
                  <a:pt x="180" y="11310"/>
                  <a:pt x="10562" y="-24"/>
                  <a:pt x="39232" y="261"/>
                </a:cubicBezTo>
                <a:cubicBezTo>
                  <a:pt x="101145" y="928"/>
                  <a:pt x="163629" y="-2501"/>
                  <a:pt x="224875" y="4548"/>
                </a:cubicBezTo>
                <a:cubicBezTo>
                  <a:pt x="342127" y="18073"/>
                  <a:pt x="422994" y="119514"/>
                  <a:pt x="416803" y="237148"/>
                </a:cubicBezTo>
                <a:cubicBezTo>
                  <a:pt x="410326" y="358878"/>
                  <a:pt x="321173" y="450413"/>
                  <a:pt x="202396" y="454985"/>
                </a:cubicBezTo>
                <a:cubicBezTo>
                  <a:pt x="146674" y="457080"/>
                  <a:pt x="90763" y="455842"/>
                  <a:pt x="34946" y="455461"/>
                </a:cubicBezTo>
                <a:cubicBezTo>
                  <a:pt x="11038" y="455271"/>
                  <a:pt x="180" y="443650"/>
                  <a:pt x="85" y="419171"/>
                </a:cubicBezTo>
                <a:cubicBezTo>
                  <a:pt x="-106" y="355163"/>
                  <a:pt x="85" y="291060"/>
                  <a:pt x="85" y="226956"/>
                </a:cubicBezTo>
                <a:close/>
                <a:moveTo>
                  <a:pt x="122290" y="359735"/>
                </a:moveTo>
                <a:cubicBezTo>
                  <a:pt x="177154" y="361545"/>
                  <a:pt x="234114" y="370689"/>
                  <a:pt x="264880" y="312205"/>
                </a:cubicBezTo>
                <a:cubicBezTo>
                  <a:pt x="295741" y="253531"/>
                  <a:pt x="296693" y="191904"/>
                  <a:pt x="260022" y="135231"/>
                </a:cubicBezTo>
                <a:cubicBezTo>
                  <a:pt x="227065" y="84367"/>
                  <a:pt x="173249" y="94940"/>
                  <a:pt x="122386" y="96178"/>
                </a:cubicBezTo>
                <a:cubicBezTo>
                  <a:pt x="122290" y="184380"/>
                  <a:pt x="122290" y="270962"/>
                  <a:pt x="122290" y="35973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" name="Gráfico 2">
            <a:extLst>
              <a:ext uri="{FF2B5EF4-FFF2-40B4-BE49-F238E27FC236}">
                <a16:creationId xmlns:a16="http://schemas.microsoft.com/office/drawing/2014/main" id="{F496388B-921F-4C84-8660-96E95EF0DC94}"/>
              </a:ext>
            </a:extLst>
          </p:cNvPr>
          <p:cNvSpPr/>
          <p:nvPr/>
        </p:nvSpPr>
        <p:spPr>
          <a:xfrm>
            <a:off x="6529328" y="2785981"/>
            <a:ext cx="539549" cy="676388"/>
          </a:xfrm>
          <a:custGeom>
            <a:avLst/>
            <a:gdLst>
              <a:gd name="connsiteX0" fmla="*/ 122057 w 364094"/>
              <a:gd name="connsiteY0" fmla="*/ 99734 h 456435"/>
              <a:gd name="connsiteX1" fmla="*/ 46239 w 364094"/>
              <a:gd name="connsiteY1" fmla="*/ 99734 h 456435"/>
              <a:gd name="connsiteX2" fmla="*/ 42 w 364094"/>
              <a:gd name="connsiteY2" fmla="*/ 52681 h 456435"/>
              <a:gd name="connsiteX3" fmla="*/ 42 w 364094"/>
              <a:gd name="connsiteY3" fmla="*/ 40298 h 456435"/>
              <a:gd name="connsiteX4" fmla="*/ 40714 w 364094"/>
              <a:gd name="connsiteY4" fmla="*/ 198 h 456435"/>
              <a:gd name="connsiteX5" fmla="*/ 181303 w 364094"/>
              <a:gd name="connsiteY5" fmla="*/ 103 h 456435"/>
              <a:gd name="connsiteX6" fmla="*/ 323988 w 364094"/>
              <a:gd name="connsiteY6" fmla="*/ 198 h 456435"/>
              <a:gd name="connsiteX7" fmla="*/ 363993 w 364094"/>
              <a:gd name="connsiteY7" fmla="*/ 40203 h 456435"/>
              <a:gd name="connsiteX8" fmla="*/ 304271 w 364094"/>
              <a:gd name="connsiteY8" fmla="*/ 99830 h 456435"/>
              <a:gd name="connsiteX9" fmla="*/ 243215 w 364094"/>
              <a:gd name="connsiteY9" fmla="*/ 99830 h 456435"/>
              <a:gd name="connsiteX10" fmla="*/ 243215 w 364094"/>
              <a:gd name="connsiteY10" fmla="*/ 186602 h 456435"/>
              <a:gd name="connsiteX11" fmla="*/ 243215 w 364094"/>
              <a:gd name="connsiteY11" fmla="*/ 414059 h 456435"/>
              <a:gd name="connsiteX12" fmla="*/ 201115 w 364094"/>
              <a:gd name="connsiteY12" fmla="*/ 456255 h 456435"/>
              <a:gd name="connsiteX13" fmla="*/ 161872 w 364094"/>
              <a:gd name="connsiteY13" fmla="*/ 456255 h 456435"/>
              <a:gd name="connsiteX14" fmla="*/ 122153 w 364094"/>
              <a:gd name="connsiteY14" fmla="*/ 415869 h 456435"/>
              <a:gd name="connsiteX15" fmla="*/ 122057 w 364094"/>
              <a:gd name="connsiteY15" fmla="*/ 120213 h 456435"/>
              <a:gd name="connsiteX16" fmla="*/ 122057 w 364094"/>
              <a:gd name="connsiteY16" fmla="*/ 99734 h 4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094" h="456435">
                <a:moveTo>
                  <a:pt x="122057" y="99734"/>
                </a:moveTo>
                <a:cubicBezTo>
                  <a:pt x="95483" y="99734"/>
                  <a:pt x="70908" y="99830"/>
                  <a:pt x="46239" y="99734"/>
                </a:cubicBezTo>
                <a:cubicBezTo>
                  <a:pt x="9663" y="99544"/>
                  <a:pt x="233" y="89924"/>
                  <a:pt x="42" y="52681"/>
                </a:cubicBezTo>
                <a:cubicBezTo>
                  <a:pt x="42" y="48585"/>
                  <a:pt x="-53" y="44394"/>
                  <a:pt x="42" y="40298"/>
                </a:cubicBezTo>
                <a:cubicBezTo>
                  <a:pt x="1281" y="11152"/>
                  <a:pt x="11663" y="389"/>
                  <a:pt x="40714" y="198"/>
                </a:cubicBezTo>
                <a:cubicBezTo>
                  <a:pt x="87577" y="-183"/>
                  <a:pt x="134440" y="103"/>
                  <a:pt x="181303" y="103"/>
                </a:cubicBezTo>
                <a:cubicBezTo>
                  <a:pt x="228833" y="103"/>
                  <a:pt x="276458" y="-88"/>
                  <a:pt x="323988" y="198"/>
                </a:cubicBezTo>
                <a:cubicBezTo>
                  <a:pt x="353515" y="389"/>
                  <a:pt x="363421" y="10771"/>
                  <a:pt x="363993" y="40203"/>
                </a:cubicBezTo>
                <a:cubicBezTo>
                  <a:pt x="364945" y="95162"/>
                  <a:pt x="360278" y="99830"/>
                  <a:pt x="304271" y="99830"/>
                </a:cubicBezTo>
                <a:cubicBezTo>
                  <a:pt x="284459" y="99830"/>
                  <a:pt x="264742" y="99830"/>
                  <a:pt x="243215" y="99830"/>
                </a:cubicBezTo>
                <a:cubicBezTo>
                  <a:pt x="243215" y="130405"/>
                  <a:pt x="243215" y="158504"/>
                  <a:pt x="243215" y="186602"/>
                </a:cubicBezTo>
                <a:cubicBezTo>
                  <a:pt x="243215" y="262421"/>
                  <a:pt x="243311" y="338240"/>
                  <a:pt x="243215" y="414059"/>
                </a:cubicBezTo>
                <a:cubicBezTo>
                  <a:pt x="243215" y="445682"/>
                  <a:pt x="233024" y="455874"/>
                  <a:pt x="201115" y="456255"/>
                </a:cubicBezTo>
                <a:cubicBezTo>
                  <a:pt x="188066" y="456446"/>
                  <a:pt x="174921" y="456541"/>
                  <a:pt x="161872" y="456255"/>
                </a:cubicBezTo>
                <a:cubicBezTo>
                  <a:pt x="132535" y="455588"/>
                  <a:pt x="122248" y="445206"/>
                  <a:pt x="122153" y="415869"/>
                </a:cubicBezTo>
                <a:cubicBezTo>
                  <a:pt x="121962" y="317285"/>
                  <a:pt x="122057" y="218702"/>
                  <a:pt x="122057" y="120213"/>
                </a:cubicBezTo>
                <a:cubicBezTo>
                  <a:pt x="122057" y="114689"/>
                  <a:pt x="122057" y="109164"/>
                  <a:pt x="122057" y="9973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" name="Gráfico 2">
            <a:extLst>
              <a:ext uri="{FF2B5EF4-FFF2-40B4-BE49-F238E27FC236}">
                <a16:creationId xmlns:a16="http://schemas.microsoft.com/office/drawing/2014/main" id="{21DCEE9D-E7D4-46C9-A3F2-0A1B3DC11555}"/>
              </a:ext>
            </a:extLst>
          </p:cNvPr>
          <p:cNvSpPr/>
          <p:nvPr/>
        </p:nvSpPr>
        <p:spPr>
          <a:xfrm>
            <a:off x="2289671" y="495824"/>
            <a:ext cx="526652" cy="675523"/>
          </a:xfrm>
          <a:custGeom>
            <a:avLst/>
            <a:gdLst>
              <a:gd name="connsiteX0" fmla="*/ 285930 w 355391"/>
              <a:gd name="connsiteY0" fmla="*/ 224221 h 455851"/>
              <a:gd name="connsiteX1" fmla="*/ 351462 w 355391"/>
              <a:gd name="connsiteY1" fmla="*/ 361667 h 455851"/>
              <a:gd name="connsiteX2" fmla="*/ 281454 w 355391"/>
              <a:gd name="connsiteY2" fmla="*/ 441677 h 455851"/>
              <a:gd name="connsiteX3" fmla="*/ 210873 w 355391"/>
              <a:gd name="connsiteY3" fmla="*/ 454726 h 455851"/>
              <a:gd name="connsiteX4" fmla="*/ 39328 w 355391"/>
              <a:gd name="connsiteY4" fmla="*/ 455393 h 455851"/>
              <a:gd name="connsiteX5" fmla="*/ 180 w 355391"/>
              <a:gd name="connsiteY5" fmla="*/ 416626 h 455851"/>
              <a:gd name="connsiteX6" fmla="*/ 180 w 355391"/>
              <a:gd name="connsiteY6" fmla="*/ 40293 h 455851"/>
              <a:gd name="connsiteX7" fmla="*/ 40281 w 355391"/>
              <a:gd name="connsiteY7" fmla="*/ 2 h 455851"/>
              <a:gd name="connsiteX8" fmla="*/ 217827 w 355391"/>
              <a:gd name="connsiteY8" fmla="*/ 3527 h 455851"/>
              <a:gd name="connsiteX9" fmla="*/ 320697 w 355391"/>
              <a:gd name="connsiteY9" fmla="*/ 76488 h 455851"/>
              <a:gd name="connsiteX10" fmla="*/ 288502 w 355391"/>
              <a:gd name="connsiteY10" fmla="*/ 219458 h 455851"/>
              <a:gd name="connsiteX11" fmla="*/ 285930 w 355391"/>
              <a:gd name="connsiteY11" fmla="*/ 224221 h 455851"/>
              <a:gd name="connsiteX12" fmla="*/ 122196 w 355391"/>
              <a:gd name="connsiteY12" fmla="*/ 377669 h 455851"/>
              <a:gd name="connsiteX13" fmla="*/ 177250 w 355391"/>
              <a:gd name="connsiteY13" fmla="*/ 377573 h 455851"/>
              <a:gd name="connsiteX14" fmla="*/ 234686 w 355391"/>
              <a:gd name="connsiteY14" fmla="*/ 328805 h 455851"/>
              <a:gd name="connsiteX15" fmla="*/ 184108 w 355391"/>
              <a:gd name="connsiteY15" fmla="*/ 265940 h 455851"/>
              <a:gd name="connsiteX16" fmla="*/ 122196 w 355391"/>
              <a:gd name="connsiteY16" fmla="*/ 265559 h 455851"/>
              <a:gd name="connsiteX17" fmla="*/ 122196 w 355391"/>
              <a:gd name="connsiteY17" fmla="*/ 377669 h 455851"/>
              <a:gd name="connsiteX18" fmla="*/ 122196 w 355391"/>
              <a:gd name="connsiteY18" fmla="*/ 191074 h 455851"/>
              <a:gd name="connsiteX19" fmla="*/ 212683 w 355391"/>
              <a:gd name="connsiteY19" fmla="*/ 166595 h 455851"/>
              <a:gd name="connsiteX20" fmla="*/ 211159 w 355391"/>
              <a:gd name="connsiteY20" fmla="*/ 98110 h 455851"/>
              <a:gd name="connsiteX21" fmla="*/ 122291 w 355391"/>
              <a:gd name="connsiteY21" fmla="*/ 78774 h 455851"/>
              <a:gd name="connsiteX22" fmla="*/ 122196 w 355391"/>
              <a:gd name="connsiteY22" fmla="*/ 191074 h 4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5391" h="455851">
                <a:moveTo>
                  <a:pt x="285930" y="224221"/>
                </a:moveTo>
                <a:cubicBezTo>
                  <a:pt x="345652" y="258035"/>
                  <a:pt x="364512" y="297944"/>
                  <a:pt x="351462" y="361667"/>
                </a:cubicBezTo>
                <a:cubicBezTo>
                  <a:pt x="343271" y="401576"/>
                  <a:pt x="319077" y="428818"/>
                  <a:pt x="281454" y="441677"/>
                </a:cubicBezTo>
                <a:cubicBezTo>
                  <a:pt x="258975" y="449297"/>
                  <a:pt x="234591" y="453964"/>
                  <a:pt x="210873" y="454726"/>
                </a:cubicBezTo>
                <a:cubicBezTo>
                  <a:pt x="153723" y="456631"/>
                  <a:pt x="96478" y="455583"/>
                  <a:pt x="39328" y="455393"/>
                </a:cubicBezTo>
                <a:cubicBezTo>
                  <a:pt x="11420" y="455297"/>
                  <a:pt x="276" y="444534"/>
                  <a:pt x="180" y="416626"/>
                </a:cubicBezTo>
                <a:cubicBezTo>
                  <a:pt x="-105" y="291182"/>
                  <a:pt x="-10" y="165737"/>
                  <a:pt x="180" y="40293"/>
                </a:cubicBezTo>
                <a:cubicBezTo>
                  <a:pt x="276" y="11337"/>
                  <a:pt x="11610" y="-188"/>
                  <a:pt x="40281" y="2"/>
                </a:cubicBezTo>
                <a:cubicBezTo>
                  <a:pt x="99526" y="574"/>
                  <a:pt x="158867" y="-474"/>
                  <a:pt x="217827" y="3527"/>
                </a:cubicBezTo>
                <a:cubicBezTo>
                  <a:pt x="265166" y="6670"/>
                  <a:pt x="306219" y="27434"/>
                  <a:pt x="320697" y="76488"/>
                </a:cubicBezTo>
                <a:cubicBezTo>
                  <a:pt x="336127" y="128590"/>
                  <a:pt x="331365" y="179072"/>
                  <a:pt x="288502" y="219458"/>
                </a:cubicBezTo>
                <a:cubicBezTo>
                  <a:pt x="287645" y="220220"/>
                  <a:pt x="287359" y="221649"/>
                  <a:pt x="285930" y="224221"/>
                </a:cubicBezTo>
                <a:close/>
                <a:moveTo>
                  <a:pt x="122196" y="377669"/>
                </a:moveTo>
                <a:cubicBezTo>
                  <a:pt x="141722" y="377669"/>
                  <a:pt x="159534" y="377859"/>
                  <a:pt x="177250" y="377573"/>
                </a:cubicBezTo>
                <a:cubicBezTo>
                  <a:pt x="212588" y="377002"/>
                  <a:pt x="232686" y="359762"/>
                  <a:pt x="234686" y="328805"/>
                </a:cubicBezTo>
                <a:cubicBezTo>
                  <a:pt x="236877" y="293182"/>
                  <a:pt x="218970" y="269655"/>
                  <a:pt x="184108" y="265940"/>
                </a:cubicBezTo>
                <a:cubicBezTo>
                  <a:pt x="164010" y="263845"/>
                  <a:pt x="143532" y="265559"/>
                  <a:pt x="122196" y="265559"/>
                </a:cubicBezTo>
                <a:cubicBezTo>
                  <a:pt x="122196" y="303088"/>
                  <a:pt x="122196" y="338616"/>
                  <a:pt x="122196" y="377669"/>
                </a:cubicBezTo>
                <a:close/>
                <a:moveTo>
                  <a:pt x="122196" y="191074"/>
                </a:moveTo>
                <a:cubicBezTo>
                  <a:pt x="155438" y="187169"/>
                  <a:pt x="191728" y="202028"/>
                  <a:pt x="212683" y="166595"/>
                </a:cubicBezTo>
                <a:cubicBezTo>
                  <a:pt x="225447" y="144973"/>
                  <a:pt x="227161" y="118779"/>
                  <a:pt x="211159" y="98110"/>
                </a:cubicBezTo>
                <a:cubicBezTo>
                  <a:pt x="188013" y="68297"/>
                  <a:pt x="153819" y="80965"/>
                  <a:pt x="122291" y="78774"/>
                </a:cubicBezTo>
                <a:cubicBezTo>
                  <a:pt x="122196" y="116684"/>
                  <a:pt x="122196" y="152212"/>
                  <a:pt x="122196" y="19107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" name="Gráfico 2">
            <a:extLst>
              <a:ext uri="{FF2B5EF4-FFF2-40B4-BE49-F238E27FC236}">
                <a16:creationId xmlns:a16="http://schemas.microsoft.com/office/drawing/2014/main" id="{95B3D52B-846E-4CA8-B721-70820742CB77}"/>
              </a:ext>
            </a:extLst>
          </p:cNvPr>
          <p:cNvSpPr/>
          <p:nvPr/>
        </p:nvSpPr>
        <p:spPr>
          <a:xfrm>
            <a:off x="4963009" y="1640185"/>
            <a:ext cx="455865" cy="675758"/>
          </a:xfrm>
          <a:custGeom>
            <a:avLst/>
            <a:gdLst>
              <a:gd name="connsiteX0" fmla="*/ 121277 w 307623"/>
              <a:gd name="connsiteY0" fmla="*/ 357534 h 456010"/>
              <a:gd name="connsiteX1" fmla="*/ 265390 w 307623"/>
              <a:gd name="connsiteY1" fmla="*/ 357534 h 456010"/>
              <a:gd name="connsiteX2" fmla="*/ 307491 w 307623"/>
              <a:gd name="connsiteY2" fmla="*/ 399348 h 456010"/>
              <a:gd name="connsiteX3" fmla="*/ 307396 w 307623"/>
              <a:gd name="connsiteY3" fmla="*/ 422113 h 456010"/>
              <a:gd name="connsiteX4" fmla="*/ 275582 w 307623"/>
              <a:gd name="connsiteY4" fmla="*/ 455451 h 456010"/>
              <a:gd name="connsiteX5" fmla="*/ 31456 w 307623"/>
              <a:gd name="connsiteY5" fmla="*/ 455355 h 456010"/>
              <a:gd name="connsiteX6" fmla="*/ 214 w 307623"/>
              <a:gd name="connsiteY6" fmla="*/ 421637 h 456010"/>
              <a:gd name="connsiteX7" fmla="*/ 214 w 307623"/>
              <a:gd name="connsiteY7" fmla="*/ 34731 h 456010"/>
              <a:gd name="connsiteX8" fmla="*/ 32885 w 307623"/>
              <a:gd name="connsiteY8" fmla="*/ 537 h 456010"/>
              <a:gd name="connsiteX9" fmla="*/ 80510 w 307623"/>
              <a:gd name="connsiteY9" fmla="*/ 251 h 456010"/>
              <a:gd name="connsiteX10" fmla="*/ 121277 w 307623"/>
              <a:gd name="connsiteY10" fmla="*/ 41113 h 456010"/>
              <a:gd name="connsiteX11" fmla="*/ 121372 w 307623"/>
              <a:gd name="connsiteY11" fmla="*/ 332864 h 456010"/>
              <a:gd name="connsiteX12" fmla="*/ 121277 w 307623"/>
              <a:gd name="connsiteY12" fmla="*/ 357534 h 45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623" h="456010">
                <a:moveTo>
                  <a:pt x="121277" y="357534"/>
                </a:moveTo>
                <a:cubicBezTo>
                  <a:pt x="171664" y="357534"/>
                  <a:pt x="218527" y="357438"/>
                  <a:pt x="265390" y="357534"/>
                </a:cubicBezTo>
                <a:cubicBezTo>
                  <a:pt x="297585" y="357629"/>
                  <a:pt x="307205" y="367344"/>
                  <a:pt x="307491" y="399348"/>
                </a:cubicBezTo>
                <a:cubicBezTo>
                  <a:pt x="307586" y="406968"/>
                  <a:pt x="307776" y="414493"/>
                  <a:pt x="307396" y="422113"/>
                </a:cubicBezTo>
                <a:cubicBezTo>
                  <a:pt x="306253" y="442878"/>
                  <a:pt x="296156" y="455260"/>
                  <a:pt x="275582" y="455451"/>
                </a:cubicBezTo>
                <a:cubicBezTo>
                  <a:pt x="194239" y="456213"/>
                  <a:pt x="112800" y="456213"/>
                  <a:pt x="31456" y="455355"/>
                </a:cubicBezTo>
                <a:cubicBezTo>
                  <a:pt x="10978" y="455165"/>
                  <a:pt x="214" y="442401"/>
                  <a:pt x="214" y="421637"/>
                </a:cubicBezTo>
                <a:cubicBezTo>
                  <a:pt x="-71" y="292668"/>
                  <a:pt x="-71" y="163700"/>
                  <a:pt x="214" y="34731"/>
                </a:cubicBezTo>
                <a:cubicBezTo>
                  <a:pt x="214" y="12538"/>
                  <a:pt x="11073" y="1584"/>
                  <a:pt x="32885" y="537"/>
                </a:cubicBezTo>
                <a:cubicBezTo>
                  <a:pt x="48697" y="-321"/>
                  <a:pt x="64603" y="60"/>
                  <a:pt x="80510" y="251"/>
                </a:cubicBezTo>
                <a:cubicBezTo>
                  <a:pt x="111657" y="632"/>
                  <a:pt x="121277" y="10062"/>
                  <a:pt x="121277" y="41113"/>
                </a:cubicBezTo>
                <a:cubicBezTo>
                  <a:pt x="121467" y="138363"/>
                  <a:pt x="121372" y="235614"/>
                  <a:pt x="121372" y="332864"/>
                </a:cubicBezTo>
                <a:cubicBezTo>
                  <a:pt x="121277" y="340198"/>
                  <a:pt x="121277" y="347723"/>
                  <a:pt x="121277" y="35753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" name="Gráfico 2">
            <a:extLst>
              <a:ext uri="{FF2B5EF4-FFF2-40B4-BE49-F238E27FC236}">
                <a16:creationId xmlns:a16="http://schemas.microsoft.com/office/drawing/2014/main" id="{275F97E6-8C99-4EF2-8A9F-F33E85728B99}"/>
              </a:ext>
            </a:extLst>
          </p:cNvPr>
          <p:cNvSpPr/>
          <p:nvPr/>
        </p:nvSpPr>
        <p:spPr>
          <a:xfrm>
            <a:off x="2375845" y="2786720"/>
            <a:ext cx="532809" cy="675878"/>
          </a:xfrm>
          <a:custGeom>
            <a:avLst/>
            <a:gdLst>
              <a:gd name="connsiteX0" fmla="*/ 122623 w 359546"/>
              <a:gd name="connsiteY0" fmla="*/ 308118 h 456091"/>
              <a:gd name="connsiteX1" fmla="*/ 122623 w 359546"/>
              <a:gd name="connsiteY1" fmla="*/ 412798 h 456091"/>
              <a:gd name="connsiteX2" fmla="*/ 80713 w 359546"/>
              <a:gd name="connsiteY2" fmla="*/ 455756 h 456091"/>
              <a:gd name="connsiteX3" fmla="*/ 35184 w 359546"/>
              <a:gd name="connsiteY3" fmla="*/ 455565 h 456091"/>
              <a:gd name="connsiteX4" fmla="*/ 322 w 359546"/>
              <a:gd name="connsiteY4" fmla="*/ 420513 h 456091"/>
              <a:gd name="connsiteX5" fmla="*/ 322 w 359546"/>
              <a:gd name="connsiteY5" fmla="*/ 35798 h 456091"/>
              <a:gd name="connsiteX6" fmla="*/ 30326 w 359546"/>
              <a:gd name="connsiteY6" fmla="*/ 651 h 456091"/>
              <a:gd name="connsiteX7" fmla="*/ 232637 w 359546"/>
              <a:gd name="connsiteY7" fmla="*/ 5033 h 456091"/>
              <a:gd name="connsiteX8" fmla="*/ 357415 w 359546"/>
              <a:gd name="connsiteY8" fmla="*/ 177530 h 456091"/>
              <a:gd name="connsiteX9" fmla="*/ 214540 w 359546"/>
              <a:gd name="connsiteY9" fmla="*/ 307833 h 456091"/>
              <a:gd name="connsiteX10" fmla="*/ 122623 w 359546"/>
              <a:gd name="connsiteY10" fmla="*/ 308118 h 456091"/>
              <a:gd name="connsiteX11" fmla="*/ 122909 w 359546"/>
              <a:gd name="connsiteY11" fmla="*/ 225727 h 456091"/>
              <a:gd name="connsiteX12" fmla="*/ 194728 w 359546"/>
              <a:gd name="connsiteY12" fmla="*/ 221060 h 456091"/>
              <a:gd name="connsiteX13" fmla="*/ 238162 w 359546"/>
              <a:gd name="connsiteY13" fmla="*/ 175340 h 456091"/>
              <a:gd name="connsiteX14" fmla="*/ 215873 w 359546"/>
              <a:gd name="connsiteY14" fmla="*/ 94949 h 456091"/>
              <a:gd name="connsiteX15" fmla="*/ 204729 w 359546"/>
              <a:gd name="connsiteY15" fmla="*/ 89900 h 456091"/>
              <a:gd name="connsiteX16" fmla="*/ 123004 w 359546"/>
              <a:gd name="connsiteY16" fmla="*/ 83138 h 456091"/>
              <a:gd name="connsiteX17" fmla="*/ 122909 w 359546"/>
              <a:gd name="connsiteY17" fmla="*/ 225727 h 45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546" h="456091">
                <a:moveTo>
                  <a:pt x="122623" y="308118"/>
                </a:moveTo>
                <a:cubicBezTo>
                  <a:pt x="122623" y="345456"/>
                  <a:pt x="122719" y="379175"/>
                  <a:pt x="122623" y="412798"/>
                </a:cubicBezTo>
                <a:cubicBezTo>
                  <a:pt x="122433" y="444516"/>
                  <a:pt x="112051" y="455184"/>
                  <a:pt x="80713" y="455756"/>
                </a:cubicBezTo>
                <a:cubicBezTo>
                  <a:pt x="65569" y="456041"/>
                  <a:pt x="50329" y="456422"/>
                  <a:pt x="35184" y="455565"/>
                </a:cubicBezTo>
                <a:cubicBezTo>
                  <a:pt x="12133" y="454232"/>
                  <a:pt x="418" y="443278"/>
                  <a:pt x="322" y="420513"/>
                </a:cubicBezTo>
                <a:cubicBezTo>
                  <a:pt x="-154" y="292307"/>
                  <a:pt x="-59" y="164005"/>
                  <a:pt x="322" y="35798"/>
                </a:cubicBezTo>
                <a:cubicBezTo>
                  <a:pt x="418" y="13986"/>
                  <a:pt x="10609" y="651"/>
                  <a:pt x="30326" y="651"/>
                </a:cubicBezTo>
                <a:cubicBezTo>
                  <a:pt x="97858" y="651"/>
                  <a:pt x="165867" y="-2492"/>
                  <a:pt x="232637" y="5033"/>
                </a:cubicBezTo>
                <a:cubicBezTo>
                  <a:pt x="337984" y="17034"/>
                  <a:pt x="368464" y="83233"/>
                  <a:pt x="357415" y="177530"/>
                </a:cubicBezTo>
                <a:cubicBezTo>
                  <a:pt x="347985" y="257731"/>
                  <a:pt x="296550" y="303356"/>
                  <a:pt x="214540" y="307833"/>
                </a:cubicBezTo>
                <a:cubicBezTo>
                  <a:pt x="185012" y="309452"/>
                  <a:pt x="155389" y="308118"/>
                  <a:pt x="122623" y="308118"/>
                </a:cubicBezTo>
                <a:close/>
                <a:moveTo>
                  <a:pt x="122909" y="225727"/>
                </a:moveTo>
                <a:cubicBezTo>
                  <a:pt x="148531" y="224203"/>
                  <a:pt x="171868" y="224108"/>
                  <a:pt x="194728" y="221060"/>
                </a:cubicBezTo>
                <a:cubicBezTo>
                  <a:pt x="219112" y="217726"/>
                  <a:pt x="235209" y="201152"/>
                  <a:pt x="238162" y="175340"/>
                </a:cubicBezTo>
                <a:cubicBezTo>
                  <a:pt x="241495" y="146098"/>
                  <a:pt x="245591" y="115427"/>
                  <a:pt x="215873" y="94949"/>
                </a:cubicBezTo>
                <a:cubicBezTo>
                  <a:pt x="212539" y="92663"/>
                  <a:pt x="208539" y="90281"/>
                  <a:pt x="204729" y="89900"/>
                </a:cubicBezTo>
                <a:cubicBezTo>
                  <a:pt x="177773" y="87424"/>
                  <a:pt x="150817" y="85424"/>
                  <a:pt x="123004" y="83138"/>
                </a:cubicBezTo>
                <a:cubicBezTo>
                  <a:pt x="122909" y="132287"/>
                  <a:pt x="122909" y="176864"/>
                  <a:pt x="122909" y="225727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" name="Gráfico 2">
            <a:extLst>
              <a:ext uri="{FF2B5EF4-FFF2-40B4-BE49-F238E27FC236}">
                <a16:creationId xmlns:a16="http://schemas.microsoft.com/office/drawing/2014/main" id="{F15D0210-0FCD-4C9F-9364-2C4738F7EBE8}"/>
              </a:ext>
            </a:extLst>
          </p:cNvPr>
          <p:cNvSpPr/>
          <p:nvPr/>
        </p:nvSpPr>
        <p:spPr>
          <a:xfrm>
            <a:off x="1183741" y="2771873"/>
            <a:ext cx="690931" cy="704766"/>
          </a:xfrm>
          <a:custGeom>
            <a:avLst/>
            <a:gdLst>
              <a:gd name="connsiteX0" fmla="*/ 466250 w 466249"/>
              <a:gd name="connsiteY0" fmla="*/ 237270 h 475585"/>
              <a:gd name="connsiteX1" fmla="*/ 233554 w 466249"/>
              <a:gd name="connsiteY1" fmla="*/ 475586 h 475585"/>
              <a:gd name="connsiteX2" fmla="*/ 1 w 466249"/>
              <a:gd name="connsiteY2" fmla="*/ 236127 h 475585"/>
              <a:gd name="connsiteX3" fmla="*/ 234602 w 466249"/>
              <a:gd name="connsiteY3" fmla="*/ 2 h 475585"/>
              <a:gd name="connsiteX4" fmla="*/ 466250 w 466249"/>
              <a:gd name="connsiteY4" fmla="*/ 237270 h 475585"/>
              <a:gd name="connsiteX5" fmla="*/ 332900 w 466249"/>
              <a:gd name="connsiteY5" fmla="*/ 238223 h 475585"/>
              <a:gd name="connsiteX6" fmla="*/ 315374 w 466249"/>
              <a:gd name="connsiteY6" fmla="*/ 163547 h 475585"/>
              <a:gd name="connsiteX7" fmla="*/ 232125 w 466249"/>
              <a:gd name="connsiteY7" fmla="*/ 110969 h 475585"/>
              <a:gd name="connsiteX8" fmla="*/ 149639 w 466249"/>
              <a:gd name="connsiteY8" fmla="*/ 164785 h 475585"/>
              <a:gd name="connsiteX9" fmla="*/ 150115 w 466249"/>
              <a:gd name="connsiteY9" fmla="*/ 310136 h 475585"/>
              <a:gd name="connsiteX10" fmla="*/ 230697 w 466249"/>
              <a:gd name="connsiteY10" fmla="*/ 364048 h 475585"/>
              <a:gd name="connsiteX11" fmla="*/ 314517 w 466249"/>
              <a:gd name="connsiteY11" fmla="*/ 312232 h 475585"/>
              <a:gd name="connsiteX12" fmla="*/ 332900 w 466249"/>
              <a:gd name="connsiteY12" fmla="*/ 238223 h 4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9" h="475585">
                <a:moveTo>
                  <a:pt x="466250" y="237270"/>
                </a:moveTo>
                <a:cubicBezTo>
                  <a:pt x="466059" y="372621"/>
                  <a:pt x="365571" y="475490"/>
                  <a:pt x="233554" y="475586"/>
                </a:cubicBezTo>
                <a:cubicBezTo>
                  <a:pt x="100204" y="475586"/>
                  <a:pt x="-380" y="372621"/>
                  <a:pt x="1" y="236127"/>
                </a:cubicBezTo>
                <a:cubicBezTo>
                  <a:pt x="382" y="101253"/>
                  <a:pt x="101538" y="-569"/>
                  <a:pt x="234602" y="2"/>
                </a:cubicBezTo>
                <a:cubicBezTo>
                  <a:pt x="366142" y="574"/>
                  <a:pt x="466345" y="103253"/>
                  <a:pt x="466250" y="237270"/>
                </a:cubicBezTo>
                <a:close/>
                <a:moveTo>
                  <a:pt x="332900" y="238223"/>
                </a:moveTo>
                <a:cubicBezTo>
                  <a:pt x="327090" y="212505"/>
                  <a:pt x="324232" y="186883"/>
                  <a:pt x="315374" y="163547"/>
                </a:cubicBezTo>
                <a:cubicBezTo>
                  <a:pt x="301372" y="126590"/>
                  <a:pt x="270987" y="110778"/>
                  <a:pt x="232125" y="110969"/>
                </a:cubicBezTo>
                <a:cubicBezTo>
                  <a:pt x="193168" y="111159"/>
                  <a:pt x="163831" y="127828"/>
                  <a:pt x="149639" y="164785"/>
                </a:cubicBezTo>
                <a:cubicBezTo>
                  <a:pt x="131160" y="212981"/>
                  <a:pt x="131351" y="262226"/>
                  <a:pt x="150115" y="310136"/>
                </a:cubicBezTo>
                <a:cubicBezTo>
                  <a:pt x="164117" y="345665"/>
                  <a:pt x="192406" y="363286"/>
                  <a:pt x="230697" y="364048"/>
                </a:cubicBezTo>
                <a:cubicBezTo>
                  <a:pt x="269749" y="364810"/>
                  <a:pt x="299943" y="348617"/>
                  <a:pt x="314517" y="312232"/>
                </a:cubicBezTo>
                <a:cubicBezTo>
                  <a:pt x="323851" y="289181"/>
                  <a:pt x="326899" y="263464"/>
                  <a:pt x="332900" y="238223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" name="Gráfico 2">
            <a:extLst>
              <a:ext uri="{FF2B5EF4-FFF2-40B4-BE49-F238E27FC236}">
                <a16:creationId xmlns:a16="http://schemas.microsoft.com/office/drawing/2014/main" id="{C27C36BC-2B54-4813-91FB-9CFE897813CB}"/>
              </a:ext>
            </a:extLst>
          </p:cNvPr>
          <p:cNvSpPr/>
          <p:nvPr/>
        </p:nvSpPr>
        <p:spPr>
          <a:xfrm>
            <a:off x="3118263" y="1640007"/>
            <a:ext cx="295515" cy="689934"/>
          </a:xfrm>
          <a:custGeom>
            <a:avLst/>
            <a:gdLst>
              <a:gd name="connsiteX0" fmla="*/ 197798 w 199417"/>
              <a:gd name="connsiteY0" fmla="*/ 196014 h 465576"/>
              <a:gd name="connsiteX1" fmla="*/ 197322 w 199417"/>
              <a:gd name="connsiteY1" fmla="*/ 357177 h 465576"/>
              <a:gd name="connsiteX2" fmla="*/ 80831 w 199417"/>
              <a:gd name="connsiteY2" fmla="*/ 465572 h 465576"/>
              <a:gd name="connsiteX3" fmla="*/ 37683 w 199417"/>
              <a:gd name="connsiteY3" fmla="*/ 462048 h 465576"/>
              <a:gd name="connsiteX4" fmla="*/ 59 w 199417"/>
              <a:gd name="connsiteY4" fmla="*/ 419376 h 465576"/>
              <a:gd name="connsiteX5" fmla="*/ 3107 w 199417"/>
              <a:gd name="connsiteY5" fmla="*/ 368036 h 465576"/>
              <a:gd name="connsiteX6" fmla="*/ 20823 w 199417"/>
              <a:gd name="connsiteY6" fmla="*/ 353748 h 465576"/>
              <a:gd name="connsiteX7" fmla="*/ 37206 w 199417"/>
              <a:gd name="connsiteY7" fmla="*/ 353463 h 465576"/>
              <a:gd name="connsiteX8" fmla="*/ 77973 w 199417"/>
              <a:gd name="connsiteY8" fmla="*/ 312600 h 465576"/>
              <a:gd name="connsiteX9" fmla="*/ 78355 w 199417"/>
              <a:gd name="connsiteY9" fmla="*/ 159629 h 465576"/>
              <a:gd name="connsiteX10" fmla="*/ 78450 w 199417"/>
              <a:gd name="connsiteY10" fmla="*/ 41805 h 465576"/>
              <a:gd name="connsiteX11" fmla="*/ 119122 w 199417"/>
              <a:gd name="connsiteY11" fmla="*/ 180 h 465576"/>
              <a:gd name="connsiteX12" fmla="*/ 160460 w 199417"/>
              <a:gd name="connsiteY12" fmla="*/ 180 h 465576"/>
              <a:gd name="connsiteX13" fmla="*/ 199417 w 199417"/>
              <a:gd name="connsiteY13" fmla="*/ 38852 h 465576"/>
              <a:gd name="connsiteX14" fmla="*/ 199417 w 199417"/>
              <a:gd name="connsiteY14" fmla="*/ 40947 h 465576"/>
              <a:gd name="connsiteX15" fmla="*/ 199417 w 199417"/>
              <a:gd name="connsiteY15" fmla="*/ 196014 h 465576"/>
              <a:gd name="connsiteX16" fmla="*/ 197798 w 199417"/>
              <a:gd name="connsiteY16" fmla="*/ 196014 h 46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417" h="465576">
                <a:moveTo>
                  <a:pt x="197798" y="196014"/>
                </a:moveTo>
                <a:cubicBezTo>
                  <a:pt x="197798" y="249735"/>
                  <a:pt x="199893" y="303552"/>
                  <a:pt x="197322" y="357177"/>
                </a:cubicBezTo>
                <a:cubicBezTo>
                  <a:pt x="193702" y="432996"/>
                  <a:pt x="156555" y="466048"/>
                  <a:pt x="80831" y="465572"/>
                </a:cubicBezTo>
                <a:cubicBezTo>
                  <a:pt x="66448" y="465477"/>
                  <a:pt x="51875" y="464238"/>
                  <a:pt x="37683" y="462048"/>
                </a:cubicBezTo>
                <a:cubicBezTo>
                  <a:pt x="10727" y="457952"/>
                  <a:pt x="250" y="446236"/>
                  <a:pt x="59" y="419376"/>
                </a:cubicBezTo>
                <a:cubicBezTo>
                  <a:pt x="-132" y="402231"/>
                  <a:pt x="-36" y="384800"/>
                  <a:pt x="3107" y="368036"/>
                </a:cubicBezTo>
                <a:cubicBezTo>
                  <a:pt x="4155" y="362226"/>
                  <a:pt x="13965" y="357082"/>
                  <a:pt x="20823" y="353748"/>
                </a:cubicBezTo>
                <a:cubicBezTo>
                  <a:pt x="25300" y="351653"/>
                  <a:pt x="31682" y="353653"/>
                  <a:pt x="37206" y="353463"/>
                </a:cubicBezTo>
                <a:cubicBezTo>
                  <a:pt x="65305" y="352320"/>
                  <a:pt x="77592" y="340890"/>
                  <a:pt x="77973" y="312600"/>
                </a:cubicBezTo>
                <a:cubicBezTo>
                  <a:pt x="78735" y="261642"/>
                  <a:pt x="78355" y="210588"/>
                  <a:pt x="78355" y="159629"/>
                </a:cubicBezTo>
                <a:cubicBezTo>
                  <a:pt x="78355" y="120386"/>
                  <a:pt x="78164" y="81048"/>
                  <a:pt x="78450" y="41805"/>
                </a:cubicBezTo>
                <a:cubicBezTo>
                  <a:pt x="78640" y="11039"/>
                  <a:pt x="89022" y="657"/>
                  <a:pt x="119122" y="180"/>
                </a:cubicBezTo>
                <a:cubicBezTo>
                  <a:pt x="132933" y="-10"/>
                  <a:pt x="146649" y="-105"/>
                  <a:pt x="160460" y="180"/>
                </a:cubicBezTo>
                <a:cubicBezTo>
                  <a:pt x="189035" y="752"/>
                  <a:pt x="198751" y="10467"/>
                  <a:pt x="199417" y="38852"/>
                </a:cubicBezTo>
                <a:cubicBezTo>
                  <a:pt x="199417" y="39519"/>
                  <a:pt x="199417" y="40185"/>
                  <a:pt x="199417" y="40947"/>
                </a:cubicBezTo>
                <a:cubicBezTo>
                  <a:pt x="199417" y="92668"/>
                  <a:pt x="199417" y="144294"/>
                  <a:pt x="199417" y="196014"/>
                </a:cubicBezTo>
                <a:cubicBezTo>
                  <a:pt x="198846" y="196014"/>
                  <a:pt x="198369" y="196014"/>
                  <a:pt x="197798" y="19601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" name="Gráfico 2">
            <a:extLst>
              <a:ext uri="{FF2B5EF4-FFF2-40B4-BE49-F238E27FC236}">
                <a16:creationId xmlns:a16="http://schemas.microsoft.com/office/drawing/2014/main" id="{78EC2CBB-5157-4003-B460-AE4B3A0AE6B5}"/>
              </a:ext>
            </a:extLst>
          </p:cNvPr>
          <p:cNvSpPr/>
          <p:nvPr/>
        </p:nvSpPr>
        <p:spPr>
          <a:xfrm>
            <a:off x="2458629" y="1640133"/>
            <a:ext cx="180013" cy="675898"/>
          </a:xfrm>
          <a:custGeom>
            <a:avLst/>
            <a:gdLst>
              <a:gd name="connsiteX0" fmla="*/ 121433 w 121475"/>
              <a:gd name="connsiteY0" fmla="*/ 228600 h 456104"/>
              <a:gd name="connsiteX1" fmla="*/ 121433 w 121475"/>
              <a:gd name="connsiteY1" fmla="*/ 414909 h 456104"/>
              <a:gd name="connsiteX2" fmla="*/ 80190 w 121475"/>
              <a:gd name="connsiteY2" fmla="*/ 455962 h 456104"/>
              <a:gd name="connsiteX3" fmla="*/ 40852 w 121475"/>
              <a:gd name="connsiteY3" fmla="*/ 455962 h 456104"/>
              <a:gd name="connsiteX4" fmla="*/ 180 w 121475"/>
              <a:gd name="connsiteY4" fmla="*/ 414338 h 456104"/>
              <a:gd name="connsiteX5" fmla="*/ 85 w 121475"/>
              <a:gd name="connsiteY5" fmla="*/ 85249 h 456104"/>
              <a:gd name="connsiteX6" fmla="*/ 85 w 121475"/>
              <a:gd name="connsiteY6" fmla="*/ 39719 h 456104"/>
              <a:gd name="connsiteX7" fmla="*/ 38185 w 121475"/>
              <a:gd name="connsiteY7" fmla="*/ 286 h 456104"/>
              <a:gd name="connsiteX8" fmla="*/ 83714 w 121475"/>
              <a:gd name="connsiteY8" fmla="*/ 286 h 456104"/>
              <a:gd name="connsiteX9" fmla="*/ 121338 w 121475"/>
              <a:gd name="connsiteY9" fmla="*/ 38290 h 456104"/>
              <a:gd name="connsiteX10" fmla="*/ 121433 w 121475"/>
              <a:gd name="connsiteY10" fmla="*/ 228600 h 45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75" h="456104">
                <a:moveTo>
                  <a:pt x="121433" y="228600"/>
                </a:moveTo>
                <a:cubicBezTo>
                  <a:pt x="121433" y="290703"/>
                  <a:pt x="121528" y="352806"/>
                  <a:pt x="121433" y="414909"/>
                </a:cubicBezTo>
                <a:cubicBezTo>
                  <a:pt x="121338" y="445008"/>
                  <a:pt x="110670" y="455581"/>
                  <a:pt x="80190" y="455962"/>
                </a:cubicBezTo>
                <a:cubicBezTo>
                  <a:pt x="67045" y="456152"/>
                  <a:pt x="53996" y="456152"/>
                  <a:pt x="40852" y="455962"/>
                </a:cubicBezTo>
                <a:cubicBezTo>
                  <a:pt x="10657" y="455485"/>
                  <a:pt x="180" y="445008"/>
                  <a:pt x="180" y="414338"/>
                </a:cubicBezTo>
                <a:cubicBezTo>
                  <a:pt x="-11" y="304609"/>
                  <a:pt x="85" y="194977"/>
                  <a:pt x="85" y="85249"/>
                </a:cubicBezTo>
                <a:cubicBezTo>
                  <a:pt x="85" y="70104"/>
                  <a:pt x="-106" y="54864"/>
                  <a:pt x="85" y="39719"/>
                </a:cubicBezTo>
                <a:cubicBezTo>
                  <a:pt x="466" y="10859"/>
                  <a:pt x="10086" y="857"/>
                  <a:pt x="38185" y="286"/>
                </a:cubicBezTo>
                <a:cubicBezTo>
                  <a:pt x="53329" y="-95"/>
                  <a:pt x="68569" y="-95"/>
                  <a:pt x="83714" y="286"/>
                </a:cubicBezTo>
                <a:cubicBezTo>
                  <a:pt x="110765" y="953"/>
                  <a:pt x="121243" y="11335"/>
                  <a:pt x="121338" y="38290"/>
                </a:cubicBezTo>
                <a:cubicBezTo>
                  <a:pt x="121528" y="101632"/>
                  <a:pt x="121433" y="165163"/>
                  <a:pt x="121433" y="228600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" name="Gráfico 2">
            <a:extLst>
              <a:ext uri="{FF2B5EF4-FFF2-40B4-BE49-F238E27FC236}">
                <a16:creationId xmlns:a16="http://schemas.microsoft.com/office/drawing/2014/main" id="{C1246504-11C4-4B5E-AB4C-4EA5424C893E}"/>
              </a:ext>
            </a:extLst>
          </p:cNvPr>
          <p:cNvSpPr/>
          <p:nvPr/>
        </p:nvSpPr>
        <p:spPr>
          <a:xfrm>
            <a:off x="4766421" y="2909640"/>
            <a:ext cx="173585" cy="187021"/>
          </a:xfrm>
          <a:custGeom>
            <a:avLst/>
            <a:gdLst>
              <a:gd name="connsiteX0" fmla="*/ 0 w 117137"/>
              <a:gd name="connsiteY0" fmla="*/ 125730 h 126204"/>
              <a:gd name="connsiteX1" fmla="*/ 0 w 117137"/>
              <a:gd name="connsiteY1" fmla="*/ 0 h 126204"/>
              <a:gd name="connsiteX2" fmla="*/ 78010 w 117137"/>
              <a:gd name="connsiteY2" fmla="*/ 6191 h 126204"/>
              <a:gd name="connsiteX3" fmla="*/ 116396 w 117137"/>
              <a:gd name="connsiteY3" fmla="*/ 78581 h 126204"/>
              <a:gd name="connsiteX4" fmla="*/ 68009 w 117137"/>
              <a:gd name="connsiteY4" fmla="*/ 125444 h 126204"/>
              <a:gd name="connsiteX5" fmla="*/ 0 w 117137"/>
              <a:gd name="connsiteY5" fmla="*/ 125730 h 126204"/>
              <a:gd name="connsiteX6" fmla="*/ 57436 w 117137"/>
              <a:gd name="connsiteY6" fmla="*/ 106680 h 126204"/>
              <a:gd name="connsiteX7" fmla="*/ 88583 w 117137"/>
              <a:gd name="connsiteY7" fmla="*/ 91059 h 126204"/>
              <a:gd name="connsiteX8" fmla="*/ 88583 w 117137"/>
              <a:gd name="connsiteY8" fmla="*/ 63055 h 126204"/>
              <a:gd name="connsiteX9" fmla="*/ 57436 w 117137"/>
              <a:gd name="connsiteY9" fmla="*/ 48863 h 126204"/>
              <a:gd name="connsiteX10" fmla="*/ 57436 w 117137"/>
              <a:gd name="connsiteY10" fmla="*/ 106680 h 1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137" h="126204">
                <a:moveTo>
                  <a:pt x="0" y="125730"/>
                </a:moveTo>
                <a:cubicBezTo>
                  <a:pt x="0" y="83725"/>
                  <a:pt x="0" y="43910"/>
                  <a:pt x="0" y="0"/>
                </a:cubicBezTo>
                <a:cubicBezTo>
                  <a:pt x="26670" y="1905"/>
                  <a:pt x="52959" y="1143"/>
                  <a:pt x="78010" y="6191"/>
                </a:cubicBezTo>
                <a:cubicBezTo>
                  <a:pt x="108299" y="12287"/>
                  <a:pt x="120396" y="38386"/>
                  <a:pt x="116396" y="78581"/>
                </a:cubicBezTo>
                <a:cubicBezTo>
                  <a:pt x="113538" y="106775"/>
                  <a:pt x="97346" y="123539"/>
                  <a:pt x="68009" y="125444"/>
                </a:cubicBezTo>
                <a:cubicBezTo>
                  <a:pt x="46196" y="126968"/>
                  <a:pt x="24194" y="125730"/>
                  <a:pt x="0" y="125730"/>
                </a:cubicBezTo>
                <a:close/>
                <a:moveTo>
                  <a:pt x="57436" y="106680"/>
                </a:moveTo>
                <a:cubicBezTo>
                  <a:pt x="70295" y="100679"/>
                  <a:pt x="83153" y="98584"/>
                  <a:pt x="88583" y="91059"/>
                </a:cubicBezTo>
                <a:cubicBezTo>
                  <a:pt x="93250" y="84677"/>
                  <a:pt x="93345" y="69151"/>
                  <a:pt x="88583" y="63055"/>
                </a:cubicBezTo>
                <a:cubicBezTo>
                  <a:pt x="82868" y="55721"/>
                  <a:pt x="69913" y="54102"/>
                  <a:pt x="57436" y="48863"/>
                </a:cubicBezTo>
                <a:cubicBezTo>
                  <a:pt x="57436" y="69342"/>
                  <a:pt x="57436" y="84201"/>
                  <a:pt x="57436" y="106680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57" name="Gráfico 2">
            <a:extLst>
              <a:ext uri="{FF2B5EF4-FFF2-40B4-BE49-F238E27FC236}">
                <a16:creationId xmlns:a16="http://schemas.microsoft.com/office/drawing/2014/main" id="{0CC4787F-4E0D-47E9-AA4D-59B22A1AB41F}"/>
              </a:ext>
            </a:extLst>
          </p:cNvPr>
          <p:cNvGrpSpPr/>
          <p:nvPr/>
        </p:nvGrpSpPr>
        <p:grpSpPr>
          <a:xfrm>
            <a:off x="1134015" y="452695"/>
            <a:ext cx="768817" cy="816501"/>
            <a:chOff x="3714720" y="2000575"/>
            <a:chExt cx="518807" cy="550985"/>
          </a:xfrm>
          <a:solidFill>
            <a:srgbClr val="3BBDFF"/>
          </a:solidFill>
        </p:grpSpPr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F948E361-9EC5-42EA-9915-162262C326DB}"/>
                </a:ext>
              </a:extLst>
            </p:cNvPr>
            <p:cNvSpPr/>
            <p:nvPr/>
          </p:nvSpPr>
          <p:spPr>
            <a:xfrm>
              <a:off x="3714720" y="2000575"/>
              <a:ext cx="518807" cy="550985"/>
            </a:xfrm>
            <a:custGeom>
              <a:avLst/>
              <a:gdLst>
                <a:gd name="connsiteX0" fmla="*/ 285398 w 518807"/>
                <a:gd name="connsiteY0" fmla="*/ 448968 h 550985"/>
                <a:gd name="connsiteX1" fmla="*/ 232629 w 518807"/>
                <a:gd name="connsiteY1" fmla="*/ 485639 h 550985"/>
                <a:gd name="connsiteX2" fmla="*/ 152334 w 518807"/>
                <a:gd name="connsiteY2" fmla="*/ 550600 h 550985"/>
                <a:gd name="connsiteX3" fmla="*/ 100613 w 518807"/>
                <a:gd name="connsiteY3" fmla="*/ 550790 h 550985"/>
                <a:gd name="connsiteX4" fmla="*/ 33176 w 518807"/>
                <a:gd name="connsiteY4" fmla="*/ 518119 h 550985"/>
                <a:gd name="connsiteX5" fmla="*/ 10221 w 518807"/>
                <a:gd name="connsiteY5" fmla="*/ 486306 h 550985"/>
                <a:gd name="connsiteX6" fmla="*/ 3267 w 518807"/>
                <a:gd name="connsiteY6" fmla="*/ 437252 h 550985"/>
                <a:gd name="connsiteX7" fmla="*/ 131283 w 518807"/>
                <a:gd name="connsiteY7" fmla="*/ 49204 h 550985"/>
                <a:gd name="connsiteX8" fmla="*/ 198244 w 518807"/>
                <a:gd name="connsiteY8" fmla="*/ 721 h 550985"/>
                <a:gd name="connsiteX9" fmla="*/ 283017 w 518807"/>
                <a:gd name="connsiteY9" fmla="*/ 721 h 550985"/>
                <a:gd name="connsiteX10" fmla="*/ 383601 w 518807"/>
                <a:gd name="connsiteY10" fmla="*/ 91590 h 550985"/>
                <a:gd name="connsiteX11" fmla="*/ 485328 w 518807"/>
                <a:gd name="connsiteY11" fmla="*/ 386103 h 550985"/>
                <a:gd name="connsiteX12" fmla="*/ 515046 w 518807"/>
                <a:gd name="connsiteY12" fmla="*/ 474114 h 550985"/>
                <a:gd name="connsiteX13" fmla="*/ 461039 w 518807"/>
                <a:gd name="connsiteY13" fmla="*/ 550314 h 550985"/>
                <a:gd name="connsiteX14" fmla="*/ 413509 w 518807"/>
                <a:gd name="connsiteY14" fmla="*/ 550504 h 550985"/>
                <a:gd name="connsiteX15" fmla="*/ 290065 w 518807"/>
                <a:gd name="connsiteY15" fmla="*/ 462208 h 550985"/>
                <a:gd name="connsiteX16" fmla="*/ 285398 w 518807"/>
                <a:gd name="connsiteY16" fmla="*/ 448968 h 550985"/>
                <a:gd name="connsiteX17" fmla="*/ 187862 w 518807"/>
                <a:gd name="connsiteY17" fmla="*/ 381626 h 550985"/>
                <a:gd name="connsiteX18" fmla="*/ 288351 w 518807"/>
                <a:gd name="connsiteY18" fmla="*/ 382198 h 550985"/>
                <a:gd name="connsiteX19" fmla="*/ 302257 w 518807"/>
                <a:gd name="connsiteY19" fmla="*/ 395342 h 550985"/>
                <a:gd name="connsiteX20" fmla="*/ 315592 w 518807"/>
                <a:gd name="connsiteY20" fmla="*/ 449444 h 550985"/>
                <a:gd name="connsiteX21" fmla="*/ 358836 w 518807"/>
                <a:gd name="connsiteY21" fmla="*/ 484591 h 550985"/>
                <a:gd name="connsiteX22" fmla="*/ 427035 w 518807"/>
                <a:gd name="connsiteY22" fmla="*/ 484591 h 550985"/>
                <a:gd name="connsiteX23" fmla="*/ 456753 w 518807"/>
                <a:gd name="connsiteY23" fmla="*/ 444396 h 550985"/>
                <a:gd name="connsiteX24" fmla="*/ 324450 w 518807"/>
                <a:gd name="connsiteY24" fmla="*/ 58062 h 550985"/>
                <a:gd name="connsiteX25" fmla="*/ 281874 w 518807"/>
                <a:gd name="connsiteY25" fmla="*/ 29106 h 550985"/>
                <a:gd name="connsiteX26" fmla="*/ 205388 w 518807"/>
                <a:gd name="connsiteY26" fmla="*/ 29201 h 550985"/>
                <a:gd name="connsiteX27" fmla="*/ 155286 w 518807"/>
                <a:gd name="connsiteY27" fmla="*/ 65015 h 550985"/>
                <a:gd name="connsiteX28" fmla="*/ 114615 w 518807"/>
                <a:gd name="connsiteY28" fmla="*/ 188459 h 550985"/>
                <a:gd name="connsiteX29" fmla="*/ 32033 w 518807"/>
                <a:gd name="connsiteY29" fmla="*/ 439252 h 550985"/>
                <a:gd name="connsiteX30" fmla="*/ 65561 w 518807"/>
                <a:gd name="connsiteY30" fmla="*/ 484687 h 550985"/>
                <a:gd name="connsiteX31" fmla="*/ 127569 w 518807"/>
                <a:gd name="connsiteY31" fmla="*/ 484687 h 550985"/>
                <a:gd name="connsiteX32" fmla="*/ 171288 w 518807"/>
                <a:gd name="connsiteY32" fmla="*/ 450492 h 550985"/>
                <a:gd name="connsiteX33" fmla="*/ 187862 w 518807"/>
                <a:gd name="connsiteY33" fmla="*/ 381626 h 55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18807" h="550985">
                  <a:moveTo>
                    <a:pt x="285398" y="448968"/>
                  </a:moveTo>
                  <a:cubicBezTo>
                    <a:pt x="241678" y="444396"/>
                    <a:pt x="241678" y="444396"/>
                    <a:pt x="232629" y="485639"/>
                  </a:cubicBezTo>
                  <a:cubicBezTo>
                    <a:pt x="221961" y="534312"/>
                    <a:pt x="202054" y="550504"/>
                    <a:pt x="152334" y="550600"/>
                  </a:cubicBezTo>
                  <a:cubicBezTo>
                    <a:pt x="135093" y="550695"/>
                    <a:pt x="117758" y="549647"/>
                    <a:pt x="100613" y="550790"/>
                  </a:cubicBezTo>
                  <a:cubicBezTo>
                    <a:pt x="71562" y="552695"/>
                    <a:pt x="50035" y="540598"/>
                    <a:pt x="33176" y="518119"/>
                  </a:cubicBezTo>
                  <a:cubicBezTo>
                    <a:pt x="25365" y="507642"/>
                    <a:pt x="17936" y="496879"/>
                    <a:pt x="10221" y="486306"/>
                  </a:cubicBezTo>
                  <a:cubicBezTo>
                    <a:pt x="-828" y="471161"/>
                    <a:pt x="-2543" y="454873"/>
                    <a:pt x="3267" y="437252"/>
                  </a:cubicBezTo>
                  <a:cubicBezTo>
                    <a:pt x="45939" y="307903"/>
                    <a:pt x="88230" y="178458"/>
                    <a:pt x="131283" y="49204"/>
                  </a:cubicBezTo>
                  <a:cubicBezTo>
                    <a:pt x="142047" y="16914"/>
                    <a:pt x="163859" y="1674"/>
                    <a:pt x="198244" y="721"/>
                  </a:cubicBezTo>
                  <a:cubicBezTo>
                    <a:pt x="226533" y="-41"/>
                    <a:pt x="254823" y="-422"/>
                    <a:pt x="283017" y="721"/>
                  </a:cubicBezTo>
                  <a:cubicBezTo>
                    <a:pt x="341214" y="3103"/>
                    <a:pt x="366646" y="45775"/>
                    <a:pt x="383601" y="91590"/>
                  </a:cubicBezTo>
                  <a:cubicBezTo>
                    <a:pt x="419700" y="188935"/>
                    <a:pt x="451704" y="287900"/>
                    <a:pt x="485328" y="386103"/>
                  </a:cubicBezTo>
                  <a:cubicBezTo>
                    <a:pt x="495329" y="415440"/>
                    <a:pt x="505997" y="444491"/>
                    <a:pt x="515046" y="474114"/>
                  </a:cubicBezTo>
                  <a:cubicBezTo>
                    <a:pt x="528285" y="517167"/>
                    <a:pt x="505711" y="548695"/>
                    <a:pt x="461039" y="550314"/>
                  </a:cubicBezTo>
                  <a:cubicBezTo>
                    <a:pt x="445227" y="550885"/>
                    <a:pt x="429321" y="550504"/>
                    <a:pt x="413509" y="550504"/>
                  </a:cubicBezTo>
                  <a:cubicBezTo>
                    <a:pt x="359883" y="550504"/>
                    <a:pt x="307782" y="513262"/>
                    <a:pt x="290065" y="462208"/>
                  </a:cubicBezTo>
                  <a:cubicBezTo>
                    <a:pt x="288446" y="457826"/>
                    <a:pt x="286922" y="453254"/>
                    <a:pt x="285398" y="448968"/>
                  </a:cubicBezTo>
                  <a:close/>
                  <a:moveTo>
                    <a:pt x="187862" y="381626"/>
                  </a:moveTo>
                  <a:cubicBezTo>
                    <a:pt x="222342" y="381626"/>
                    <a:pt x="255394" y="381055"/>
                    <a:pt x="288351" y="382198"/>
                  </a:cubicBezTo>
                  <a:cubicBezTo>
                    <a:pt x="293304" y="382388"/>
                    <a:pt x="300543" y="389818"/>
                    <a:pt x="302257" y="395342"/>
                  </a:cubicBezTo>
                  <a:cubicBezTo>
                    <a:pt x="307782" y="413059"/>
                    <a:pt x="311115" y="431347"/>
                    <a:pt x="315592" y="449444"/>
                  </a:cubicBezTo>
                  <a:cubicBezTo>
                    <a:pt x="322069" y="475543"/>
                    <a:pt x="332832" y="484210"/>
                    <a:pt x="358836" y="484591"/>
                  </a:cubicBezTo>
                  <a:cubicBezTo>
                    <a:pt x="381600" y="484877"/>
                    <a:pt x="404365" y="484972"/>
                    <a:pt x="427035" y="484591"/>
                  </a:cubicBezTo>
                  <a:cubicBezTo>
                    <a:pt x="454181" y="484115"/>
                    <a:pt x="465420" y="469828"/>
                    <a:pt x="456753" y="444396"/>
                  </a:cubicBezTo>
                  <a:cubicBezTo>
                    <a:pt x="413033" y="315523"/>
                    <a:pt x="368646" y="186840"/>
                    <a:pt x="324450" y="58062"/>
                  </a:cubicBezTo>
                  <a:cubicBezTo>
                    <a:pt x="317497" y="37869"/>
                    <a:pt x="302924" y="28915"/>
                    <a:pt x="281874" y="29106"/>
                  </a:cubicBezTo>
                  <a:cubicBezTo>
                    <a:pt x="256347" y="29296"/>
                    <a:pt x="230915" y="29106"/>
                    <a:pt x="205388" y="29201"/>
                  </a:cubicBezTo>
                  <a:cubicBezTo>
                    <a:pt x="175003" y="29296"/>
                    <a:pt x="164811" y="36440"/>
                    <a:pt x="155286" y="65015"/>
                  </a:cubicBezTo>
                  <a:cubicBezTo>
                    <a:pt x="141570" y="106068"/>
                    <a:pt x="128140" y="147311"/>
                    <a:pt x="114615" y="188459"/>
                  </a:cubicBezTo>
                  <a:cubicBezTo>
                    <a:pt x="87087" y="272089"/>
                    <a:pt x="59370" y="355623"/>
                    <a:pt x="32033" y="439252"/>
                  </a:cubicBezTo>
                  <a:cubicBezTo>
                    <a:pt x="21651" y="471161"/>
                    <a:pt x="31747" y="484496"/>
                    <a:pt x="65561" y="484687"/>
                  </a:cubicBezTo>
                  <a:cubicBezTo>
                    <a:pt x="86230" y="484782"/>
                    <a:pt x="106899" y="484877"/>
                    <a:pt x="127569" y="484687"/>
                  </a:cubicBezTo>
                  <a:cubicBezTo>
                    <a:pt x="154239" y="484496"/>
                    <a:pt x="164716" y="476305"/>
                    <a:pt x="171288" y="450492"/>
                  </a:cubicBezTo>
                  <a:cubicBezTo>
                    <a:pt x="176908" y="427727"/>
                    <a:pt x="182147" y="405058"/>
                    <a:pt x="187862" y="38162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8172D157-7ABA-4516-A140-F8DCA8432817}"/>
                </a:ext>
              </a:extLst>
            </p:cNvPr>
            <p:cNvSpPr/>
            <p:nvPr/>
          </p:nvSpPr>
          <p:spPr>
            <a:xfrm>
              <a:off x="3742761" y="2029488"/>
              <a:ext cx="431489" cy="455739"/>
            </a:xfrm>
            <a:custGeom>
              <a:avLst/>
              <a:gdLst>
                <a:gd name="connsiteX0" fmla="*/ 159821 w 431489"/>
                <a:gd name="connsiteY0" fmla="*/ 352714 h 455739"/>
                <a:gd name="connsiteX1" fmla="*/ 143152 w 431489"/>
                <a:gd name="connsiteY1" fmla="*/ 421389 h 455739"/>
                <a:gd name="connsiteX2" fmla="*/ 99432 w 431489"/>
                <a:gd name="connsiteY2" fmla="*/ 455584 h 455739"/>
                <a:gd name="connsiteX3" fmla="*/ 37424 w 431489"/>
                <a:gd name="connsiteY3" fmla="*/ 455584 h 455739"/>
                <a:gd name="connsiteX4" fmla="*/ 3896 w 431489"/>
                <a:gd name="connsiteY4" fmla="*/ 410149 h 455739"/>
                <a:gd name="connsiteX5" fmla="*/ 86478 w 431489"/>
                <a:gd name="connsiteY5" fmla="*/ 159356 h 455739"/>
                <a:gd name="connsiteX6" fmla="*/ 127150 w 431489"/>
                <a:gd name="connsiteY6" fmla="*/ 35912 h 455739"/>
                <a:gd name="connsiteX7" fmla="*/ 177251 w 431489"/>
                <a:gd name="connsiteY7" fmla="*/ 98 h 455739"/>
                <a:gd name="connsiteX8" fmla="*/ 253737 w 431489"/>
                <a:gd name="connsiteY8" fmla="*/ 3 h 455739"/>
                <a:gd name="connsiteX9" fmla="*/ 296314 w 431489"/>
                <a:gd name="connsiteY9" fmla="*/ 28959 h 455739"/>
                <a:gd name="connsiteX10" fmla="*/ 428616 w 431489"/>
                <a:gd name="connsiteY10" fmla="*/ 415293 h 455739"/>
                <a:gd name="connsiteX11" fmla="*/ 398898 w 431489"/>
                <a:gd name="connsiteY11" fmla="*/ 455488 h 455739"/>
                <a:gd name="connsiteX12" fmla="*/ 330699 w 431489"/>
                <a:gd name="connsiteY12" fmla="*/ 455488 h 455739"/>
                <a:gd name="connsiteX13" fmla="*/ 287456 w 431489"/>
                <a:gd name="connsiteY13" fmla="*/ 420341 h 455739"/>
                <a:gd name="connsiteX14" fmla="*/ 274121 w 431489"/>
                <a:gd name="connsiteY14" fmla="*/ 366239 h 455739"/>
                <a:gd name="connsiteX15" fmla="*/ 260214 w 431489"/>
                <a:gd name="connsiteY15" fmla="*/ 353095 h 455739"/>
                <a:gd name="connsiteX16" fmla="*/ 159821 w 431489"/>
                <a:gd name="connsiteY16" fmla="*/ 352714 h 455739"/>
                <a:gd name="connsiteX17" fmla="*/ 217923 w 431489"/>
                <a:gd name="connsiteY17" fmla="*/ 131353 h 455739"/>
                <a:gd name="connsiteX18" fmla="*/ 209255 w 431489"/>
                <a:gd name="connsiteY18" fmla="*/ 131543 h 455739"/>
                <a:gd name="connsiteX19" fmla="*/ 181823 w 431489"/>
                <a:gd name="connsiteY19" fmla="*/ 254035 h 455739"/>
                <a:gd name="connsiteX20" fmla="*/ 247736 w 431489"/>
                <a:gd name="connsiteY20" fmla="*/ 254035 h 455739"/>
                <a:gd name="connsiteX21" fmla="*/ 217923 w 431489"/>
                <a:gd name="connsiteY21" fmla="*/ 131353 h 45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1489" h="455739">
                  <a:moveTo>
                    <a:pt x="159821" y="352714"/>
                  </a:moveTo>
                  <a:cubicBezTo>
                    <a:pt x="154201" y="376240"/>
                    <a:pt x="148867" y="398815"/>
                    <a:pt x="143152" y="421389"/>
                  </a:cubicBezTo>
                  <a:cubicBezTo>
                    <a:pt x="136580" y="447202"/>
                    <a:pt x="126102" y="455393"/>
                    <a:pt x="99432" y="455584"/>
                  </a:cubicBezTo>
                  <a:cubicBezTo>
                    <a:pt x="78763" y="455774"/>
                    <a:pt x="58094" y="455774"/>
                    <a:pt x="37424" y="455584"/>
                  </a:cubicBezTo>
                  <a:cubicBezTo>
                    <a:pt x="3611" y="455393"/>
                    <a:pt x="-6486" y="441963"/>
                    <a:pt x="3896" y="410149"/>
                  </a:cubicBezTo>
                  <a:cubicBezTo>
                    <a:pt x="31233" y="326520"/>
                    <a:pt x="58856" y="242890"/>
                    <a:pt x="86478" y="159356"/>
                  </a:cubicBezTo>
                  <a:cubicBezTo>
                    <a:pt x="100004" y="118208"/>
                    <a:pt x="113434" y="76965"/>
                    <a:pt x="127150" y="35912"/>
                  </a:cubicBezTo>
                  <a:cubicBezTo>
                    <a:pt x="136675" y="7337"/>
                    <a:pt x="146867" y="193"/>
                    <a:pt x="177251" y="98"/>
                  </a:cubicBezTo>
                  <a:cubicBezTo>
                    <a:pt x="202778" y="3"/>
                    <a:pt x="228210" y="289"/>
                    <a:pt x="253737" y="3"/>
                  </a:cubicBezTo>
                  <a:cubicBezTo>
                    <a:pt x="274787" y="-188"/>
                    <a:pt x="289361" y="8766"/>
                    <a:pt x="296314" y="28959"/>
                  </a:cubicBezTo>
                  <a:cubicBezTo>
                    <a:pt x="340510" y="157737"/>
                    <a:pt x="384896" y="286420"/>
                    <a:pt x="428616" y="415293"/>
                  </a:cubicBezTo>
                  <a:cubicBezTo>
                    <a:pt x="437284" y="440725"/>
                    <a:pt x="426044" y="455012"/>
                    <a:pt x="398898" y="455488"/>
                  </a:cubicBezTo>
                  <a:cubicBezTo>
                    <a:pt x="376133" y="455869"/>
                    <a:pt x="353464" y="455774"/>
                    <a:pt x="330699" y="455488"/>
                  </a:cubicBezTo>
                  <a:cubicBezTo>
                    <a:pt x="304696" y="455203"/>
                    <a:pt x="294028" y="446440"/>
                    <a:pt x="287456" y="420341"/>
                  </a:cubicBezTo>
                  <a:cubicBezTo>
                    <a:pt x="282979" y="402339"/>
                    <a:pt x="279645" y="383956"/>
                    <a:pt x="274121" y="366239"/>
                  </a:cubicBezTo>
                  <a:cubicBezTo>
                    <a:pt x="272406" y="360715"/>
                    <a:pt x="265167" y="353285"/>
                    <a:pt x="260214" y="353095"/>
                  </a:cubicBezTo>
                  <a:cubicBezTo>
                    <a:pt x="227353" y="352142"/>
                    <a:pt x="194301" y="352714"/>
                    <a:pt x="159821" y="352714"/>
                  </a:cubicBezTo>
                  <a:close/>
                  <a:moveTo>
                    <a:pt x="217923" y="131353"/>
                  </a:moveTo>
                  <a:cubicBezTo>
                    <a:pt x="215066" y="131448"/>
                    <a:pt x="212208" y="131448"/>
                    <a:pt x="209255" y="131543"/>
                  </a:cubicBezTo>
                  <a:cubicBezTo>
                    <a:pt x="200207" y="172120"/>
                    <a:pt x="191063" y="212696"/>
                    <a:pt x="181823" y="254035"/>
                  </a:cubicBezTo>
                  <a:cubicBezTo>
                    <a:pt x="205445" y="254035"/>
                    <a:pt x="225543" y="254035"/>
                    <a:pt x="247736" y="254035"/>
                  </a:cubicBezTo>
                  <a:cubicBezTo>
                    <a:pt x="237449" y="211744"/>
                    <a:pt x="227639" y="171548"/>
                    <a:pt x="217923" y="131353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4E4FFE5D-8239-4375-A699-16AA01D98783}"/>
                </a:ext>
              </a:extLst>
            </p:cNvPr>
            <p:cNvSpPr/>
            <p:nvPr/>
          </p:nvSpPr>
          <p:spPr>
            <a:xfrm>
              <a:off x="3924585" y="2160841"/>
              <a:ext cx="65913" cy="122586"/>
            </a:xfrm>
            <a:custGeom>
              <a:avLst/>
              <a:gdLst>
                <a:gd name="connsiteX0" fmla="*/ 36100 w 65913"/>
                <a:gd name="connsiteY0" fmla="*/ 0 h 122586"/>
                <a:gd name="connsiteX1" fmla="*/ 65913 w 65913"/>
                <a:gd name="connsiteY1" fmla="*/ 122587 h 122586"/>
                <a:gd name="connsiteX2" fmla="*/ 0 w 65913"/>
                <a:gd name="connsiteY2" fmla="*/ 122587 h 122586"/>
                <a:gd name="connsiteX3" fmla="*/ 27432 w 65913"/>
                <a:gd name="connsiteY3" fmla="*/ 95 h 122586"/>
                <a:gd name="connsiteX4" fmla="*/ 36100 w 65913"/>
                <a:gd name="connsiteY4" fmla="*/ 0 h 12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3" h="122586">
                  <a:moveTo>
                    <a:pt x="36100" y="0"/>
                  </a:moveTo>
                  <a:cubicBezTo>
                    <a:pt x="45910" y="40195"/>
                    <a:pt x="55626" y="80391"/>
                    <a:pt x="65913" y="122587"/>
                  </a:cubicBezTo>
                  <a:cubicBezTo>
                    <a:pt x="43720" y="122587"/>
                    <a:pt x="23622" y="122587"/>
                    <a:pt x="0" y="122587"/>
                  </a:cubicBezTo>
                  <a:cubicBezTo>
                    <a:pt x="9239" y="81248"/>
                    <a:pt x="18383" y="40672"/>
                    <a:pt x="27432" y="95"/>
                  </a:cubicBezTo>
                  <a:cubicBezTo>
                    <a:pt x="30289" y="95"/>
                    <a:pt x="33242" y="95"/>
                    <a:pt x="36100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58" name="Gráfico 2">
            <a:extLst>
              <a:ext uri="{FF2B5EF4-FFF2-40B4-BE49-F238E27FC236}">
                <a16:creationId xmlns:a16="http://schemas.microsoft.com/office/drawing/2014/main" id="{343E36DD-A043-4888-9041-C527E04C3157}"/>
              </a:ext>
            </a:extLst>
          </p:cNvPr>
          <p:cNvSpPr/>
          <p:nvPr/>
        </p:nvSpPr>
        <p:spPr>
          <a:xfrm>
            <a:off x="3596038" y="2936446"/>
            <a:ext cx="293416" cy="375070"/>
          </a:xfrm>
          <a:custGeom>
            <a:avLst/>
            <a:gdLst>
              <a:gd name="connsiteX0" fmla="*/ 198001 w 198001"/>
              <a:gd name="connsiteY0" fmla="*/ 126119 h 253102"/>
              <a:gd name="connsiteX1" fmla="*/ 177046 w 198001"/>
              <a:gd name="connsiteY1" fmla="*/ 204224 h 253102"/>
              <a:gd name="connsiteX2" fmla="*/ 95512 w 198001"/>
              <a:gd name="connsiteY2" fmla="*/ 253087 h 253102"/>
              <a:gd name="connsiteX3" fmla="*/ 15502 w 198001"/>
              <a:gd name="connsiteY3" fmla="*/ 201652 h 253102"/>
              <a:gd name="connsiteX4" fmla="*/ 15216 w 198001"/>
              <a:gd name="connsiteY4" fmla="*/ 50776 h 253102"/>
              <a:gd name="connsiteX5" fmla="*/ 95512 w 198001"/>
              <a:gd name="connsiteY5" fmla="*/ 8 h 253102"/>
              <a:gd name="connsiteX6" fmla="*/ 177332 w 198001"/>
              <a:gd name="connsiteY6" fmla="*/ 48300 h 253102"/>
              <a:gd name="connsiteX7" fmla="*/ 198001 w 198001"/>
              <a:gd name="connsiteY7" fmla="*/ 126119 h 253102"/>
              <a:gd name="connsiteX8" fmla="*/ 167902 w 198001"/>
              <a:gd name="connsiteY8" fmla="*/ 123071 h 253102"/>
              <a:gd name="connsiteX9" fmla="*/ 164473 w 198001"/>
              <a:gd name="connsiteY9" fmla="*/ 122594 h 253102"/>
              <a:gd name="connsiteX10" fmla="*/ 164282 w 198001"/>
              <a:gd name="connsiteY10" fmla="*/ 89638 h 253102"/>
              <a:gd name="connsiteX11" fmla="*/ 142280 w 198001"/>
              <a:gd name="connsiteY11" fmla="*/ 66302 h 253102"/>
              <a:gd name="connsiteX12" fmla="*/ 66746 w 198001"/>
              <a:gd name="connsiteY12" fmla="*/ 115355 h 253102"/>
              <a:gd name="connsiteX13" fmla="*/ 63032 w 198001"/>
              <a:gd name="connsiteY13" fmla="*/ 201271 h 253102"/>
              <a:gd name="connsiteX14" fmla="*/ 82844 w 198001"/>
              <a:gd name="connsiteY14" fmla="*/ 223083 h 253102"/>
              <a:gd name="connsiteX15" fmla="*/ 156281 w 198001"/>
              <a:gd name="connsiteY15" fmla="*/ 183269 h 253102"/>
              <a:gd name="connsiteX16" fmla="*/ 167902 w 198001"/>
              <a:gd name="connsiteY16" fmla="*/ 123071 h 25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8001" h="253102">
                <a:moveTo>
                  <a:pt x="198001" y="126119"/>
                </a:moveTo>
                <a:cubicBezTo>
                  <a:pt x="191048" y="152979"/>
                  <a:pt x="187238" y="179935"/>
                  <a:pt x="177046" y="204224"/>
                </a:cubicBezTo>
                <a:cubicBezTo>
                  <a:pt x="162473" y="238704"/>
                  <a:pt x="132755" y="253659"/>
                  <a:pt x="95512" y="253087"/>
                </a:cubicBezTo>
                <a:cubicBezTo>
                  <a:pt x="58269" y="252515"/>
                  <a:pt x="29980" y="236418"/>
                  <a:pt x="15502" y="201652"/>
                </a:cubicBezTo>
                <a:cubicBezTo>
                  <a:pt x="-5263" y="151741"/>
                  <a:pt x="-4977" y="100687"/>
                  <a:pt x="15216" y="50776"/>
                </a:cubicBezTo>
                <a:cubicBezTo>
                  <a:pt x="29408" y="15629"/>
                  <a:pt x="58460" y="389"/>
                  <a:pt x="95512" y="8"/>
                </a:cubicBezTo>
                <a:cubicBezTo>
                  <a:pt x="132469" y="-373"/>
                  <a:pt x="162854" y="13343"/>
                  <a:pt x="177332" y="48300"/>
                </a:cubicBezTo>
                <a:cubicBezTo>
                  <a:pt x="187428" y="72493"/>
                  <a:pt x="191143" y="99449"/>
                  <a:pt x="198001" y="126119"/>
                </a:cubicBezTo>
                <a:close/>
                <a:moveTo>
                  <a:pt x="167902" y="123071"/>
                </a:moveTo>
                <a:cubicBezTo>
                  <a:pt x="166759" y="122880"/>
                  <a:pt x="165616" y="122785"/>
                  <a:pt x="164473" y="122594"/>
                </a:cubicBezTo>
                <a:cubicBezTo>
                  <a:pt x="164473" y="111641"/>
                  <a:pt x="165235" y="100592"/>
                  <a:pt x="164282" y="89638"/>
                </a:cubicBezTo>
                <a:cubicBezTo>
                  <a:pt x="163140" y="76684"/>
                  <a:pt x="155900" y="68588"/>
                  <a:pt x="142280" y="66302"/>
                </a:cubicBezTo>
                <a:cubicBezTo>
                  <a:pt x="103989" y="60015"/>
                  <a:pt x="73604" y="77446"/>
                  <a:pt x="66746" y="115355"/>
                </a:cubicBezTo>
                <a:cubicBezTo>
                  <a:pt x="61603" y="143359"/>
                  <a:pt x="61794" y="172696"/>
                  <a:pt x="63032" y="201271"/>
                </a:cubicBezTo>
                <a:cubicBezTo>
                  <a:pt x="63318" y="209081"/>
                  <a:pt x="74557" y="220797"/>
                  <a:pt x="82844" y="223083"/>
                </a:cubicBezTo>
                <a:cubicBezTo>
                  <a:pt x="115705" y="232132"/>
                  <a:pt x="145614" y="215939"/>
                  <a:pt x="156281" y="183269"/>
                </a:cubicBezTo>
                <a:cubicBezTo>
                  <a:pt x="162473" y="164028"/>
                  <a:pt x="164187" y="143264"/>
                  <a:pt x="167902" y="12307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" name="Gráfico 2">
            <a:extLst>
              <a:ext uri="{FF2B5EF4-FFF2-40B4-BE49-F238E27FC236}">
                <a16:creationId xmlns:a16="http://schemas.microsoft.com/office/drawing/2014/main" id="{2D106077-FE6C-4D3C-9BFD-A961E7421181}"/>
              </a:ext>
            </a:extLst>
          </p:cNvPr>
          <p:cNvSpPr/>
          <p:nvPr/>
        </p:nvSpPr>
        <p:spPr>
          <a:xfrm>
            <a:off x="4561048" y="635532"/>
            <a:ext cx="245120" cy="395369"/>
          </a:xfrm>
          <a:custGeom>
            <a:avLst/>
            <a:gdLst>
              <a:gd name="connsiteX0" fmla="*/ 0 w 165410"/>
              <a:gd name="connsiteY0" fmla="*/ 265199 h 266800"/>
              <a:gd name="connsiteX1" fmla="*/ 0 w 165410"/>
              <a:gd name="connsiteY1" fmla="*/ 1737 h 266800"/>
              <a:gd name="connsiteX2" fmla="*/ 137636 w 165410"/>
              <a:gd name="connsiteY2" fmla="*/ 40790 h 266800"/>
              <a:gd name="connsiteX3" fmla="*/ 142494 w 165410"/>
              <a:gd name="connsiteY3" fmla="*/ 217764 h 266800"/>
              <a:gd name="connsiteX4" fmla="*/ 0 w 165410"/>
              <a:gd name="connsiteY4" fmla="*/ 265199 h 266800"/>
              <a:gd name="connsiteX5" fmla="*/ 60674 w 165410"/>
              <a:gd name="connsiteY5" fmla="*/ 237386 h 266800"/>
              <a:gd name="connsiteX6" fmla="*/ 119729 w 165410"/>
              <a:gd name="connsiteY6" fmla="*/ 202143 h 266800"/>
              <a:gd name="connsiteX7" fmla="*/ 130397 w 165410"/>
              <a:gd name="connsiteY7" fmla="*/ 93558 h 266800"/>
              <a:gd name="connsiteX8" fmla="*/ 97727 w 165410"/>
              <a:gd name="connsiteY8" fmla="*/ 66984 h 266800"/>
              <a:gd name="connsiteX9" fmla="*/ 60674 w 165410"/>
              <a:gd name="connsiteY9" fmla="*/ 66888 h 266800"/>
              <a:gd name="connsiteX10" fmla="*/ 60674 w 165410"/>
              <a:gd name="connsiteY10" fmla="*/ 237386 h 2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10" h="266800">
                <a:moveTo>
                  <a:pt x="0" y="265199"/>
                </a:moveTo>
                <a:cubicBezTo>
                  <a:pt x="0" y="176426"/>
                  <a:pt x="0" y="89844"/>
                  <a:pt x="0" y="1737"/>
                </a:cubicBezTo>
                <a:cubicBezTo>
                  <a:pt x="50864" y="499"/>
                  <a:pt x="104680" y="-10074"/>
                  <a:pt x="137636" y="40790"/>
                </a:cubicBezTo>
                <a:cubicBezTo>
                  <a:pt x="174308" y="97368"/>
                  <a:pt x="173355" y="159090"/>
                  <a:pt x="142494" y="217764"/>
                </a:cubicBezTo>
                <a:cubicBezTo>
                  <a:pt x="111824" y="276153"/>
                  <a:pt x="54864" y="267009"/>
                  <a:pt x="0" y="265199"/>
                </a:cubicBezTo>
                <a:close/>
                <a:moveTo>
                  <a:pt x="60674" y="237386"/>
                </a:moveTo>
                <a:cubicBezTo>
                  <a:pt x="88773" y="238053"/>
                  <a:pt x="107728" y="225003"/>
                  <a:pt x="119729" y="202143"/>
                </a:cubicBezTo>
                <a:cubicBezTo>
                  <a:pt x="137827" y="167663"/>
                  <a:pt x="139065" y="130801"/>
                  <a:pt x="130397" y="93558"/>
                </a:cubicBezTo>
                <a:cubicBezTo>
                  <a:pt x="126492" y="76985"/>
                  <a:pt x="114967" y="67746"/>
                  <a:pt x="97727" y="66984"/>
                </a:cubicBezTo>
                <a:cubicBezTo>
                  <a:pt x="85630" y="66412"/>
                  <a:pt x="73438" y="66888"/>
                  <a:pt x="60674" y="66888"/>
                </a:cubicBezTo>
                <a:cubicBezTo>
                  <a:pt x="60674" y="124896"/>
                  <a:pt x="60674" y="180522"/>
                  <a:pt x="60674" y="237386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" name="Gráfico 2">
            <a:extLst>
              <a:ext uri="{FF2B5EF4-FFF2-40B4-BE49-F238E27FC236}">
                <a16:creationId xmlns:a16="http://schemas.microsoft.com/office/drawing/2014/main" id="{A99FF979-9471-42DE-8447-ABE5A14202E1}"/>
              </a:ext>
            </a:extLst>
          </p:cNvPr>
          <p:cNvSpPr/>
          <p:nvPr/>
        </p:nvSpPr>
        <p:spPr>
          <a:xfrm>
            <a:off x="2470751" y="888517"/>
            <a:ext cx="166986" cy="167159"/>
          </a:xfrm>
          <a:custGeom>
            <a:avLst/>
            <a:gdLst>
              <a:gd name="connsiteX0" fmla="*/ 0 w 112684"/>
              <a:gd name="connsiteY0" fmla="*/ 112675 h 112801"/>
              <a:gd name="connsiteX1" fmla="*/ 0 w 112684"/>
              <a:gd name="connsiteY1" fmla="*/ 661 h 112801"/>
              <a:gd name="connsiteX2" fmla="*/ 61913 w 112684"/>
              <a:gd name="connsiteY2" fmla="*/ 1042 h 112801"/>
              <a:gd name="connsiteX3" fmla="*/ 112490 w 112684"/>
              <a:gd name="connsiteY3" fmla="*/ 63907 h 112801"/>
              <a:gd name="connsiteX4" fmla="*/ 55055 w 112684"/>
              <a:gd name="connsiteY4" fmla="*/ 112675 h 112801"/>
              <a:gd name="connsiteX5" fmla="*/ 0 w 112684"/>
              <a:gd name="connsiteY5" fmla="*/ 112675 h 112801"/>
              <a:gd name="connsiteX6" fmla="*/ 44196 w 112684"/>
              <a:gd name="connsiteY6" fmla="*/ 99721 h 112801"/>
              <a:gd name="connsiteX7" fmla="*/ 88678 w 112684"/>
              <a:gd name="connsiteY7" fmla="*/ 81528 h 112801"/>
              <a:gd name="connsiteX8" fmla="*/ 87821 w 112684"/>
              <a:gd name="connsiteY8" fmla="*/ 54382 h 112801"/>
              <a:gd name="connsiteX9" fmla="*/ 44291 w 112684"/>
              <a:gd name="connsiteY9" fmla="*/ 41713 h 112801"/>
              <a:gd name="connsiteX10" fmla="*/ 44196 w 112684"/>
              <a:gd name="connsiteY10" fmla="*/ 99721 h 1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684" h="112801">
                <a:moveTo>
                  <a:pt x="0" y="112675"/>
                </a:moveTo>
                <a:cubicBezTo>
                  <a:pt x="0" y="73622"/>
                  <a:pt x="0" y="37999"/>
                  <a:pt x="0" y="661"/>
                </a:cubicBezTo>
                <a:cubicBezTo>
                  <a:pt x="21241" y="661"/>
                  <a:pt x="41815" y="-1054"/>
                  <a:pt x="61913" y="1042"/>
                </a:cubicBezTo>
                <a:cubicBezTo>
                  <a:pt x="96869" y="4756"/>
                  <a:pt x="114776" y="28283"/>
                  <a:pt x="112490" y="63907"/>
                </a:cubicBezTo>
                <a:cubicBezTo>
                  <a:pt x="110585" y="94768"/>
                  <a:pt x="90392" y="112103"/>
                  <a:pt x="55055" y="112675"/>
                </a:cubicBezTo>
                <a:cubicBezTo>
                  <a:pt x="37243" y="112960"/>
                  <a:pt x="19431" y="112675"/>
                  <a:pt x="0" y="112675"/>
                </a:cubicBezTo>
                <a:close/>
                <a:moveTo>
                  <a:pt x="44196" y="99721"/>
                </a:moveTo>
                <a:cubicBezTo>
                  <a:pt x="62008" y="92958"/>
                  <a:pt x="77248" y="89910"/>
                  <a:pt x="88678" y="81528"/>
                </a:cubicBezTo>
                <a:cubicBezTo>
                  <a:pt x="93155" y="78194"/>
                  <a:pt x="92297" y="56953"/>
                  <a:pt x="87821" y="54382"/>
                </a:cubicBezTo>
                <a:cubicBezTo>
                  <a:pt x="75533" y="47333"/>
                  <a:pt x="60103" y="45904"/>
                  <a:pt x="44291" y="41713"/>
                </a:cubicBezTo>
                <a:cubicBezTo>
                  <a:pt x="44196" y="62478"/>
                  <a:pt x="44196" y="76765"/>
                  <a:pt x="44196" y="9972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" name="Gráfico 2">
            <a:extLst>
              <a:ext uri="{FF2B5EF4-FFF2-40B4-BE49-F238E27FC236}">
                <a16:creationId xmlns:a16="http://schemas.microsoft.com/office/drawing/2014/main" id="{D1AE1E5D-0B03-4826-9B21-250BF0B8CD6F}"/>
              </a:ext>
            </a:extLst>
          </p:cNvPr>
          <p:cNvSpPr/>
          <p:nvPr/>
        </p:nvSpPr>
        <p:spPr>
          <a:xfrm>
            <a:off x="2470751" y="611146"/>
            <a:ext cx="148807" cy="167827"/>
          </a:xfrm>
          <a:custGeom>
            <a:avLst/>
            <a:gdLst>
              <a:gd name="connsiteX0" fmla="*/ 0 w 100417"/>
              <a:gd name="connsiteY0" fmla="*/ 113252 h 113252"/>
              <a:gd name="connsiteX1" fmla="*/ 0 w 100417"/>
              <a:gd name="connsiteY1" fmla="*/ 857 h 113252"/>
              <a:gd name="connsiteX2" fmla="*/ 88868 w 100417"/>
              <a:gd name="connsiteY2" fmla="*/ 20193 h 113252"/>
              <a:gd name="connsiteX3" fmla="*/ 90392 w 100417"/>
              <a:gd name="connsiteY3" fmla="*/ 88678 h 113252"/>
              <a:gd name="connsiteX4" fmla="*/ 0 w 100417"/>
              <a:gd name="connsiteY4" fmla="*/ 113252 h 113252"/>
              <a:gd name="connsiteX5" fmla="*/ 44577 w 100417"/>
              <a:gd name="connsiteY5" fmla="*/ 95631 h 113252"/>
              <a:gd name="connsiteX6" fmla="*/ 75438 w 100417"/>
              <a:gd name="connsiteY6" fmla="*/ 80582 h 113252"/>
              <a:gd name="connsiteX7" fmla="*/ 77438 w 100417"/>
              <a:gd name="connsiteY7" fmla="*/ 54578 h 113252"/>
              <a:gd name="connsiteX8" fmla="*/ 44672 w 100417"/>
              <a:gd name="connsiteY8" fmla="*/ 37243 h 113252"/>
              <a:gd name="connsiteX9" fmla="*/ 44577 w 100417"/>
              <a:gd name="connsiteY9" fmla="*/ 95631 h 11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417" h="113252">
                <a:moveTo>
                  <a:pt x="0" y="113252"/>
                </a:moveTo>
                <a:cubicBezTo>
                  <a:pt x="0" y="74390"/>
                  <a:pt x="0" y="38862"/>
                  <a:pt x="0" y="857"/>
                </a:cubicBezTo>
                <a:cubicBezTo>
                  <a:pt x="31528" y="3048"/>
                  <a:pt x="65723" y="-9620"/>
                  <a:pt x="88868" y="20193"/>
                </a:cubicBezTo>
                <a:cubicBezTo>
                  <a:pt x="104870" y="40862"/>
                  <a:pt x="103156" y="67056"/>
                  <a:pt x="90392" y="88678"/>
                </a:cubicBezTo>
                <a:cubicBezTo>
                  <a:pt x="69533" y="124206"/>
                  <a:pt x="33147" y="109347"/>
                  <a:pt x="0" y="113252"/>
                </a:cubicBezTo>
                <a:close/>
                <a:moveTo>
                  <a:pt x="44577" y="95631"/>
                </a:moveTo>
                <a:cubicBezTo>
                  <a:pt x="57055" y="90011"/>
                  <a:pt x="69152" y="87821"/>
                  <a:pt x="75438" y="80582"/>
                </a:cubicBezTo>
                <a:cubicBezTo>
                  <a:pt x="80296" y="74962"/>
                  <a:pt x="81629" y="59627"/>
                  <a:pt x="77438" y="54578"/>
                </a:cubicBezTo>
                <a:cubicBezTo>
                  <a:pt x="70771" y="46673"/>
                  <a:pt x="58103" y="43815"/>
                  <a:pt x="44672" y="37243"/>
                </a:cubicBezTo>
                <a:cubicBezTo>
                  <a:pt x="44577" y="58960"/>
                  <a:pt x="44577" y="74390"/>
                  <a:pt x="44577" y="95631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2" name="Gráfico 2">
            <a:extLst>
              <a:ext uri="{FF2B5EF4-FFF2-40B4-BE49-F238E27FC236}">
                <a16:creationId xmlns:a16="http://schemas.microsoft.com/office/drawing/2014/main" id="{8F40C9EE-499A-454D-B3FC-C5C364FE973B}"/>
              </a:ext>
            </a:extLst>
          </p:cNvPr>
          <p:cNvSpPr/>
          <p:nvPr/>
        </p:nvSpPr>
        <p:spPr>
          <a:xfrm>
            <a:off x="2557983" y="2909781"/>
            <a:ext cx="174069" cy="211443"/>
          </a:xfrm>
          <a:custGeom>
            <a:avLst/>
            <a:gdLst>
              <a:gd name="connsiteX0" fmla="*/ 0 w 117464"/>
              <a:gd name="connsiteY0" fmla="*/ 142684 h 142684"/>
              <a:gd name="connsiteX1" fmla="*/ 0 w 117464"/>
              <a:gd name="connsiteY1" fmla="*/ 0 h 142684"/>
              <a:gd name="connsiteX2" fmla="*/ 81725 w 117464"/>
              <a:gd name="connsiteY2" fmla="*/ 6763 h 142684"/>
              <a:gd name="connsiteX3" fmla="*/ 92869 w 117464"/>
              <a:gd name="connsiteY3" fmla="*/ 11811 h 142684"/>
              <a:gd name="connsiteX4" fmla="*/ 115157 w 117464"/>
              <a:gd name="connsiteY4" fmla="*/ 92202 h 142684"/>
              <a:gd name="connsiteX5" fmla="*/ 71723 w 117464"/>
              <a:gd name="connsiteY5" fmla="*/ 137922 h 142684"/>
              <a:gd name="connsiteX6" fmla="*/ 0 w 117464"/>
              <a:gd name="connsiteY6" fmla="*/ 142684 h 142684"/>
              <a:gd name="connsiteX7" fmla="*/ 57055 w 117464"/>
              <a:gd name="connsiteY7" fmla="*/ 118110 h 142684"/>
              <a:gd name="connsiteX8" fmla="*/ 88202 w 117464"/>
              <a:gd name="connsiteY8" fmla="*/ 103442 h 142684"/>
              <a:gd name="connsiteX9" fmla="*/ 88202 w 117464"/>
              <a:gd name="connsiteY9" fmla="*/ 75724 h 142684"/>
              <a:gd name="connsiteX10" fmla="*/ 57055 w 117464"/>
              <a:gd name="connsiteY10" fmla="*/ 62675 h 142684"/>
              <a:gd name="connsiteX11" fmla="*/ 57055 w 117464"/>
              <a:gd name="connsiteY11" fmla="*/ 118110 h 1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464" h="142684">
                <a:moveTo>
                  <a:pt x="0" y="142684"/>
                </a:moveTo>
                <a:cubicBezTo>
                  <a:pt x="0" y="93821"/>
                  <a:pt x="0" y="49244"/>
                  <a:pt x="0" y="0"/>
                </a:cubicBezTo>
                <a:cubicBezTo>
                  <a:pt x="27813" y="2191"/>
                  <a:pt x="54769" y="4191"/>
                  <a:pt x="81725" y="6763"/>
                </a:cubicBezTo>
                <a:cubicBezTo>
                  <a:pt x="85630" y="7144"/>
                  <a:pt x="89535" y="9525"/>
                  <a:pt x="92869" y="11811"/>
                </a:cubicBezTo>
                <a:cubicBezTo>
                  <a:pt x="122587" y="32290"/>
                  <a:pt x="118491" y="63055"/>
                  <a:pt x="115157" y="92202"/>
                </a:cubicBezTo>
                <a:cubicBezTo>
                  <a:pt x="112205" y="118015"/>
                  <a:pt x="96203" y="134684"/>
                  <a:pt x="71723" y="137922"/>
                </a:cubicBezTo>
                <a:cubicBezTo>
                  <a:pt x="48958" y="141065"/>
                  <a:pt x="25622" y="141160"/>
                  <a:pt x="0" y="142684"/>
                </a:cubicBezTo>
                <a:close/>
                <a:moveTo>
                  <a:pt x="57055" y="118110"/>
                </a:moveTo>
                <a:cubicBezTo>
                  <a:pt x="69818" y="112585"/>
                  <a:pt x="82677" y="110776"/>
                  <a:pt x="88202" y="103442"/>
                </a:cubicBezTo>
                <a:cubicBezTo>
                  <a:pt x="92869" y="97250"/>
                  <a:pt x="92964" y="81534"/>
                  <a:pt x="88202" y="75724"/>
                </a:cubicBezTo>
                <a:cubicBezTo>
                  <a:pt x="82296" y="68580"/>
                  <a:pt x="69342" y="67342"/>
                  <a:pt x="57055" y="62675"/>
                </a:cubicBezTo>
                <a:cubicBezTo>
                  <a:pt x="57055" y="82391"/>
                  <a:pt x="57055" y="96583"/>
                  <a:pt x="57055" y="118110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3" name="Gráfico 2">
            <a:extLst>
              <a:ext uri="{FF2B5EF4-FFF2-40B4-BE49-F238E27FC236}">
                <a16:creationId xmlns:a16="http://schemas.microsoft.com/office/drawing/2014/main" id="{47C3E94D-571C-4A3A-A23A-AFD8A534BC2F}"/>
              </a:ext>
            </a:extLst>
          </p:cNvPr>
          <p:cNvSpPr/>
          <p:nvPr/>
        </p:nvSpPr>
        <p:spPr>
          <a:xfrm>
            <a:off x="1385146" y="2936455"/>
            <a:ext cx="291918" cy="375076"/>
          </a:xfrm>
          <a:custGeom>
            <a:avLst/>
            <a:gdLst>
              <a:gd name="connsiteX0" fmla="*/ 196990 w 196990"/>
              <a:gd name="connsiteY0" fmla="*/ 127161 h 253106"/>
              <a:gd name="connsiteX1" fmla="*/ 178607 w 196990"/>
              <a:gd name="connsiteY1" fmla="*/ 201265 h 253106"/>
              <a:gd name="connsiteX2" fmla="*/ 94787 w 196990"/>
              <a:gd name="connsiteY2" fmla="*/ 253081 h 253106"/>
              <a:gd name="connsiteX3" fmla="*/ 14205 w 196990"/>
              <a:gd name="connsiteY3" fmla="*/ 199169 h 253106"/>
              <a:gd name="connsiteX4" fmla="*/ 13729 w 196990"/>
              <a:gd name="connsiteY4" fmla="*/ 53818 h 253106"/>
              <a:gd name="connsiteX5" fmla="*/ 96216 w 196990"/>
              <a:gd name="connsiteY5" fmla="*/ 2 h 253106"/>
              <a:gd name="connsiteX6" fmla="*/ 179464 w 196990"/>
              <a:gd name="connsiteY6" fmla="*/ 52580 h 253106"/>
              <a:gd name="connsiteX7" fmla="*/ 196990 w 196990"/>
              <a:gd name="connsiteY7" fmla="*/ 127161 h 253106"/>
              <a:gd name="connsiteX8" fmla="*/ 58782 w 196990"/>
              <a:gd name="connsiteY8" fmla="*/ 161355 h 253106"/>
              <a:gd name="connsiteX9" fmla="*/ 60402 w 196990"/>
              <a:gd name="connsiteY9" fmla="*/ 161736 h 253106"/>
              <a:gd name="connsiteX10" fmla="*/ 61640 w 196990"/>
              <a:gd name="connsiteY10" fmla="*/ 182310 h 253106"/>
              <a:gd name="connsiteX11" fmla="*/ 84119 w 196990"/>
              <a:gd name="connsiteY11" fmla="*/ 222791 h 253106"/>
              <a:gd name="connsiteX12" fmla="*/ 137935 w 196990"/>
              <a:gd name="connsiteY12" fmla="*/ 210885 h 253106"/>
              <a:gd name="connsiteX13" fmla="*/ 157747 w 196990"/>
              <a:gd name="connsiteY13" fmla="*/ 178119 h 253106"/>
              <a:gd name="connsiteX14" fmla="*/ 163843 w 196990"/>
              <a:gd name="connsiteY14" fmla="*/ 106777 h 253106"/>
              <a:gd name="connsiteX15" fmla="*/ 102693 w 196990"/>
              <a:gd name="connsiteY15" fmla="*/ 70963 h 253106"/>
              <a:gd name="connsiteX16" fmla="*/ 69450 w 196990"/>
              <a:gd name="connsiteY16" fmla="*/ 107158 h 253106"/>
              <a:gd name="connsiteX17" fmla="*/ 58782 w 196990"/>
              <a:gd name="connsiteY17" fmla="*/ 161355 h 25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6990" h="253106">
                <a:moveTo>
                  <a:pt x="196990" y="127161"/>
                </a:moveTo>
                <a:cubicBezTo>
                  <a:pt x="190989" y="152402"/>
                  <a:pt x="187941" y="178024"/>
                  <a:pt x="178607" y="201265"/>
                </a:cubicBezTo>
                <a:cubicBezTo>
                  <a:pt x="163938" y="237650"/>
                  <a:pt x="133839" y="253843"/>
                  <a:pt x="94787" y="253081"/>
                </a:cubicBezTo>
                <a:cubicBezTo>
                  <a:pt x="56496" y="252319"/>
                  <a:pt x="28112" y="234698"/>
                  <a:pt x="14205" y="199169"/>
                </a:cubicBezTo>
                <a:cubicBezTo>
                  <a:pt x="-4559" y="151259"/>
                  <a:pt x="-4749" y="102015"/>
                  <a:pt x="13729" y="53818"/>
                </a:cubicBezTo>
                <a:cubicBezTo>
                  <a:pt x="27921" y="16861"/>
                  <a:pt x="57258" y="192"/>
                  <a:pt x="96216" y="2"/>
                </a:cubicBezTo>
                <a:cubicBezTo>
                  <a:pt x="135078" y="-189"/>
                  <a:pt x="165462" y="15623"/>
                  <a:pt x="179464" y="52580"/>
                </a:cubicBezTo>
                <a:cubicBezTo>
                  <a:pt x="188322" y="75821"/>
                  <a:pt x="191180" y="101443"/>
                  <a:pt x="196990" y="127161"/>
                </a:cubicBezTo>
                <a:close/>
                <a:moveTo>
                  <a:pt x="58782" y="161355"/>
                </a:moveTo>
                <a:cubicBezTo>
                  <a:pt x="59354" y="161450"/>
                  <a:pt x="59830" y="161546"/>
                  <a:pt x="60402" y="161736"/>
                </a:cubicBezTo>
                <a:cubicBezTo>
                  <a:pt x="60783" y="168594"/>
                  <a:pt x="60878" y="175452"/>
                  <a:pt x="61640" y="182310"/>
                </a:cubicBezTo>
                <a:cubicBezTo>
                  <a:pt x="63545" y="198979"/>
                  <a:pt x="65069" y="217076"/>
                  <a:pt x="84119" y="222791"/>
                </a:cubicBezTo>
                <a:cubicBezTo>
                  <a:pt x="103359" y="228507"/>
                  <a:pt x="123362" y="225840"/>
                  <a:pt x="137935" y="210885"/>
                </a:cubicBezTo>
                <a:cubicBezTo>
                  <a:pt x="146698" y="201932"/>
                  <a:pt x="155461" y="190025"/>
                  <a:pt x="157747" y="178119"/>
                </a:cubicBezTo>
                <a:cubicBezTo>
                  <a:pt x="162319" y="154783"/>
                  <a:pt x="165367" y="130399"/>
                  <a:pt x="163843" y="106777"/>
                </a:cubicBezTo>
                <a:cubicBezTo>
                  <a:pt x="161367" y="68201"/>
                  <a:pt x="137840" y="54104"/>
                  <a:pt x="102693" y="70963"/>
                </a:cubicBezTo>
                <a:cubicBezTo>
                  <a:pt x="88786" y="77630"/>
                  <a:pt x="76118" y="92775"/>
                  <a:pt x="69450" y="107158"/>
                </a:cubicBezTo>
                <a:cubicBezTo>
                  <a:pt x="62116" y="123446"/>
                  <a:pt x="62116" y="143162"/>
                  <a:pt x="58782" y="16135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4" name="Gráfico 2">
            <a:extLst>
              <a:ext uri="{FF2B5EF4-FFF2-40B4-BE49-F238E27FC236}">
                <a16:creationId xmlns:a16="http://schemas.microsoft.com/office/drawing/2014/main" id="{A0885090-D6C1-43D7-8DC2-D8EB7A62FA81}"/>
              </a:ext>
            </a:extLst>
          </p:cNvPr>
          <p:cNvSpPr/>
          <p:nvPr/>
        </p:nvSpPr>
        <p:spPr>
          <a:xfrm>
            <a:off x="4851535" y="2982050"/>
            <a:ext cx="51397" cy="85677"/>
          </a:xfrm>
          <a:custGeom>
            <a:avLst/>
            <a:gdLst>
              <a:gd name="connsiteX0" fmla="*/ 0 w 34683"/>
              <a:gd name="connsiteY0" fmla="*/ 57817 h 57816"/>
              <a:gd name="connsiteX1" fmla="*/ 0 w 34683"/>
              <a:gd name="connsiteY1" fmla="*/ 0 h 57816"/>
              <a:gd name="connsiteX2" fmla="*/ 31147 w 34683"/>
              <a:gd name="connsiteY2" fmla="*/ 14192 h 57816"/>
              <a:gd name="connsiteX3" fmla="*/ 31147 w 34683"/>
              <a:gd name="connsiteY3" fmla="*/ 42196 h 57816"/>
              <a:gd name="connsiteX4" fmla="*/ 0 w 34683"/>
              <a:gd name="connsiteY4" fmla="*/ 57817 h 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83" h="57816">
                <a:moveTo>
                  <a:pt x="0" y="57817"/>
                </a:moveTo>
                <a:cubicBezTo>
                  <a:pt x="0" y="35338"/>
                  <a:pt x="0" y="20479"/>
                  <a:pt x="0" y="0"/>
                </a:cubicBezTo>
                <a:cubicBezTo>
                  <a:pt x="12383" y="5239"/>
                  <a:pt x="25432" y="6858"/>
                  <a:pt x="31147" y="14192"/>
                </a:cubicBezTo>
                <a:cubicBezTo>
                  <a:pt x="35909" y="20288"/>
                  <a:pt x="35814" y="35814"/>
                  <a:pt x="31147" y="42196"/>
                </a:cubicBezTo>
                <a:cubicBezTo>
                  <a:pt x="25718" y="49721"/>
                  <a:pt x="12859" y="51816"/>
                  <a:pt x="0" y="57817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5" name="Gráfico 2">
            <a:extLst>
              <a:ext uri="{FF2B5EF4-FFF2-40B4-BE49-F238E27FC236}">
                <a16:creationId xmlns:a16="http://schemas.microsoft.com/office/drawing/2014/main" id="{D14501F6-01D6-4BB0-A550-F3E224CECE49}"/>
              </a:ext>
            </a:extLst>
          </p:cNvPr>
          <p:cNvSpPr/>
          <p:nvPr/>
        </p:nvSpPr>
        <p:spPr>
          <a:xfrm>
            <a:off x="3688456" y="3032836"/>
            <a:ext cx="156395" cy="237879"/>
          </a:xfrm>
          <a:custGeom>
            <a:avLst/>
            <a:gdLst>
              <a:gd name="connsiteX0" fmla="*/ 105537 w 105537"/>
              <a:gd name="connsiteY0" fmla="*/ 58026 h 160524"/>
              <a:gd name="connsiteX1" fmla="*/ 93917 w 105537"/>
              <a:gd name="connsiteY1" fmla="*/ 118224 h 160524"/>
              <a:gd name="connsiteX2" fmla="*/ 20479 w 105537"/>
              <a:gd name="connsiteY2" fmla="*/ 158039 h 160524"/>
              <a:gd name="connsiteX3" fmla="*/ 667 w 105537"/>
              <a:gd name="connsiteY3" fmla="*/ 136227 h 160524"/>
              <a:gd name="connsiteX4" fmla="*/ 4382 w 105537"/>
              <a:gd name="connsiteY4" fmla="*/ 50311 h 160524"/>
              <a:gd name="connsiteX5" fmla="*/ 79915 w 105537"/>
              <a:gd name="connsiteY5" fmla="*/ 1257 h 160524"/>
              <a:gd name="connsiteX6" fmla="*/ 101918 w 105537"/>
              <a:gd name="connsiteY6" fmla="*/ 24594 h 160524"/>
              <a:gd name="connsiteX7" fmla="*/ 102108 w 105537"/>
              <a:gd name="connsiteY7" fmla="*/ 57550 h 160524"/>
              <a:gd name="connsiteX8" fmla="*/ 105537 w 105537"/>
              <a:gd name="connsiteY8" fmla="*/ 58026 h 1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37" h="160524">
                <a:moveTo>
                  <a:pt x="105537" y="58026"/>
                </a:moveTo>
                <a:cubicBezTo>
                  <a:pt x="101823" y="78124"/>
                  <a:pt x="100203" y="98984"/>
                  <a:pt x="93917" y="118224"/>
                </a:cubicBezTo>
                <a:cubicBezTo>
                  <a:pt x="83249" y="150895"/>
                  <a:pt x="53340" y="167088"/>
                  <a:pt x="20479" y="158039"/>
                </a:cubicBezTo>
                <a:cubicBezTo>
                  <a:pt x="12192" y="155753"/>
                  <a:pt x="953" y="144037"/>
                  <a:pt x="667" y="136227"/>
                </a:cubicBezTo>
                <a:cubicBezTo>
                  <a:pt x="-476" y="107652"/>
                  <a:pt x="-666" y="78315"/>
                  <a:pt x="4382" y="50311"/>
                </a:cubicBezTo>
                <a:cubicBezTo>
                  <a:pt x="11240" y="12402"/>
                  <a:pt x="41625" y="-5029"/>
                  <a:pt x="79915" y="1257"/>
                </a:cubicBezTo>
                <a:cubicBezTo>
                  <a:pt x="93536" y="3543"/>
                  <a:pt x="100775" y="11640"/>
                  <a:pt x="101918" y="24594"/>
                </a:cubicBezTo>
                <a:cubicBezTo>
                  <a:pt x="102870" y="35452"/>
                  <a:pt x="102108" y="46596"/>
                  <a:pt x="102108" y="57550"/>
                </a:cubicBezTo>
                <a:cubicBezTo>
                  <a:pt x="103251" y="57741"/>
                  <a:pt x="104394" y="57931"/>
                  <a:pt x="105537" y="58026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6" name="Gráfico 2">
            <a:extLst>
              <a:ext uri="{FF2B5EF4-FFF2-40B4-BE49-F238E27FC236}">
                <a16:creationId xmlns:a16="http://schemas.microsoft.com/office/drawing/2014/main" id="{E88CAA4A-C728-44D5-B426-A989DDD9C44E}"/>
              </a:ext>
            </a:extLst>
          </p:cNvPr>
          <p:cNvSpPr/>
          <p:nvPr/>
        </p:nvSpPr>
        <p:spPr>
          <a:xfrm>
            <a:off x="4650961" y="734378"/>
            <a:ext cx="111041" cy="252970"/>
          </a:xfrm>
          <a:custGeom>
            <a:avLst/>
            <a:gdLst>
              <a:gd name="connsiteX0" fmla="*/ 0 w 74932"/>
              <a:gd name="connsiteY0" fmla="*/ 170684 h 170707"/>
              <a:gd name="connsiteX1" fmla="*/ 0 w 74932"/>
              <a:gd name="connsiteY1" fmla="*/ 186 h 170707"/>
              <a:gd name="connsiteX2" fmla="*/ 37052 w 74932"/>
              <a:gd name="connsiteY2" fmla="*/ 281 h 170707"/>
              <a:gd name="connsiteX3" fmla="*/ 69723 w 74932"/>
              <a:gd name="connsiteY3" fmla="*/ 26856 h 170707"/>
              <a:gd name="connsiteX4" fmla="*/ 59055 w 74932"/>
              <a:gd name="connsiteY4" fmla="*/ 135441 h 170707"/>
              <a:gd name="connsiteX5" fmla="*/ 0 w 74932"/>
              <a:gd name="connsiteY5" fmla="*/ 170684 h 1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32" h="170707">
                <a:moveTo>
                  <a:pt x="0" y="170684"/>
                </a:moveTo>
                <a:cubicBezTo>
                  <a:pt x="0" y="113819"/>
                  <a:pt x="0" y="58289"/>
                  <a:pt x="0" y="186"/>
                </a:cubicBezTo>
                <a:cubicBezTo>
                  <a:pt x="12763" y="186"/>
                  <a:pt x="24955" y="-290"/>
                  <a:pt x="37052" y="281"/>
                </a:cubicBezTo>
                <a:cubicBezTo>
                  <a:pt x="54197" y="1043"/>
                  <a:pt x="65818" y="10283"/>
                  <a:pt x="69723" y="26856"/>
                </a:cubicBezTo>
                <a:cubicBezTo>
                  <a:pt x="78391" y="64099"/>
                  <a:pt x="77153" y="100865"/>
                  <a:pt x="59055" y="135441"/>
                </a:cubicBezTo>
                <a:cubicBezTo>
                  <a:pt x="47054" y="158301"/>
                  <a:pt x="28099" y="171350"/>
                  <a:pt x="0" y="170684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7" name="Gráfico 2">
            <a:extLst>
              <a:ext uri="{FF2B5EF4-FFF2-40B4-BE49-F238E27FC236}">
                <a16:creationId xmlns:a16="http://schemas.microsoft.com/office/drawing/2014/main" id="{CD65D265-FD2A-4250-8A9D-AEF1CA44CCA9}"/>
              </a:ext>
            </a:extLst>
          </p:cNvPr>
          <p:cNvSpPr/>
          <p:nvPr/>
        </p:nvSpPr>
        <p:spPr>
          <a:xfrm>
            <a:off x="2536245" y="950472"/>
            <a:ext cx="70162" cy="85819"/>
          </a:xfrm>
          <a:custGeom>
            <a:avLst/>
            <a:gdLst>
              <a:gd name="connsiteX0" fmla="*/ 0 w 47346"/>
              <a:gd name="connsiteY0" fmla="*/ 57912 h 57912"/>
              <a:gd name="connsiteX1" fmla="*/ 0 w 47346"/>
              <a:gd name="connsiteY1" fmla="*/ 0 h 57912"/>
              <a:gd name="connsiteX2" fmla="*/ 43529 w 47346"/>
              <a:gd name="connsiteY2" fmla="*/ 12668 h 57912"/>
              <a:gd name="connsiteX3" fmla="*/ 44387 w 47346"/>
              <a:gd name="connsiteY3" fmla="*/ 39815 h 57912"/>
              <a:gd name="connsiteX4" fmla="*/ 0 w 47346"/>
              <a:gd name="connsiteY4" fmla="*/ 57912 h 5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46" h="57912">
                <a:moveTo>
                  <a:pt x="0" y="57912"/>
                </a:moveTo>
                <a:cubicBezTo>
                  <a:pt x="0" y="34957"/>
                  <a:pt x="0" y="20669"/>
                  <a:pt x="0" y="0"/>
                </a:cubicBezTo>
                <a:cubicBezTo>
                  <a:pt x="15907" y="4096"/>
                  <a:pt x="31337" y="5620"/>
                  <a:pt x="43529" y="12668"/>
                </a:cubicBezTo>
                <a:cubicBezTo>
                  <a:pt x="48006" y="15240"/>
                  <a:pt x="48863" y="36481"/>
                  <a:pt x="44387" y="39815"/>
                </a:cubicBezTo>
                <a:cubicBezTo>
                  <a:pt x="33052" y="48101"/>
                  <a:pt x="17717" y="51149"/>
                  <a:pt x="0" y="57912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8" name="Gráfico 2">
            <a:extLst>
              <a:ext uri="{FF2B5EF4-FFF2-40B4-BE49-F238E27FC236}">
                <a16:creationId xmlns:a16="http://schemas.microsoft.com/office/drawing/2014/main" id="{069FFC47-2C4C-4FA2-A851-DB1981B4EBA7}"/>
              </a:ext>
            </a:extLst>
          </p:cNvPr>
          <p:cNvSpPr/>
          <p:nvPr/>
        </p:nvSpPr>
        <p:spPr>
          <a:xfrm>
            <a:off x="2536810" y="666336"/>
            <a:ext cx="52269" cy="86525"/>
          </a:xfrm>
          <a:custGeom>
            <a:avLst/>
            <a:gdLst>
              <a:gd name="connsiteX0" fmla="*/ 0 w 35272"/>
              <a:gd name="connsiteY0" fmla="*/ 58388 h 58388"/>
              <a:gd name="connsiteX1" fmla="*/ 0 w 35272"/>
              <a:gd name="connsiteY1" fmla="*/ 0 h 58388"/>
              <a:gd name="connsiteX2" fmla="*/ 32766 w 35272"/>
              <a:gd name="connsiteY2" fmla="*/ 17335 h 58388"/>
              <a:gd name="connsiteX3" fmla="*/ 30766 w 35272"/>
              <a:gd name="connsiteY3" fmla="*/ 43339 h 58388"/>
              <a:gd name="connsiteX4" fmla="*/ 0 w 35272"/>
              <a:gd name="connsiteY4" fmla="*/ 58388 h 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2" h="58388">
                <a:moveTo>
                  <a:pt x="0" y="58388"/>
                </a:moveTo>
                <a:cubicBezTo>
                  <a:pt x="0" y="37147"/>
                  <a:pt x="0" y="21717"/>
                  <a:pt x="0" y="0"/>
                </a:cubicBezTo>
                <a:cubicBezTo>
                  <a:pt x="13526" y="6668"/>
                  <a:pt x="26099" y="9430"/>
                  <a:pt x="32766" y="17335"/>
                </a:cubicBezTo>
                <a:cubicBezTo>
                  <a:pt x="36957" y="22289"/>
                  <a:pt x="35624" y="37719"/>
                  <a:pt x="30766" y="43339"/>
                </a:cubicBezTo>
                <a:cubicBezTo>
                  <a:pt x="24575" y="50578"/>
                  <a:pt x="12383" y="52768"/>
                  <a:pt x="0" y="58388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9" name="Gráfico 2">
            <a:extLst>
              <a:ext uri="{FF2B5EF4-FFF2-40B4-BE49-F238E27FC236}">
                <a16:creationId xmlns:a16="http://schemas.microsoft.com/office/drawing/2014/main" id="{F697564C-F923-47F7-B760-6BF0E32FDCA4}"/>
              </a:ext>
            </a:extLst>
          </p:cNvPr>
          <p:cNvSpPr/>
          <p:nvPr/>
        </p:nvSpPr>
        <p:spPr>
          <a:xfrm>
            <a:off x="2642532" y="3002657"/>
            <a:ext cx="51395" cy="82149"/>
          </a:xfrm>
          <a:custGeom>
            <a:avLst/>
            <a:gdLst>
              <a:gd name="connsiteX0" fmla="*/ 0 w 34682"/>
              <a:gd name="connsiteY0" fmla="*/ 55435 h 55435"/>
              <a:gd name="connsiteX1" fmla="*/ 0 w 34682"/>
              <a:gd name="connsiteY1" fmla="*/ 0 h 55435"/>
              <a:gd name="connsiteX2" fmla="*/ 31147 w 34682"/>
              <a:gd name="connsiteY2" fmla="*/ 13049 h 55435"/>
              <a:gd name="connsiteX3" fmla="*/ 31147 w 34682"/>
              <a:gd name="connsiteY3" fmla="*/ 40767 h 55435"/>
              <a:gd name="connsiteX4" fmla="*/ 0 w 34682"/>
              <a:gd name="connsiteY4" fmla="*/ 55435 h 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82" h="55435">
                <a:moveTo>
                  <a:pt x="0" y="55435"/>
                </a:moveTo>
                <a:cubicBezTo>
                  <a:pt x="0" y="34004"/>
                  <a:pt x="0" y="19812"/>
                  <a:pt x="0" y="0"/>
                </a:cubicBezTo>
                <a:cubicBezTo>
                  <a:pt x="12287" y="4667"/>
                  <a:pt x="25336" y="5905"/>
                  <a:pt x="31147" y="13049"/>
                </a:cubicBezTo>
                <a:cubicBezTo>
                  <a:pt x="35909" y="18859"/>
                  <a:pt x="35814" y="34576"/>
                  <a:pt x="31147" y="40767"/>
                </a:cubicBezTo>
                <a:cubicBezTo>
                  <a:pt x="25622" y="48101"/>
                  <a:pt x="12763" y="49911"/>
                  <a:pt x="0" y="55435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0" name="Gráfico 2">
            <a:extLst>
              <a:ext uri="{FF2B5EF4-FFF2-40B4-BE49-F238E27FC236}">
                <a16:creationId xmlns:a16="http://schemas.microsoft.com/office/drawing/2014/main" id="{70AA17C0-F1D9-497A-AA2D-F9704A3716EB}"/>
              </a:ext>
            </a:extLst>
          </p:cNvPr>
          <p:cNvSpPr/>
          <p:nvPr/>
        </p:nvSpPr>
        <p:spPr>
          <a:xfrm>
            <a:off x="1472254" y="3031348"/>
            <a:ext cx="156417" cy="239496"/>
          </a:xfrm>
          <a:custGeom>
            <a:avLst/>
            <a:gdLst>
              <a:gd name="connsiteX0" fmla="*/ 0 w 105552"/>
              <a:gd name="connsiteY0" fmla="*/ 97320 h 161615"/>
              <a:gd name="connsiteX1" fmla="*/ 10763 w 105552"/>
              <a:gd name="connsiteY1" fmla="*/ 43218 h 161615"/>
              <a:gd name="connsiteX2" fmla="*/ 44006 w 105552"/>
              <a:gd name="connsiteY2" fmla="*/ 7023 h 161615"/>
              <a:gd name="connsiteX3" fmla="*/ 105156 w 105552"/>
              <a:gd name="connsiteY3" fmla="*/ 42837 h 161615"/>
              <a:gd name="connsiteX4" fmla="*/ 99060 w 105552"/>
              <a:gd name="connsiteY4" fmla="*/ 114179 h 161615"/>
              <a:gd name="connsiteX5" fmla="*/ 79248 w 105552"/>
              <a:gd name="connsiteY5" fmla="*/ 146945 h 161615"/>
              <a:gd name="connsiteX6" fmla="*/ 25432 w 105552"/>
              <a:gd name="connsiteY6" fmla="*/ 158851 h 161615"/>
              <a:gd name="connsiteX7" fmla="*/ 2953 w 105552"/>
              <a:gd name="connsiteY7" fmla="*/ 118370 h 161615"/>
              <a:gd name="connsiteX8" fmla="*/ 1715 w 105552"/>
              <a:gd name="connsiteY8" fmla="*/ 97796 h 161615"/>
              <a:gd name="connsiteX9" fmla="*/ 0 w 105552"/>
              <a:gd name="connsiteY9" fmla="*/ 97320 h 16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552" h="161615">
                <a:moveTo>
                  <a:pt x="0" y="97320"/>
                </a:moveTo>
                <a:cubicBezTo>
                  <a:pt x="3239" y="79127"/>
                  <a:pt x="3334" y="59411"/>
                  <a:pt x="10763" y="43218"/>
                </a:cubicBezTo>
                <a:cubicBezTo>
                  <a:pt x="17336" y="28835"/>
                  <a:pt x="30099" y="13691"/>
                  <a:pt x="44006" y="7023"/>
                </a:cubicBezTo>
                <a:cubicBezTo>
                  <a:pt x="79153" y="-9836"/>
                  <a:pt x="102680" y="4261"/>
                  <a:pt x="105156" y="42837"/>
                </a:cubicBezTo>
                <a:cubicBezTo>
                  <a:pt x="106680" y="66459"/>
                  <a:pt x="103632" y="90843"/>
                  <a:pt x="99060" y="114179"/>
                </a:cubicBezTo>
                <a:cubicBezTo>
                  <a:pt x="96679" y="125990"/>
                  <a:pt x="88011" y="137992"/>
                  <a:pt x="79248" y="146945"/>
                </a:cubicBezTo>
                <a:cubicBezTo>
                  <a:pt x="64580" y="161804"/>
                  <a:pt x="44672" y="164567"/>
                  <a:pt x="25432" y="158851"/>
                </a:cubicBezTo>
                <a:cubicBezTo>
                  <a:pt x="6382" y="153137"/>
                  <a:pt x="4858" y="135039"/>
                  <a:pt x="2953" y="118370"/>
                </a:cubicBezTo>
                <a:cubicBezTo>
                  <a:pt x="2191" y="111512"/>
                  <a:pt x="2096" y="104654"/>
                  <a:pt x="1715" y="97796"/>
                </a:cubicBezTo>
                <a:cubicBezTo>
                  <a:pt x="1048" y="97511"/>
                  <a:pt x="572" y="97415"/>
                  <a:pt x="0" y="97320"/>
                </a:cubicBezTo>
                <a:close/>
              </a:path>
            </a:pathLst>
          </a:custGeom>
          <a:solidFill>
            <a:srgbClr val="3BBDFF"/>
          </a:solidFill>
          <a:ln w="952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0588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7"/>
          <p:cNvSpPr txBox="1">
            <a:spLocks noGrp="1"/>
          </p:cNvSpPr>
          <p:nvPr>
            <p:ph type="title" idx="4294967295"/>
          </p:nvPr>
        </p:nvSpPr>
        <p:spPr>
          <a:xfrm>
            <a:off x="2848501" y="2951541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free users</a:t>
            </a:r>
            <a:endParaRPr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58;p48"/>
          <p:cNvSpPr txBox="1">
            <a:spLocks/>
          </p:cNvSpPr>
          <p:nvPr/>
        </p:nvSpPr>
        <p:spPr>
          <a:xfrm>
            <a:off x="954044" y="1486071"/>
            <a:ext cx="3311611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64;p49"/>
          <p:cNvSpPr txBox="1">
            <a:spLocks/>
          </p:cNvSpPr>
          <p:nvPr/>
        </p:nvSpPr>
        <p:spPr>
          <a:xfrm>
            <a:off x="742199" y="1003471"/>
            <a:ext cx="704691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P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0;p47"/>
          <p:cNvSpPr txBox="1">
            <a:spLocks/>
          </p:cNvSpPr>
          <p:nvPr/>
        </p:nvSpPr>
        <p:spPr>
          <a:xfrm>
            <a:off x="741405" y="1003471"/>
            <a:ext cx="70485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free users)</a:t>
            </a: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58;p48"/>
          <p:cNvSpPr txBox="1">
            <a:spLocks/>
          </p:cNvSpPr>
          <p:nvPr/>
        </p:nvSpPr>
        <p:spPr>
          <a:xfrm>
            <a:off x="741405" y="1975666"/>
            <a:ext cx="6474941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1374725" y="5407900"/>
            <a:ext cx="975" cy="500"/>
          </a:xfrm>
          <a:custGeom>
            <a:avLst/>
            <a:gdLst/>
            <a:ahLst/>
            <a:cxnLst/>
            <a:rect l="l" t="t" r="r" b="b"/>
            <a:pathLst>
              <a:path w="39" h="20" extrusionOk="0">
                <a:moveTo>
                  <a:pt x="38" y="0"/>
                </a:moveTo>
                <a:cubicBezTo>
                  <a:pt x="19" y="0"/>
                  <a:pt x="19" y="0"/>
                  <a:pt x="0" y="19"/>
                </a:cubicBezTo>
                <a:cubicBezTo>
                  <a:pt x="19" y="0"/>
                  <a:pt x="38" y="0"/>
                  <a:pt x="38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"/>
          <p:cNvSpPr/>
          <p:nvPr/>
        </p:nvSpPr>
        <p:spPr>
          <a:xfrm>
            <a:off x="1375675" y="5406950"/>
            <a:ext cx="500" cy="25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20" y="0"/>
                </a:moveTo>
                <a:cubicBezTo>
                  <a:pt x="20" y="0"/>
                  <a:pt x="0" y="0"/>
                  <a:pt x="20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"/>
          <p:cNvSpPr/>
          <p:nvPr/>
        </p:nvSpPr>
        <p:spPr>
          <a:xfrm rot="680530">
            <a:off x="2628029" y="2553040"/>
            <a:ext cx="23235" cy="12593"/>
          </a:xfrm>
          <a:custGeom>
            <a:avLst/>
            <a:gdLst/>
            <a:ahLst/>
            <a:cxnLst/>
            <a:rect l="l" t="t" r="r" b="b"/>
            <a:pathLst>
              <a:path w="476" h="258" extrusionOk="0">
                <a:moveTo>
                  <a:pt x="114" y="1"/>
                </a:moveTo>
                <a:cubicBezTo>
                  <a:pt x="19" y="39"/>
                  <a:pt x="0" y="77"/>
                  <a:pt x="19" y="96"/>
                </a:cubicBezTo>
                <a:lnTo>
                  <a:pt x="19" y="153"/>
                </a:lnTo>
                <a:lnTo>
                  <a:pt x="19" y="172"/>
                </a:lnTo>
                <a:cubicBezTo>
                  <a:pt x="32" y="238"/>
                  <a:pt x="82" y="258"/>
                  <a:pt x="136" y="258"/>
                </a:cubicBezTo>
                <a:cubicBezTo>
                  <a:pt x="161" y="258"/>
                  <a:pt x="186" y="254"/>
                  <a:pt x="209" y="248"/>
                </a:cubicBezTo>
                <a:lnTo>
                  <a:pt x="305" y="248"/>
                </a:lnTo>
                <a:cubicBezTo>
                  <a:pt x="324" y="248"/>
                  <a:pt x="362" y="229"/>
                  <a:pt x="381" y="229"/>
                </a:cubicBezTo>
                <a:lnTo>
                  <a:pt x="400" y="229"/>
                </a:lnTo>
                <a:lnTo>
                  <a:pt x="400" y="191"/>
                </a:lnTo>
                <a:cubicBezTo>
                  <a:pt x="411" y="195"/>
                  <a:pt x="420" y="196"/>
                  <a:pt x="428" y="196"/>
                </a:cubicBezTo>
                <a:cubicBezTo>
                  <a:pt x="457" y="196"/>
                  <a:pt x="457" y="172"/>
                  <a:pt x="457" y="172"/>
                </a:cubicBezTo>
                <a:lnTo>
                  <a:pt x="476" y="153"/>
                </a:lnTo>
                <a:lnTo>
                  <a:pt x="476" y="134"/>
                </a:lnTo>
                <a:cubicBezTo>
                  <a:pt x="476" y="115"/>
                  <a:pt x="476" y="115"/>
                  <a:pt x="457" y="77"/>
                </a:cubicBezTo>
                <a:cubicBezTo>
                  <a:pt x="438" y="58"/>
                  <a:pt x="381" y="39"/>
                  <a:pt x="324" y="39"/>
                </a:cubicBezTo>
                <a:cubicBezTo>
                  <a:pt x="267" y="1"/>
                  <a:pt x="171" y="1"/>
                  <a:pt x="114" y="1"/>
                </a:cubicBezTo>
                <a:close/>
              </a:path>
            </a:pathLst>
          </a:custGeom>
          <a:solidFill>
            <a:srgbClr val="A3F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9"/>
          <p:cNvGrpSpPr/>
          <p:nvPr/>
        </p:nvGrpSpPr>
        <p:grpSpPr>
          <a:xfrm>
            <a:off x="4252022" y="944634"/>
            <a:ext cx="4664397" cy="3711433"/>
            <a:chOff x="4252022" y="944634"/>
            <a:chExt cx="4664397" cy="3711433"/>
          </a:xfrm>
        </p:grpSpPr>
        <p:grpSp>
          <p:nvGrpSpPr>
            <p:cNvPr id="203" name="Google Shape;203;p19"/>
            <p:cNvGrpSpPr/>
            <p:nvPr/>
          </p:nvGrpSpPr>
          <p:grpSpPr>
            <a:xfrm rot="-196851">
              <a:off x="5215668" y="1046566"/>
              <a:ext cx="3624590" cy="3507568"/>
              <a:chOff x="5037575" y="3974213"/>
              <a:chExt cx="463650" cy="420350"/>
            </a:xfrm>
          </p:grpSpPr>
          <p:sp>
            <p:nvSpPr>
              <p:cNvPr id="204" name="Google Shape;204;p19"/>
              <p:cNvSpPr/>
              <p:nvPr/>
            </p:nvSpPr>
            <p:spPr>
              <a:xfrm>
                <a:off x="5159775" y="4252363"/>
                <a:ext cx="4472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5270" extrusionOk="0">
                    <a:moveTo>
                      <a:pt x="1161" y="1"/>
                    </a:moveTo>
                    <a:lnTo>
                      <a:pt x="1" y="685"/>
                    </a:lnTo>
                    <a:cubicBezTo>
                      <a:pt x="1" y="685"/>
                      <a:pt x="514" y="5269"/>
                      <a:pt x="1161" y="5269"/>
                    </a:cubicBezTo>
                    <a:cubicBezTo>
                      <a:pt x="1789" y="5269"/>
                      <a:pt x="1161" y="1"/>
                      <a:pt x="1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5287225" y="4242863"/>
                <a:ext cx="333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5802" extrusionOk="0">
                    <a:moveTo>
                      <a:pt x="1332" y="0"/>
                    </a:moveTo>
                    <a:lnTo>
                      <a:pt x="57" y="609"/>
                    </a:lnTo>
                    <a:cubicBezTo>
                      <a:pt x="57" y="609"/>
                      <a:pt x="0" y="5725"/>
                      <a:pt x="666" y="5802"/>
                    </a:cubicBezTo>
                    <a:cubicBezTo>
                      <a:pt x="669" y="5802"/>
                      <a:pt x="672" y="5802"/>
                      <a:pt x="675" y="5802"/>
                    </a:cubicBezTo>
                    <a:cubicBezTo>
                      <a:pt x="1332" y="5802"/>
                      <a:pt x="1332" y="1"/>
                      <a:pt x="13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5416675" y="4114938"/>
                <a:ext cx="5125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2003" extrusionOk="0">
                    <a:moveTo>
                      <a:pt x="1765" y="1"/>
                    </a:moveTo>
                    <a:lnTo>
                      <a:pt x="395" y="172"/>
                    </a:lnTo>
                    <a:cubicBezTo>
                      <a:pt x="395" y="172"/>
                      <a:pt x="0" y="2003"/>
                      <a:pt x="937" y="2003"/>
                    </a:cubicBezTo>
                    <a:cubicBezTo>
                      <a:pt x="964" y="2003"/>
                      <a:pt x="993" y="2001"/>
                      <a:pt x="1023" y="1998"/>
                    </a:cubicBezTo>
                    <a:cubicBezTo>
                      <a:pt x="2050" y="1884"/>
                      <a:pt x="1765" y="1"/>
                      <a:pt x="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5066100" y="4030288"/>
                <a:ext cx="435125" cy="364275"/>
              </a:xfrm>
              <a:custGeom>
                <a:avLst/>
                <a:gdLst/>
                <a:ahLst/>
                <a:cxnLst/>
                <a:rect l="l" t="t" r="r" b="b"/>
                <a:pathLst>
                  <a:path w="17405" h="14571" extrusionOk="0">
                    <a:moveTo>
                      <a:pt x="11337" y="1"/>
                    </a:moveTo>
                    <a:cubicBezTo>
                      <a:pt x="7913" y="1"/>
                      <a:pt x="8484" y="3558"/>
                      <a:pt x="8484" y="3558"/>
                    </a:cubicBezTo>
                    <a:cubicBezTo>
                      <a:pt x="8484" y="3558"/>
                      <a:pt x="7470" y="3273"/>
                      <a:pt x="6155" y="3273"/>
                    </a:cubicBezTo>
                    <a:cubicBezTo>
                      <a:pt x="4974" y="3273"/>
                      <a:pt x="3549" y="3503"/>
                      <a:pt x="2397" y="4376"/>
                    </a:cubicBezTo>
                    <a:cubicBezTo>
                      <a:pt x="0" y="6202"/>
                      <a:pt x="2074" y="14571"/>
                      <a:pt x="2644" y="14571"/>
                    </a:cubicBezTo>
                    <a:cubicBezTo>
                      <a:pt x="3215" y="14571"/>
                      <a:pt x="3329" y="12745"/>
                      <a:pt x="3082" y="10672"/>
                    </a:cubicBezTo>
                    <a:cubicBezTo>
                      <a:pt x="2935" y="9351"/>
                      <a:pt x="6121" y="9115"/>
                      <a:pt x="8416" y="9115"/>
                    </a:cubicBezTo>
                    <a:cubicBezTo>
                      <a:pt x="9691" y="9115"/>
                      <a:pt x="10690" y="9188"/>
                      <a:pt x="10690" y="9188"/>
                    </a:cubicBezTo>
                    <a:cubicBezTo>
                      <a:pt x="10690" y="9188"/>
                      <a:pt x="11432" y="14552"/>
                      <a:pt x="12250" y="14552"/>
                    </a:cubicBezTo>
                    <a:cubicBezTo>
                      <a:pt x="13049" y="14552"/>
                      <a:pt x="12117" y="4033"/>
                      <a:pt x="12117" y="4033"/>
                    </a:cubicBezTo>
                    <a:cubicBezTo>
                      <a:pt x="12117" y="4033"/>
                      <a:pt x="13258" y="4033"/>
                      <a:pt x="15331" y="3786"/>
                    </a:cubicBezTo>
                    <a:cubicBezTo>
                      <a:pt x="17405" y="3558"/>
                      <a:pt x="16834" y="1028"/>
                      <a:pt x="16834" y="1028"/>
                    </a:cubicBezTo>
                    <a:cubicBezTo>
                      <a:pt x="16834" y="1028"/>
                      <a:pt x="14761" y="1"/>
                      <a:pt x="11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5227300" y="3974213"/>
                <a:ext cx="11747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957" extrusionOk="0">
                    <a:moveTo>
                      <a:pt x="2615" y="0"/>
                    </a:moveTo>
                    <a:cubicBezTo>
                      <a:pt x="2193" y="0"/>
                      <a:pt x="1760" y="112"/>
                      <a:pt x="1370" y="304"/>
                    </a:cubicBezTo>
                    <a:cubicBezTo>
                      <a:pt x="1" y="989"/>
                      <a:pt x="1827" y="1559"/>
                      <a:pt x="2625" y="1559"/>
                    </a:cubicBezTo>
                    <a:cubicBezTo>
                      <a:pt x="3443" y="1559"/>
                      <a:pt x="3786" y="2815"/>
                      <a:pt x="3786" y="2815"/>
                    </a:cubicBezTo>
                    <a:cubicBezTo>
                      <a:pt x="3786" y="2815"/>
                      <a:pt x="4172" y="3957"/>
                      <a:pt x="4442" y="3957"/>
                    </a:cubicBezTo>
                    <a:cubicBezTo>
                      <a:pt x="4583" y="3957"/>
                      <a:pt x="4692" y="3646"/>
                      <a:pt x="4699" y="2700"/>
                    </a:cubicBezTo>
                    <a:cubicBezTo>
                      <a:pt x="4699" y="730"/>
                      <a:pt x="3695" y="0"/>
                      <a:pt x="2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5360450" y="3977138"/>
                <a:ext cx="117475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951" extrusionOk="0">
                    <a:moveTo>
                      <a:pt x="2094" y="1"/>
                    </a:moveTo>
                    <a:cubicBezTo>
                      <a:pt x="1010" y="1"/>
                      <a:pt x="0" y="735"/>
                      <a:pt x="0" y="2698"/>
                    </a:cubicBezTo>
                    <a:cubicBezTo>
                      <a:pt x="0" y="3641"/>
                      <a:pt x="111" y="3950"/>
                      <a:pt x="256" y="3950"/>
                    </a:cubicBezTo>
                    <a:cubicBezTo>
                      <a:pt x="532" y="3950"/>
                      <a:pt x="932" y="2831"/>
                      <a:pt x="932" y="2831"/>
                    </a:cubicBezTo>
                    <a:cubicBezTo>
                      <a:pt x="932" y="2831"/>
                      <a:pt x="1256" y="1556"/>
                      <a:pt x="2074" y="1556"/>
                    </a:cubicBezTo>
                    <a:cubicBezTo>
                      <a:pt x="2872" y="1556"/>
                      <a:pt x="4698" y="986"/>
                      <a:pt x="3329" y="301"/>
                    </a:cubicBezTo>
                    <a:cubicBezTo>
                      <a:pt x="2942" y="110"/>
                      <a:pt x="2513" y="1"/>
                      <a:pt x="2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5428925" y="4042313"/>
                <a:ext cx="704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1803" extrusionOk="0">
                    <a:moveTo>
                      <a:pt x="824" y="0"/>
                    </a:moveTo>
                    <a:cubicBezTo>
                      <a:pt x="373" y="0"/>
                      <a:pt x="0" y="148"/>
                      <a:pt x="0" y="547"/>
                    </a:cubicBezTo>
                    <a:cubicBezTo>
                      <a:pt x="0" y="1460"/>
                      <a:pt x="1351" y="1802"/>
                      <a:pt x="1351" y="1802"/>
                    </a:cubicBezTo>
                    <a:cubicBezTo>
                      <a:pt x="1636" y="1802"/>
                      <a:pt x="2815" y="1308"/>
                      <a:pt x="2340" y="547"/>
                    </a:cubicBezTo>
                    <a:cubicBezTo>
                      <a:pt x="2166" y="264"/>
                      <a:pt x="1426" y="0"/>
                      <a:pt x="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5378050" y="4051213"/>
                <a:ext cx="356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79" extrusionOk="0">
                    <a:moveTo>
                      <a:pt x="1389" y="1"/>
                    </a:moveTo>
                    <a:lnTo>
                      <a:pt x="1389" y="1"/>
                    </a:lnTo>
                    <a:cubicBezTo>
                      <a:pt x="1294" y="191"/>
                      <a:pt x="1217" y="381"/>
                      <a:pt x="1103" y="533"/>
                    </a:cubicBezTo>
                    <a:cubicBezTo>
                      <a:pt x="970" y="667"/>
                      <a:pt x="856" y="743"/>
                      <a:pt x="685" y="762"/>
                    </a:cubicBezTo>
                    <a:cubicBezTo>
                      <a:pt x="668" y="767"/>
                      <a:pt x="651" y="770"/>
                      <a:pt x="634" y="770"/>
                    </a:cubicBezTo>
                    <a:cubicBezTo>
                      <a:pt x="593" y="770"/>
                      <a:pt x="548" y="756"/>
                      <a:pt x="495" y="743"/>
                    </a:cubicBezTo>
                    <a:cubicBezTo>
                      <a:pt x="457" y="724"/>
                      <a:pt x="381" y="648"/>
                      <a:pt x="342" y="571"/>
                    </a:cubicBezTo>
                    <a:cubicBezTo>
                      <a:pt x="209" y="438"/>
                      <a:pt x="152" y="229"/>
                      <a:pt x="57" y="58"/>
                    </a:cubicBezTo>
                    <a:lnTo>
                      <a:pt x="57" y="58"/>
                    </a:lnTo>
                    <a:cubicBezTo>
                      <a:pt x="0" y="267"/>
                      <a:pt x="38" y="476"/>
                      <a:pt x="95" y="686"/>
                    </a:cubicBezTo>
                    <a:cubicBezTo>
                      <a:pt x="152" y="781"/>
                      <a:pt x="209" y="914"/>
                      <a:pt x="342" y="971"/>
                    </a:cubicBezTo>
                    <a:cubicBezTo>
                      <a:pt x="432" y="1030"/>
                      <a:pt x="532" y="1078"/>
                      <a:pt x="645" y="1078"/>
                    </a:cubicBezTo>
                    <a:cubicBezTo>
                      <a:pt x="676" y="1078"/>
                      <a:pt x="709" y="1074"/>
                      <a:pt x="742" y="1066"/>
                    </a:cubicBezTo>
                    <a:cubicBezTo>
                      <a:pt x="875" y="1047"/>
                      <a:pt x="1008" y="1009"/>
                      <a:pt x="1103" y="933"/>
                    </a:cubicBezTo>
                    <a:cubicBezTo>
                      <a:pt x="1198" y="857"/>
                      <a:pt x="1255" y="762"/>
                      <a:pt x="1313" y="648"/>
                    </a:cubicBezTo>
                    <a:cubicBezTo>
                      <a:pt x="1408" y="438"/>
                      <a:pt x="1427" y="210"/>
                      <a:pt x="1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5316700" y="4053588"/>
                <a:ext cx="352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079" extrusionOk="0">
                    <a:moveTo>
                      <a:pt x="57" y="1"/>
                    </a:moveTo>
                    <a:cubicBezTo>
                      <a:pt x="0" y="210"/>
                      <a:pt x="38" y="457"/>
                      <a:pt x="57" y="648"/>
                    </a:cubicBezTo>
                    <a:cubicBezTo>
                      <a:pt x="77" y="762"/>
                      <a:pt x="153" y="857"/>
                      <a:pt x="267" y="952"/>
                    </a:cubicBezTo>
                    <a:cubicBezTo>
                      <a:pt x="356" y="1027"/>
                      <a:pt x="470" y="1078"/>
                      <a:pt x="579" y="1078"/>
                    </a:cubicBezTo>
                    <a:cubicBezTo>
                      <a:pt x="608" y="1078"/>
                      <a:pt x="638" y="1074"/>
                      <a:pt x="666" y="1066"/>
                    </a:cubicBezTo>
                    <a:cubicBezTo>
                      <a:pt x="799" y="1047"/>
                      <a:pt x="932" y="1009"/>
                      <a:pt x="1028" y="933"/>
                    </a:cubicBezTo>
                    <a:cubicBezTo>
                      <a:pt x="1123" y="838"/>
                      <a:pt x="1218" y="743"/>
                      <a:pt x="1275" y="648"/>
                    </a:cubicBezTo>
                    <a:cubicBezTo>
                      <a:pt x="1389" y="457"/>
                      <a:pt x="1408" y="210"/>
                      <a:pt x="1370" y="1"/>
                    </a:cubicBezTo>
                    <a:lnTo>
                      <a:pt x="1370" y="1"/>
                    </a:lnTo>
                    <a:cubicBezTo>
                      <a:pt x="1294" y="210"/>
                      <a:pt x="1199" y="381"/>
                      <a:pt x="1085" y="534"/>
                    </a:cubicBezTo>
                    <a:cubicBezTo>
                      <a:pt x="951" y="667"/>
                      <a:pt x="837" y="762"/>
                      <a:pt x="685" y="762"/>
                    </a:cubicBezTo>
                    <a:cubicBezTo>
                      <a:pt x="609" y="762"/>
                      <a:pt x="552" y="743"/>
                      <a:pt x="476" y="724"/>
                    </a:cubicBezTo>
                    <a:cubicBezTo>
                      <a:pt x="438" y="686"/>
                      <a:pt x="362" y="610"/>
                      <a:pt x="324" y="553"/>
                    </a:cubicBezTo>
                    <a:cubicBezTo>
                      <a:pt x="229" y="381"/>
                      <a:pt x="153" y="19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5037575" y="4074988"/>
                <a:ext cx="121325" cy="11922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4769" extrusionOk="0">
                    <a:moveTo>
                      <a:pt x="2435" y="1"/>
                    </a:moveTo>
                    <a:cubicBezTo>
                      <a:pt x="2434" y="2"/>
                      <a:pt x="1" y="2474"/>
                      <a:pt x="2967" y="4166"/>
                    </a:cubicBezTo>
                    <a:cubicBezTo>
                      <a:pt x="3747" y="4607"/>
                      <a:pt x="4159" y="4768"/>
                      <a:pt x="4343" y="4768"/>
                    </a:cubicBezTo>
                    <a:cubicBezTo>
                      <a:pt x="4852" y="4768"/>
                      <a:pt x="3633" y="3539"/>
                      <a:pt x="3633" y="3539"/>
                    </a:cubicBezTo>
                    <a:cubicBezTo>
                      <a:pt x="3633" y="3539"/>
                      <a:pt x="1218" y="2664"/>
                      <a:pt x="24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19"/>
            <p:cNvSpPr/>
            <p:nvPr/>
          </p:nvSpPr>
          <p:spPr>
            <a:xfrm rot="-529391">
              <a:off x="4467357" y="1347252"/>
              <a:ext cx="2207125" cy="2977995"/>
            </a:xfrm>
            <a:custGeom>
              <a:avLst/>
              <a:gdLst/>
              <a:ahLst/>
              <a:cxnLst/>
              <a:rect l="l" t="t" r="r" b="b"/>
              <a:pathLst>
                <a:path w="13562" h="18299" extrusionOk="0">
                  <a:moveTo>
                    <a:pt x="4337" y="3786"/>
                  </a:moveTo>
                  <a:cubicBezTo>
                    <a:pt x="6848" y="3805"/>
                    <a:pt x="8426" y="4280"/>
                    <a:pt x="9016" y="5231"/>
                  </a:cubicBezTo>
                  <a:cubicBezTo>
                    <a:pt x="9606" y="6182"/>
                    <a:pt x="9853" y="7533"/>
                    <a:pt x="9739" y="9378"/>
                  </a:cubicBezTo>
                  <a:cubicBezTo>
                    <a:pt x="9606" y="11204"/>
                    <a:pt x="9130" y="12535"/>
                    <a:pt x="8274" y="13391"/>
                  </a:cubicBezTo>
                  <a:cubicBezTo>
                    <a:pt x="7545" y="14120"/>
                    <a:pt x="6375" y="14490"/>
                    <a:pt x="4752" y="14490"/>
                  </a:cubicBezTo>
                  <a:cubicBezTo>
                    <a:pt x="4469" y="14490"/>
                    <a:pt x="4172" y="14479"/>
                    <a:pt x="3861" y="14456"/>
                  </a:cubicBezTo>
                  <a:lnTo>
                    <a:pt x="4337" y="3786"/>
                  </a:lnTo>
                  <a:close/>
                  <a:moveTo>
                    <a:pt x="1978" y="0"/>
                  </a:moveTo>
                  <a:lnTo>
                    <a:pt x="761" y="286"/>
                  </a:lnTo>
                  <a:lnTo>
                    <a:pt x="571" y="1750"/>
                  </a:lnTo>
                  <a:lnTo>
                    <a:pt x="0" y="16244"/>
                  </a:lnTo>
                  <a:lnTo>
                    <a:pt x="266" y="17918"/>
                  </a:lnTo>
                  <a:lnTo>
                    <a:pt x="1655" y="18298"/>
                  </a:lnTo>
                  <a:cubicBezTo>
                    <a:pt x="7076" y="18298"/>
                    <a:pt x="10424" y="17157"/>
                    <a:pt x="11755" y="14894"/>
                  </a:cubicBezTo>
                  <a:cubicBezTo>
                    <a:pt x="12820" y="13182"/>
                    <a:pt x="13410" y="11109"/>
                    <a:pt x="13505" y="8636"/>
                  </a:cubicBezTo>
                  <a:cubicBezTo>
                    <a:pt x="13562" y="3805"/>
                    <a:pt x="11260" y="990"/>
                    <a:pt x="6638" y="153"/>
                  </a:cubicBezTo>
                  <a:lnTo>
                    <a:pt x="19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9"/>
          <p:cNvGrpSpPr/>
          <p:nvPr/>
        </p:nvGrpSpPr>
        <p:grpSpPr>
          <a:xfrm>
            <a:off x="451881" y="1057680"/>
            <a:ext cx="3647266" cy="928282"/>
            <a:chOff x="451881" y="1046288"/>
            <a:chExt cx="3647266" cy="928282"/>
          </a:xfrm>
        </p:grpSpPr>
        <p:sp>
          <p:nvSpPr>
            <p:cNvPr id="216" name="Google Shape;216;p19"/>
            <p:cNvSpPr txBox="1"/>
            <p:nvPr/>
          </p:nvSpPr>
          <p:spPr>
            <a:xfrm>
              <a:off x="1180147" y="1399169"/>
              <a:ext cx="2919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19"/>
            <p:cNvSpPr txBox="1"/>
            <p:nvPr/>
          </p:nvSpPr>
          <p:spPr>
            <a:xfrm>
              <a:off x="1180147" y="1046288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51881" y="1186703"/>
              <a:ext cx="575400" cy="57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451881" y="2337352"/>
            <a:ext cx="3647266" cy="929430"/>
            <a:chOff x="451881" y="2325960"/>
            <a:chExt cx="3647266" cy="929430"/>
          </a:xfrm>
        </p:grpSpPr>
        <p:sp>
          <p:nvSpPr>
            <p:cNvPr id="220" name="Google Shape;220;p19"/>
            <p:cNvSpPr txBox="1"/>
            <p:nvPr/>
          </p:nvSpPr>
          <p:spPr>
            <a:xfrm>
              <a:off x="1180147" y="2325960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1180147" y="2679990"/>
              <a:ext cx="2919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451881" y="2476740"/>
              <a:ext cx="575400" cy="57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451906" y="3610786"/>
            <a:ext cx="3647241" cy="932235"/>
            <a:chOff x="451906" y="3622178"/>
            <a:chExt cx="3647241" cy="932235"/>
          </a:xfrm>
        </p:grpSpPr>
        <p:sp>
          <p:nvSpPr>
            <p:cNvPr id="224" name="Google Shape;224;p19"/>
            <p:cNvSpPr txBox="1"/>
            <p:nvPr/>
          </p:nvSpPr>
          <p:spPr>
            <a:xfrm>
              <a:off x="1180147" y="3622178"/>
              <a:ext cx="1590900" cy="3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1180147" y="3979013"/>
              <a:ext cx="2919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51906" y="3766778"/>
              <a:ext cx="575400" cy="57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58;p48"/>
          <p:cNvSpPr txBox="1">
            <a:spLocks/>
          </p:cNvSpPr>
          <p:nvPr/>
        </p:nvSpPr>
        <p:spPr>
          <a:xfrm>
            <a:off x="1767015" y="2815926"/>
            <a:ext cx="5664543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264;p49"/>
          <p:cNvSpPr txBox="1">
            <a:spLocks/>
          </p:cNvSpPr>
          <p:nvPr/>
        </p:nvSpPr>
        <p:spPr>
          <a:xfrm>
            <a:off x="742199" y="1003471"/>
            <a:ext cx="704691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P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707555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258;p48"/>
          <p:cNvSpPr txBox="1">
            <a:spLocks/>
          </p:cNvSpPr>
          <p:nvPr/>
        </p:nvSpPr>
        <p:spPr>
          <a:xfrm>
            <a:off x="443813" y="1975665"/>
            <a:ext cx="4016976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258;p48"/>
          <p:cNvSpPr txBox="1">
            <a:spLocks/>
          </p:cNvSpPr>
          <p:nvPr/>
        </p:nvSpPr>
        <p:spPr>
          <a:xfrm>
            <a:off x="4460789" y="1956142"/>
            <a:ext cx="3842952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1264;p49"/>
          <p:cNvSpPr txBox="1">
            <a:spLocks/>
          </p:cNvSpPr>
          <p:nvPr/>
        </p:nvSpPr>
        <p:spPr>
          <a:xfrm>
            <a:off x="742199" y="1003471"/>
            <a:ext cx="704691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Clr>
                <a:srgbClr val="000000"/>
              </a:buClr>
              <a:buSzPts val="1100"/>
            </a:pPr>
            <a:r>
              <a:rPr lang="es-P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49"/>
          <p:cNvSpPr txBox="1">
            <a:spLocks noGrp="1"/>
          </p:cNvSpPr>
          <p:nvPr>
            <p:ph type="title" idx="4294967295"/>
          </p:nvPr>
        </p:nvSpPr>
        <p:spPr>
          <a:xfrm>
            <a:off x="937333" y="902062"/>
            <a:ext cx="7046912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es-P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www.plantillaspower-point.com</a:t>
            </a:r>
            <a:endParaRPr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258;p48"/>
          <p:cNvSpPr txBox="1">
            <a:spLocks/>
          </p:cNvSpPr>
          <p:nvPr/>
        </p:nvSpPr>
        <p:spPr>
          <a:xfrm>
            <a:off x="443813" y="1975665"/>
            <a:ext cx="4016976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258;p48"/>
          <p:cNvSpPr txBox="1">
            <a:spLocks/>
          </p:cNvSpPr>
          <p:nvPr/>
        </p:nvSpPr>
        <p:spPr>
          <a:xfrm>
            <a:off x="4460789" y="1956142"/>
            <a:ext cx="3842952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</a:t>
            </a:r>
          </a:p>
          <a:p>
            <a:pPr marL="0" indent="0">
              <a:spcBef>
                <a:spcPts val="1400"/>
              </a:spcBef>
              <a:buFont typeface="Roboto"/>
              <a:buNone/>
            </a:pPr>
            <a:r>
              <a:rPr lang="es-MX" sz="1000" dirty="0">
                <a:solidFill>
                  <a:schemeClr val="bg1"/>
                </a:solidFill>
              </a:rPr>
              <a:t>es perfecta para realizar presentaciones sobre temas como la escuela, educación, aprendizaje, jardines, etc. Las diapositivas son ideales para se empleadas en temáticas relacionadas a la </a:t>
            </a:r>
            <a:r>
              <a:rPr lang="es-MX" sz="1000" b="1" dirty="0">
                <a:solidFill>
                  <a:schemeClr val="bg1"/>
                </a:solidFill>
              </a:rPr>
              <a:t>educación inicial o preescolar</a:t>
            </a:r>
            <a:r>
              <a:rPr lang="es-MX" sz="1000" dirty="0">
                <a:solidFill>
                  <a:schemeClr val="bg1"/>
                </a:solidFill>
              </a:rPr>
              <a:t>, debido a las imágenes y fondos coloridos. El ppt será del agrado para la mayoría de los niños, debido a su diseño dinámico. El teamplate free Children in school, es una alternativa ideal para el publico infantil, debido a que las ilustraciones están compuestas por las vocales, el abecedario, los valores, las matemáticas y el lenguaje.</a:t>
            </a:r>
            <a:endParaRPr lang="en-US" sz="1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Roboto"/>
              <a:buNone/>
            </a:pPr>
            <a:endParaRPr lang="en-US"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709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232" name="Google Shape;232;p20"/>
          <p:cNvGrpSpPr/>
          <p:nvPr/>
        </p:nvGrpSpPr>
        <p:grpSpPr>
          <a:xfrm>
            <a:off x="2927217" y="1050414"/>
            <a:ext cx="1747800" cy="3499872"/>
            <a:chOff x="2936384" y="1050414"/>
            <a:chExt cx="1747800" cy="3499872"/>
          </a:xfrm>
        </p:grpSpPr>
        <p:sp>
          <p:nvSpPr>
            <p:cNvPr id="233" name="Google Shape;233;p20"/>
            <p:cNvSpPr/>
            <p:nvPr/>
          </p:nvSpPr>
          <p:spPr>
            <a:xfrm>
              <a:off x="2936384" y="1520733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2936384" y="2605160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the closest planet to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2936384" y="3689586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 txBox="1"/>
            <p:nvPr/>
          </p:nvSpPr>
          <p:spPr>
            <a:xfrm>
              <a:off x="3155857" y="1050414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7" name="Google Shape;237;p20"/>
          <p:cNvGrpSpPr/>
          <p:nvPr/>
        </p:nvGrpSpPr>
        <p:grpSpPr>
          <a:xfrm>
            <a:off x="672617" y="1511653"/>
            <a:ext cx="2104212" cy="3038626"/>
            <a:chOff x="3824975" y="1005475"/>
            <a:chExt cx="206725" cy="298525"/>
          </a:xfrm>
        </p:grpSpPr>
        <p:sp>
          <p:nvSpPr>
            <p:cNvPr id="238" name="Google Shape;238;p20"/>
            <p:cNvSpPr/>
            <p:nvPr/>
          </p:nvSpPr>
          <p:spPr>
            <a:xfrm>
              <a:off x="3844500" y="1008875"/>
              <a:ext cx="78500" cy="275925"/>
            </a:xfrm>
            <a:custGeom>
              <a:avLst/>
              <a:gdLst/>
              <a:ahLst/>
              <a:cxnLst/>
              <a:rect l="l" t="t" r="r" b="b"/>
              <a:pathLst>
                <a:path w="3140" h="11037" extrusionOk="0">
                  <a:moveTo>
                    <a:pt x="1784" y="1"/>
                  </a:moveTo>
                  <a:cubicBezTo>
                    <a:pt x="1406" y="1"/>
                    <a:pt x="1036" y="67"/>
                    <a:pt x="658" y="132"/>
                  </a:cubicBezTo>
                  <a:cubicBezTo>
                    <a:pt x="658" y="675"/>
                    <a:pt x="625" y="1234"/>
                    <a:pt x="666" y="1776"/>
                  </a:cubicBezTo>
                  <a:cubicBezTo>
                    <a:pt x="740" y="2598"/>
                    <a:pt x="748" y="3428"/>
                    <a:pt x="716" y="4250"/>
                  </a:cubicBezTo>
                  <a:cubicBezTo>
                    <a:pt x="683" y="4825"/>
                    <a:pt x="658" y="5392"/>
                    <a:pt x="601" y="5959"/>
                  </a:cubicBezTo>
                  <a:cubicBezTo>
                    <a:pt x="568" y="6518"/>
                    <a:pt x="485" y="7085"/>
                    <a:pt x="444" y="7652"/>
                  </a:cubicBezTo>
                  <a:cubicBezTo>
                    <a:pt x="411" y="8071"/>
                    <a:pt x="338" y="8482"/>
                    <a:pt x="288" y="8893"/>
                  </a:cubicBezTo>
                  <a:cubicBezTo>
                    <a:pt x="222" y="9345"/>
                    <a:pt x="165" y="9788"/>
                    <a:pt x="99" y="10240"/>
                  </a:cubicBezTo>
                  <a:cubicBezTo>
                    <a:pt x="75" y="10487"/>
                    <a:pt x="1" y="10717"/>
                    <a:pt x="33" y="10972"/>
                  </a:cubicBezTo>
                  <a:lnTo>
                    <a:pt x="905" y="10972"/>
                  </a:lnTo>
                  <a:cubicBezTo>
                    <a:pt x="949" y="10971"/>
                    <a:pt x="994" y="10970"/>
                    <a:pt x="1039" y="10970"/>
                  </a:cubicBezTo>
                  <a:cubicBezTo>
                    <a:pt x="1566" y="10970"/>
                    <a:pt x="2092" y="11036"/>
                    <a:pt x="2623" y="11036"/>
                  </a:cubicBezTo>
                  <a:cubicBezTo>
                    <a:pt x="2759" y="11036"/>
                    <a:pt x="2896" y="11032"/>
                    <a:pt x="3033" y="11021"/>
                  </a:cubicBezTo>
                  <a:cubicBezTo>
                    <a:pt x="3140" y="10084"/>
                    <a:pt x="3123" y="9164"/>
                    <a:pt x="3099" y="8227"/>
                  </a:cubicBezTo>
                  <a:cubicBezTo>
                    <a:pt x="3091" y="7734"/>
                    <a:pt x="3033" y="7233"/>
                    <a:pt x="2992" y="6740"/>
                  </a:cubicBezTo>
                  <a:cubicBezTo>
                    <a:pt x="2926" y="6016"/>
                    <a:pt x="2803" y="5310"/>
                    <a:pt x="2688" y="4595"/>
                  </a:cubicBezTo>
                  <a:cubicBezTo>
                    <a:pt x="2606" y="4069"/>
                    <a:pt x="2482" y="3535"/>
                    <a:pt x="2425" y="2984"/>
                  </a:cubicBezTo>
                  <a:cubicBezTo>
                    <a:pt x="2351" y="2351"/>
                    <a:pt x="2211" y="1727"/>
                    <a:pt x="2055" y="1110"/>
                  </a:cubicBezTo>
                  <a:cubicBezTo>
                    <a:pt x="1989" y="847"/>
                    <a:pt x="1907" y="593"/>
                    <a:pt x="1825" y="338"/>
                  </a:cubicBezTo>
                  <a:cubicBezTo>
                    <a:pt x="1784" y="223"/>
                    <a:pt x="1767" y="108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3888675" y="1005525"/>
              <a:ext cx="72125" cy="278975"/>
            </a:xfrm>
            <a:custGeom>
              <a:avLst/>
              <a:gdLst/>
              <a:ahLst/>
              <a:cxnLst/>
              <a:rect l="l" t="t" r="r" b="b"/>
              <a:pathLst>
                <a:path w="2885" h="11159" extrusionOk="0">
                  <a:moveTo>
                    <a:pt x="2346" y="0"/>
                  </a:moveTo>
                  <a:cubicBezTo>
                    <a:pt x="2003" y="0"/>
                    <a:pt x="1661" y="20"/>
                    <a:pt x="1315" y="36"/>
                  </a:cubicBezTo>
                  <a:cubicBezTo>
                    <a:pt x="880" y="69"/>
                    <a:pt x="444" y="53"/>
                    <a:pt x="17" y="135"/>
                  </a:cubicBezTo>
                  <a:cubicBezTo>
                    <a:pt x="0" y="242"/>
                    <a:pt x="17" y="357"/>
                    <a:pt x="58" y="472"/>
                  </a:cubicBezTo>
                  <a:cubicBezTo>
                    <a:pt x="140" y="727"/>
                    <a:pt x="222" y="981"/>
                    <a:pt x="288" y="1244"/>
                  </a:cubicBezTo>
                  <a:cubicBezTo>
                    <a:pt x="444" y="1869"/>
                    <a:pt x="584" y="2485"/>
                    <a:pt x="658" y="3118"/>
                  </a:cubicBezTo>
                  <a:cubicBezTo>
                    <a:pt x="715" y="3669"/>
                    <a:pt x="830" y="4203"/>
                    <a:pt x="921" y="4737"/>
                  </a:cubicBezTo>
                  <a:cubicBezTo>
                    <a:pt x="1036" y="5444"/>
                    <a:pt x="1159" y="6150"/>
                    <a:pt x="1225" y="6874"/>
                  </a:cubicBezTo>
                  <a:cubicBezTo>
                    <a:pt x="1266" y="7367"/>
                    <a:pt x="1324" y="7868"/>
                    <a:pt x="1332" y="8361"/>
                  </a:cubicBezTo>
                  <a:cubicBezTo>
                    <a:pt x="1356" y="9298"/>
                    <a:pt x="1373" y="10226"/>
                    <a:pt x="1266" y="11155"/>
                  </a:cubicBezTo>
                  <a:cubicBezTo>
                    <a:pt x="1518" y="11155"/>
                    <a:pt x="1770" y="11159"/>
                    <a:pt x="2020" y="11159"/>
                  </a:cubicBezTo>
                  <a:cubicBezTo>
                    <a:pt x="2144" y="11159"/>
                    <a:pt x="2269" y="11158"/>
                    <a:pt x="2392" y="11155"/>
                  </a:cubicBezTo>
                  <a:cubicBezTo>
                    <a:pt x="2400" y="10711"/>
                    <a:pt x="2556" y="10292"/>
                    <a:pt x="2622" y="9857"/>
                  </a:cubicBezTo>
                  <a:cubicBezTo>
                    <a:pt x="2671" y="9487"/>
                    <a:pt x="2762" y="9125"/>
                    <a:pt x="2753" y="8755"/>
                  </a:cubicBezTo>
                  <a:cubicBezTo>
                    <a:pt x="2753" y="8649"/>
                    <a:pt x="2794" y="8534"/>
                    <a:pt x="2811" y="8418"/>
                  </a:cubicBezTo>
                  <a:cubicBezTo>
                    <a:pt x="2597" y="8418"/>
                    <a:pt x="2375" y="8418"/>
                    <a:pt x="2154" y="8410"/>
                  </a:cubicBezTo>
                  <a:cubicBezTo>
                    <a:pt x="2014" y="8410"/>
                    <a:pt x="1866" y="8377"/>
                    <a:pt x="1849" y="8205"/>
                  </a:cubicBezTo>
                  <a:cubicBezTo>
                    <a:pt x="1817" y="7975"/>
                    <a:pt x="1775" y="7753"/>
                    <a:pt x="1907" y="7539"/>
                  </a:cubicBezTo>
                  <a:cubicBezTo>
                    <a:pt x="1981" y="7112"/>
                    <a:pt x="1981" y="7112"/>
                    <a:pt x="2532" y="7013"/>
                  </a:cubicBezTo>
                  <a:cubicBezTo>
                    <a:pt x="2532" y="6224"/>
                    <a:pt x="2523" y="5427"/>
                    <a:pt x="2523" y="4638"/>
                  </a:cubicBezTo>
                  <a:cubicBezTo>
                    <a:pt x="2458" y="4630"/>
                    <a:pt x="2392" y="4622"/>
                    <a:pt x="2318" y="4622"/>
                  </a:cubicBezTo>
                  <a:cubicBezTo>
                    <a:pt x="1611" y="4614"/>
                    <a:pt x="1677" y="4531"/>
                    <a:pt x="1677" y="3899"/>
                  </a:cubicBezTo>
                  <a:cubicBezTo>
                    <a:pt x="1677" y="3759"/>
                    <a:pt x="1710" y="3669"/>
                    <a:pt x="1891" y="3669"/>
                  </a:cubicBezTo>
                  <a:cubicBezTo>
                    <a:pt x="2030" y="3669"/>
                    <a:pt x="2162" y="3644"/>
                    <a:pt x="2310" y="3636"/>
                  </a:cubicBezTo>
                  <a:cubicBezTo>
                    <a:pt x="2425" y="3036"/>
                    <a:pt x="2532" y="2436"/>
                    <a:pt x="2638" y="1836"/>
                  </a:cubicBezTo>
                  <a:cubicBezTo>
                    <a:pt x="2753" y="1228"/>
                    <a:pt x="2836" y="628"/>
                    <a:pt x="2885" y="20"/>
                  </a:cubicBezTo>
                  <a:cubicBezTo>
                    <a:pt x="2704" y="6"/>
                    <a:pt x="2525" y="0"/>
                    <a:pt x="234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3824975" y="1012175"/>
              <a:ext cx="38250" cy="271200"/>
            </a:xfrm>
            <a:custGeom>
              <a:avLst/>
              <a:gdLst/>
              <a:ahLst/>
              <a:cxnLst/>
              <a:rect l="l" t="t" r="r" b="b"/>
              <a:pathLst>
                <a:path w="1530" h="10848" extrusionOk="0">
                  <a:moveTo>
                    <a:pt x="1439" y="0"/>
                  </a:moveTo>
                  <a:cubicBezTo>
                    <a:pt x="1332" y="9"/>
                    <a:pt x="1225" y="9"/>
                    <a:pt x="1119" y="42"/>
                  </a:cubicBezTo>
                  <a:cubicBezTo>
                    <a:pt x="486" y="173"/>
                    <a:pt x="264" y="436"/>
                    <a:pt x="223" y="945"/>
                  </a:cubicBezTo>
                  <a:cubicBezTo>
                    <a:pt x="215" y="1069"/>
                    <a:pt x="182" y="1200"/>
                    <a:pt x="173" y="1323"/>
                  </a:cubicBezTo>
                  <a:cubicBezTo>
                    <a:pt x="75" y="2400"/>
                    <a:pt x="9" y="3477"/>
                    <a:pt x="17" y="4570"/>
                  </a:cubicBezTo>
                  <a:cubicBezTo>
                    <a:pt x="34" y="6131"/>
                    <a:pt x="1" y="7692"/>
                    <a:pt x="124" y="9254"/>
                  </a:cubicBezTo>
                  <a:cubicBezTo>
                    <a:pt x="165" y="9788"/>
                    <a:pt x="198" y="10322"/>
                    <a:pt x="338" y="10848"/>
                  </a:cubicBezTo>
                  <a:cubicBezTo>
                    <a:pt x="494" y="10840"/>
                    <a:pt x="658" y="10840"/>
                    <a:pt x="814" y="10840"/>
                  </a:cubicBezTo>
                  <a:cubicBezTo>
                    <a:pt x="782" y="10585"/>
                    <a:pt x="856" y="10347"/>
                    <a:pt x="880" y="10108"/>
                  </a:cubicBezTo>
                  <a:cubicBezTo>
                    <a:pt x="938" y="9656"/>
                    <a:pt x="1003" y="9213"/>
                    <a:pt x="1069" y="8761"/>
                  </a:cubicBezTo>
                  <a:cubicBezTo>
                    <a:pt x="1119" y="8350"/>
                    <a:pt x="1192" y="7931"/>
                    <a:pt x="1225" y="7520"/>
                  </a:cubicBezTo>
                  <a:cubicBezTo>
                    <a:pt x="1266" y="6953"/>
                    <a:pt x="1332" y="6386"/>
                    <a:pt x="1390" y="5827"/>
                  </a:cubicBezTo>
                  <a:cubicBezTo>
                    <a:pt x="1439" y="5252"/>
                    <a:pt x="1480" y="4685"/>
                    <a:pt x="1497" y="4118"/>
                  </a:cubicBezTo>
                  <a:cubicBezTo>
                    <a:pt x="1529" y="3296"/>
                    <a:pt x="1513" y="2466"/>
                    <a:pt x="1447" y="1644"/>
                  </a:cubicBezTo>
                  <a:cubicBezTo>
                    <a:pt x="1406" y="1102"/>
                    <a:pt x="1439" y="543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3833400" y="1213500"/>
              <a:ext cx="198300" cy="90500"/>
            </a:xfrm>
            <a:custGeom>
              <a:avLst/>
              <a:gdLst/>
              <a:ahLst/>
              <a:cxnLst/>
              <a:rect l="l" t="t" r="r" b="b"/>
              <a:pathLst>
                <a:path w="7932" h="3620" extrusionOk="0">
                  <a:moveTo>
                    <a:pt x="7333" y="0"/>
                  </a:moveTo>
                  <a:cubicBezTo>
                    <a:pt x="7311" y="0"/>
                    <a:pt x="7289" y="0"/>
                    <a:pt x="7265" y="1"/>
                  </a:cubicBezTo>
                  <a:lnTo>
                    <a:pt x="7265" y="2310"/>
                  </a:lnTo>
                  <a:cubicBezTo>
                    <a:pt x="7265" y="2729"/>
                    <a:pt x="7167" y="2836"/>
                    <a:pt x="6748" y="2836"/>
                  </a:cubicBezTo>
                  <a:cubicBezTo>
                    <a:pt x="6739" y="2836"/>
                    <a:pt x="6731" y="2836"/>
                    <a:pt x="6723" y="2836"/>
                  </a:cubicBezTo>
                  <a:cubicBezTo>
                    <a:pt x="6520" y="2836"/>
                    <a:pt x="6317" y="2908"/>
                    <a:pt x="6106" y="2908"/>
                  </a:cubicBezTo>
                  <a:cubicBezTo>
                    <a:pt x="6044" y="2908"/>
                    <a:pt x="5981" y="2902"/>
                    <a:pt x="5918" y="2885"/>
                  </a:cubicBezTo>
                  <a:cubicBezTo>
                    <a:pt x="5672" y="2843"/>
                    <a:pt x="5421" y="2836"/>
                    <a:pt x="5167" y="2836"/>
                  </a:cubicBezTo>
                  <a:cubicBezTo>
                    <a:pt x="5037" y="2836"/>
                    <a:pt x="4907" y="2837"/>
                    <a:pt x="4777" y="2837"/>
                  </a:cubicBezTo>
                  <a:cubicBezTo>
                    <a:pt x="4719" y="2837"/>
                    <a:pt x="4661" y="2837"/>
                    <a:pt x="4603" y="2836"/>
                  </a:cubicBezTo>
                  <a:cubicBezTo>
                    <a:pt x="4225" y="2836"/>
                    <a:pt x="3855" y="2828"/>
                    <a:pt x="3477" y="2828"/>
                  </a:cubicBezTo>
                  <a:cubicBezTo>
                    <a:pt x="3341" y="2839"/>
                    <a:pt x="3205" y="2843"/>
                    <a:pt x="3069" y="2843"/>
                  </a:cubicBezTo>
                  <a:cubicBezTo>
                    <a:pt x="2516" y="2843"/>
                    <a:pt x="1967" y="2770"/>
                    <a:pt x="1417" y="2770"/>
                  </a:cubicBezTo>
                  <a:cubicBezTo>
                    <a:pt x="1395" y="2770"/>
                    <a:pt x="1372" y="2770"/>
                    <a:pt x="1349" y="2770"/>
                  </a:cubicBezTo>
                  <a:cubicBezTo>
                    <a:pt x="1253" y="2776"/>
                    <a:pt x="1156" y="2778"/>
                    <a:pt x="1059" y="2778"/>
                  </a:cubicBezTo>
                  <a:cubicBezTo>
                    <a:pt x="865" y="2778"/>
                    <a:pt x="669" y="2770"/>
                    <a:pt x="477" y="2770"/>
                  </a:cubicBezTo>
                  <a:cubicBezTo>
                    <a:pt x="321" y="2787"/>
                    <a:pt x="157" y="2787"/>
                    <a:pt x="1" y="2787"/>
                  </a:cubicBezTo>
                  <a:cubicBezTo>
                    <a:pt x="83" y="3214"/>
                    <a:pt x="338" y="3444"/>
                    <a:pt x="765" y="3493"/>
                  </a:cubicBezTo>
                  <a:cubicBezTo>
                    <a:pt x="1143" y="3534"/>
                    <a:pt x="1529" y="3584"/>
                    <a:pt x="1916" y="3592"/>
                  </a:cubicBezTo>
                  <a:cubicBezTo>
                    <a:pt x="2510" y="3611"/>
                    <a:pt x="3104" y="3620"/>
                    <a:pt x="3699" y="3620"/>
                  </a:cubicBezTo>
                  <a:cubicBezTo>
                    <a:pt x="4363" y="3620"/>
                    <a:pt x="5028" y="3609"/>
                    <a:pt x="5696" y="3592"/>
                  </a:cubicBezTo>
                  <a:cubicBezTo>
                    <a:pt x="6214" y="3584"/>
                    <a:pt x="6739" y="3551"/>
                    <a:pt x="7265" y="3469"/>
                  </a:cubicBezTo>
                  <a:cubicBezTo>
                    <a:pt x="7775" y="3403"/>
                    <a:pt x="7882" y="3288"/>
                    <a:pt x="7898" y="2787"/>
                  </a:cubicBezTo>
                  <a:cubicBezTo>
                    <a:pt x="7931" y="2006"/>
                    <a:pt x="7898" y="1225"/>
                    <a:pt x="7816" y="445"/>
                  </a:cubicBezTo>
                  <a:cubicBezTo>
                    <a:pt x="7777" y="72"/>
                    <a:pt x="7694" y="0"/>
                    <a:pt x="73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3946600" y="1005475"/>
              <a:ext cx="46675" cy="91575"/>
            </a:xfrm>
            <a:custGeom>
              <a:avLst/>
              <a:gdLst/>
              <a:ahLst/>
              <a:cxnLst/>
              <a:rect l="l" t="t" r="r" b="b"/>
              <a:pathLst>
                <a:path w="1867" h="3663" extrusionOk="0">
                  <a:moveTo>
                    <a:pt x="938" y="0"/>
                  </a:moveTo>
                  <a:cubicBezTo>
                    <a:pt x="819" y="0"/>
                    <a:pt x="698" y="7"/>
                    <a:pt x="576" y="22"/>
                  </a:cubicBezTo>
                  <a:cubicBezTo>
                    <a:pt x="527" y="638"/>
                    <a:pt x="436" y="1246"/>
                    <a:pt x="330" y="1838"/>
                  </a:cubicBezTo>
                  <a:cubicBezTo>
                    <a:pt x="215" y="2438"/>
                    <a:pt x="116" y="3038"/>
                    <a:pt x="1" y="3638"/>
                  </a:cubicBezTo>
                  <a:cubicBezTo>
                    <a:pt x="309" y="3654"/>
                    <a:pt x="615" y="3662"/>
                    <a:pt x="921" y="3662"/>
                  </a:cubicBezTo>
                  <a:cubicBezTo>
                    <a:pt x="1227" y="3662"/>
                    <a:pt x="1533" y="3654"/>
                    <a:pt x="1842" y="3638"/>
                  </a:cubicBezTo>
                  <a:cubicBezTo>
                    <a:pt x="1842" y="3358"/>
                    <a:pt x="1833" y="3079"/>
                    <a:pt x="1842" y="2800"/>
                  </a:cubicBezTo>
                  <a:cubicBezTo>
                    <a:pt x="1866" y="2306"/>
                    <a:pt x="1768" y="1822"/>
                    <a:pt x="1661" y="1337"/>
                  </a:cubicBezTo>
                  <a:cubicBezTo>
                    <a:pt x="1554" y="893"/>
                    <a:pt x="1455" y="457"/>
                    <a:pt x="1349" y="22"/>
                  </a:cubicBezTo>
                  <a:cubicBezTo>
                    <a:pt x="1212" y="9"/>
                    <a:pt x="1076" y="0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3981525" y="1213725"/>
              <a:ext cx="33725" cy="72925"/>
            </a:xfrm>
            <a:custGeom>
              <a:avLst/>
              <a:gdLst/>
              <a:ahLst/>
              <a:cxnLst/>
              <a:rect l="l" t="t" r="r" b="b"/>
              <a:pathLst>
                <a:path w="1349" h="2917" extrusionOk="0">
                  <a:moveTo>
                    <a:pt x="1349" y="0"/>
                  </a:moveTo>
                  <a:cubicBezTo>
                    <a:pt x="905" y="8"/>
                    <a:pt x="469" y="33"/>
                    <a:pt x="26" y="49"/>
                  </a:cubicBezTo>
                  <a:cubicBezTo>
                    <a:pt x="17" y="871"/>
                    <a:pt x="17" y="1693"/>
                    <a:pt x="17" y="2515"/>
                  </a:cubicBezTo>
                  <a:cubicBezTo>
                    <a:pt x="17" y="2638"/>
                    <a:pt x="1" y="2778"/>
                    <a:pt x="1" y="2901"/>
                  </a:cubicBezTo>
                  <a:cubicBezTo>
                    <a:pt x="55" y="2912"/>
                    <a:pt x="109" y="2916"/>
                    <a:pt x="163" y="2916"/>
                  </a:cubicBezTo>
                  <a:cubicBezTo>
                    <a:pt x="391" y="2916"/>
                    <a:pt x="613" y="2835"/>
                    <a:pt x="839" y="2835"/>
                  </a:cubicBezTo>
                  <a:cubicBezTo>
                    <a:pt x="1258" y="2835"/>
                    <a:pt x="1349" y="2737"/>
                    <a:pt x="1349" y="2309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3980300" y="1006000"/>
              <a:ext cx="33525" cy="91100"/>
            </a:xfrm>
            <a:custGeom>
              <a:avLst/>
              <a:gdLst/>
              <a:ahLst/>
              <a:cxnLst/>
              <a:rect l="l" t="t" r="r" b="b"/>
              <a:pathLst>
                <a:path w="1341" h="3644" extrusionOk="0">
                  <a:moveTo>
                    <a:pt x="502" y="1"/>
                  </a:moveTo>
                  <a:cubicBezTo>
                    <a:pt x="335" y="1"/>
                    <a:pt x="169" y="6"/>
                    <a:pt x="1" y="9"/>
                  </a:cubicBezTo>
                  <a:cubicBezTo>
                    <a:pt x="107" y="453"/>
                    <a:pt x="206" y="880"/>
                    <a:pt x="313" y="1324"/>
                  </a:cubicBezTo>
                  <a:cubicBezTo>
                    <a:pt x="411" y="1809"/>
                    <a:pt x="518" y="2294"/>
                    <a:pt x="494" y="2795"/>
                  </a:cubicBezTo>
                  <a:cubicBezTo>
                    <a:pt x="485" y="3074"/>
                    <a:pt x="494" y="3346"/>
                    <a:pt x="494" y="3625"/>
                  </a:cubicBezTo>
                  <a:cubicBezTo>
                    <a:pt x="659" y="3630"/>
                    <a:pt x="824" y="3643"/>
                    <a:pt x="991" y="3643"/>
                  </a:cubicBezTo>
                  <a:cubicBezTo>
                    <a:pt x="1107" y="3643"/>
                    <a:pt x="1223" y="3637"/>
                    <a:pt x="1340" y="3617"/>
                  </a:cubicBezTo>
                  <a:cubicBezTo>
                    <a:pt x="1225" y="3132"/>
                    <a:pt x="1241" y="2647"/>
                    <a:pt x="1307" y="2170"/>
                  </a:cubicBezTo>
                  <a:cubicBezTo>
                    <a:pt x="1315" y="2047"/>
                    <a:pt x="1324" y="1907"/>
                    <a:pt x="1324" y="1784"/>
                  </a:cubicBezTo>
                  <a:cubicBezTo>
                    <a:pt x="1324" y="1209"/>
                    <a:pt x="1340" y="650"/>
                    <a:pt x="1340" y="83"/>
                  </a:cubicBezTo>
                  <a:cubicBezTo>
                    <a:pt x="1061" y="16"/>
                    <a:pt x="78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3971250" y="1121175"/>
              <a:ext cx="40500" cy="59675"/>
            </a:xfrm>
            <a:custGeom>
              <a:avLst/>
              <a:gdLst/>
              <a:ahLst/>
              <a:cxnLst/>
              <a:rect l="l" t="t" r="r" b="b"/>
              <a:pathLst>
                <a:path w="1620" h="2387" extrusionOk="0">
                  <a:moveTo>
                    <a:pt x="519" y="1"/>
                  </a:moveTo>
                  <a:cubicBezTo>
                    <a:pt x="345" y="1"/>
                    <a:pt x="172" y="4"/>
                    <a:pt x="1" y="12"/>
                  </a:cubicBezTo>
                  <a:cubicBezTo>
                    <a:pt x="17" y="423"/>
                    <a:pt x="141" y="826"/>
                    <a:pt x="182" y="1245"/>
                  </a:cubicBezTo>
                  <a:cubicBezTo>
                    <a:pt x="206" y="1607"/>
                    <a:pt x="198" y="1968"/>
                    <a:pt x="272" y="2313"/>
                  </a:cubicBezTo>
                  <a:cubicBezTo>
                    <a:pt x="277" y="2313"/>
                    <a:pt x="281" y="2313"/>
                    <a:pt x="286" y="2313"/>
                  </a:cubicBezTo>
                  <a:cubicBezTo>
                    <a:pt x="408" y="2313"/>
                    <a:pt x="530" y="2386"/>
                    <a:pt x="652" y="2386"/>
                  </a:cubicBezTo>
                  <a:cubicBezTo>
                    <a:pt x="706" y="2386"/>
                    <a:pt x="760" y="2372"/>
                    <a:pt x="815" y="2330"/>
                  </a:cubicBezTo>
                  <a:cubicBezTo>
                    <a:pt x="836" y="2340"/>
                    <a:pt x="863" y="2343"/>
                    <a:pt x="893" y="2343"/>
                  </a:cubicBezTo>
                  <a:cubicBezTo>
                    <a:pt x="933" y="2343"/>
                    <a:pt x="978" y="2338"/>
                    <a:pt x="1020" y="2338"/>
                  </a:cubicBezTo>
                  <a:cubicBezTo>
                    <a:pt x="1587" y="2338"/>
                    <a:pt x="1620" y="2313"/>
                    <a:pt x="1620" y="1763"/>
                  </a:cubicBezTo>
                  <a:lnTo>
                    <a:pt x="1620" y="45"/>
                  </a:lnTo>
                  <a:cubicBezTo>
                    <a:pt x="1257" y="17"/>
                    <a:pt x="886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3948675" y="1214725"/>
              <a:ext cx="33500" cy="71125"/>
            </a:xfrm>
            <a:custGeom>
              <a:avLst/>
              <a:gdLst/>
              <a:ahLst/>
              <a:cxnLst/>
              <a:rect l="l" t="t" r="r" b="b"/>
              <a:pathLst>
                <a:path w="1340" h="2845" extrusionOk="0">
                  <a:moveTo>
                    <a:pt x="858" y="0"/>
                  </a:moveTo>
                  <a:cubicBezTo>
                    <a:pt x="712" y="0"/>
                    <a:pt x="569" y="12"/>
                    <a:pt x="427" y="67"/>
                  </a:cubicBezTo>
                  <a:cubicBezTo>
                    <a:pt x="403" y="174"/>
                    <a:pt x="362" y="289"/>
                    <a:pt x="362" y="404"/>
                  </a:cubicBezTo>
                  <a:cubicBezTo>
                    <a:pt x="370" y="774"/>
                    <a:pt x="279" y="1135"/>
                    <a:pt x="230" y="1505"/>
                  </a:cubicBezTo>
                  <a:cubicBezTo>
                    <a:pt x="156" y="1932"/>
                    <a:pt x="0" y="2351"/>
                    <a:pt x="0" y="2795"/>
                  </a:cubicBezTo>
                  <a:cubicBezTo>
                    <a:pt x="436" y="2803"/>
                    <a:pt x="879" y="2787"/>
                    <a:pt x="1315" y="2845"/>
                  </a:cubicBezTo>
                  <a:cubicBezTo>
                    <a:pt x="1315" y="2721"/>
                    <a:pt x="1331" y="2590"/>
                    <a:pt x="1331" y="2466"/>
                  </a:cubicBezTo>
                  <a:cubicBezTo>
                    <a:pt x="1340" y="1645"/>
                    <a:pt x="1340" y="823"/>
                    <a:pt x="1340" y="1"/>
                  </a:cubicBezTo>
                  <a:lnTo>
                    <a:pt x="1340" y="1"/>
                  </a:lnTo>
                  <a:cubicBezTo>
                    <a:pt x="1288" y="5"/>
                    <a:pt x="1237" y="7"/>
                    <a:pt x="1186" y="7"/>
                  </a:cubicBezTo>
                  <a:cubicBezTo>
                    <a:pt x="1076" y="7"/>
                    <a:pt x="966" y="0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4010925" y="1007525"/>
              <a:ext cx="20550" cy="88700"/>
            </a:xfrm>
            <a:custGeom>
              <a:avLst/>
              <a:gdLst/>
              <a:ahLst/>
              <a:cxnLst/>
              <a:rect l="l" t="t" r="r" b="b"/>
              <a:pathLst>
                <a:path w="822" h="3548" extrusionOk="0">
                  <a:moveTo>
                    <a:pt x="165" y="0"/>
                  </a:moveTo>
                  <a:cubicBezTo>
                    <a:pt x="149" y="0"/>
                    <a:pt x="133" y="4"/>
                    <a:pt x="115" y="14"/>
                  </a:cubicBezTo>
                  <a:cubicBezTo>
                    <a:pt x="115" y="589"/>
                    <a:pt x="99" y="1148"/>
                    <a:pt x="99" y="1715"/>
                  </a:cubicBezTo>
                  <a:cubicBezTo>
                    <a:pt x="99" y="1838"/>
                    <a:pt x="99" y="1970"/>
                    <a:pt x="82" y="2093"/>
                  </a:cubicBezTo>
                  <a:cubicBezTo>
                    <a:pt x="16" y="2578"/>
                    <a:pt x="0" y="3063"/>
                    <a:pt x="115" y="3547"/>
                  </a:cubicBezTo>
                  <a:cubicBezTo>
                    <a:pt x="583" y="3547"/>
                    <a:pt x="666" y="3432"/>
                    <a:pt x="715" y="3038"/>
                  </a:cubicBezTo>
                  <a:cubicBezTo>
                    <a:pt x="822" y="2241"/>
                    <a:pt x="822" y="1419"/>
                    <a:pt x="814" y="606"/>
                  </a:cubicBezTo>
                  <a:cubicBezTo>
                    <a:pt x="814" y="219"/>
                    <a:pt x="731" y="129"/>
                    <a:pt x="337" y="71"/>
                  </a:cubicBezTo>
                  <a:cubicBezTo>
                    <a:pt x="271" y="65"/>
                    <a:pt x="226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3936325" y="1122275"/>
              <a:ext cx="84275" cy="71950"/>
            </a:xfrm>
            <a:custGeom>
              <a:avLst/>
              <a:gdLst/>
              <a:ahLst/>
              <a:cxnLst/>
              <a:rect l="l" t="t" r="r" b="b"/>
              <a:pathLst>
                <a:path w="3371" h="2878" extrusionOk="0">
                  <a:moveTo>
                    <a:pt x="3036" y="1"/>
                  </a:moveTo>
                  <a:cubicBezTo>
                    <a:pt x="3030" y="1"/>
                    <a:pt x="3023" y="1"/>
                    <a:pt x="3017" y="1"/>
                  </a:cubicBezTo>
                  <a:lnTo>
                    <a:pt x="3017" y="1719"/>
                  </a:lnTo>
                  <a:cubicBezTo>
                    <a:pt x="3017" y="2269"/>
                    <a:pt x="2984" y="2294"/>
                    <a:pt x="2417" y="2294"/>
                  </a:cubicBezTo>
                  <a:cubicBezTo>
                    <a:pt x="2366" y="2294"/>
                    <a:pt x="1958" y="2268"/>
                    <a:pt x="1741" y="2268"/>
                  </a:cubicBezTo>
                  <a:cubicBezTo>
                    <a:pt x="1713" y="2268"/>
                    <a:pt x="1689" y="2268"/>
                    <a:pt x="1669" y="2269"/>
                  </a:cubicBezTo>
                  <a:cubicBezTo>
                    <a:pt x="1332" y="2294"/>
                    <a:pt x="979" y="2327"/>
                    <a:pt x="634" y="2351"/>
                  </a:cubicBezTo>
                  <a:cubicBezTo>
                    <a:pt x="83" y="2458"/>
                    <a:pt x="83" y="2458"/>
                    <a:pt x="1" y="2877"/>
                  </a:cubicBezTo>
                  <a:cubicBezTo>
                    <a:pt x="568" y="2836"/>
                    <a:pt x="1127" y="2803"/>
                    <a:pt x="1677" y="2762"/>
                  </a:cubicBezTo>
                  <a:cubicBezTo>
                    <a:pt x="2121" y="2738"/>
                    <a:pt x="2565" y="2721"/>
                    <a:pt x="3000" y="2672"/>
                  </a:cubicBezTo>
                  <a:cubicBezTo>
                    <a:pt x="3329" y="2639"/>
                    <a:pt x="3370" y="2590"/>
                    <a:pt x="3370" y="2253"/>
                  </a:cubicBezTo>
                  <a:cubicBezTo>
                    <a:pt x="3370" y="1653"/>
                    <a:pt x="3362" y="1069"/>
                    <a:pt x="3354" y="478"/>
                  </a:cubicBezTo>
                  <a:cubicBezTo>
                    <a:pt x="3354" y="396"/>
                    <a:pt x="3329" y="322"/>
                    <a:pt x="3313" y="239"/>
                  </a:cubicBezTo>
                  <a:cubicBezTo>
                    <a:pt x="3273" y="90"/>
                    <a:pt x="3181" y="1"/>
                    <a:pt x="30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3952150" y="1121225"/>
              <a:ext cx="25925" cy="59850"/>
            </a:xfrm>
            <a:custGeom>
              <a:avLst/>
              <a:gdLst/>
              <a:ahLst/>
              <a:cxnLst/>
              <a:rect l="l" t="t" r="r" b="b"/>
              <a:pathLst>
                <a:path w="1037" h="2394" extrusionOk="0">
                  <a:moveTo>
                    <a:pt x="383" y="0"/>
                  </a:moveTo>
                  <a:cubicBezTo>
                    <a:pt x="255" y="0"/>
                    <a:pt x="128" y="6"/>
                    <a:pt x="1" y="27"/>
                  </a:cubicBezTo>
                  <a:cubicBezTo>
                    <a:pt x="1" y="816"/>
                    <a:pt x="9" y="1605"/>
                    <a:pt x="9" y="2393"/>
                  </a:cubicBezTo>
                  <a:cubicBezTo>
                    <a:pt x="346" y="2369"/>
                    <a:pt x="699" y="2344"/>
                    <a:pt x="1036" y="2311"/>
                  </a:cubicBezTo>
                  <a:cubicBezTo>
                    <a:pt x="970" y="1966"/>
                    <a:pt x="987" y="1605"/>
                    <a:pt x="946" y="1243"/>
                  </a:cubicBezTo>
                  <a:cubicBezTo>
                    <a:pt x="905" y="832"/>
                    <a:pt x="781" y="438"/>
                    <a:pt x="765" y="10"/>
                  </a:cubicBezTo>
                  <a:cubicBezTo>
                    <a:pt x="638" y="6"/>
                    <a:pt x="510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3907375" y="1132325"/>
              <a:ext cx="24875" cy="16800"/>
            </a:xfrm>
            <a:custGeom>
              <a:avLst/>
              <a:gdLst/>
              <a:ahLst/>
              <a:cxnLst/>
              <a:rect l="l" t="t" r="r" b="b"/>
              <a:pathLst>
                <a:path w="995" h="672" extrusionOk="0">
                  <a:moveTo>
                    <a:pt x="201" y="0"/>
                  </a:moveTo>
                  <a:cubicBezTo>
                    <a:pt x="95" y="0"/>
                    <a:pt x="47" y="82"/>
                    <a:pt x="33" y="199"/>
                  </a:cubicBezTo>
                  <a:cubicBezTo>
                    <a:pt x="0" y="446"/>
                    <a:pt x="50" y="651"/>
                    <a:pt x="156" y="667"/>
                  </a:cubicBezTo>
                  <a:cubicBezTo>
                    <a:pt x="162" y="670"/>
                    <a:pt x="169" y="671"/>
                    <a:pt x="177" y="671"/>
                  </a:cubicBezTo>
                  <a:cubicBezTo>
                    <a:pt x="194" y="671"/>
                    <a:pt x="214" y="667"/>
                    <a:pt x="230" y="667"/>
                  </a:cubicBezTo>
                  <a:cubicBezTo>
                    <a:pt x="444" y="618"/>
                    <a:pt x="658" y="585"/>
                    <a:pt x="863" y="536"/>
                  </a:cubicBezTo>
                  <a:cubicBezTo>
                    <a:pt x="929" y="520"/>
                    <a:pt x="978" y="478"/>
                    <a:pt x="986" y="421"/>
                  </a:cubicBezTo>
                  <a:cubicBezTo>
                    <a:pt x="995" y="355"/>
                    <a:pt x="954" y="314"/>
                    <a:pt x="904" y="289"/>
                  </a:cubicBezTo>
                  <a:cubicBezTo>
                    <a:pt x="699" y="174"/>
                    <a:pt x="493" y="68"/>
                    <a:pt x="271" y="10"/>
                  </a:cubicBezTo>
                  <a:cubicBezTo>
                    <a:pt x="246" y="3"/>
                    <a:pt x="22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908225" y="1181825"/>
              <a:ext cx="20525" cy="13500"/>
            </a:xfrm>
            <a:custGeom>
              <a:avLst/>
              <a:gdLst/>
              <a:ahLst/>
              <a:cxnLst/>
              <a:rect l="l" t="t" r="r" b="b"/>
              <a:pathLst>
                <a:path w="821" h="540" extrusionOk="0">
                  <a:moveTo>
                    <a:pt x="219" y="0"/>
                  </a:moveTo>
                  <a:cubicBezTo>
                    <a:pt x="71" y="0"/>
                    <a:pt x="7" y="101"/>
                    <a:pt x="7" y="315"/>
                  </a:cubicBezTo>
                  <a:cubicBezTo>
                    <a:pt x="1" y="468"/>
                    <a:pt x="37" y="540"/>
                    <a:pt x="156" y="540"/>
                  </a:cubicBezTo>
                  <a:cubicBezTo>
                    <a:pt x="184" y="540"/>
                    <a:pt x="216" y="536"/>
                    <a:pt x="254" y="528"/>
                  </a:cubicBezTo>
                  <a:cubicBezTo>
                    <a:pt x="377" y="504"/>
                    <a:pt x="500" y="479"/>
                    <a:pt x="624" y="438"/>
                  </a:cubicBezTo>
                  <a:cubicBezTo>
                    <a:pt x="706" y="413"/>
                    <a:pt x="813" y="380"/>
                    <a:pt x="821" y="273"/>
                  </a:cubicBezTo>
                  <a:cubicBezTo>
                    <a:pt x="821" y="150"/>
                    <a:pt x="714" y="134"/>
                    <a:pt x="624" y="109"/>
                  </a:cubicBezTo>
                  <a:cubicBezTo>
                    <a:pt x="550" y="84"/>
                    <a:pt x="484" y="52"/>
                    <a:pt x="402" y="35"/>
                  </a:cubicBezTo>
                  <a:cubicBezTo>
                    <a:pt x="330" y="12"/>
                    <a:pt x="270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3843275" y="1108850"/>
              <a:ext cx="55075" cy="27375"/>
            </a:xfrm>
            <a:custGeom>
              <a:avLst/>
              <a:gdLst/>
              <a:ahLst/>
              <a:cxnLst/>
              <a:rect l="l" t="t" r="r" b="b"/>
              <a:pathLst>
                <a:path w="2203" h="1095" extrusionOk="0">
                  <a:moveTo>
                    <a:pt x="753" y="1"/>
                  </a:moveTo>
                  <a:cubicBezTo>
                    <a:pt x="547" y="1"/>
                    <a:pt x="339" y="12"/>
                    <a:pt x="132" y="20"/>
                  </a:cubicBezTo>
                  <a:cubicBezTo>
                    <a:pt x="124" y="20"/>
                    <a:pt x="107" y="37"/>
                    <a:pt x="99" y="37"/>
                  </a:cubicBezTo>
                  <a:cubicBezTo>
                    <a:pt x="50" y="53"/>
                    <a:pt x="0" y="86"/>
                    <a:pt x="9" y="160"/>
                  </a:cubicBezTo>
                  <a:cubicBezTo>
                    <a:pt x="9" y="218"/>
                    <a:pt x="58" y="242"/>
                    <a:pt x="99" y="251"/>
                  </a:cubicBezTo>
                  <a:cubicBezTo>
                    <a:pt x="205" y="280"/>
                    <a:pt x="302" y="284"/>
                    <a:pt x="400" y="284"/>
                  </a:cubicBezTo>
                  <a:cubicBezTo>
                    <a:pt x="439" y="284"/>
                    <a:pt x="478" y="283"/>
                    <a:pt x="518" y="283"/>
                  </a:cubicBezTo>
                  <a:cubicBezTo>
                    <a:pt x="888" y="292"/>
                    <a:pt x="1274" y="275"/>
                    <a:pt x="1627" y="382"/>
                  </a:cubicBezTo>
                  <a:cubicBezTo>
                    <a:pt x="1701" y="407"/>
                    <a:pt x="1808" y="415"/>
                    <a:pt x="1816" y="522"/>
                  </a:cubicBezTo>
                  <a:cubicBezTo>
                    <a:pt x="1825" y="612"/>
                    <a:pt x="1742" y="661"/>
                    <a:pt x="1669" y="703"/>
                  </a:cubicBezTo>
                  <a:cubicBezTo>
                    <a:pt x="1496" y="818"/>
                    <a:pt x="1315" y="867"/>
                    <a:pt x="1110" y="875"/>
                  </a:cubicBezTo>
                  <a:cubicBezTo>
                    <a:pt x="839" y="900"/>
                    <a:pt x="559" y="908"/>
                    <a:pt x="288" y="933"/>
                  </a:cubicBezTo>
                  <a:cubicBezTo>
                    <a:pt x="484" y="1042"/>
                    <a:pt x="764" y="1094"/>
                    <a:pt x="1038" y="1094"/>
                  </a:cubicBezTo>
                  <a:cubicBezTo>
                    <a:pt x="1337" y="1094"/>
                    <a:pt x="1629" y="1032"/>
                    <a:pt x="1792" y="916"/>
                  </a:cubicBezTo>
                  <a:cubicBezTo>
                    <a:pt x="1858" y="875"/>
                    <a:pt x="1907" y="834"/>
                    <a:pt x="1956" y="785"/>
                  </a:cubicBezTo>
                  <a:cubicBezTo>
                    <a:pt x="2203" y="546"/>
                    <a:pt x="2178" y="324"/>
                    <a:pt x="1858" y="185"/>
                  </a:cubicBezTo>
                  <a:cubicBezTo>
                    <a:pt x="1497" y="36"/>
                    <a:pt x="1127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3850050" y="1196000"/>
              <a:ext cx="48925" cy="29075"/>
            </a:xfrm>
            <a:custGeom>
              <a:avLst/>
              <a:gdLst/>
              <a:ahLst/>
              <a:cxnLst/>
              <a:rect l="l" t="t" r="r" b="b"/>
              <a:pathLst>
                <a:path w="1957" h="1163" extrusionOk="0">
                  <a:moveTo>
                    <a:pt x="214" y="0"/>
                  </a:moveTo>
                  <a:cubicBezTo>
                    <a:pt x="152" y="0"/>
                    <a:pt x="95" y="22"/>
                    <a:pt x="74" y="85"/>
                  </a:cubicBezTo>
                  <a:cubicBezTo>
                    <a:pt x="58" y="183"/>
                    <a:pt x="140" y="224"/>
                    <a:pt x="222" y="249"/>
                  </a:cubicBezTo>
                  <a:cubicBezTo>
                    <a:pt x="379" y="282"/>
                    <a:pt x="559" y="306"/>
                    <a:pt x="732" y="331"/>
                  </a:cubicBezTo>
                  <a:cubicBezTo>
                    <a:pt x="896" y="347"/>
                    <a:pt x="1069" y="389"/>
                    <a:pt x="1233" y="454"/>
                  </a:cubicBezTo>
                  <a:cubicBezTo>
                    <a:pt x="1373" y="504"/>
                    <a:pt x="1578" y="536"/>
                    <a:pt x="1562" y="709"/>
                  </a:cubicBezTo>
                  <a:cubicBezTo>
                    <a:pt x="1545" y="857"/>
                    <a:pt x="1348" y="857"/>
                    <a:pt x="1217" y="882"/>
                  </a:cubicBezTo>
                  <a:cubicBezTo>
                    <a:pt x="978" y="939"/>
                    <a:pt x="757" y="947"/>
                    <a:pt x="518" y="947"/>
                  </a:cubicBezTo>
                  <a:cubicBezTo>
                    <a:pt x="370" y="947"/>
                    <a:pt x="239" y="947"/>
                    <a:pt x="99" y="956"/>
                  </a:cubicBezTo>
                  <a:cubicBezTo>
                    <a:pt x="58" y="956"/>
                    <a:pt x="0" y="964"/>
                    <a:pt x="0" y="1030"/>
                  </a:cubicBezTo>
                  <a:cubicBezTo>
                    <a:pt x="0" y="1087"/>
                    <a:pt x="58" y="1104"/>
                    <a:pt x="99" y="1112"/>
                  </a:cubicBezTo>
                  <a:cubicBezTo>
                    <a:pt x="285" y="1140"/>
                    <a:pt x="476" y="1163"/>
                    <a:pt x="658" y="1163"/>
                  </a:cubicBezTo>
                  <a:cubicBezTo>
                    <a:pt x="686" y="1163"/>
                    <a:pt x="713" y="1162"/>
                    <a:pt x="740" y="1161"/>
                  </a:cubicBezTo>
                  <a:cubicBezTo>
                    <a:pt x="784" y="1162"/>
                    <a:pt x="828" y="1163"/>
                    <a:pt x="871" y="1163"/>
                  </a:cubicBezTo>
                  <a:cubicBezTo>
                    <a:pt x="1150" y="1163"/>
                    <a:pt x="1411" y="1135"/>
                    <a:pt x="1660" y="1021"/>
                  </a:cubicBezTo>
                  <a:cubicBezTo>
                    <a:pt x="1923" y="882"/>
                    <a:pt x="1956" y="627"/>
                    <a:pt x="1743" y="421"/>
                  </a:cubicBezTo>
                  <a:cubicBezTo>
                    <a:pt x="1685" y="372"/>
                    <a:pt x="1628" y="331"/>
                    <a:pt x="1562" y="298"/>
                  </a:cubicBezTo>
                  <a:cubicBezTo>
                    <a:pt x="1151" y="85"/>
                    <a:pt x="699" y="43"/>
                    <a:pt x="247" y="2"/>
                  </a:cubicBezTo>
                  <a:cubicBezTo>
                    <a:pt x="236" y="1"/>
                    <a:pt x="22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3904075" y="1128450"/>
              <a:ext cx="9275" cy="72150"/>
            </a:xfrm>
            <a:custGeom>
              <a:avLst/>
              <a:gdLst/>
              <a:ahLst/>
              <a:cxnLst/>
              <a:rect l="l" t="t" r="r" b="b"/>
              <a:pathLst>
                <a:path w="371" h="2886" extrusionOk="0">
                  <a:moveTo>
                    <a:pt x="165" y="1"/>
                  </a:moveTo>
                  <a:cubicBezTo>
                    <a:pt x="83" y="1"/>
                    <a:pt x="25" y="42"/>
                    <a:pt x="17" y="124"/>
                  </a:cubicBezTo>
                  <a:cubicBezTo>
                    <a:pt x="9" y="173"/>
                    <a:pt x="9" y="214"/>
                    <a:pt x="9" y="264"/>
                  </a:cubicBezTo>
                  <a:cubicBezTo>
                    <a:pt x="1" y="880"/>
                    <a:pt x="1" y="1496"/>
                    <a:pt x="50" y="2113"/>
                  </a:cubicBezTo>
                  <a:cubicBezTo>
                    <a:pt x="75" y="2310"/>
                    <a:pt x="91" y="2507"/>
                    <a:pt x="124" y="2704"/>
                  </a:cubicBezTo>
                  <a:cubicBezTo>
                    <a:pt x="140" y="2778"/>
                    <a:pt x="132" y="2885"/>
                    <a:pt x="247" y="2885"/>
                  </a:cubicBezTo>
                  <a:cubicBezTo>
                    <a:pt x="371" y="2877"/>
                    <a:pt x="329" y="2762"/>
                    <a:pt x="329" y="2688"/>
                  </a:cubicBezTo>
                  <a:lnTo>
                    <a:pt x="329" y="1496"/>
                  </a:lnTo>
                  <a:cubicBezTo>
                    <a:pt x="321" y="1496"/>
                    <a:pt x="297" y="749"/>
                    <a:pt x="297" y="387"/>
                  </a:cubicBezTo>
                  <a:cubicBezTo>
                    <a:pt x="297" y="297"/>
                    <a:pt x="297" y="206"/>
                    <a:pt x="288" y="116"/>
                  </a:cubicBezTo>
                  <a:cubicBezTo>
                    <a:pt x="272" y="50"/>
                    <a:pt x="23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0"/>
          <p:cNvGrpSpPr/>
          <p:nvPr/>
        </p:nvGrpSpPr>
        <p:grpSpPr>
          <a:xfrm>
            <a:off x="4825392" y="1050414"/>
            <a:ext cx="1747808" cy="3499872"/>
            <a:chOff x="4825392" y="1050414"/>
            <a:chExt cx="1747808" cy="3499872"/>
          </a:xfrm>
        </p:grpSpPr>
        <p:grpSp>
          <p:nvGrpSpPr>
            <p:cNvPr id="256" name="Google Shape;256;p20"/>
            <p:cNvGrpSpPr/>
            <p:nvPr/>
          </p:nvGrpSpPr>
          <p:grpSpPr>
            <a:xfrm>
              <a:off x="4825400" y="1050414"/>
              <a:ext cx="1747800" cy="3499872"/>
              <a:chOff x="4834567" y="1050414"/>
              <a:chExt cx="1747800" cy="3499872"/>
            </a:xfrm>
          </p:grpSpPr>
          <p:sp>
            <p:nvSpPr>
              <p:cNvPr id="257" name="Google Shape;257;p20"/>
              <p:cNvSpPr/>
              <p:nvPr/>
            </p:nvSpPr>
            <p:spPr>
              <a:xfrm>
                <a:off x="4834567" y="2605160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4834567" y="3689586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0"/>
              <p:cNvSpPr txBox="1"/>
              <p:nvPr/>
            </p:nvSpPr>
            <p:spPr>
              <a:xfrm>
                <a:off x="5054026" y="105041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60" name="Google Shape;260;p20"/>
            <p:cNvSpPr/>
            <p:nvPr/>
          </p:nvSpPr>
          <p:spPr>
            <a:xfrm>
              <a:off x="4825392" y="152073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" name="Google Shape;261;p20"/>
          <p:cNvGrpSpPr/>
          <p:nvPr/>
        </p:nvGrpSpPr>
        <p:grpSpPr>
          <a:xfrm>
            <a:off x="6723567" y="1050414"/>
            <a:ext cx="1747816" cy="3499870"/>
            <a:chOff x="6723567" y="1050414"/>
            <a:chExt cx="1747816" cy="3499870"/>
          </a:xfrm>
        </p:grpSpPr>
        <p:grpSp>
          <p:nvGrpSpPr>
            <p:cNvPr id="262" name="Google Shape;262;p20"/>
            <p:cNvGrpSpPr/>
            <p:nvPr/>
          </p:nvGrpSpPr>
          <p:grpSpPr>
            <a:xfrm>
              <a:off x="6723583" y="1050414"/>
              <a:ext cx="1747800" cy="2415445"/>
              <a:chOff x="6732750" y="1050414"/>
              <a:chExt cx="1747800" cy="2415445"/>
            </a:xfrm>
          </p:grpSpPr>
          <p:sp>
            <p:nvSpPr>
              <p:cNvPr id="263" name="Google Shape;263;p20"/>
              <p:cNvSpPr/>
              <p:nvPr/>
            </p:nvSpPr>
            <p:spPr>
              <a:xfrm>
                <a:off x="6732750" y="1520733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6732750" y="2605160"/>
                <a:ext cx="1747800" cy="8607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0"/>
              <p:cNvSpPr txBox="1"/>
              <p:nvPr/>
            </p:nvSpPr>
            <p:spPr>
              <a:xfrm>
                <a:off x="6952195" y="1050414"/>
                <a:ext cx="13089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6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66" name="Google Shape;266;p20"/>
            <p:cNvSpPr/>
            <p:nvPr/>
          </p:nvSpPr>
          <p:spPr>
            <a:xfrm>
              <a:off x="6723567" y="3689585"/>
              <a:ext cx="1747800" cy="86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the biggest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272" name="Google Shape;272;p21"/>
          <p:cNvGrpSpPr/>
          <p:nvPr/>
        </p:nvGrpSpPr>
        <p:grpSpPr>
          <a:xfrm rot="-346168">
            <a:off x="3498614" y="1559196"/>
            <a:ext cx="2146772" cy="2390867"/>
            <a:chOff x="9637250" y="5911025"/>
            <a:chExt cx="253950" cy="282825"/>
          </a:xfrm>
        </p:grpSpPr>
        <p:sp>
          <p:nvSpPr>
            <p:cNvPr id="273" name="Google Shape;273;p21"/>
            <p:cNvSpPr/>
            <p:nvPr/>
          </p:nvSpPr>
          <p:spPr>
            <a:xfrm>
              <a:off x="9637250" y="5911025"/>
              <a:ext cx="253950" cy="282825"/>
            </a:xfrm>
            <a:custGeom>
              <a:avLst/>
              <a:gdLst/>
              <a:ahLst/>
              <a:cxnLst/>
              <a:rect l="l" t="t" r="r" b="b"/>
              <a:pathLst>
                <a:path w="10158" h="11313" extrusionOk="0">
                  <a:moveTo>
                    <a:pt x="4547" y="0"/>
                  </a:moveTo>
                  <a:cubicBezTo>
                    <a:pt x="3425" y="0"/>
                    <a:pt x="2550" y="38"/>
                    <a:pt x="1884" y="172"/>
                  </a:cubicBezTo>
                  <a:cubicBezTo>
                    <a:pt x="1484" y="229"/>
                    <a:pt x="1180" y="305"/>
                    <a:pt x="1009" y="381"/>
                  </a:cubicBezTo>
                  <a:cubicBezTo>
                    <a:pt x="705" y="495"/>
                    <a:pt x="457" y="666"/>
                    <a:pt x="343" y="932"/>
                  </a:cubicBezTo>
                  <a:cubicBezTo>
                    <a:pt x="96" y="1351"/>
                    <a:pt x="1" y="2949"/>
                    <a:pt x="1" y="5707"/>
                  </a:cubicBezTo>
                  <a:cubicBezTo>
                    <a:pt x="1" y="8579"/>
                    <a:pt x="172" y="10215"/>
                    <a:pt x="476" y="10595"/>
                  </a:cubicBezTo>
                  <a:cubicBezTo>
                    <a:pt x="724" y="10918"/>
                    <a:pt x="1104" y="11109"/>
                    <a:pt x="1580" y="11204"/>
                  </a:cubicBezTo>
                  <a:cubicBezTo>
                    <a:pt x="1789" y="11261"/>
                    <a:pt x="2245" y="11261"/>
                    <a:pt x="2854" y="11299"/>
                  </a:cubicBezTo>
                  <a:cubicBezTo>
                    <a:pt x="3158" y="11308"/>
                    <a:pt x="3406" y="11313"/>
                    <a:pt x="3596" y="11313"/>
                  </a:cubicBezTo>
                  <a:cubicBezTo>
                    <a:pt x="3786" y="11313"/>
                    <a:pt x="3919" y="11308"/>
                    <a:pt x="3995" y="11299"/>
                  </a:cubicBezTo>
                  <a:cubicBezTo>
                    <a:pt x="5117" y="11223"/>
                    <a:pt x="5802" y="10918"/>
                    <a:pt x="6068" y="10405"/>
                  </a:cubicBezTo>
                  <a:cubicBezTo>
                    <a:pt x="6240" y="10119"/>
                    <a:pt x="6316" y="9701"/>
                    <a:pt x="6278" y="9111"/>
                  </a:cubicBezTo>
                  <a:cubicBezTo>
                    <a:pt x="6259" y="8693"/>
                    <a:pt x="6259" y="8350"/>
                    <a:pt x="6240" y="8027"/>
                  </a:cubicBezTo>
                  <a:cubicBezTo>
                    <a:pt x="6240" y="7704"/>
                    <a:pt x="6316" y="7457"/>
                    <a:pt x="6468" y="7285"/>
                  </a:cubicBezTo>
                  <a:cubicBezTo>
                    <a:pt x="6639" y="7133"/>
                    <a:pt x="7039" y="7057"/>
                    <a:pt x="7742" y="7038"/>
                  </a:cubicBezTo>
                  <a:cubicBezTo>
                    <a:pt x="8427" y="7000"/>
                    <a:pt x="8807" y="6981"/>
                    <a:pt x="8903" y="6905"/>
                  </a:cubicBezTo>
                  <a:cubicBezTo>
                    <a:pt x="9131" y="6753"/>
                    <a:pt x="9226" y="6391"/>
                    <a:pt x="9226" y="5764"/>
                  </a:cubicBezTo>
                  <a:cubicBezTo>
                    <a:pt x="9226" y="5060"/>
                    <a:pt x="9036" y="4737"/>
                    <a:pt x="8636" y="4699"/>
                  </a:cubicBezTo>
                  <a:cubicBezTo>
                    <a:pt x="8085" y="4699"/>
                    <a:pt x="7571" y="4660"/>
                    <a:pt x="7134" y="4603"/>
                  </a:cubicBezTo>
                  <a:cubicBezTo>
                    <a:pt x="6544" y="4546"/>
                    <a:pt x="6259" y="4280"/>
                    <a:pt x="6259" y="3805"/>
                  </a:cubicBezTo>
                  <a:cubicBezTo>
                    <a:pt x="6259" y="3405"/>
                    <a:pt x="6354" y="3120"/>
                    <a:pt x="6601" y="2987"/>
                  </a:cubicBezTo>
                  <a:cubicBezTo>
                    <a:pt x="6728" y="2907"/>
                    <a:pt x="7000" y="2868"/>
                    <a:pt x="7428" y="2868"/>
                  </a:cubicBezTo>
                  <a:cubicBezTo>
                    <a:pt x="7514" y="2868"/>
                    <a:pt x="7606" y="2869"/>
                    <a:pt x="7704" y="2873"/>
                  </a:cubicBezTo>
                  <a:cubicBezTo>
                    <a:pt x="7894" y="2873"/>
                    <a:pt x="8180" y="2892"/>
                    <a:pt x="8541" y="2968"/>
                  </a:cubicBezTo>
                  <a:cubicBezTo>
                    <a:pt x="8922" y="3044"/>
                    <a:pt x="9207" y="3063"/>
                    <a:pt x="9397" y="3063"/>
                  </a:cubicBezTo>
                  <a:cubicBezTo>
                    <a:pt x="9892" y="3063"/>
                    <a:pt x="10158" y="2606"/>
                    <a:pt x="10158" y="1693"/>
                  </a:cubicBezTo>
                  <a:cubicBezTo>
                    <a:pt x="10158" y="970"/>
                    <a:pt x="9644" y="495"/>
                    <a:pt x="8560" y="305"/>
                  </a:cubicBezTo>
                  <a:cubicBezTo>
                    <a:pt x="7457" y="95"/>
                    <a:pt x="6088" y="0"/>
                    <a:pt x="4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9652950" y="5942225"/>
              <a:ext cx="137925" cy="97450"/>
            </a:xfrm>
            <a:custGeom>
              <a:avLst/>
              <a:gdLst/>
              <a:ahLst/>
              <a:cxnLst/>
              <a:rect l="l" t="t" r="r" b="b"/>
              <a:pathLst>
                <a:path w="5517" h="3898" extrusionOk="0">
                  <a:moveTo>
                    <a:pt x="5157" y="0"/>
                  </a:moveTo>
                  <a:cubicBezTo>
                    <a:pt x="5128" y="0"/>
                    <a:pt x="5097" y="20"/>
                    <a:pt x="5079" y="65"/>
                  </a:cubicBezTo>
                  <a:cubicBezTo>
                    <a:pt x="4946" y="388"/>
                    <a:pt x="4775" y="635"/>
                    <a:pt x="4756" y="673"/>
                  </a:cubicBezTo>
                  <a:cubicBezTo>
                    <a:pt x="4109" y="1548"/>
                    <a:pt x="3253" y="1625"/>
                    <a:pt x="2987" y="1644"/>
                  </a:cubicBezTo>
                  <a:cubicBezTo>
                    <a:pt x="2951" y="1651"/>
                    <a:pt x="2865" y="1660"/>
                    <a:pt x="2744" y="1660"/>
                  </a:cubicBezTo>
                  <a:cubicBezTo>
                    <a:pt x="2214" y="1660"/>
                    <a:pt x="1014" y="1486"/>
                    <a:pt x="457" y="217"/>
                  </a:cubicBezTo>
                  <a:cubicBezTo>
                    <a:pt x="457" y="217"/>
                    <a:pt x="457" y="198"/>
                    <a:pt x="419" y="198"/>
                  </a:cubicBezTo>
                  <a:cubicBezTo>
                    <a:pt x="403" y="149"/>
                    <a:pt x="365" y="125"/>
                    <a:pt x="325" y="125"/>
                  </a:cubicBezTo>
                  <a:cubicBezTo>
                    <a:pt x="271" y="125"/>
                    <a:pt x="212" y="168"/>
                    <a:pt x="191" y="255"/>
                  </a:cubicBezTo>
                  <a:cubicBezTo>
                    <a:pt x="1" y="959"/>
                    <a:pt x="115" y="1739"/>
                    <a:pt x="419" y="2461"/>
                  </a:cubicBezTo>
                  <a:cubicBezTo>
                    <a:pt x="1003" y="3755"/>
                    <a:pt x="2241" y="3897"/>
                    <a:pt x="2755" y="3897"/>
                  </a:cubicBezTo>
                  <a:cubicBezTo>
                    <a:pt x="2860" y="3897"/>
                    <a:pt x="2935" y="3891"/>
                    <a:pt x="2968" y="3888"/>
                  </a:cubicBezTo>
                  <a:cubicBezTo>
                    <a:pt x="3234" y="3869"/>
                    <a:pt x="4090" y="3793"/>
                    <a:pt x="4737" y="2918"/>
                  </a:cubicBezTo>
                  <a:cubicBezTo>
                    <a:pt x="4832" y="2785"/>
                    <a:pt x="5517" y="1815"/>
                    <a:pt x="5326" y="502"/>
                  </a:cubicBezTo>
                  <a:cubicBezTo>
                    <a:pt x="5307" y="350"/>
                    <a:pt x="5269" y="198"/>
                    <a:pt x="5231" y="65"/>
                  </a:cubicBezTo>
                  <a:cubicBezTo>
                    <a:pt x="5221" y="25"/>
                    <a:pt x="5190" y="0"/>
                    <a:pt x="5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9691475" y="5976175"/>
              <a:ext cx="61350" cy="34975"/>
            </a:xfrm>
            <a:custGeom>
              <a:avLst/>
              <a:gdLst/>
              <a:ahLst/>
              <a:cxnLst/>
              <a:rect l="l" t="t" r="r" b="b"/>
              <a:pathLst>
                <a:path w="2454" h="1399" extrusionOk="0">
                  <a:moveTo>
                    <a:pt x="2454" y="0"/>
                  </a:moveTo>
                  <a:lnTo>
                    <a:pt x="2454" y="0"/>
                  </a:lnTo>
                  <a:cubicBezTo>
                    <a:pt x="2016" y="247"/>
                    <a:pt x="1617" y="267"/>
                    <a:pt x="1446" y="286"/>
                  </a:cubicBezTo>
                  <a:cubicBezTo>
                    <a:pt x="1413" y="286"/>
                    <a:pt x="1337" y="290"/>
                    <a:pt x="1230" y="290"/>
                  </a:cubicBezTo>
                  <a:cubicBezTo>
                    <a:pt x="961" y="290"/>
                    <a:pt x="495" y="261"/>
                    <a:pt x="19" y="57"/>
                  </a:cubicBezTo>
                  <a:lnTo>
                    <a:pt x="19" y="57"/>
                  </a:lnTo>
                  <a:cubicBezTo>
                    <a:pt x="0" y="267"/>
                    <a:pt x="57" y="514"/>
                    <a:pt x="152" y="723"/>
                  </a:cubicBezTo>
                  <a:cubicBezTo>
                    <a:pt x="395" y="1314"/>
                    <a:pt x="940" y="1398"/>
                    <a:pt x="1199" y="1398"/>
                  </a:cubicBezTo>
                  <a:cubicBezTo>
                    <a:pt x="1265" y="1398"/>
                    <a:pt x="1312" y="1393"/>
                    <a:pt x="1332" y="1389"/>
                  </a:cubicBezTo>
                  <a:cubicBezTo>
                    <a:pt x="1446" y="1389"/>
                    <a:pt x="1864" y="1332"/>
                    <a:pt x="2169" y="932"/>
                  </a:cubicBezTo>
                  <a:cubicBezTo>
                    <a:pt x="2207" y="875"/>
                    <a:pt x="2454" y="533"/>
                    <a:pt x="2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9670550" y="6077400"/>
              <a:ext cx="106525" cy="75200"/>
            </a:xfrm>
            <a:custGeom>
              <a:avLst/>
              <a:gdLst/>
              <a:ahLst/>
              <a:cxnLst/>
              <a:rect l="l" t="t" r="r" b="b"/>
              <a:pathLst>
                <a:path w="4261" h="3008" extrusionOk="0">
                  <a:moveTo>
                    <a:pt x="2073" y="1"/>
                  </a:moveTo>
                  <a:cubicBezTo>
                    <a:pt x="2017" y="1"/>
                    <a:pt x="1977" y="3"/>
                    <a:pt x="1959" y="3"/>
                  </a:cubicBezTo>
                  <a:cubicBezTo>
                    <a:pt x="1769" y="22"/>
                    <a:pt x="1104" y="60"/>
                    <a:pt x="609" y="763"/>
                  </a:cubicBezTo>
                  <a:cubicBezTo>
                    <a:pt x="533" y="859"/>
                    <a:pt x="0" y="1600"/>
                    <a:pt x="152" y="2608"/>
                  </a:cubicBezTo>
                  <a:cubicBezTo>
                    <a:pt x="191" y="2742"/>
                    <a:pt x="229" y="2856"/>
                    <a:pt x="248" y="2951"/>
                  </a:cubicBezTo>
                  <a:cubicBezTo>
                    <a:pt x="257" y="2989"/>
                    <a:pt x="281" y="3008"/>
                    <a:pt x="305" y="3008"/>
                  </a:cubicBezTo>
                  <a:cubicBezTo>
                    <a:pt x="328" y="3008"/>
                    <a:pt x="352" y="2989"/>
                    <a:pt x="362" y="2951"/>
                  </a:cubicBezTo>
                  <a:cubicBezTo>
                    <a:pt x="476" y="2685"/>
                    <a:pt x="609" y="2513"/>
                    <a:pt x="628" y="2475"/>
                  </a:cubicBezTo>
                  <a:cubicBezTo>
                    <a:pt x="1123" y="1810"/>
                    <a:pt x="1788" y="1734"/>
                    <a:pt x="1978" y="1715"/>
                  </a:cubicBezTo>
                  <a:cubicBezTo>
                    <a:pt x="2004" y="1711"/>
                    <a:pt x="2062" y="1706"/>
                    <a:pt x="2143" y="1706"/>
                  </a:cubicBezTo>
                  <a:cubicBezTo>
                    <a:pt x="2544" y="1706"/>
                    <a:pt x="3514" y="1824"/>
                    <a:pt x="3957" y="2837"/>
                  </a:cubicBezTo>
                  <a:lnTo>
                    <a:pt x="3957" y="2856"/>
                  </a:lnTo>
                  <a:cubicBezTo>
                    <a:pt x="3974" y="2899"/>
                    <a:pt x="4002" y="2918"/>
                    <a:pt x="4032" y="2918"/>
                  </a:cubicBezTo>
                  <a:cubicBezTo>
                    <a:pt x="4069" y="2918"/>
                    <a:pt x="4107" y="2889"/>
                    <a:pt x="4128" y="2837"/>
                  </a:cubicBezTo>
                  <a:cubicBezTo>
                    <a:pt x="4261" y="2285"/>
                    <a:pt x="4166" y="1657"/>
                    <a:pt x="3938" y="1125"/>
                  </a:cubicBezTo>
                  <a:cubicBezTo>
                    <a:pt x="3477" y="72"/>
                    <a:pt x="2433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9686775" y="6119525"/>
              <a:ext cx="9950" cy="17875"/>
            </a:xfrm>
            <a:custGeom>
              <a:avLst/>
              <a:gdLst/>
              <a:ahLst/>
              <a:cxnLst/>
              <a:rect l="l" t="t" r="r" b="b"/>
              <a:pathLst>
                <a:path w="398" h="715" extrusionOk="0">
                  <a:moveTo>
                    <a:pt x="165" y="0"/>
                  </a:moveTo>
                  <a:cubicBezTo>
                    <a:pt x="1" y="0"/>
                    <a:pt x="20" y="520"/>
                    <a:pt x="55" y="714"/>
                  </a:cubicBezTo>
                  <a:cubicBezTo>
                    <a:pt x="150" y="581"/>
                    <a:pt x="264" y="448"/>
                    <a:pt x="397" y="353"/>
                  </a:cubicBezTo>
                  <a:cubicBezTo>
                    <a:pt x="359" y="201"/>
                    <a:pt x="283" y="49"/>
                    <a:pt x="207" y="10"/>
                  </a:cubicBezTo>
                  <a:cubicBezTo>
                    <a:pt x="192" y="3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9748050" y="6114900"/>
              <a:ext cx="14300" cy="21550"/>
            </a:xfrm>
            <a:custGeom>
              <a:avLst/>
              <a:gdLst/>
              <a:ahLst/>
              <a:cxnLst/>
              <a:rect l="l" t="t" r="r" b="b"/>
              <a:pathLst>
                <a:path w="572" h="862" extrusionOk="0">
                  <a:moveTo>
                    <a:pt x="183" y="0"/>
                  </a:moveTo>
                  <a:cubicBezTo>
                    <a:pt x="32" y="0"/>
                    <a:pt x="1" y="180"/>
                    <a:pt x="1" y="424"/>
                  </a:cubicBezTo>
                  <a:cubicBezTo>
                    <a:pt x="191" y="519"/>
                    <a:pt x="381" y="633"/>
                    <a:pt x="571" y="861"/>
                  </a:cubicBezTo>
                  <a:cubicBezTo>
                    <a:pt x="552" y="443"/>
                    <a:pt x="476" y="43"/>
                    <a:pt x="229" y="5"/>
                  </a:cubicBezTo>
                  <a:cubicBezTo>
                    <a:pt x="213" y="2"/>
                    <a:pt x="197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6443678" y="1085300"/>
            <a:ext cx="2243100" cy="1479300"/>
            <a:chOff x="6443678" y="1085300"/>
            <a:chExt cx="2243100" cy="1479300"/>
          </a:xfrm>
        </p:grpSpPr>
        <p:sp>
          <p:nvSpPr>
            <p:cNvPr id="280" name="Google Shape;280;p21"/>
            <p:cNvSpPr/>
            <p:nvPr/>
          </p:nvSpPr>
          <p:spPr>
            <a:xfrm>
              <a:off x="6443678" y="1085300"/>
              <a:ext cx="2243100" cy="1479300"/>
            </a:xfrm>
            <a:prstGeom prst="wedgeRoundRectCallout">
              <a:avLst>
                <a:gd name="adj1" fmla="val -73856"/>
                <a:gd name="adj2" fmla="val 33342"/>
                <a:gd name="adj3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6697455" y="1387616"/>
              <a:ext cx="17355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2" name="Google Shape;282;p21"/>
            <p:cNvSpPr txBox="1"/>
            <p:nvPr/>
          </p:nvSpPr>
          <p:spPr>
            <a:xfrm>
              <a:off x="6697455" y="1689467"/>
              <a:ext cx="17355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3" name="Google Shape;283;p21"/>
          <p:cNvGrpSpPr/>
          <p:nvPr/>
        </p:nvGrpSpPr>
        <p:grpSpPr>
          <a:xfrm>
            <a:off x="6443698" y="2860436"/>
            <a:ext cx="2243100" cy="1479300"/>
            <a:chOff x="6443698" y="2860436"/>
            <a:chExt cx="2243100" cy="1479300"/>
          </a:xfrm>
        </p:grpSpPr>
        <p:sp>
          <p:nvSpPr>
            <p:cNvPr id="284" name="Google Shape;284;p21"/>
            <p:cNvSpPr/>
            <p:nvPr/>
          </p:nvSpPr>
          <p:spPr>
            <a:xfrm>
              <a:off x="6443698" y="2860436"/>
              <a:ext cx="2243100" cy="1479300"/>
            </a:xfrm>
            <a:prstGeom prst="wedgeRoundRectCallout">
              <a:avLst>
                <a:gd name="adj1" fmla="val -73856"/>
                <a:gd name="adj2" fmla="val -33763"/>
                <a:gd name="adj3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 txBox="1"/>
            <p:nvPr/>
          </p:nvSpPr>
          <p:spPr>
            <a:xfrm>
              <a:off x="6694338" y="3162752"/>
              <a:ext cx="17355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6694338" y="3454194"/>
              <a:ext cx="17355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it’s a cold place full of iron oxide dust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457199" y="2860432"/>
            <a:ext cx="2243100" cy="1479300"/>
            <a:chOff x="457199" y="2860432"/>
            <a:chExt cx="2243100" cy="1479300"/>
          </a:xfrm>
        </p:grpSpPr>
        <p:sp>
          <p:nvSpPr>
            <p:cNvPr id="288" name="Google Shape;288;p21"/>
            <p:cNvSpPr/>
            <p:nvPr/>
          </p:nvSpPr>
          <p:spPr>
            <a:xfrm flipH="1">
              <a:off x="457199" y="2860432"/>
              <a:ext cx="2243100" cy="1479300"/>
            </a:xfrm>
            <a:prstGeom prst="wedgeRoundRectCallout">
              <a:avLst>
                <a:gd name="adj1" fmla="val -76402"/>
                <a:gd name="adj2" fmla="val -34194"/>
                <a:gd name="adj3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710943" y="3162424"/>
              <a:ext cx="17355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0" name="Google Shape;290;p21"/>
            <p:cNvSpPr txBox="1"/>
            <p:nvPr/>
          </p:nvSpPr>
          <p:spPr>
            <a:xfrm>
              <a:off x="710943" y="3457037"/>
              <a:ext cx="17355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It's a gas giant and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biggest planet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457234" y="1085304"/>
            <a:ext cx="2243100" cy="1479300"/>
            <a:chOff x="457234" y="1085304"/>
            <a:chExt cx="2243100" cy="1479300"/>
          </a:xfrm>
        </p:grpSpPr>
        <p:sp>
          <p:nvSpPr>
            <p:cNvPr id="292" name="Google Shape;292;p21"/>
            <p:cNvSpPr/>
            <p:nvPr/>
          </p:nvSpPr>
          <p:spPr>
            <a:xfrm flipH="1">
              <a:off x="457234" y="1085304"/>
              <a:ext cx="2243100" cy="1479300"/>
            </a:xfrm>
            <a:prstGeom prst="wedgeRoundRectCallout">
              <a:avLst>
                <a:gd name="adj1" fmla="val -75945"/>
                <a:gd name="adj2" fmla="val 33255"/>
                <a:gd name="adj3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714162" y="1391094"/>
              <a:ext cx="1735500" cy="258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4" name="Google Shape;294;p21"/>
            <p:cNvSpPr txBox="1"/>
            <p:nvPr/>
          </p:nvSpPr>
          <p:spPr>
            <a:xfrm>
              <a:off x="714162" y="1680258"/>
              <a:ext cx="1735500" cy="53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terribly hot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300" name="Google Shape;300;p22"/>
          <p:cNvGrpSpPr/>
          <p:nvPr/>
        </p:nvGrpSpPr>
        <p:grpSpPr>
          <a:xfrm>
            <a:off x="6462450" y="1387375"/>
            <a:ext cx="2223999" cy="1191450"/>
            <a:chOff x="6462450" y="1387375"/>
            <a:chExt cx="2223999" cy="1191450"/>
          </a:xfrm>
        </p:grpSpPr>
        <p:grpSp>
          <p:nvGrpSpPr>
            <p:cNvPr id="301" name="Google Shape;301;p22"/>
            <p:cNvGrpSpPr/>
            <p:nvPr/>
          </p:nvGrpSpPr>
          <p:grpSpPr>
            <a:xfrm>
              <a:off x="6462450" y="1477225"/>
              <a:ext cx="2144405" cy="1101600"/>
              <a:chOff x="533418" y="1477225"/>
              <a:chExt cx="2144405" cy="1101600"/>
            </a:xfrm>
          </p:grpSpPr>
          <p:sp>
            <p:nvSpPr>
              <p:cNvPr id="302" name="Google Shape;302;p22"/>
              <p:cNvSpPr/>
              <p:nvPr/>
            </p:nvSpPr>
            <p:spPr>
              <a:xfrm>
                <a:off x="533424" y="1477225"/>
                <a:ext cx="2144400" cy="324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>
                <a:off x="533418" y="1802125"/>
                <a:ext cx="2144400" cy="77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4" name="Google Shape;304;p22"/>
            <p:cNvSpPr txBox="1"/>
            <p:nvPr/>
          </p:nvSpPr>
          <p:spPr>
            <a:xfrm>
              <a:off x="6542037" y="1739574"/>
              <a:ext cx="2144400" cy="7632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6542049" y="1387375"/>
              <a:ext cx="2144400" cy="3522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6" name="Google Shape;306;p22"/>
          <p:cNvGrpSpPr/>
          <p:nvPr/>
        </p:nvGrpSpPr>
        <p:grpSpPr>
          <a:xfrm>
            <a:off x="6462450" y="3097935"/>
            <a:ext cx="2223999" cy="1190615"/>
            <a:chOff x="6462450" y="3097935"/>
            <a:chExt cx="2223999" cy="1190615"/>
          </a:xfrm>
        </p:grpSpPr>
        <p:grpSp>
          <p:nvGrpSpPr>
            <p:cNvPr id="307" name="Google Shape;307;p22"/>
            <p:cNvGrpSpPr/>
            <p:nvPr/>
          </p:nvGrpSpPr>
          <p:grpSpPr>
            <a:xfrm>
              <a:off x="6462450" y="3186950"/>
              <a:ext cx="2144405" cy="1101600"/>
              <a:chOff x="533418" y="1477225"/>
              <a:chExt cx="2144405" cy="1101600"/>
            </a:xfrm>
          </p:grpSpPr>
          <p:sp>
            <p:nvSpPr>
              <p:cNvPr id="308" name="Google Shape;308;p22"/>
              <p:cNvSpPr/>
              <p:nvPr/>
            </p:nvSpPr>
            <p:spPr>
              <a:xfrm>
                <a:off x="533424" y="1477225"/>
                <a:ext cx="2144400" cy="324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2"/>
              <p:cNvSpPr/>
              <p:nvPr/>
            </p:nvSpPr>
            <p:spPr>
              <a:xfrm>
                <a:off x="533418" y="1802125"/>
                <a:ext cx="2144400" cy="77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" name="Google Shape;310;p22"/>
            <p:cNvSpPr txBox="1"/>
            <p:nvPr/>
          </p:nvSpPr>
          <p:spPr>
            <a:xfrm>
              <a:off x="6542037" y="3450120"/>
              <a:ext cx="2144400" cy="7632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6542049" y="3097935"/>
              <a:ext cx="2144400" cy="3522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2" name="Google Shape;312;p22"/>
          <p:cNvGrpSpPr/>
          <p:nvPr/>
        </p:nvGrpSpPr>
        <p:grpSpPr>
          <a:xfrm>
            <a:off x="457200" y="1387375"/>
            <a:ext cx="2220625" cy="1191750"/>
            <a:chOff x="457200" y="1387375"/>
            <a:chExt cx="2220625" cy="1191750"/>
          </a:xfrm>
        </p:grpSpPr>
        <p:grpSp>
          <p:nvGrpSpPr>
            <p:cNvPr id="313" name="Google Shape;313;p22"/>
            <p:cNvGrpSpPr/>
            <p:nvPr/>
          </p:nvGrpSpPr>
          <p:grpSpPr>
            <a:xfrm>
              <a:off x="533424" y="1477225"/>
              <a:ext cx="2144401" cy="1101900"/>
              <a:chOff x="533424" y="1477225"/>
              <a:chExt cx="2144401" cy="1101900"/>
            </a:xfrm>
          </p:grpSpPr>
          <p:sp>
            <p:nvSpPr>
              <p:cNvPr id="314" name="Google Shape;314;p22"/>
              <p:cNvSpPr/>
              <p:nvPr/>
            </p:nvSpPr>
            <p:spPr>
              <a:xfrm>
                <a:off x="533424" y="1477225"/>
                <a:ext cx="2144400" cy="324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2"/>
              <p:cNvSpPr/>
              <p:nvPr/>
            </p:nvSpPr>
            <p:spPr>
              <a:xfrm>
                <a:off x="533425" y="1802125"/>
                <a:ext cx="2144400" cy="777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316;p22"/>
            <p:cNvSpPr txBox="1"/>
            <p:nvPr/>
          </p:nvSpPr>
          <p:spPr>
            <a:xfrm>
              <a:off x="457200" y="1739572"/>
              <a:ext cx="2144400" cy="7632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22"/>
            <p:cNvSpPr txBox="1"/>
            <p:nvPr/>
          </p:nvSpPr>
          <p:spPr>
            <a:xfrm>
              <a:off x="457228" y="1387375"/>
              <a:ext cx="2144400" cy="352200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8" name="Google Shape;318;p22"/>
          <p:cNvGrpSpPr/>
          <p:nvPr/>
        </p:nvGrpSpPr>
        <p:grpSpPr>
          <a:xfrm>
            <a:off x="457200" y="3097935"/>
            <a:ext cx="2220625" cy="1190915"/>
            <a:chOff x="457200" y="3097935"/>
            <a:chExt cx="2220625" cy="1190915"/>
          </a:xfrm>
        </p:grpSpPr>
        <p:grpSp>
          <p:nvGrpSpPr>
            <p:cNvPr id="319" name="Google Shape;319;p22"/>
            <p:cNvGrpSpPr/>
            <p:nvPr/>
          </p:nvGrpSpPr>
          <p:grpSpPr>
            <a:xfrm>
              <a:off x="533424" y="3186950"/>
              <a:ext cx="2144401" cy="1101900"/>
              <a:chOff x="533424" y="1477225"/>
              <a:chExt cx="2144401" cy="1101900"/>
            </a:xfrm>
          </p:grpSpPr>
          <p:sp>
            <p:nvSpPr>
              <p:cNvPr id="320" name="Google Shape;320;p22"/>
              <p:cNvSpPr/>
              <p:nvPr/>
            </p:nvSpPr>
            <p:spPr>
              <a:xfrm>
                <a:off x="533424" y="1477225"/>
                <a:ext cx="2144400" cy="324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533425" y="1802125"/>
                <a:ext cx="2144400" cy="777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22"/>
            <p:cNvSpPr txBox="1"/>
            <p:nvPr/>
          </p:nvSpPr>
          <p:spPr>
            <a:xfrm>
              <a:off x="457200" y="3450126"/>
              <a:ext cx="2144400" cy="763200"/>
            </a:xfrm>
            <a:prstGeom prst="rect">
              <a:avLst/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of hydrogen and helium and is the ringed one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22"/>
            <p:cNvSpPr txBox="1"/>
            <p:nvPr/>
          </p:nvSpPr>
          <p:spPr>
            <a:xfrm>
              <a:off x="457228" y="3097935"/>
              <a:ext cx="2144400" cy="352200"/>
            </a:xfrm>
            <a:prstGeom prst="rect">
              <a:avLst/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4" name="Google Shape;324;p22"/>
          <p:cNvGrpSpPr/>
          <p:nvPr/>
        </p:nvGrpSpPr>
        <p:grpSpPr>
          <a:xfrm rot="-206658">
            <a:off x="3147102" y="983634"/>
            <a:ext cx="2849456" cy="3632522"/>
            <a:chOff x="13080025" y="1359075"/>
            <a:chExt cx="542600" cy="691700"/>
          </a:xfrm>
        </p:grpSpPr>
        <p:sp>
          <p:nvSpPr>
            <p:cNvPr id="325" name="Google Shape;325;p22"/>
            <p:cNvSpPr/>
            <p:nvPr/>
          </p:nvSpPr>
          <p:spPr>
            <a:xfrm>
              <a:off x="13086675" y="1491550"/>
              <a:ext cx="535950" cy="559225"/>
            </a:xfrm>
            <a:custGeom>
              <a:avLst/>
              <a:gdLst/>
              <a:ahLst/>
              <a:cxnLst/>
              <a:rect l="l" t="t" r="r" b="b"/>
              <a:pathLst>
                <a:path w="21438" h="22369" extrusionOk="0">
                  <a:moveTo>
                    <a:pt x="10596" y="1161"/>
                  </a:moveTo>
                  <a:lnTo>
                    <a:pt x="10634" y="1199"/>
                  </a:lnTo>
                  <a:lnTo>
                    <a:pt x="10596" y="1237"/>
                  </a:lnTo>
                  <a:lnTo>
                    <a:pt x="10653" y="1351"/>
                  </a:lnTo>
                  <a:lnTo>
                    <a:pt x="10634" y="1389"/>
                  </a:lnTo>
                  <a:lnTo>
                    <a:pt x="10596" y="1427"/>
                  </a:lnTo>
                  <a:lnTo>
                    <a:pt x="10443" y="1389"/>
                  </a:lnTo>
                  <a:lnTo>
                    <a:pt x="10443" y="1351"/>
                  </a:lnTo>
                  <a:lnTo>
                    <a:pt x="10329" y="1313"/>
                  </a:lnTo>
                  <a:lnTo>
                    <a:pt x="10386" y="1199"/>
                  </a:lnTo>
                  <a:lnTo>
                    <a:pt x="10405" y="1161"/>
                  </a:lnTo>
                  <a:close/>
                  <a:moveTo>
                    <a:pt x="9492" y="1046"/>
                  </a:moveTo>
                  <a:lnTo>
                    <a:pt x="9626" y="1066"/>
                  </a:lnTo>
                  <a:lnTo>
                    <a:pt x="9607" y="1161"/>
                  </a:lnTo>
                  <a:lnTo>
                    <a:pt x="9645" y="1218"/>
                  </a:lnTo>
                  <a:lnTo>
                    <a:pt x="9778" y="1389"/>
                  </a:lnTo>
                  <a:lnTo>
                    <a:pt x="9645" y="1389"/>
                  </a:lnTo>
                  <a:lnTo>
                    <a:pt x="9549" y="1427"/>
                  </a:lnTo>
                  <a:lnTo>
                    <a:pt x="9435" y="1522"/>
                  </a:lnTo>
                  <a:lnTo>
                    <a:pt x="9340" y="1503"/>
                  </a:lnTo>
                  <a:lnTo>
                    <a:pt x="9321" y="1332"/>
                  </a:lnTo>
                  <a:lnTo>
                    <a:pt x="9359" y="1237"/>
                  </a:lnTo>
                  <a:lnTo>
                    <a:pt x="9321" y="1199"/>
                  </a:lnTo>
                  <a:lnTo>
                    <a:pt x="9302" y="1104"/>
                  </a:lnTo>
                  <a:lnTo>
                    <a:pt x="9492" y="1046"/>
                  </a:lnTo>
                  <a:close/>
                  <a:moveTo>
                    <a:pt x="11261" y="1351"/>
                  </a:moveTo>
                  <a:lnTo>
                    <a:pt x="11356" y="1408"/>
                  </a:lnTo>
                  <a:lnTo>
                    <a:pt x="11490" y="1503"/>
                  </a:lnTo>
                  <a:lnTo>
                    <a:pt x="11585" y="1598"/>
                  </a:lnTo>
                  <a:lnTo>
                    <a:pt x="11413" y="1693"/>
                  </a:lnTo>
                  <a:lnTo>
                    <a:pt x="11223" y="1598"/>
                  </a:lnTo>
                  <a:lnTo>
                    <a:pt x="11204" y="1484"/>
                  </a:lnTo>
                  <a:lnTo>
                    <a:pt x="11166" y="1389"/>
                  </a:lnTo>
                  <a:lnTo>
                    <a:pt x="11261" y="1351"/>
                  </a:lnTo>
                  <a:close/>
                  <a:moveTo>
                    <a:pt x="12631" y="1256"/>
                  </a:moveTo>
                  <a:lnTo>
                    <a:pt x="12669" y="1294"/>
                  </a:lnTo>
                  <a:lnTo>
                    <a:pt x="12764" y="1294"/>
                  </a:lnTo>
                  <a:lnTo>
                    <a:pt x="12764" y="1427"/>
                  </a:lnTo>
                  <a:lnTo>
                    <a:pt x="12669" y="1522"/>
                  </a:lnTo>
                  <a:lnTo>
                    <a:pt x="12650" y="1636"/>
                  </a:lnTo>
                  <a:lnTo>
                    <a:pt x="12498" y="1693"/>
                  </a:lnTo>
                  <a:lnTo>
                    <a:pt x="12498" y="1579"/>
                  </a:lnTo>
                  <a:lnTo>
                    <a:pt x="12612" y="1408"/>
                  </a:lnTo>
                  <a:lnTo>
                    <a:pt x="12612" y="1313"/>
                  </a:lnTo>
                  <a:lnTo>
                    <a:pt x="12631" y="1256"/>
                  </a:lnTo>
                  <a:close/>
                  <a:moveTo>
                    <a:pt x="14628" y="1636"/>
                  </a:moveTo>
                  <a:lnTo>
                    <a:pt x="14666" y="1693"/>
                  </a:lnTo>
                  <a:lnTo>
                    <a:pt x="14666" y="1712"/>
                  </a:lnTo>
                  <a:lnTo>
                    <a:pt x="14647" y="1731"/>
                  </a:lnTo>
                  <a:lnTo>
                    <a:pt x="14609" y="1731"/>
                  </a:lnTo>
                  <a:lnTo>
                    <a:pt x="14609" y="1712"/>
                  </a:lnTo>
                  <a:lnTo>
                    <a:pt x="14571" y="1693"/>
                  </a:lnTo>
                  <a:lnTo>
                    <a:pt x="14609" y="1636"/>
                  </a:lnTo>
                  <a:close/>
                  <a:moveTo>
                    <a:pt x="9207" y="1427"/>
                  </a:moveTo>
                  <a:lnTo>
                    <a:pt x="9245" y="1465"/>
                  </a:lnTo>
                  <a:lnTo>
                    <a:pt x="9264" y="1598"/>
                  </a:lnTo>
                  <a:lnTo>
                    <a:pt x="9150" y="1693"/>
                  </a:lnTo>
                  <a:lnTo>
                    <a:pt x="9169" y="1807"/>
                  </a:lnTo>
                  <a:lnTo>
                    <a:pt x="9264" y="1902"/>
                  </a:lnTo>
                  <a:lnTo>
                    <a:pt x="9454" y="1883"/>
                  </a:lnTo>
                  <a:lnTo>
                    <a:pt x="9645" y="1826"/>
                  </a:lnTo>
                  <a:lnTo>
                    <a:pt x="9797" y="1788"/>
                  </a:lnTo>
                  <a:lnTo>
                    <a:pt x="9987" y="1788"/>
                  </a:lnTo>
                  <a:lnTo>
                    <a:pt x="9835" y="1921"/>
                  </a:lnTo>
                  <a:lnTo>
                    <a:pt x="9454" y="1979"/>
                  </a:lnTo>
                  <a:lnTo>
                    <a:pt x="9302" y="1959"/>
                  </a:lnTo>
                  <a:lnTo>
                    <a:pt x="9169" y="1979"/>
                  </a:lnTo>
                  <a:lnTo>
                    <a:pt x="9074" y="1979"/>
                  </a:lnTo>
                  <a:lnTo>
                    <a:pt x="8827" y="1998"/>
                  </a:lnTo>
                  <a:lnTo>
                    <a:pt x="8808" y="1731"/>
                  </a:lnTo>
                  <a:lnTo>
                    <a:pt x="8694" y="1712"/>
                  </a:lnTo>
                  <a:lnTo>
                    <a:pt x="8694" y="1598"/>
                  </a:lnTo>
                  <a:lnTo>
                    <a:pt x="8674" y="1484"/>
                  </a:lnTo>
                  <a:lnTo>
                    <a:pt x="8674" y="1446"/>
                  </a:lnTo>
                  <a:lnTo>
                    <a:pt x="8827" y="1446"/>
                  </a:lnTo>
                  <a:lnTo>
                    <a:pt x="8960" y="1465"/>
                  </a:lnTo>
                  <a:lnTo>
                    <a:pt x="9112" y="1446"/>
                  </a:lnTo>
                  <a:lnTo>
                    <a:pt x="9207" y="1427"/>
                  </a:lnTo>
                  <a:close/>
                  <a:moveTo>
                    <a:pt x="13316" y="2055"/>
                  </a:moveTo>
                  <a:lnTo>
                    <a:pt x="13335" y="2074"/>
                  </a:lnTo>
                  <a:lnTo>
                    <a:pt x="13335" y="2093"/>
                  </a:lnTo>
                  <a:lnTo>
                    <a:pt x="13297" y="2188"/>
                  </a:lnTo>
                  <a:lnTo>
                    <a:pt x="13182" y="2188"/>
                  </a:lnTo>
                  <a:lnTo>
                    <a:pt x="13220" y="2074"/>
                  </a:lnTo>
                  <a:lnTo>
                    <a:pt x="13316" y="2055"/>
                  </a:lnTo>
                  <a:close/>
                  <a:moveTo>
                    <a:pt x="10558" y="1998"/>
                  </a:moveTo>
                  <a:lnTo>
                    <a:pt x="10577" y="2055"/>
                  </a:lnTo>
                  <a:lnTo>
                    <a:pt x="10577" y="2169"/>
                  </a:lnTo>
                  <a:lnTo>
                    <a:pt x="10558" y="2207"/>
                  </a:lnTo>
                  <a:lnTo>
                    <a:pt x="10443" y="2112"/>
                  </a:lnTo>
                  <a:lnTo>
                    <a:pt x="10424" y="2093"/>
                  </a:lnTo>
                  <a:lnTo>
                    <a:pt x="10443" y="2055"/>
                  </a:lnTo>
                  <a:lnTo>
                    <a:pt x="10558" y="1998"/>
                  </a:lnTo>
                  <a:close/>
                  <a:moveTo>
                    <a:pt x="10082" y="2112"/>
                  </a:moveTo>
                  <a:lnTo>
                    <a:pt x="10158" y="2264"/>
                  </a:lnTo>
                  <a:lnTo>
                    <a:pt x="10006" y="2359"/>
                  </a:lnTo>
                  <a:lnTo>
                    <a:pt x="9892" y="2321"/>
                  </a:lnTo>
                  <a:lnTo>
                    <a:pt x="9721" y="2302"/>
                  </a:lnTo>
                  <a:lnTo>
                    <a:pt x="9911" y="2150"/>
                  </a:lnTo>
                  <a:lnTo>
                    <a:pt x="10082" y="2112"/>
                  </a:lnTo>
                  <a:close/>
                  <a:moveTo>
                    <a:pt x="11984" y="1636"/>
                  </a:moveTo>
                  <a:lnTo>
                    <a:pt x="12155" y="1807"/>
                  </a:lnTo>
                  <a:lnTo>
                    <a:pt x="12193" y="1807"/>
                  </a:lnTo>
                  <a:lnTo>
                    <a:pt x="12326" y="1826"/>
                  </a:lnTo>
                  <a:lnTo>
                    <a:pt x="12441" y="1921"/>
                  </a:lnTo>
                  <a:lnTo>
                    <a:pt x="12384" y="1979"/>
                  </a:lnTo>
                  <a:lnTo>
                    <a:pt x="12250" y="1979"/>
                  </a:lnTo>
                  <a:lnTo>
                    <a:pt x="12155" y="1864"/>
                  </a:lnTo>
                  <a:lnTo>
                    <a:pt x="11965" y="1959"/>
                  </a:lnTo>
                  <a:lnTo>
                    <a:pt x="11775" y="1998"/>
                  </a:lnTo>
                  <a:lnTo>
                    <a:pt x="11870" y="2188"/>
                  </a:lnTo>
                  <a:lnTo>
                    <a:pt x="11775" y="2359"/>
                  </a:lnTo>
                  <a:lnTo>
                    <a:pt x="11680" y="2188"/>
                  </a:lnTo>
                  <a:lnTo>
                    <a:pt x="11775" y="1998"/>
                  </a:lnTo>
                  <a:lnTo>
                    <a:pt x="11775" y="1883"/>
                  </a:lnTo>
                  <a:lnTo>
                    <a:pt x="11718" y="1788"/>
                  </a:lnTo>
                  <a:lnTo>
                    <a:pt x="11775" y="1674"/>
                  </a:lnTo>
                  <a:lnTo>
                    <a:pt x="11984" y="1636"/>
                  </a:lnTo>
                  <a:close/>
                  <a:moveTo>
                    <a:pt x="12612" y="2245"/>
                  </a:moveTo>
                  <a:lnTo>
                    <a:pt x="12650" y="2283"/>
                  </a:lnTo>
                  <a:lnTo>
                    <a:pt x="12669" y="2283"/>
                  </a:lnTo>
                  <a:lnTo>
                    <a:pt x="12707" y="2302"/>
                  </a:lnTo>
                  <a:lnTo>
                    <a:pt x="12707" y="2359"/>
                  </a:lnTo>
                  <a:lnTo>
                    <a:pt x="12650" y="2359"/>
                  </a:lnTo>
                  <a:lnTo>
                    <a:pt x="12612" y="2378"/>
                  </a:lnTo>
                  <a:lnTo>
                    <a:pt x="12517" y="2397"/>
                  </a:lnTo>
                  <a:lnTo>
                    <a:pt x="12422" y="2359"/>
                  </a:lnTo>
                  <a:lnTo>
                    <a:pt x="12422" y="2302"/>
                  </a:lnTo>
                  <a:lnTo>
                    <a:pt x="12460" y="2283"/>
                  </a:lnTo>
                  <a:lnTo>
                    <a:pt x="12612" y="2245"/>
                  </a:lnTo>
                  <a:close/>
                  <a:moveTo>
                    <a:pt x="14248" y="2283"/>
                  </a:moveTo>
                  <a:lnTo>
                    <a:pt x="14267" y="2340"/>
                  </a:lnTo>
                  <a:lnTo>
                    <a:pt x="14267" y="2359"/>
                  </a:lnTo>
                  <a:lnTo>
                    <a:pt x="14210" y="2397"/>
                  </a:lnTo>
                  <a:lnTo>
                    <a:pt x="14191" y="2378"/>
                  </a:lnTo>
                  <a:lnTo>
                    <a:pt x="14172" y="2340"/>
                  </a:lnTo>
                  <a:lnTo>
                    <a:pt x="14191" y="2302"/>
                  </a:lnTo>
                  <a:lnTo>
                    <a:pt x="14248" y="2283"/>
                  </a:lnTo>
                  <a:close/>
                  <a:moveTo>
                    <a:pt x="14628" y="2397"/>
                  </a:moveTo>
                  <a:lnTo>
                    <a:pt x="14666" y="2435"/>
                  </a:lnTo>
                  <a:lnTo>
                    <a:pt x="14666" y="2492"/>
                  </a:lnTo>
                  <a:lnTo>
                    <a:pt x="14647" y="2530"/>
                  </a:lnTo>
                  <a:lnTo>
                    <a:pt x="14609" y="2492"/>
                  </a:lnTo>
                  <a:lnTo>
                    <a:pt x="14552" y="2492"/>
                  </a:lnTo>
                  <a:lnTo>
                    <a:pt x="14552" y="2435"/>
                  </a:lnTo>
                  <a:lnTo>
                    <a:pt x="14571" y="2397"/>
                  </a:lnTo>
                  <a:close/>
                  <a:moveTo>
                    <a:pt x="13182" y="2454"/>
                  </a:moveTo>
                  <a:lnTo>
                    <a:pt x="13297" y="2473"/>
                  </a:lnTo>
                  <a:lnTo>
                    <a:pt x="13316" y="2625"/>
                  </a:lnTo>
                  <a:lnTo>
                    <a:pt x="13201" y="2625"/>
                  </a:lnTo>
                  <a:lnTo>
                    <a:pt x="13106" y="2530"/>
                  </a:lnTo>
                  <a:lnTo>
                    <a:pt x="13144" y="2473"/>
                  </a:lnTo>
                  <a:lnTo>
                    <a:pt x="13182" y="2454"/>
                  </a:lnTo>
                  <a:close/>
                  <a:moveTo>
                    <a:pt x="7971" y="2207"/>
                  </a:moveTo>
                  <a:lnTo>
                    <a:pt x="7971" y="2245"/>
                  </a:lnTo>
                  <a:lnTo>
                    <a:pt x="7990" y="2283"/>
                  </a:lnTo>
                  <a:lnTo>
                    <a:pt x="7952" y="2454"/>
                  </a:lnTo>
                  <a:lnTo>
                    <a:pt x="7800" y="2549"/>
                  </a:lnTo>
                  <a:lnTo>
                    <a:pt x="7666" y="2682"/>
                  </a:lnTo>
                  <a:lnTo>
                    <a:pt x="7533" y="2682"/>
                  </a:lnTo>
                  <a:lnTo>
                    <a:pt x="7533" y="2644"/>
                  </a:lnTo>
                  <a:lnTo>
                    <a:pt x="7571" y="2587"/>
                  </a:lnTo>
                  <a:lnTo>
                    <a:pt x="7685" y="2549"/>
                  </a:lnTo>
                  <a:lnTo>
                    <a:pt x="7781" y="2454"/>
                  </a:lnTo>
                  <a:lnTo>
                    <a:pt x="7819" y="2302"/>
                  </a:lnTo>
                  <a:lnTo>
                    <a:pt x="7971" y="2207"/>
                  </a:lnTo>
                  <a:close/>
                  <a:moveTo>
                    <a:pt x="6088" y="2454"/>
                  </a:moveTo>
                  <a:lnTo>
                    <a:pt x="6183" y="2473"/>
                  </a:lnTo>
                  <a:lnTo>
                    <a:pt x="6354" y="2473"/>
                  </a:lnTo>
                  <a:lnTo>
                    <a:pt x="6392" y="2625"/>
                  </a:lnTo>
                  <a:lnTo>
                    <a:pt x="6278" y="2663"/>
                  </a:lnTo>
                  <a:lnTo>
                    <a:pt x="6259" y="2682"/>
                  </a:lnTo>
                  <a:lnTo>
                    <a:pt x="6164" y="2720"/>
                  </a:lnTo>
                  <a:lnTo>
                    <a:pt x="6069" y="2682"/>
                  </a:lnTo>
                  <a:lnTo>
                    <a:pt x="5955" y="2663"/>
                  </a:lnTo>
                  <a:lnTo>
                    <a:pt x="6088" y="2454"/>
                  </a:lnTo>
                  <a:close/>
                  <a:moveTo>
                    <a:pt x="12479" y="2625"/>
                  </a:moveTo>
                  <a:lnTo>
                    <a:pt x="12612" y="2663"/>
                  </a:lnTo>
                  <a:lnTo>
                    <a:pt x="12479" y="2720"/>
                  </a:lnTo>
                  <a:lnTo>
                    <a:pt x="12384" y="2682"/>
                  </a:lnTo>
                  <a:lnTo>
                    <a:pt x="12365" y="2663"/>
                  </a:lnTo>
                  <a:lnTo>
                    <a:pt x="12384" y="2644"/>
                  </a:lnTo>
                  <a:lnTo>
                    <a:pt x="12479" y="2625"/>
                  </a:lnTo>
                  <a:close/>
                  <a:moveTo>
                    <a:pt x="8294" y="2454"/>
                  </a:moveTo>
                  <a:lnTo>
                    <a:pt x="8351" y="2492"/>
                  </a:lnTo>
                  <a:lnTo>
                    <a:pt x="8351" y="2587"/>
                  </a:lnTo>
                  <a:lnTo>
                    <a:pt x="8256" y="2644"/>
                  </a:lnTo>
                  <a:lnTo>
                    <a:pt x="8161" y="2625"/>
                  </a:lnTo>
                  <a:lnTo>
                    <a:pt x="8123" y="2644"/>
                  </a:lnTo>
                  <a:lnTo>
                    <a:pt x="8161" y="2644"/>
                  </a:lnTo>
                  <a:lnTo>
                    <a:pt x="8028" y="2758"/>
                  </a:lnTo>
                  <a:lnTo>
                    <a:pt x="7990" y="2739"/>
                  </a:lnTo>
                  <a:lnTo>
                    <a:pt x="7971" y="2720"/>
                  </a:lnTo>
                  <a:lnTo>
                    <a:pt x="7990" y="2663"/>
                  </a:lnTo>
                  <a:lnTo>
                    <a:pt x="8104" y="2625"/>
                  </a:lnTo>
                  <a:lnTo>
                    <a:pt x="8104" y="2492"/>
                  </a:lnTo>
                  <a:lnTo>
                    <a:pt x="8142" y="2473"/>
                  </a:lnTo>
                  <a:lnTo>
                    <a:pt x="8180" y="2454"/>
                  </a:lnTo>
                  <a:close/>
                  <a:moveTo>
                    <a:pt x="7229" y="2739"/>
                  </a:moveTo>
                  <a:lnTo>
                    <a:pt x="7476" y="2777"/>
                  </a:lnTo>
                  <a:lnTo>
                    <a:pt x="7666" y="2777"/>
                  </a:lnTo>
                  <a:lnTo>
                    <a:pt x="7666" y="2834"/>
                  </a:lnTo>
                  <a:lnTo>
                    <a:pt x="7609" y="2872"/>
                  </a:lnTo>
                  <a:lnTo>
                    <a:pt x="7419" y="2872"/>
                  </a:lnTo>
                  <a:lnTo>
                    <a:pt x="7229" y="2739"/>
                  </a:lnTo>
                  <a:close/>
                  <a:moveTo>
                    <a:pt x="5498" y="2644"/>
                  </a:moveTo>
                  <a:lnTo>
                    <a:pt x="5650" y="2663"/>
                  </a:lnTo>
                  <a:lnTo>
                    <a:pt x="5650" y="2815"/>
                  </a:lnTo>
                  <a:lnTo>
                    <a:pt x="5517" y="2911"/>
                  </a:lnTo>
                  <a:lnTo>
                    <a:pt x="5479" y="2777"/>
                  </a:lnTo>
                  <a:lnTo>
                    <a:pt x="5441" y="2682"/>
                  </a:lnTo>
                  <a:lnTo>
                    <a:pt x="5498" y="2644"/>
                  </a:lnTo>
                  <a:close/>
                  <a:moveTo>
                    <a:pt x="6829" y="2834"/>
                  </a:moveTo>
                  <a:lnTo>
                    <a:pt x="6829" y="2930"/>
                  </a:lnTo>
                  <a:lnTo>
                    <a:pt x="6772" y="2968"/>
                  </a:lnTo>
                  <a:lnTo>
                    <a:pt x="6734" y="2968"/>
                  </a:lnTo>
                  <a:lnTo>
                    <a:pt x="6696" y="2949"/>
                  </a:lnTo>
                  <a:lnTo>
                    <a:pt x="6677" y="2911"/>
                  </a:lnTo>
                  <a:lnTo>
                    <a:pt x="6734" y="2834"/>
                  </a:lnTo>
                  <a:close/>
                  <a:moveTo>
                    <a:pt x="9188" y="3006"/>
                  </a:moveTo>
                  <a:lnTo>
                    <a:pt x="9226" y="3025"/>
                  </a:lnTo>
                  <a:lnTo>
                    <a:pt x="9226" y="3101"/>
                  </a:lnTo>
                  <a:lnTo>
                    <a:pt x="9207" y="3120"/>
                  </a:lnTo>
                  <a:lnTo>
                    <a:pt x="9150" y="3120"/>
                  </a:lnTo>
                  <a:lnTo>
                    <a:pt x="9131" y="3063"/>
                  </a:lnTo>
                  <a:lnTo>
                    <a:pt x="9131" y="3025"/>
                  </a:lnTo>
                  <a:lnTo>
                    <a:pt x="9188" y="3006"/>
                  </a:lnTo>
                  <a:close/>
                  <a:moveTo>
                    <a:pt x="9283" y="2207"/>
                  </a:moveTo>
                  <a:lnTo>
                    <a:pt x="9321" y="2245"/>
                  </a:lnTo>
                  <a:lnTo>
                    <a:pt x="9340" y="2264"/>
                  </a:lnTo>
                  <a:lnTo>
                    <a:pt x="9321" y="2283"/>
                  </a:lnTo>
                  <a:lnTo>
                    <a:pt x="9321" y="2397"/>
                  </a:lnTo>
                  <a:lnTo>
                    <a:pt x="9416" y="2492"/>
                  </a:lnTo>
                  <a:lnTo>
                    <a:pt x="9416" y="2530"/>
                  </a:lnTo>
                  <a:lnTo>
                    <a:pt x="9454" y="2530"/>
                  </a:lnTo>
                  <a:lnTo>
                    <a:pt x="9454" y="2549"/>
                  </a:lnTo>
                  <a:lnTo>
                    <a:pt x="9549" y="2549"/>
                  </a:lnTo>
                  <a:lnTo>
                    <a:pt x="9645" y="2568"/>
                  </a:lnTo>
                  <a:lnTo>
                    <a:pt x="9645" y="2549"/>
                  </a:lnTo>
                  <a:lnTo>
                    <a:pt x="9549" y="2530"/>
                  </a:lnTo>
                  <a:lnTo>
                    <a:pt x="9511" y="2435"/>
                  </a:lnTo>
                  <a:lnTo>
                    <a:pt x="9702" y="2397"/>
                  </a:lnTo>
                  <a:lnTo>
                    <a:pt x="9759" y="2568"/>
                  </a:lnTo>
                  <a:lnTo>
                    <a:pt x="9721" y="2644"/>
                  </a:lnTo>
                  <a:lnTo>
                    <a:pt x="9683" y="2663"/>
                  </a:lnTo>
                  <a:lnTo>
                    <a:pt x="9683" y="2777"/>
                  </a:lnTo>
                  <a:lnTo>
                    <a:pt x="9626" y="2987"/>
                  </a:lnTo>
                  <a:lnTo>
                    <a:pt x="9530" y="3215"/>
                  </a:lnTo>
                  <a:lnTo>
                    <a:pt x="9511" y="3253"/>
                  </a:lnTo>
                  <a:lnTo>
                    <a:pt x="9473" y="3253"/>
                  </a:lnTo>
                  <a:lnTo>
                    <a:pt x="9435" y="3215"/>
                  </a:lnTo>
                  <a:lnTo>
                    <a:pt x="9435" y="2949"/>
                  </a:lnTo>
                  <a:lnTo>
                    <a:pt x="9416" y="2815"/>
                  </a:lnTo>
                  <a:lnTo>
                    <a:pt x="9378" y="2758"/>
                  </a:lnTo>
                  <a:lnTo>
                    <a:pt x="9340" y="2625"/>
                  </a:lnTo>
                  <a:lnTo>
                    <a:pt x="9245" y="2454"/>
                  </a:lnTo>
                  <a:lnTo>
                    <a:pt x="9150" y="2473"/>
                  </a:lnTo>
                  <a:lnTo>
                    <a:pt x="9055" y="2378"/>
                  </a:lnTo>
                  <a:lnTo>
                    <a:pt x="9226" y="2264"/>
                  </a:lnTo>
                  <a:lnTo>
                    <a:pt x="9283" y="2207"/>
                  </a:lnTo>
                  <a:close/>
                  <a:moveTo>
                    <a:pt x="8941" y="3310"/>
                  </a:moveTo>
                  <a:lnTo>
                    <a:pt x="8941" y="3348"/>
                  </a:lnTo>
                  <a:lnTo>
                    <a:pt x="8922" y="3386"/>
                  </a:lnTo>
                  <a:lnTo>
                    <a:pt x="8922" y="3424"/>
                  </a:lnTo>
                  <a:lnTo>
                    <a:pt x="8865" y="3348"/>
                  </a:lnTo>
                  <a:lnTo>
                    <a:pt x="8865" y="3329"/>
                  </a:lnTo>
                  <a:lnTo>
                    <a:pt x="8903" y="3310"/>
                  </a:lnTo>
                  <a:close/>
                  <a:moveTo>
                    <a:pt x="13201" y="3215"/>
                  </a:moveTo>
                  <a:lnTo>
                    <a:pt x="13297" y="3310"/>
                  </a:lnTo>
                  <a:lnTo>
                    <a:pt x="13144" y="3424"/>
                  </a:lnTo>
                  <a:lnTo>
                    <a:pt x="12973" y="3424"/>
                  </a:lnTo>
                  <a:lnTo>
                    <a:pt x="12973" y="3310"/>
                  </a:lnTo>
                  <a:lnTo>
                    <a:pt x="13087" y="3215"/>
                  </a:lnTo>
                  <a:close/>
                  <a:moveTo>
                    <a:pt x="4889" y="3215"/>
                  </a:moveTo>
                  <a:lnTo>
                    <a:pt x="4927" y="3234"/>
                  </a:lnTo>
                  <a:lnTo>
                    <a:pt x="4946" y="3329"/>
                  </a:lnTo>
                  <a:lnTo>
                    <a:pt x="4794" y="3443"/>
                  </a:lnTo>
                  <a:lnTo>
                    <a:pt x="4642" y="3481"/>
                  </a:lnTo>
                  <a:lnTo>
                    <a:pt x="4889" y="3215"/>
                  </a:lnTo>
                  <a:close/>
                  <a:moveTo>
                    <a:pt x="6810" y="3348"/>
                  </a:moveTo>
                  <a:lnTo>
                    <a:pt x="6829" y="3386"/>
                  </a:lnTo>
                  <a:lnTo>
                    <a:pt x="6848" y="3424"/>
                  </a:lnTo>
                  <a:lnTo>
                    <a:pt x="6791" y="3481"/>
                  </a:lnTo>
                  <a:lnTo>
                    <a:pt x="6753" y="3500"/>
                  </a:lnTo>
                  <a:lnTo>
                    <a:pt x="6715" y="3443"/>
                  </a:lnTo>
                  <a:lnTo>
                    <a:pt x="6810" y="3348"/>
                  </a:lnTo>
                  <a:close/>
                  <a:moveTo>
                    <a:pt x="6069" y="3025"/>
                  </a:moveTo>
                  <a:lnTo>
                    <a:pt x="5878" y="3158"/>
                  </a:lnTo>
                  <a:lnTo>
                    <a:pt x="5688" y="3196"/>
                  </a:lnTo>
                  <a:lnTo>
                    <a:pt x="5650" y="3215"/>
                  </a:lnTo>
                  <a:lnTo>
                    <a:pt x="5631" y="3215"/>
                  </a:lnTo>
                  <a:lnTo>
                    <a:pt x="5612" y="3234"/>
                  </a:lnTo>
                  <a:lnTo>
                    <a:pt x="5479" y="3329"/>
                  </a:lnTo>
                  <a:lnTo>
                    <a:pt x="5365" y="3424"/>
                  </a:lnTo>
                  <a:lnTo>
                    <a:pt x="5327" y="3443"/>
                  </a:lnTo>
                  <a:lnTo>
                    <a:pt x="5232" y="3500"/>
                  </a:lnTo>
                  <a:lnTo>
                    <a:pt x="5099" y="3595"/>
                  </a:lnTo>
                  <a:lnTo>
                    <a:pt x="5194" y="3348"/>
                  </a:lnTo>
                  <a:lnTo>
                    <a:pt x="5194" y="3329"/>
                  </a:lnTo>
                  <a:lnTo>
                    <a:pt x="5213" y="3310"/>
                  </a:lnTo>
                  <a:lnTo>
                    <a:pt x="5232" y="3253"/>
                  </a:lnTo>
                  <a:lnTo>
                    <a:pt x="5365" y="3234"/>
                  </a:lnTo>
                  <a:lnTo>
                    <a:pt x="5517" y="3139"/>
                  </a:lnTo>
                  <a:lnTo>
                    <a:pt x="5631" y="3139"/>
                  </a:lnTo>
                  <a:lnTo>
                    <a:pt x="5726" y="3044"/>
                  </a:lnTo>
                  <a:lnTo>
                    <a:pt x="5878" y="3025"/>
                  </a:lnTo>
                  <a:close/>
                  <a:moveTo>
                    <a:pt x="11604" y="3196"/>
                  </a:moveTo>
                  <a:lnTo>
                    <a:pt x="11585" y="3386"/>
                  </a:lnTo>
                  <a:lnTo>
                    <a:pt x="11394" y="3576"/>
                  </a:lnTo>
                  <a:lnTo>
                    <a:pt x="11337" y="3595"/>
                  </a:lnTo>
                  <a:lnTo>
                    <a:pt x="11147" y="3481"/>
                  </a:lnTo>
                  <a:lnTo>
                    <a:pt x="11052" y="3633"/>
                  </a:lnTo>
                  <a:lnTo>
                    <a:pt x="10938" y="3633"/>
                  </a:lnTo>
                  <a:lnTo>
                    <a:pt x="10938" y="3595"/>
                  </a:lnTo>
                  <a:lnTo>
                    <a:pt x="10957" y="3538"/>
                  </a:lnTo>
                  <a:lnTo>
                    <a:pt x="11014" y="3348"/>
                  </a:lnTo>
                  <a:lnTo>
                    <a:pt x="10919" y="3196"/>
                  </a:lnTo>
                  <a:lnTo>
                    <a:pt x="11090" y="3234"/>
                  </a:lnTo>
                  <a:lnTo>
                    <a:pt x="11223" y="3348"/>
                  </a:lnTo>
                  <a:lnTo>
                    <a:pt x="11337" y="3405"/>
                  </a:lnTo>
                  <a:lnTo>
                    <a:pt x="11471" y="3348"/>
                  </a:lnTo>
                  <a:lnTo>
                    <a:pt x="11509" y="3234"/>
                  </a:lnTo>
                  <a:lnTo>
                    <a:pt x="11604" y="3196"/>
                  </a:lnTo>
                  <a:close/>
                  <a:moveTo>
                    <a:pt x="10291" y="3633"/>
                  </a:moveTo>
                  <a:lnTo>
                    <a:pt x="10443" y="3728"/>
                  </a:lnTo>
                  <a:lnTo>
                    <a:pt x="10443" y="3881"/>
                  </a:lnTo>
                  <a:lnTo>
                    <a:pt x="10386" y="3900"/>
                  </a:lnTo>
                  <a:lnTo>
                    <a:pt x="10367" y="3900"/>
                  </a:lnTo>
                  <a:lnTo>
                    <a:pt x="10329" y="3766"/>
                  </a:lnTo>
                  <a:lnTo>
                    <a:pt x="10291" y="3766"/>
                  </a:lnTo>
                  <a:lnTo>
                    <a:pt x="10291" y="3633"/>
                  </a:lnTo>
                  <a:close/>
                  <a:moveTo>
                    <a:pt x="10862" y="3785"/>
                  </a:moveTo>
                  <a:lnTo>
                    <a:pt x="10957" y="3804"/>
                  </a:lnTo>
                  <a:lnTo>
                    <a:pt x="10957" y="3900"/>
                  </a:lnTo>
                  <a:lnTo>
                    <a:pt x="10862" y="3900"/>
                  </a:lnTo>
                  <a:lnTo>
                    <a:pt x="10767" y="3862"/>
                  </a:lnTo>
                  <a:lnTo>
                    <a:pt x="10824" y="3785"/>
                  </a:lnTo>
                  <a:close/>
                  <a:moveTo>
                    <a:pt x="4471" y="3329"/>
                  </a:moveTo>
                  <a:lnTo>
                    <a:pt x="4471" y="3500"/>
                  </a:lnTo>
                  <a:lnTo>
                    <a:pt x="4452" y="3519"/>
                  </a:lnTo>
                  <a:lnTo>
                    <a:pt x="4452" y="3576"/>
                  </a:lnTo>
                  <a:lnTo>
                    <a:pt x="4395" y="3824"/>
                  </a:lnTo>
                  <a:lnTo>
                    <a:pt x="4395" y="3862"/>
                  </a:lnTo>
                  <a:lnTo>
                    <a:pt x="4357" y="3862"/>
                  </a:lnTo>
                  <a:lnTo>
                    <a:pt x="4300" y="3881"/>
                  </a:lnTo>
                  <a:lnTo>
                    <a:pt x="4186" y="3881"/>
                  </a:lnTo>
                  <a:lnTo>
                    <a:pt x="3976" y="3766"/>
                  </a:lnTo>
                  <a:lnTo>
                    <a:pt x="3862" y="3919"/>
                  </a:lnTo>
                  <a:lnTo>
                    <a:pt x="3824" y="3919"/>
                  </a:lnTo>
                  <a:lnTo>
                    <a:pt x="3824" y="3804"/>
                  </a:lnTo>
                  <a:lnTo>
                    <a:pt x="3843" y="3766"/>
                  </a:lnTo>
                  <a:lnTo>
                    <a:pt x="3843" y="3728"/>
                  </a:lnTo>
                  <a:lnTo>
                    <a:pt x="3881" y="3709"/>
                  </a:lnTo>
                  <a:lnTo>
                    <a:pt x="4071" y="3538"/>
                  </a:lnTo>
                  <a:lnTo>
                    <a:pt x="4167" y="3500"/>
                  </a:lnTo>
                  <a:lnTo>
                    <a:pt x="4357" y="3348"/>
                  </a:lnTo>
                  <a:lnTo>
                    <a:pt x="4471" y="3329"/>
                  </a:lnTo>
                  <a:close/>
                  <a:moveTo>
                    <a:pt x="4756" y="3690"/>
                  </a:moveTo>
                  <a:lnTo>
                    <a:pt x="4794" y="3709"/>
                  </a:lnTo>
                  <a:lnTo>
                    <a:pt x="4794" y="3804"/>
                  </a:lnTo>
                  <a:lnTo>
                    <a:pt x="4775" y="3824"/>
                  </a:lnTo>
                  <a:lnTo>
                    <a:pt x="4737" y="3862"/>
                  </a:lnTo>
                  <a:lnTo>
                    <a:pt x="4642" y="3957"/>
                  </a:lnTo>
                  <a:lnTo>
                    <a:pt x="4566" y="3957"/>
                  </a:lnTo>
                  <a:lnTo>
                    <a:pt x="4566" y="3881"/>
                  </a:lnTo>
                  <a:lnTo>
                    <a:pt x="4756" y="3690"/>
                  </a:lnTo>
                  <a:close/>
                  <a:moveTo>
                    <a:pt x="8903" y="3728"/>
                  </a:moveTo>
                  <a:lnTo>
                    <a:pt x="8941" y="3766"/>
                  </a:lnTo>
                  <a:lnTo>
                    <a:pt x="9074" y="3766"/>
                  </a:lnTo>
                  <a:lnTo>
                    <a:pt x="9074" y="3957"/>
                  </a:lnTo>
                  <a:lnTo>
                    <a:pt x="8979" y="3862"/>
                  </a:lnTo>
                  <a:lnTo>
                    <a:pt x="8960" y="3862"/>
                  </a:lnTo>
                  <a:lnTo>
                    <a:pt x="8941" y="3824"/>
                  </a:lnTo>
                  <a:lnTo>
                    <a:pt x="8903" y="3824"/>
                  </a:lnTo>
                  <a:lnTo>
                    <a:pt x="8865" y="3785"/>
                  </a:lnTo>
                  <a:lnTo>
                    <a:pt x="8865" y="3766"/>
                  </a:lnTo>
                  <a:lnTo>
                    <a:pt x="8903" y="3728"/>
                  </a:lnTo>
                  <a:close/>
                  <a:moveTo>
                    <a:pt x="6278" y="3101"/>
                  </a:moveTo>
                  <a:lnTo>
                    <a:pt x="6392" y="3120"/>
                  </a:lnTo>
                  <a:lnTo>
                    <a:pt x="6563" y="3139"/>
                  </a:lnTo>
                  <a:lnTo>
                    <a:pt x="6563" y="3234"/>
                  </a:lnTo>
                  <a:lnTo>
                    <a:pt x="6582" y="3329"/>
                  </a:lnTo>
                  <a:lnTo>
                    <a:pt x="6563" y="3481"/>
                  </a:lnTo>
                  <a:lnTo>
                    <a:pt x="6468" y="3519"/>
                  </a:lnTo>
                  <a:lnTo>
                    <a:pt x="6373" y="3671"/>
                  </a:lnTo>
                  <a:lnTo>
                    <a:pt x="6088" y="3976"/>
                  </a:lnTo>
                  <a:lnTo>
                    <a:pt x="6088" y="3671"/>
                  </a:lnTo>
                  <a:lnTo>
                    <a:pt x="6107" y="3348"/>
                  </a:lnTo>
                  <a:lnTo>
                    <a:pt x="6107" y="3215"/>
                  </a:lnTo>
                  <a:lnTo>
                    <a:pt x="6278" y="3101"/>
                  </a:lnTo>
                  <a:close/>
                  <a:moveTo>
                    <a:pt x="5878" y="3671"/>
                  </a:moveTo>
                  <a:lnTo>
                    <a:pt x="5498" y="4071"/>
                  </a:lnTo>
                  <a:lnTo>
                    <a:pt x="5308" y="3919"/>
                  </a:lnTo>
                  <a:lnTo>
                    <a:pt x="5593" y="3919"/>
                  </a:lnTo>
                  <a:lnTo>
                    <a:pt x="5612" y="3804"/>
                  </a:lnTo>
                  <a:lnTo>
                    <a:pt x="5669" y="3690"/>
                  </a:lnTo>
                  <a:lnTo>
                    <a:pt x="5707" y="3690"/>
                  </a:lnTo>
                  <a:lnTo>
                    <a:pt x="5878" y="3671"/>
                  </a:lnTo>
                  <a:close/>
                  <a:moveTo>
                    <a:pt x="6525" y="3862"/>
                  </a:moveTo>
                  <a:lnTo>
                    <a:pt x="6563" y="3881"/>
                  </a:lnTo>
                  <a:lnTo>
                    <a:pt x="6582" y="3900"/>
                  </a:lnTo>
                  <a:lnTo>
                    <a:pt x="6582" y="3919"/>
                  </a:lnTo>
                  <a:lnTo>
                    <a:pt x="6658" y="3919"/>
                  </a:lnTo>
                  <a:lnTo>
                    <a:pt x="6639" y="3957"/>
                  </a:lnTo>
                  <a:lnTo>
                    <a:pt x="6639" y="3976"/>
                  </a:lnTo>
                  <a:lnTo>
                    <a:pt x="6525" y="4090"/>
                  </a:lnTo>
                  <a:lnTo>
                    <a:pt x="6373" y="4109"/>
                  </a:lnTo>
                  <a:lnTo>
                    <a:pt x="6278" y="4071"/>
                  </a:lnTo>
                  <a:lnTo>
                    <a:pt x="6297" y="3976"/>
                  </a:lnTo>
                  <a:lnTo>
                    <a:pt x="6354" y="3881"/>
                  </a:lnTo>
                  <a:lnTo>
                    <a:pt x="6525" y="3862"/>
                  </a:lnTo>
                  <a:close/>
                  <a:moveTo>
                    <a:pt x="7742" y="2949"/>
                  </a:moveTo>
                  <a:lnTo>
                    <a:pt x="7876" y="2987"/>
                  </a:lnTo>
                  <a:lnTo>
                    <a:pt x="7990" y="3025"/>
                  </a:lnTo>
                  <a:lnTo>
                    <a:pt x="8085" y="3120"/>
                  </a:lnTo>
                  <a:lnTo>
                    <a:pt x="8123" y="3215"/>
                  </a:lnTo>
                  <a:lnTo>
                    <a:pt x="8085" y="3310"/>
                  </a:lnTo>
                  <a:lnTo>
                    <a:pt x="8028" y="3424"/>
                  </a:lnTo>
                  <a:lnTo>
                    <a:pt x="8066" y="3519"/>
                  </a:lnTo>
                  <a:lnTo>
                    <a:pt x="7971" y="3614"/>
                  </a:lnTo>
                  <a:lnTo>
                    <a:pt x="7914" y="3728"/>
                  </a:lnTo>
                  <a:lnTo>
                    <a:pt x="7800" y="3862"/>
                  </a:lnTo>
                  <a:lnTo>
                    <a:pt x="7800" y="3957"/>
                  </a:lnTo>
                  <a:lnTo>
                    <a:pt x="7838" y="3976"/>
                  </a:lnTo>
                  <a:lnTo>
                    <a:pt x="7933" y="3976"/>
                  </a:lnTo>
                  <a:lnTo>
                    <a:pt x="7971" y="4014"/>
                  </a:lnTo>
                  <a:lnTo>
                    <a:pt x="7933" y="4109"/>
                  </a:lnTo>
                  <a:lnTo>
                    <a:pt x="7819" y="4147"/>
                  </a:lnTo>
                  <a:lnTo>
                    <a:pt x="7685" y="4147"/>
                  </a:lnTo>
                  <a:lnTo>
                    <a:pt x="7628" y="4014"/>
                  </a:lnTo>
                  <a:lnTo>
                    <a:pt x="7533" y="3900"/>
                  </a:lnTo>
                  <a:lnTo>
                    <a:pt x="7400" y="3995"/>
                  </a:lnTo>
                  <a:lnTo>
                    <a:pt x="7419" y="4109"/>
                  </a:lnTo>
                  <a:lnTo>
                    <a:pt x="7267" y="4109"/>
                  </a:lnTo>
                  <a:lnTo>
                    <a:pt x="7134" y="4147"/>
                  </a:lnTo>
                  <a:lnTo>
                    <a:pt x="7096" y="3976"/>
                  </a:lnTo>
                  <a:lnTo>
                    <a:pt x="7115" y="3824"/>
                  </a:lnTo>
                  <a:lnTo>
                    <a:pt x="7324" y="3881"/>
                  </a:lnTo>
                  <a:lnTo>
                    <a:pt x="7495" y="3766"/>
                  </a:lnTo>
                  <a:lnTo>
                    <a:pt x="7704" y="3728"/>
                  </a:lnTo>
                  <a:lnTo>
                    <a:pt x="7800" y="3633"/>
                  </a:lnTo>
                  <a:lnTo>
                    <a:pt x="7914" y="3538"/>
                  </a:lnTo>
                  <a:lnTo>
                    <a:pt x="7914" y="3443"/>
                  </a:lnTo>
                  <a:lnTo>
                    <a:pt x="7876" y="3234"/>
                  </a:lnTo>
                  <a:lnTo>
                    <a:pt x="7781" y="3120"/>
                  </a:lnTo>
                  <a:lnTo>
                    <a:pt x="7781" y="3101"/>
                  </a:lnTo>
                  <a:lnTo>
                    <a:pt x="7742" y="3044"/>
                  </a:lnTo>
                  <a:lnTo>
                    <a:pt x="7742" y="2949"/>
                  </a:lnTo>
                  <a:close/>
                  <a:moveTo>
                    <a:pt x="8751" y="4014"/>
                  </a:moveTo>
                  <a:lnTo>
                    <a:pt x="8751" y="4109"/>
                  </a:lnTo>
                  <a:lnTo>
                    <a:pt x="8770" y="4166"/>
                  </a:lnTo>
                  <a:lnTo>
                    <a:pt x="8674" y="4166"/>
                  </a:lnTo>
                  <a:lnTo>
                    <a:pt x="8636" y="4109"/>
                  </a:lnTo>
                  <a:lnTo>
                    <a:pt x="8674" y="4071"/>
                  </a:lnTo>
                  <a:lnTo>
                    <a:pt x="8713" y="4090"/>
                  </a:lnTo>
                  <a:lnTo>
                    <a:pt x="8732" y="4090"/>
                  </a:lnTo>
                  <a:lnTo>
                    <a:pt x="8732" y="4071"/>
                  </a:lnTo>
                  <a:lnTo>
                    <a:pt x="8751" y="4014"/>
                  </a:lnTo>
                  <a:close/>
                  <a:moveTo>
                    <a:pt x="9321" y="3785"/>
                  </a:moveTo>
                  <a:lnTo>
                    <a:pt x="9492" y="3957"/>
                  </a:lnTo>
                  <a:lnTo>
                    <a:pt x="9435" y="4109"/>
                  </a:lnTo>
                  <a:lnTo>
                    <a:pt x="9397" y="4166"/>
                  </a:lnTo>
                  <a:lnTo>
                    <a:pt x="9340" y="4166"/>
                  </a:lnTo>
                  <a:lnTo>
                    <a:pt x="9321" y="3995"/>
                  </a:lnTo>
                  <a:lnTo>
                    <a:pt x="9321" y="3785"/>
                  </a:lnTo>
                  <a:close/>
                  <a:moveTo>
                    <a:pt x="9036" y="4090"/>
                  </a:moveTo>
                  <a:lnTo>
                    <a:pt x="9036" y="4147"/>
                  </a:lnTo>
                  <a:lnTo>
                    <a:pt x="9055" y="4185"/>
                  </a:lnTo>
                  <a:lnTo>
                    <a:pt x="9055" y="4242"/>
                  </a:lnTo>
                  <a:lnTo>
                    <a:pt x="9017" y="4185"/>
                  </a:lnTo>
                  <a:lnTo>
                    <a:pt x="8998" y="4090"/>
                  </a:lnTo>
                  <a:close/>
                  <a:moveTo>
                    <a:pt x="6734" y="4147"/>
                  </a:moveTo>
                  <a:lnTo>
                    <a:pt x="6753" y="4166"/>
                  </a:lnTo>
                  <a:lnTo>
                    <a:pt x="6791" y="4166"/>
                  </a:lnTo>
                  <a:lnTo>
                    <a:pt x="6791" y="4261"/>
                  </a:lnTo>
                  <a:lnTo>
                    <a:pt x="6772" y="4280"/>
                  </a:lnTo>
                  <a:lnTo>
                    <a:pt x="6772" y="4299"/>
                  </a:lnTo>
                  <a:lnTo>
                    <a:pt x="6677" y="4337"/>
                  </a:lnTo>
                  <a:lnTo>
                    <a:pt x="6658" y="4299"/>
                  </a:lnTo>
                  <a:lnTo>
                    <a:pt x="6639" y="4204"/>
                  </a:lnTo>
                  <a:lnTo>
                    <a:pt x="6715" y="4166"/>
                  </a:lnTo>
                  <a:lnTo>
                    <a:pt x="6734" y="4166"/>
                  </a:lnTo>
                  <a:lnTo>
                    <a:pt x="6734" y="4147"/>
                  </a:lnTo>
                  <a:close/>
                  <a:moveTo>
                    <a:pt x="9568" y="4299"/>
                  </a:moveTo>
                  <a:lnTo>
                    <a:pt x="9607" y="4356"/>
                  </a:lnTo>
                  <a:lnTo>
                    <a:pt x="9626" y="4451"/>
                  </a:lnTo>
                  <a:lnTo>
                    <a:pt x="9530" y="4394"/>
                  </a:lnTo>
                  <a:lnTo>
                    <a:pt x="9511" y="4299"/>
                  </a:lnTo>
                  <a:close/>
                  <a:moveTo>
                    <a:pt x="4756" y="4337"/>
                  </a:moveTo>
                  <a:lnTo>
                    <a:pt x="4813" y="4356"/>
                  </a:lnTo>
                  <a:lnTo>
                    <a:pt x="4870" y="4356"/>
                  </a:lnTo>
                  <a:lnTo>
                    <a:pt x="4870" y="4451"/>
                  </a:lnTo>
                  <a:lnTo>
                    <a:pt x="4832" y="4489"/>
                  </a:lnTo>
                  <a:lnTo>
                    <a:pt x="4737" y="4527"/>
                  </a:lnTo>
                  <a:lnTo>
                    <a:pt x="4623" y="4470"/>
                  </a:lnTo>
                  <a:lnTo>
                    <a:pt x="4756" y="4337"/>
                  </a:lnTo>
                  <a:close/>
                  <a:moveTo>
                    <a:pt x="3729" y="3900"/>
                  </a:moveTo>
                  <a:lnTo>
                    <a:pt x="3748" y="4014"/>
                  </a:lnTo>
                  <a:lnTo>
                    <a:pt x="3805" y="4071"/>
                  </a:lnTo>
                  <a:lnTo>
                    <a:pt x="3900" y="4109"/>
                  </a:lnTo>
                  <a:lnTo>
                    <a:pt x="4014" y="4147"/>
                  </a:lnTo>
                  <a:lnTo>
                    <a:pt x="4014" y="4280"/>
                  </a:lnTo>
                  <a:lnTo>
                    <a:pt x="3919" y="4451"/>
                  </a:lnTo>
                  <a:lnTo>
                    <a:pt x="3748" y="4489"/>
                  </a:lnTo>
                  <a:lnTo>
                    <a:pt x="3634" y="4584"/>
                  </a:lnTo>
                  <a:lnTo>
                    <a:pt x="3596" y="4489"/>
                  </a:lnTo>
                  <a:lnTo>
                    <a:pt x="3577" y="4280"/>
                  </a:lnTo>
                  <a:lnTo>
                    <a:pt x="3596" y="4071"/>
                  </a:lnTo>
                  <a:lnTo>
                    <a:pt x="3596" y="3957"/>
                  </a:lnTo>
                  <a:lnTo>
                    <a:pt x="3634" y="3900"/>
                  </a:lnTo>
                  <a:close/>
                  <a:moveTo>
                    <a:pt x="8998" y="4356"/>
                  </a:moveTo>
                  <a:lnTo>
                    <a:pt x="9017" y="4375"/>
                  </a:lnTo>
                  <a:lnTo>
                    <a:pt x="9017" y="4432"/>
                  </a:lnTo>
                  <a:lnTo>
                    <a:pt x="9055" y="4470"/>
                  </a:lnTo>
                  <a:lnTo>
                    <a:pt x="9055" y="4489"/>
                  </a:lnTo>
                  <a:lnTo>
                    <a:pt x="9112" y="4622"/>
                  </a:lnTo>
                  <a:lnTo>
                    <a:pt x="9093" y="4622"/>
                  </a:lnTo>
                  <a:lnTo>
                    <a:pt x="9055" y="4527"/>
                  </a:lnTo>
                  <a:lnTo>
                    <a:pt x="9017" y="4470"/>
                  </a:lnTo>
                  <a:lnTo>
                    <a:pt x="8960" y="4356"/>
                  </a:lnTo>
                  <a:close/>
                  <a:moveTo>
                    <a:pt x="5669" y="4166"/>
                  </a:moveTo>
                  <a:lnTo>
                    <a:pt x="5802" y="4261"/>
                  </a:lnTo>
                  <a:lnTo>
                    <a:pt x="5707" y="4432"/>
                  </a:lnTo>
                  <a:lnTo>
                    <a:pt x="5707" y="4451"/>
                  </a:lnTo>
                  <a:lnTo>
                    <a:pt x="5688" y="4470"/>
                  </a:lnTo>
                  <a:lnTo>
                    <a:pt x="5346" y="4641"/>
                  </a:lnTo>
                  <a:lnTo>
                    <a:pt x="5232" y="4546"/>
                  </a:lnTo>
                  <a:lnTo>
                    <a:pt x="5099" y="4451"/>
                  </a:lnTo>
                  <a:lnTo>
                    <a:pt x="5232" y="4432"/>
                  </a:lnTo>
                  <a:lnTo>
                    <a:pt x="5289" y="4432"/>
                  </a:lnTo>
                  <a:lnTo>
                    <a:pt x="5308" y="4394"/>
                  </a:lnTo>
                  <a:lnTo>
                    <a:pt x="5327" y="4394"/>
                  </a:lnTo>
                  <a:lnTo>
                    <a:pt x="5517" y="4261"/>
                  </a:lnTo>
                  <a:lnTo>
                    <a:pt x="5612" y="4204"/>
                  </a:lnTo>
                  <a:lnTo>
                    <a:pt x="5669" y="4166"/>
                  </a:lnTo>
                  <a:close/>
                  <a:moveTo>
                    <a:pt x="5993" y="4280"/>
                  </a:moveTo>
                  <a:lnTo>
                    <a:pt x="6012" y="4299"/>
                  </a:lnTo>
                  <a:lnTo>
                    <a:pt x="6050" y="4299"/>
                  </a:lnTo>
                  <a:lnTo>
                    <a:pt x="6050" y="4356"/>
                  </a:lnTo>
                  <a:lnTo>
                    <a:pt x="6069" y="4375"/>
                  </a:lnTo>
                  <a:lnTo>
                    <a:pt x="6012" y="4451"/>
                  </a:lnTo>
                  <a:lnTo>
                    <a:pt x="5878" y="4622"/>
                  </a:lnTo>
                  <a:lnTo>
                    <a:pt x="5764" y="4775"/>
                  </a:lnTo>
                  <a:lnTo>
                    <a:pt x="5669" y="4775"/>
                  </a:lnTo>
                  <a:lnTo>
                    <a:pt x="5707" y="4584"/>
                  </a:lnTo>
                  <a:lnTo>
                    <a:pt x="5802" y="4432"/>
                  </a:lnTo>
                  <a:lnTo>
                    <a:pt x="5802" y="4337"/>
                  </a:lnTo>
                  <a:lnTo>
                    <a:pt x="5897" y="4280"/>
                  </a:lnTo>
                  <a:close/>
                  <a:moveTo>
                    <a:pt x="3710" y="4660"/>
                  </a:moveTo>
                  <a:lnTo>
                    <a:pt x="3748" y="4775"/>
                  </a:lnTo>
                  <a:lnTo>
                    <a:pt x="3786" y="4794"/>
                  </a:lnTo>
                  <a:lnTo>
                    <a:pt x="3824" y="4832"/>
                  </a:lnTo>
                  <a:lnTo>
                    <a:pt x="3976" y="4794"/>
                  </a:lnTo>
                  <a:lnTo>
                    <a:pt x="4014" y="4927"/>
                  </a:lnTo>
                  <a:lnTo>
                    <a:pt x="3919" y="5022"/>
                  </a:lnTo>
                  <a:lnTo>
                    <a:pt x="3881" y="5041"/>
                  </a:lnTo>
                  <a:lnTo>
                    <a:pt x="3786" y="5041"/>
                  </a:lnTo>
                  <a:lnTo>
                    <a:pt x="3729" y="5003"/>
                  </a:lnTo>
                  <a:lnTo>
                    <a:pt x="3691" y="4965"/>
                  </a:lnTo>
                  <a:lnTo>
                    <a:pt x="3653" y="4946"/>
                  </a:lnTo>
                  <a:lnTo>
                    <a:pt x="3653" y="4908"/>
                  </a:lnTo>
                  <a:lnTo>
                    <a:pt x="3615" y="4908"/>
                  </a:lnTo>
                  <a:lnTo>
                    <a:pt x="3577" y="4870"/>
                  </a:lnTo>
                  <a:lnTo>
                    <a:pt x="3577" y="4775"/>
                  </a:lnTo>
                  <a:lnTo>
                    <a:pt x="3596" y="4679"/>
                  </a:lnTo>
                  <a:lnTo>
                    <a:pt x="3710" y="4660"/>
                  </a:lnTo>
                  <a:close/>
                  <a:moveTo>
                    <a:pt x="4281" y="4280"/>
                  </a:moveTo>
                  <a:lnTo>
                    <a:pt x="4376" y="4337"/>
                  </a:lnTo>
                  <a:lnTo>
                    <a:pt x="4376" y="4470"/>
                  </a:lnTo>
                  <a:lnTo>
                    <a:pt x="4262" y="4813"/>
                  </a:lnTo>
                  <a:lnTo>
                    <a:pt x="4357" y="4965"/>
                  </a:lnTo>
                  <a:lnTo>
                    <a:pt x="4338" y="5155"/>
                  </a:lnTo>
                  <a:lnTo>
                    <a:pt x="4281" y="5193"/>
                  </a:lnTo>
                  <a:lnTo>
                    <a:pt x="4262" y="5193"/>
                  </a:lnTo>
                  <a:lnTo>
                    <a:pt x="4148" y="5003"/>
                  </a:lnTo>
                  <a:lnTo>
                    <a:pt x="4186" y="4737"/>
                  </a:lnTo>
                  <a:lnTo>
                    <a:pt x="4243" y="4584"/>
                  </a:lnTo>
                  <a:lnTo>
                    <a:pt x="4186" y="4489"/>
                  </a:lnTo>
                  <a:lnTo>
                    <a:pt x="4090" y="4470"/>
                  </a:lnTo>
                  <a:lnTo>
                    <a:pt x="4090" y="4356"/>
                  </a:lnTo>
                  <a:lnTo>
                    <a:pt x="4186" y="4299"/>
                  </a:lnTo>
                  <a:lnTo>
                    <a:pt x="4281" y="4280"/>
                  </a:lnTo>
                  <a:close/>
                  <a:moveTo>
                    <a:pt x="5574" y="4870"/>
                  </a:moveTo>
                  <a:lnTo>
                    <a:pt x="5593" y="4908"/>
                  </a:lnTo>
                  <a:lnTo>
                    <a:pt x="5612" y="4908"/>
                  </a:lnTo>
                  <a:lnTo>
                    <a:pt x="5612" y="4927"/>
                  </a:lnTo>
                  <a:lnTo>
                    <a:pt x="5612" y="4946"/>
                  </a:lnTo>
                  <a:lnTo>
                    <a:pt x="5726" y="4946"/>
                  </a:lnTo>
                  <a:lnTo>
                    <a:pt x="5726" y="5003"/>
                  </a:lnTo>
                  <a:lnTo>
                    <a:pt x="5707" y="5022"/>
                  </a:lnTo>
                  <a:lnTo>
                    <a:pt x="5707" y="5060"/>
                  </a:lnTo>
                  <a:lnTo>
                    <a:pt x="5688" y="5060"/>
                  </a:lnTo>
                  <a:lnTo>
                    <a:pt x="5669" y="5117"/>
                  </a:lnTo>
                  <a:lnTo>
                    <a:pt x="5517" y="5231"/>
                  </a:lnTo>
                  <a:lnTo>
                    <a:pt x="5232" y="5193"/>
                  </a:lnTo>
                  <a:lnTo>
                    <a:pt x="5213" y="5022"/>
                  </a:lnTo>
                  <a:lnTo>
                    <a:pt x="5308" y="4927"/>
                  </a:lnTo>
                  <a:lnTo>
                    <a:pt x="5403" y="4908"/>
                  </a:lnTo>
                  <a:lnTo>
                    <a:pt x="5441" y="4870"/>
                  </a:lnTo>
                  <a:lnTo>
                    <a:pt x="5498" y="4870"/>
                  </a:lnTo>
                  <a:lnTo>
                    <a:pt x="5517" y="4908"/>
                  </a:lnTo>
                  <a:lnTo>
                    <a:pt x="5574" y="4870"/>
                  </a:lnTo>
                  <a:close/>
                  <a:moveTo>
                    <a:pt x="3596" y="5402"/>
                  </a:moveTo>
                  <a:lnTo>
                    <a:pt x="3634" y="5516"/>
                  </a:lnTo>
                  <a:lnTo>
                    <a:pt x="3615" y="5669"/>
                  </a:lnTo>
                  <a:lnTo>
                    <a:pt x="3577" y="5764"/>
                  </a:lnTo>
                  <a:lnTo>
                    <a:pt x="3520" y="5726"/>
                  </a:lnTo>
                  <a:lnTo>
                    <a:pt x="3425" y="5707"/>
                  </a:lnTo>
                  <a:lnTo>
                    <a:pt x="3425" y="5592"/>
                  </a:lnTo>
                  <a:lnTo>
                    <a:pt x="3520" y="5421"/>
                  </a:lnTo>
                  <a:lnTo>
                    <a:pt x="3539" y="5402"/>
                  </a:lnTo>
                  <a:close/>
                  <a:moveTo>
                    <a:pt x="4775" y="4584"/>
                  </a:moveTo>
                  <a:lnTo>
                    <a:pt x="4737" y="4927"/>
                  </a:lnTo>
                  <a:lnTo>
                    <a:pt x="4889" y="5136"/>
                  </a:lnTo>
                  <a:lnTo>
                    <a:pt x="4927" y="5421"/>
                  </a:lnTo>
                  <a:lnTo>
                    <a:pt x="5061" y="5516"/>
                  </a:lnTo>
                  <a:lnTo>
                    <a:pt x="5175" y="5630"/>
                  </a:lnTo>
                  <a:lnTo>
                    <a:pt x="5631" y="5421"/>
                  </a:lnTo>
                  <a:lnTo>
                    <a:pt x="5745" y="5250"/>
                  </a:lnTo>
                  <a:lnTo>
                    <a:pt x="5802" y="5250"/>
                  </a:lnTo>
                  <a:lnTo>
                    <a:pt x="5916" y="5307"/>
                  </a:lnTo>
                  <a:lnTo>
                    <a:pt x="5916" y="5345"/>
                  </a:lnTo>
                  <a:lnTo>
                    <a:pt x="5897" y="5345"/>
                  </a:lnTo>
                  <a:lnTo>
                    <a:pt x="5897" y="5402"/>
                  </a:lnTo>
                  <a:lnTo>
                    <a:pt x="5878" y="5440"/>
                  </a:lnTo>
                  <a:lnTo>
                    <a:pt x="5688" y="5745"/>
                  </a:lnTo>
                  <a:lnTo>
                    <a:pt x="5536" y="5707"/>
                  </a:lnTo>
                  <a:lnTo>
                    <a:pt x="5422" y="5688"/>
                  </a:lnTo>
                  <a:lnTo>
                    <a:pt x="5270" y="5783"/>
                  </a:lnTo>
                  <a:lnTo>
                    <a:pt x="5156" y="5688"/>
                  </a:lnTo>
                  <a:lnTo>
                    <a:pt x="5003" y="5669"/>
                  </a:lnTo>
                  <a:lnTo>
                    <a:pt x="4794" y="5554"/>
                  </a:lnTo>
                  <a:lnTo>
                    <a:pt x="4699" y="5554"/>
                  </a:lnTo>
                  <a:lnTo>
                    <a:pt x="4661" y="5688"/>
                  </a:lnTo>
                  <a:lnTo>
                    <a:pt x="4661" y="5783"/>
                  </a:lnTo>
                  <a:lnTo>
                    <a:pt x="4680" y="5802"/>
                  </a:lnTo>
                  <a:lnTo>
                    <a:pt x="4642" y="5840"/>
                  </a:lnTo>
                  <a:lnTo>
                    <a:pt x="4547" y="5821"/>
                  </a:lnTo>
                  <a:lnTo>
                    <a:pt x="4490" y="5802"/>
                  </a:lnTo>
                  <a:lnTo>
                    <a:pt x="4452" y="5688"/>
                  </a:lnTo>
                  <a:lnTo>
                    <a:pt x="4452" y="5592"/>
                  </a:lnTo>
                  <a:lnTo>
                    <a:pt x="4414" y="5535"/>
                  </a:lnTo>
                  <a:lnTo>
                    <a:pt x="4414" y="5516"/>
                  </a:lnTo>
                  <a:lnTo>
                    <a:pt x="4585" y="5364"/>
                  </a:lnTo>
                  <a:lnTo>
                    <a:pt x="4737" y="5212"/>
                  </a:lnTo>
                  <a:lnTo>
                    <a:pt x="4604" y="5060"/>
                  </a:lnTo>
                  <a:lnTo>
                    <a:pt x="4471" y="5117"/>
                  </a:lnTo>
                  <a:lnTo>
                    <a:pt x="4452" y="4965"/>
                  </a:lnTo>
                  <a:lnTo>
                    <a:pt x="4414" y="4756"/>
                  </a:lnTo>
                  <a:lnTo>
                    <a:pt x="4642" y="4622"/>
                  </a:lnTo>
                  <a:lnTo>
                    <a:pt x="4775" y="4584"/>
                  </a:lnTo>
                  <a:close/>
                  <a:moveTo>
                    <a:pt x="4832" y="5916"/>
                  </a:moveTo>
                  <a:lnTo>
                    <a:pt x="4851" y="5954"/>
                  </a:lnTo>
                  <a:lnTo>
                    <a:pt x="4870" y="5954"/>
                  </a:lnTo>
                  <a:lnTo>
                    <a:pt x="4889" y="5973"/>
                  </a:lnTo>
                  <a:lnTo>
                    <a:pt x="4927" y="5973"/>
                  </a:lnTo>
                  <a:lnTo>
                    <a:pt x="4927" y="5992"/>
                  </a:lnTo>
                  <a:lnTo>
                    <a:pt x="4775" y="5992"/>
                  </a:lnTo>
                  <a:lnTo>
                    <a:pt x="4813" y="5973"/>
                  </a:lnTo>
                  <a:lnTo>
                    <a:pt x="4813" y="5954"/>
                  </a:lnTo>
                  <a:lnTo>
                    <a:pt x="4832" y="5916"/>
                  </a:lnTo>
                  <a:close/>
                  <a:moveTo>
                    <a:pt x="4585" y="5954"/>
                  </a:moveTo>
                  <a:lnTo>
                    <a:pt x="4642" y="5973"/>
                  </a:lnTo>
                  <a:lnTo>
                    <a:pt x="4661" y="5992"/>
                  </a:lnTo>
                  <a:lnTo>
                    <a:pt x="4718" y="6011"/>
                  </a:lnTo>
                  <a:lnTo>
                    <a:pt x="4756" y="6011"/>
                  </a:lnTo>
                  <a:lnTo>
                    <a:pt x="4756" y="6144"/>
                  </a:lnTo>
                  <a:lnTo>
                    <a:pt x="4737" y="6182"/>
                  </a:lnTo>
                  <a:lnTo>
                    <a:pt x="4642" y="6182"/>
                  </a:lnTo>
                  <a:lnTo>
                    <a:pt x="4547" y="6087"/>
                  </a:lnTo>
                  <a:lnTo>
                    <a:pt x="4547" y="5973"/>
                  </a:lnTo>
                  <a:lnTo>
                    <a:pt x="4566" y="5973"/>
                  </a:lnTo>
                  <a:lnTo>
                    <a:pt x="4585" y="5954"/>
                  </a:lnTo>
                  <a:close/>
                  <a:moveTo>
                    <a:pt x="3330" y="5383"/>
                  </a:moveTo>
                  <a:lnTo>
                    <a:pt x="3330" y="5478"/>
                  </a:lnTo>
                  <a:lnTo>
                    <a:pt x="3349" y="5516"/>
                  </a:lnTo>
                  <a:lnTo>
                    <a:pt x="3254" y="5669"/>
                  </a:lnTo>
                  <a:lnTo>
                    <a:pt x="3254" y="5707"/>
                  </a:lnTo>
                  <a:lnTo>
                    <a:pt x="3292" y="5802"/>
                  </a:lnTo>
                  <a:lnTo>
                    <a:pt x="3330" y="5954"/>
                  </a:lnTo>
                  <a:lnTo>
                    <a:pt x="3463" y="6144"/>
                  </a:lnTo>
                  <a:lnTo>
                    <a:pt x="3349" y="6163"/>
                  </a:lnTo>
                  <a:lnTo>
                    <a:pt x="3216" y="6182"/>
                  </a:lnTo>
                  <a:lnTo>
                    <a:pt x="3120" y="6163"/>
                  </a:lnTo>
                  <a:lnTo>
                    <a:pt x="2987" y="6182"/>
                  </a:lnTo>
                  <a:lnTo>
                    <a:pt x="2949" y="6334"/>
                  </a:lnTo>
                  <a:lnTo>
                    <a:pt x="2835" y="6334"/>
                  </a:lnTo>
                  <a:lnTo>
                    <a:pt x="2835" y="6182"/>
                  </a:lnTo>
                  <a:lnTo>
                    <a:pt x="2854" y="6011"/>
                  </a:lnTo>
                  <a:lnTo>
                    <a:pt x="2949" y="5878"/>
                  </a:lnTo>
                  <a:lnTo>
                    <a:pt x="3101" y="5878"/>
                  </a:lnTo>
                  <a:lnTo>
                    <a:pt x="3120" y="5726"/>
                  </a:lnTo>
                  <a:lnTo>
                    <a:pt x="3216" y="5630"/>
                  </a:lnTo>
                  <a:lnTo>
                    <a:pt x="3216" y="5611"/>
                  </a:lnTo>
                  <a:lnTo>
                    <a:pt x="3254" y="5421"/>
                  </a:lnTo>
                  <a:lnTo>
                    <a:pt x="3292" y="5402"/>
                  </a:lnTo>
                  <a:lnTo>
                    <a:pt x="3330" y="5383"/>
                  </a:lnTo>
                  <a:close/>
                  <a:moveTo>
                    <a:pt x="3196" y="6467"/>
                  </a:moveTo>
                  <a:lnTo>
                    <a:pt x="3235" y="6486"/>
                  </a:lnTo>
                  <a:lnTo>
                    <a:pt x="3311" y="6563"/>
                  </a:lnTo>
                  <a:lnTo>
                    <a:pt x="3311" y="6677"/>
                  </a:lnTo>
                  <a:lnTo>
                    <a:pt x="3254" y="6734"/>
                  </a:lnTo>
                  <a:lnTo>
                    <a:pt x="3216" y="6753"/>
                  </a:lnTo>
                  <a:lnTo>
                    <a:pt x="3158" y="6639"/>
                  </a:lnTo>
                  <a:lnTo>
                    <a:pt x="3158" y="6524"/>
                  </a:lnTo>
                  <a:lnTo>
                    <a:pt x="3196" y="6467"/>
                  </a:lnTo>
                  <a:close/>
                  <a:moveTo>
                    <a:pt x="2987" y="7057"/>
                  </a:moveTo>
                  <a:lnTo>
                    <a:pt x="3139" y="7095"/>
                  </a:lnTo>
                  <a:lnTo>
                    <a:pt x="3254" y="7133"/>
                  </a:lnTo>
                  <a:lnTo>
                    <a:pt x="3406" y="7228"/>
                  </a:lnTo>
                  <a:lnTo>
                    <a:pt x="3558" y="7209"/>
                  </a:lnTo>
                  <a:lnTo>
                    <a:pt x="3710" y="7209"/>
                  </a:lnTo>
                  <a:lnTo>
                    <a:pt x="3824" y="7342"/>
                  </a:lnTo>
                  <a:lnTo>
                    <a:pt x="3786" y="7609"/>
                  </a:lnTo>
                  <a:lnTo>
                    <a:pt x="3691" y="7495"/>
                  </a:lnTo>
                  <a:lnTo>
                    <a:pt x="3634" y="7342"/>
                  </a:lnTo>
                  <a:lnTo>
                    <a:pt x="3539" y="7380"/>
                  </a:lnTo>
                  <a:lnTo>
                    <a:pt x="3501" y="7399"/>
                  </a:lnTo>
                  <a:lnTo>
                    <a:pt x="2987" y="7285"/>
                  </a:lnTo>
                  <a:lnTo>
                    <a:pt x="2873" y="7285"/>
                  </a:lnTo>
                  <a:lnTo>
                    <a:pt x="2873" y="7152"/>
                  </a:lnTo>
                  <a:lnTo>
                    <a:pt x="2987" y="7057"/>
                  </a:lnTo>
                  <a:close/>
                  <a:moveTo>
                    <a:pt x="4376" y="7285"/>
                  </a:moveTo>
                  <a:lnTo>
                    <a:pt x="4414" y="7380"/>
                  </a:lnTo>
                  <a:lnTo>
                    <a:pt x="4414" y="7495"/>
                  </a:lnTo>
                  <a:lnTo>
                    <a:pt x="4376" y="7628"/>
                  </a:lnTo>
                  <a:lnTo>
                    <a:pt x="4300" y="7685"/>
                  </a:lnTo>
                  <a:lnTo>
                    <a:pt x="4205" y="7590"/>
                  </a:lnTo>
                  <a:lnTo>
                    <a:pt x="4205" y="7476"/>
                  </a:lnTo>
                  <a:lnTo>
                    <a:pt x="4262" y="7323"/>
                  </a:lnTo>
                  <a:lnTo>
                    <a:pt x="4376" y="7285"/>
                  </a:lnTo>
                  <a:close/>
                  <a:moveTo>
                    <a:pt x="2569" y="7856"/>
                  </a:moveTo>
                  <a:lnTo>
                    <a:pt x="2683" y="7894"/>
                  </a:lnTo>
                  <a:lnTo>
                    <a:pt x="2664" y="7894"/>
                  </a:lnTo>
                  <a:lnTo>
                    <a:pt x="2664" y="7970"/>
                  </a:lnTo>
                  <a:lnTo>
                    <a:pt x="2645" y="7989"/>
                  </a:lnTo>
                  <a:lnTo>
                    <a:pt x="2588" y="8008"/>
                  </a:lnTo>
                  <a:lnTo>
                    <a:pt x="2550" y="7989"/>
                  </a:lnTo>
                  <a:lnTo>
                    <a:pt x="2531" y="7894"/>
                  </a:lnTo>
                  <a:lnTo>
                    <a:pt x="2569" y="7856"/>
                  </a:lnTo>
                  <a:close/>
                  <a:moveTo>
                    <a:pt x="3577" y="7818"/>
                  </a:moveTo>
                  <a:lnTo>
                    <a:pt x="3463" y="7951"/>
                  </a:lnTo>
                  <a:lnTo>
                    <a:pt x="3349" y="7989"/>
                  </a:lnTo>
                  <a:lnTo>
                    <a:pt x="3311" y="8179"/>
                  </a:lnTo>
                  <a:lnTo>
                    <a:pt x="3311" y="8198"/>
                  </a:lnTo>
                  <a:lnTo>
                    <a:pt x="3177" y="8331"/>
                  </a:lnTo>
                  <a:lnTo>
                    <a:pt x="3158" y="8331"/>
                  </a:lnTo>
                  <a:lnTo>
                    <a:pt x="3139" y="8293"/>
                  </a:lnTo>
                  <a:lnTo>
                    <a:pt x="3158" y="8160"/>
                  </a:lnTo>
                  <a:lnTo>
                    <a:pt x="3254" y="7856"/>
                  </a:lnTo>
                  <a:lnTo>
                    <a:pt x="3577" y="7818"/>
                  </a:lnTo>
                  <a:close/>
                  <a:moveTo>
                    <a:pt x="3900" y="8293"/>
                  </a:moveTo>
                  <a:lnTo>
                    <a:pt x="3976" y="8369"/>
                  </a:lnTo>
                  <a:lnTo>
                    <a:pt x="3919" y="8408"/>
                  </a:lnTo>
                  <a:lnTo>
                    <a:pt x="3900" y="8389"/>
                  </a:lnTo>
                  <a:lnTo>
                    <a:pt x="3881" y="8389"/>
                  </a:lnTo>
                  <a:lnTo>
                    <a:pt x="3862" y="8350"/>
                  </a:lnTo>
                  <a:lnTo>
                    <a:pt x="3881" y="8293"/>
                  </a:lnTo>
                  <a:close/>
                  <a:moveTo>
                    <a:pt x="4661" y="8484"/>
                  </a:moveTo>
                  <a:lnTo>
                    <a:pt x="4661" y="8560"/>
                  </a:lnTo>
                  <a:lnTo>
                    <a:pt x="4623" y="8598"/>
                  </a:lnTo>
                  <a:lnTo>
                    <a:pt x="4566" y="8636"/>
                  </a:lnTo>
                  <a:lnTo>
                    <a:pt x="4528" y="8598"/>
                  </a:lnTo>
                  <a:lnTo>
                    <a:pt x="4528" y="8560"/>
                  </a:lnTo>
                  <a:lnTo>
                    <a:pt x="4547" y="8522"/>
                  </a:lnTo>
                  <a:lnTo>
                    <a:pt x="4547" y="8484"/>
                  </a:lnTo>
                  <a:close/>
                  <a:moveTo>
                    <a:pt x="3139" y="8864"/>
                  </a:moveTo>
                  <a:lnTo>
                    <a:pt x="3177" y="8902"/>
                  </a:lnTo>
                  <a:lnTo>
                    <a:pt x="3158" y="8940"/>
                  </a:lnTo>
                  <a:lnTo>
                    <a:pt x="3120" y="8997"/>
                  </a:lnTo>
                  <a:lnTo>
                    <a:pt x="3063" y="9016"/>
                  </a:lnTo>
                  <a:lnTo>
                    <a:pt x="3025" y="8997"/>
                  </a:lnTo>
                  <a:lnTo>
                    <a:pt x="3044" y="8902"/>
                  </a:lnTo>
                  <a:lnTo>
                    <a:pt x="3101" y="8864"/>
                  </a:lnTo>
                  <a:close/>
                  <a:moveTo>
                    <a:pt x="20087" y="4166"/>
                  </a:moveTo>
                  <a:lnTo>
                    <a:pt x="20068" y="4489"/>
                  </a:lnTo>
                  <a:lnTo>
                    <a:pt x="20068" y="4851"/>
                  </a:lnTo>
                  <a:lnTo>
                    <a:pt x="20049" y="5383"/>
                  </a:lnTo>
                  <a:lnTo>
                    <a:pt x="20068" y="5878"/>
                  </a:lnTo>
                  <a:lnTo>
                    <a:pt x="20087" y="6201"/>
                  </a:lnTo>
                  <a:lnTo>
                    <a:pt x="20087" y="6258"/>
                  </a:lnTo>
                  <a:lnTo>
                    <a:pt x="20106" y="6677"/>
                  </a:lnTo>
                  <a:lnTo>
                    <a:pt x="20106" y="6810"/>
                  </a:lnTo>
                  <a:lnTo>
                    <a:pt x="20068" y="7323"/>
                  </a:lnTo>
                  <a:lnTo>
                    <a:pt x="20068" y="7418"/>
                  </a:lnTo>
                  <a:lnTo>
                    <a:pt x="20011" y="7609"/>
                  </a:lnTo>
                  <a:lnTo>
                    <a:pt x="19992" y="7761"/>
                  </a:lnTo>
                  <a:lnTo>
                    <a:pt x="19954" y="7856"/>
                  </a:lnTo>
                  <a:lnTo>
                    <a:pt x="19897" y="7970"/>
                  </a:lnTo>
                  <a:lnTo>
                    <a:pt x="19802" y="8103"/>
                  </a:lnTo>
                  <a:lnTo>
                    <a:pt x="19669" y="8198"/>
                  </a:lnTo>
                  <a:lnTo>
                    <a:pt x="19554" y="8255"/>
                  </a:lnTo>
                  <a:lnTo>
                    <a:pt x="19459" y="8293"/>
                  </a:lnTo>
                  <a:lnTo>
                    <a:pt x="19288" y="8331"/>
                  </a:lnTo>
                  <a:lnTo>
                    <a:pt x="19098" y="8369"/>
                  </a:lnTo>
                  <a:lnTo>
                    <a:pt x="18432" y="8465"/>
                  </a:lnTo>
                  <a:lnTo>
                    <a:pt x="17900" y="8465"/>
                  </a:lnTo>
                  <a:lnTo>
                    <a:pt x="17519" y="8446"/>
                  </a:lnTo>
                  <a:lnTo>
                    <a:pt x="16416" y="8446"/>
                  </a:lnTo>
                  <a:lnTo>
                    <a:pt x="16055" y="8465"/>
                  </a:lnTo>
                  <a:lnTo>
                    <a:pt x="16093" y="8807"/>
                  </a:lnTo>
                  <a:lnTo>
                    <a:pt x="16473" y="8826"/>
                  </a:lnTo>
                  <a:lnTo>
                    <a:pt x="17785" y="8826"/>
                  </a:lnTo>
                  <a:lnTo>
                    <a:pt x="18794" y="8845"/>
                  </a:lnTo>
                  <a:lnTo>
                    <a:pt x="19516" y="8940"/>
                  </a:lnTo>
                  <a:lnTo>
                    <a:pt x="19745" y="8997"/>
                  </a:lnTo>
                  <a:lnTo>
                    <a:pt x="19783" y="8997"/>
                  </a:lnTo>
                  <a:lnTo>
                    <a:pt x="19878" y="9016"/>
                  </a:lnTo>
                  <a:lnTo>
                    <a:pt x="19992" y="9054"/>
                  </a:lnTo>
                  <a:lnTo>
                    <a:pt x="20144" y="9187"/>
                  </a:lnTo>
                  <a:lnTo>
                    <a:pt x="20258" y="9321"/>
                  </a:lnTo>
                  <a:lnTo>
                    <a:pt x="20391" y="9302"/>
                  </a:lnTo>
                  <a:lnTo>
                    <a:pt x="20563" y="9244"/>
                  </a:lnTo>
                  <a:lnTo>
                    <a:pt x="20677" y="9149"/>
                  </a:lnTo>
                  <a:lnTo>
                    <a:pt x="20810" y="9016"/>
                  </a:lnTo>
                  <a:lnTo>
                    <a:pt x="20848" y="8826"/>
                  </a:lnTo>
                  <a:lnTo>
                    <a:pt x="20905" y="8293"/>
                  </a:lnTo>
                  <a:lnTo>
                    <a:pt x="20867" y="7913"/>
                  </a:lnTo>
                  <a:lnTo>
                    <a:pt x="20829" y="7495"/>
                  </a:lnTo>
                  <a:lnTo>
                    <a:pt x="20810" y="6962"/>
                  </a:lnTo>
                  <a:lnTo>
                    <a:pt x="20829" y="6391"/>
                  </a:lnTo>
                  <a:lnTo>
                    <a:pt x="20848" y="5973"/>
                  </a:lnTo>
                  <a:lnTo>
                    <a:pt x="20867" y="5611"/>
                  </a:lnTo>
                  <a:lnTo>
                    <a:pt x="20867" y="5003"/>
                  </a:lnTo>
                  <a:lnTo>
                    <a:pt x="20848" y="4851"/>
                  </a:lnTo>
                  <a:lnTo>
                    <a:pt x="20829" y="4813"/>
                  </a:lnTo>
                  <a:lnTo>
                    <a:pt x="20734" y="4775"/>
                  </a:lnTo>
                  <a:lnTo>
                    <a:pt x="20677" y="4679"/>
                  </a:lnTo>
                  <a:lnTo>
                    <a:pt x="20372" y="4356"/>
                  </a:lnTo>
                  <a:lnTo>
                    <a:pt x="20087" y="4166"/>
                  </a:lnTo>
                  <a:close/>
                  <a:moveTo>
                    <a:pt x="3425" y="9568"/>
                  </a:moveTo>
                  <a:lnTo>
                    <a:pt x="3463" y="9758"/>
                  </a:lnTo>
                  <a:lnTo>
                    <a:pt x="3463" y="9891"/>
                  </a:lnTo>
                  <a:lnTo>
                    <a:pt x="3425" y="9891"/>
                  </a:lnTo>
                  <a:lnTo>
                    <a:pt x="3406" y="9853"/>
                  </a:lnTo>
                  <a:lnTo>
                    <a:pt x="3387" y="9701"/>
                  </a:lnTo>
                  <a:lnTo>
                    <a:pt x="3425" y="9568"/>
                  </a:lnTo>
                  <a:close/>
                  <a:moveTo>
                    <a:pt x="16568" y="11945"/>
                  </a:moveTo>
                  <a:lnTo>
                    <a:pt x="16568" y="12060"/>
                  </a:lnTo>
                  <a:lnTo>
                    <a:pt x="16549" y="12079"/>
                  </a:lnTo>
                  <a:lnTo>
                    <a:pt x="16511" y="12060"/>
                  </a:lnTo>
                  <a:lnTo>
                    <a:pt x="16511" y="11964"/>
                  </a:lnTo>
                  <a:lnTo>
                    <a:pt x="16549" y="11945"/>
                  </a:lnTo>
                  <a:close/>
                  <a:moveTo>
                    <a:pt x="15940" y="12174"/>
                  </a:moveTo>
                  <a:lnTo>
                    <a:pt x="15940" y="12250"/>
                  </a:lnTo>
                  <a:lnTo>
                    <a:pt x="15883" y="12269"/>
                  </a:lnTo>
                  <a:lnTo>
                    <a:pt x="15826" y="12269"/>
                  </a:lnTo>
                  <a:lnTo>
                    <a:pt x="15826" y="12174"/>
                  </a:lnTo>
                  <a:close/>
                  <a:moveTo>
                    <a:pt x="3196" y="12040"/>
                  </a:moveTo>
                  <a:lnTo>
                    <a:pt x="3311" y="12060"/>
                  </a:lnTo>
                  <a:lnTo>
                    <a:pt x="3273" y="12060"/>
                  </a:lnTo>
                  <a:lnTo>
                    <a:pt x="3273" y="12269"/>
                  </a:lnTo>
                  <a:lnTo>
                    <a:pt x="3254" y="12288"/>
                  </a:lnTo>
                  <a:lnTo>
                    <a:pt x="3216" y="12383"/>
                  </a:lnTo>
                  <a:lnTo>
                    <a:pt x="3120" y="12288"/>
                  </a:lnTo>
                  <a:lnTo>
                    <a:pt x="3101" y="12155"/>
                  </a:lnTo>
                  <a:lnTo>
                    <a:pt x="3196" y="12040"/>
                  </a:lnTo>
                  <a:close/>
                  <a:moveTo>
                    <a:pt x="16549" y="12288"/>
                  </a:moveTo>
                  <a:lnTo>
                    <a:pt x="16587" y="12345"/>
                  </a:lnTo>
                  <a:lnTo>
                    <a:pt x="16587" y="12364"/>
                  </a:lnTo>
                  <a:lnTo>
                    <a:pt x="16549" y="12383"/>
                  </a:lnTo>
                  <a:lnTo>
                    <a:pt x="16530" y="12383"/>
                  </a:lnTo>
                  <a:lnTo>
                    <a:pt x="16511" y="12345"/>
                  </a:lnTo>
                  <a:lnTo>
                    <a:pt x="16549" y="12288"/>
                  </a:lnTo>
                  <a:close/>
                  <a:moveTo>
                    <a:pt x="4205" y="12326"/>
                  </a:moveTo>
                  <a:lnTo>
                    <a:pt x="4224" y="12364"/>
                  </a:lnTo>
                  <a:lnTo>
                    <a:pt x="4205" y="12478"/>
                  </a:lnTo>
                  <a:lnTo>
                    <a:pt x="4319" y="12649"/>
                  </a:lnTo>
                  <a:lnTo>
                    <a:pt x="4167" y="12611"/>
                  </a:lnTo>
                  <a:lnTo>
                    <a:pt x="4148" y="12459"/>
                  </a:lnTo>
                  <a:lnTo>
                    <a:pt x="4148" y="12345"/>
                  </a:lnTo>
                  <a:lnTo>
                    <a:pt x="4205" y="12326"/>
                  </a:lnTo>
                  <a:close/>
                  <a:moveTo>
                    <a:pt x="17633" y="12896"/>
                  </a:moveTo>
                  <a:lnTo>
                    <a:pt x="17766" y="12992"/>
                  </a:lnTo>
                  <a:lnTo>
                    <a:pt x="17785" y="13106"/>
                  </a:lnTo>
                  <a:lnTo>
                    <a:pt x="17728" y="13125"/>
                  </a:lnTo>
                  <a:lnTo>
                    <a:pt x="17614" y="13106"/>
                  </a:lnTo>
                  <a:lnTo>
                    <a:pt x="17595" y="12992"/>
                  </a:lnTo>
                  <a:lnTo>
                    <a:pt x="17633" y="12896"/>
                  </a:lnTo>
                  <a:close/>
                  <a:moveTo>
                    <a:pt x="17025" y="13049"/>
                  </a:moveTo>
                  <a:lnTo>
                    <a:pt x="17044" y="13144"/>
                  </a:lnTo>
                  <a:lnTo>
                    <a:pt x="17006" y="13239"/>
                  </a:lnTo>
                  <a:lnTo>
                    <a:pt x="16949" y="13277"/>
                  </a:lnTo>
                  <a:lnTo>
                    <a:pt x="16930" y="13239"/>
                  </a:lnTo>
                  <a:lnTo>
                    <a:pt x="16930" y="13106"/>
                  </a:lnTo>
                  <a:lnTo>
                    <a:pt x="17025" y="13049"/>
                  </a:lnTo>
                  <a:close/>
                  <a:moveTo>
                    <a:pt x="16606" y="13201"/>
                  </a:moveTo>
                  <a:lnTo>
                    <a:pt x="16701" y="13220"/>
                  </a:lnTo>
                  <a:lnTo>
                    <a:pt x="16720" y="13296"/>
                  </a:lnTo>
                  <a:lnTo>
                    <a:pt x="16606" y="13277"/>
                  </a:lnTo>
                  <a:lnTo>
                    <a:pt x="16549" y="13220"/>
                  </a:lnTo>
                  <a:lnTo>
                    <a:pt x="16568" y="13201"/>
                  </a:lnTo>
                  <a:close/>
                  <a:moveTo>
                    <a:pt x="16150" y="13657"/>
                  </a:moveTo>
                  <a:lnTo>
                    <a:pt x="16340" y="13695"/>
                  </a:lnTo>
                  <a:lnTo>
                    <a:pt x="16435" y="13809"/>
                  </a:lnTo>
                  <a:lnTo>
                    <a:pt x="16302" y="13809"/>
                  </a:lnTo>
                  <a:lnTo>
                    <a:pt x="16150" y="13790"/>
                  </a:lnTo>
                  <a:lnTo>
                    <a:pt x="16055" y="13790"/>
                  </a:lnTo>
                  <a:lnTo>
                    <a:pt x="16036" y="13771"/>
                  </a:lnTo>
                  <a:lnTo>
                    <a:pt x="16017" y="13771"/>
                  </a:lnTo>
                  <a:lnTo>
                    <a:pt x="16017" y="13657"/>
                  </a:lnTo>
                  <a:close/>
                  <a:moveTo>
                    <a:pt x="17272" y="13657"/>
                  </a:moveTo>
                  <a:lnTo>
                    <a:pt x="17291" y="13695"/>
                  </a:lnTo>
                  <a:lnTo>
                    <a:pt x="17310" y="13790"/>
                  </a:lnTo>
                  <a:lnTo>
                    <a:pt x="17291" y="13809"/>
                  </a:lnTo>
                  <a:lnTo>
                    <a:pt x="17196" y="13714"/>
                  </a:lnTo>
                  <a:lnTo>
                    <a:pt x="17272" y="13657"/>
                  </a:lnTo>
                  <a:close/>
                  <a:moveTo>
                    <a:pt x="4547" y="13600"/>
                  </a:moveTo>
                  <a:lnTo>
                    <a:pt x="4528" y="13619"/>
                  </a:lnTo>
                  <a:lnTo>
                    <a:pt x="4471" y="13657"/>
                  </a:lnTo>
                  <a:lnTo>
                    <a:pt x="4433" y="13695"/>
                  </a:lnTo>
                  <a:lnTo>
                    <a:pt x="4281" y="13790"/>
                  </a:lnTo>
                  <a:lnTo>
                    <a:pt x="4243" y="13828"/>
                  </a:lnTo>
                  <a:lnTo>
                    <a:pt x="4148" y="13886"/>
                  </a:lnTo>
                  <a:lnTo>
                    <a:pt x="4148" y="13828"/>
                  </a:lnTo>
                  <a:lnTo>
                    <a:pt x="4167" y="13733"/>
                  </a:lnTo>
                  <a:lnTo>
                    <a:pt x="4281" y="13695"/>
                  </a:lnTo>
                  <a:lnTo>
                    <a:pt x="4376" y="13676"/>
                  </a:lnTo>
                  <a:lnTo>
                    <a:pt x="4395" y="13657"/>
                  </a:lnTo>
                  <a:lnTo>
                    <a:pt x="4433" y="13657"/>
                  </a:lnTo>
                  <a:lnTo>
                    <a:pt x="4452" y="13619"/>
                  </a:lnTo>
                  <a:lnTo>
                    <a:pt x="4490" y="13619"/>
                  </a:lnTo>
                  <a:lnTo>
                    <a:pt x="4547" y="13600"/>
                  </a:lnTo>
                  <a:close/>
                  <a:moveTo>
                    <a:pt x="10710" y="5535"/>
                  </a:moveTo>
                  <a:lnTo>
                    <a:pt x="10177" y="5592"/>
                  </a:lnTo>
                  <a:lnTo>
                    <a:pt x="9683" y="5707"/>
                  </a:lnTo>
                  <a:lnTo>
                    <a:pt x="9207" y="5821"/>
                  </a:lnTo>
                  <a:lnTo>
                    <a:pt x="8770" y="6011"/>
                  </a:lnTo>
                  <a:lnTo>
                    <a:pt x="8389" y="6220"/>
                  </a:lnTo>
                  <a:lnTo>
                    <a:pt x="7971" y="6563"/>
                  </a:lnTo>
                  <a:lnTo>
                    <a:pt x="7609" y="6905"/>
                  </a:lnTo>
                  <a:lnTo>
                    <a:pt x="7305" y="7209"/>
                  </a:lnTo>
                  <a:lnTo>
                    <a:pt x="7039" y="7590"/>
                  </a:lnTo>
                  <a:lnTo>
                    <a:pt x="6829" y="8046"/>
                  </a:lnTo>
                  <a:lnTo>
                    <a:pt x="6639" y="8541"/>
                  </a:lnTo>
                  <a:lnTo>
                    <a:pt x="6487" y="8997"/>
                  </a:lnTo>
                  <a:lnTo>
                    <a:pt x="6373" y="9492"/>
                  </a:lnTo>
                  <a:lnTo>
                    <a:pt x="6335" y="9986"/>
                  </a:lnTo>
                  <a:lnTo>
                    <a:pt x="6297" y="10576"/>
                  </a:lnTo>
                  <a:lnTo>
                    <a:pt x="6335" y="11147"/>
                  </a:lnTo>
                  <a:lnTo>
                    <a:pt x="6373" y="11660"/>
                  </a:lnTo>
                  <a:lnTo>
                    <a:pt x="6468" y="12155"/>
                  </a:lnTo>
                  <a:lnTo>
                    <a:pt x="6582" y="12573"/>
                  </a:lnTo>
                  <a:lnTo>
                    <a:pt x="6848" y="13030"/>
                  </a:lnTo>
                  <a:lnTo>
                    <a:pt x="7058" y="13486"/>
                  </a:lnTo>
                  <a:lnTo>
                    <a:pt x="7343" y="13866"/>
                  </a:lnTo>
                  <a:lnTo>
                    <a:pt x="7438" y="13962"/>
                  </a:lnTo>
                  <a:lnTo>
                    <a:pt x="7419" y="13866"/>
                  </a:lnTo>
                  <a:lnTo>
                    <a:pt x="7324" y="13714"/>
                  </a:lnTo>
                  <a:lnTo>
                    <a:pt x="7134" y="13220"/>
                  </a:lnTo>
                  <a:lnTo>
                    <a:pt x="7001" y="12801"/>
                  </a:lnTo>
                  <a:lnTo>
                    <a:pt x="6906" y="12345"/>
                  </a:lnTo>
                  <a:lnTo>
                    <a:pt x="6848" y="11812"/>
                  </a:lnTo>
                  <a:lnTo>
                    <a:pt x="6848" y="10709"/>
                  </a:lnTo>
                  <a:lnTo>
                    <a:pt x="6906" y="10119"/>
                  </a:lnTo>
                  <a:lnTo>
                    <a:pt x="7115" y="9225"/>
                  </a:lnTo>
                  <a:lnTo>
                    <a:pt x="7305" y="8693"/>
                  </a:lnTo>
                  <a:lnTo>
                    <a:pt x="7514" y="8274"/>
                  </a:lnTo>
                  <a:lnTo>
                    <a:pt x="7781" y="7894"/>
                  </a:lnTo>
                  <a:lnTo>
                    <a:pt x="8104" y="7533"/>
                  </a:lnTo>
                  <a:lnTo>
                    <a:pt x="8465" y="7209"/>
                  </a:lnTo>
                  <a:lnTo>
                    <a:pt x="8808" y="6924"/>
                  </a:lnTo>
                  <a:lnTo>
                    <a:pt x="9226" y="6696"/>
                  </a:lnTo>
                  <a:lnTo>
                    <a:pt x="9702" y="6505"/>
                  </a:lnTo>
                  <a:lnTo>
                    <a:pt x="10158" y="6391"/>
                  </a:lnTo>
                  <a:lnTo>
                    <a:pt x="10653" y="6258"/>
                  </a:lnTo>
                  <a:lnTo>
                    <a:pt x="11185" y="6201"/>
                  </a:lnTo>
                  <a:lnTo>
                    <a:pt x="12346" y="6201"/>
                  </a:lnTo>
                  <a:lnTo>
                    <a:pt x="12992" y="6296"/>
                  </a:lnTo>
                  <a:lnTo>
                    <a:pt x="13582" y="6467"/>
                  </a:lnTo>
                  <a:lnTo>
                    <a:pt x="13715" y="6486"/>
                  </a:lnTo>
                  <a:lnTo>
                    <a:pt x="13715" y="6277"/>
                  </a:lnTo>
                  <a:lnTo>
                    <a:pt x="13696" y="5973"/>
                  </a:lnTo>
                  <a:lnTo>
                    <a:pt x="13182" y="5802"/>
                  </a:lnTo>
                  <a:lnTo>
                    <a:pt x="12517" y="5630"/>
                  </a:lnTo>
                  <a:lnTo>
                    <a:pt x="11851" y="5535"/>
                  </a:lnTo>
                  <a:close/>
                  <a:moveTo>
                    <a:pt x="16911" y="14342"/>
                  </a:moveTo>
                  <a:lnTo>
                    <a:pt x="17006" y="14361"/>
                  </a:lnTo>
                  <a:lnTo>
                    <a:pt x="17044" y="14380"/>
                  </a:lnTo>
                  <a:lnTo>
                    <a:pt x="17063" y="14380"/>
                  </a:lnTo>
                  <a:lnTo>
                    <a:pt x="17025" y="14437"/>
                  </a:lnTo>
                  <a:lnTo>
                    <a:pt x="16930" y="14456"/>
                  </a:lnTo>
                  <a:lnTo>
                    <a:pt x="16758" y="14418"/>
                  </a:lnTo>
                  <a:lnTo>
                    <a:pt x="16815" y="14418"/>
                  </a:lnTo>
                  <a:lnTo>
                    <a:pt x="16834" y="14380"/>
                  </a:lnTo>
                  <a:lnTo>
                    <a:pt x="16853" y="14380"/>
                  </a:lnTo>
                  <a:lnTo>
                    <a:pt x="16911" y="14342"/>
                  </a:lnTo>
                  <a:close/>
                  <a:moveTo>
                    <a:pt x="16625" y="13866"/>
                  </a:moveTo>
                  <a:lnTo>
                    <a:pt x="16644" y="13886"/>
                  </a:lnTo>
                  <a:lnTo>
                    <a:pt x="16644" y="14000"/>
                  </a:lnTo>
                  <a:lnTo>
                    <a:pt x="16549" y="14133"/>
                  </a:lnTo>
                  <a:lnTo>
                    <a:pt x="16644" y="14285"/>
                  </a:lnTo>
                  <a:lnTo>
                    <a:pt x="16682" y="14380"/>
                  </a:lnTo>
                  <a:lnTo>
                    <a:pt x="16682" y="14437"/>
                  </a:lnTo>
                  <a:lnTo>
                    <a:pt x="16644" y="14437"/>
                  </a:lnTo>
                  <a:lnTo>
                    <a:pt x="16530" y="14475"/>
                  </a:lnTo>
                  <a:lnTo>
                    <a:pt x="16473" y="14456"/>
                  </a:lnTo>
                  <a:lnTo>
                    <a:pt x="16435" y="14456"/>
                  </a:lnTo>
                  <a:lnTo>
                    <a:pt x="16435" y="14361"/>
                  </a:lnTo>
                  <a:lnTo>
                    <a:pt x="16416" y="14266"/>
                  </a:lnTo>
                  <a:lnTo>
                    <a:pt x="16492" y="14133"/>
                  </a:lnTo>
                  <a:lnTo>
                    <a:pt x="16492" y="13962"/>
                  </a:lnTo>
                  <a:lnTo>
                    <a:pt x="16587" y="13866"/>
                  </a:lnTo>
                  <a:close/>
                  <a:moveTo>
                    <a:pt x="5118" y="14171"/>
                  </a:moveTo>
                  <a:lnTo>
                    <a:pt x="5213" y="14266"/>
                  </a:lnTo>
                  <a:lnTo>
                    <a:pt x="5213" y="14380"/>
                  </a:lnTo>
                  <a:lnTo>
                    <a:pt x="5232" y="14418"/>
                  </a:lnTo>
                  <a:lnTo>
                    <a:pt x="5232" y="14456"/>
                  </a:lnTo>
                  <a:lnTo>
                    <a:pt x="5346" y="14513"/>
                  </a:lnTo>
                  <a:lnTo>
                    <a:pt x="5327" y="14627"/>
                  </a:lnTo>
                  <a:lnTo>
                    <a:pt x="5213" y="14627"/>
                  </a:lnTo>
                  <a:lnTo>
                    <a:pt x="5194" y="14513"/>
                  </a:lnTo>
                  <a:lnTo>
                    <a:pt x="5156" y="14475"/>
                  </a:lnTo>
                  <a:lnTo>
                    <a:pt x="5137" y="14475"/>
                  </a:lnTo>
                  <a:lnTo>
                    <a:pt x="5042" y="14361"/>
                  </a:lnTo>
                  <a:lnTo>
                    <a:pt x="5042" y="14228"/>
                  </a:lnTo>
                  <a:lnTo>
                    <a:pt x="5061" y="14171"/>
                  </a:lnTo>
                  <a:close/>
                  <a:moveTo>
                    <a:pt x="16435" y="14513"/>
                  </a:moveTo>
                  <a:lnTo>
                    <a:pt x="16473" y="14532"/>
                  </a:lnTo>
                  <a:lnTo>
                    <a:pt x="16511" y="14570"/>
                  </a:lnTo>
                  <a:lnTo>
                    <a:pt x="16473" y="14627"/>
                  </a:lnTo>
                  <a:lnTo>
                    <a:pt x="16454" y="14646"/>
                  </a:lnTo>
                  <a:lnTo>
                    <a:pt x="16416" y="14646"/>
                  </a:lnTo>
                  <a:lnTo>
                    <a:pt x="16359" y="14665"/>
                  </a:lnTo>
                  <a:lnTo>
                    <a:pt x="16264" y="14570"/>
                  </a:lnTo>
                  <a:lnTo>
                    <a:pt x="16283" y="14551"/>
                  </a:lnTo>
                  <a:lnTo>
                    <a:pt x="16340" y="14551"/>
                  </a:lnTo>
                  <a:lnTo>
                    <a:pt x="16359" y="14532"/>
                  </a:lnTo>
                  <a:lnTo>
                    <a:pt x="16416" y="14532"/>
                  </a:lnTo>
                  <a:lnTo>
                    <a:pt x="16435" y="14513"/>
                  </a:lnTo>
                  <a:close/>
                  <a:moveTo>
                    <a:pt x="4071" y="14475"/>
                  </a:moveTo>
                  <a:lnTo>
                    <a:pt x="4071" y="14608"/>
                  </a:lnTo>
                  <a:lnTo>
                    <a:pt x="4014" y="14722"/>
                  </a:lnTo>
                  <a:lnTo>
                    <a:pt x="3919" y="14722"/>
                  </a:lnTo>
                  <a:lnTo>
                    <a:pt x="3824" y="14703"/>
                  </a:lnTo>
                  <a:lnTo>
                    <a:pt x="3805" y="14608"/>
                  </a:lnTo>
                  <a:lnTo>
                    <a:pt x="3900" y="14513"/>
                  </a:lnTo>
                  <a:lnTo>
                    <a:pt x="3938" y="14475"/>
                  </a:lnTo>
                  <a:close/>
                  <a:moveTo>
                    <a:pt x="17405" y="14837"/>
                  </a:moveTo>
                  <a:lnTo>
                    <a:pt x="17462" y="14856"/>
                  </a:lnTo>
                  <a:lnTo>
                    <a:pt x="17462" y="14951"/>
                  </a:lnTo>
                  <a:lnTo>
                    <a:pt x="17481" y="15046"/>
                  </a:lnTo>
                  <a:lnTo>
                    <a:pt x="17424" y="15103"/>
                  </a:lnTo>
                  <a:lnTo>
                    <a:pt x="17329" y="15103"/>
                  </a:lnTo>
                  <a:lnTo>
                    <a:pt x="17329" y="15046"/>
                  </a:lnTo>
                  <a:lnTo>
                    <a:pt x="17310" y="14913"/>
                  </a:lnTo>
                  <a:lnTo>
                    <a:pt x="17367" y="14894"/>
                  </a:lnTo>
                  <a:lnTo>
                    <a:pt x="17405" y="14837"/>
                  </a:lnTo>
                  <a:close/>
                  <a:moveTo>
                    <a:pt x="13962" y="14171"/>
                  </a:moveTo>
                  <a:lnTo>
                    <a:pt x="13601" y="14190"/>
                  </a:lnTo>
                  <a:lnTo>
                    <a:pt x="13125" y="14285"/>
                  </a:lnTo>
                  <a:lnTo>
                    <a:pt x="11870" y="14342"/>
                  </a:lnTo>
                  <a:lnTo>
                    <a:pt x="11490" y="14380"/>
                  </a:lnTo>
                  <a:lnTo>
                    <a:pt x="11509" y="14665"/>
                  </a:lnTo>
                  <a:lnTo>
                    <a:pt x="11547" y="14894"/>
                  </a:lnTo>
                  <a:lnTo>
                    <a:pt x="11623" y="15084"/>
                  </a:lnTo>
                  <a:lnTo>
                    <a:pt x="11680" y="15122"/>
                  </a:lnTo>
                  <a:lnTo>
                    <a:pt x="12821" y="15122"/>
                  </a:lnTo>
                  <a:lnTo>
                    <a:pt x="13278" y="15084"/>
                  </a:lnTo>
                  <a:lnTo>
                    <a:pt x="13715" y="14989"/>
                  </a:lnTo>
                  <a:lnTo>
                    <a:pt x="14172" y="14837"/>
                  </a:lnTo>
                  <a:lnTo>
                    <a:pt x="14343" y="14799"/>
                  </a:lnTo>
                  <a:lnTo>
                    <a:pt x="14362" y="14456"/>
                  </a:lnTo>
                  <a:lnTo>
                    <a:pt x="14419" y="14266"/>
                  </a:lnTo>
                  <a:lnTo>
                    <a:pt x="13962" y="14171"/>
                  </a:lnTo>
                  <a:close/>
                  <a:moveTo>
                    <a:pt x="2474" y="14989"/>
                  </a:moveTo>
                  <a:lnTo>
                    <a:pt x="2512" y="15008"/>
                  </a:lnTo>
                  <a:lnTo>
                    <a:pt x="2626" y="15046"/>
                  </a:lnTo>
                  <a:lnTo>
                    <a:pt x="2645" y="15141"/>
                  </a:lnTo>
                  <a:lnTo>
                    <a:pt x="2550" y="15122"/>
                  </a:lnTo>
                  <a:lnTo>
                    <a:pt x="2512" y="15103"/>
                  </a:lnTo>
                  <a:lnTo>
                    <a:pt x="2474" y="14989"/>
                  </a:lnTo>
                  <a:close/>
                  <a:moveTo>
                    <a:pt x="16036" y="15027"/>
                  </a:moveTo>
                  <a:lnTo>
                    <a:pt x="16074" y="15084"/>
                  </a:lnTo>
                  <a:lnTo>
                    <a:pt x="16169" y="15046"/>
                  </a:lnTo>
                  <a:lnTo>
                    <a:pt x="16226" y="15103"/>
                  </a:lnTo>
                  <a:lnTo>
                    <a:pt x="16188" y="15198"/>
                  </a:lnTo>
                  <a:lnTo>
                    <a:pt x="16074" y="15217"/>
                  </a:lnTo>
                  <a:lnTo>
                    <a:pt x="15978" y="15179"/>
                  </a:lnTo>
                  <a:lnTo>
                    <a:pt x="15998" y="15179"/>
                  </a:lnTo>
                  <a:lnTo>
                    <a:pt x="15998" y="15046"/>
                  </a:lnTo>
                  <a:lnTo>
                    <a:pt x="16036" y="15027"/>
                  </a:lnTo>
                  <a:close/>
                  <a:moveTo>
                    <a:pt x="16758" y="15274"/>
                  </a:moveTo>
                  <a:lnTo>
                    <a:pt x="16891" y="15293"/>
                  </a:lnTo>
                  <a:lnTo>
                    <a:pt x="16758" y="15388"/>
                  </a:lnTo>
                  <a:lnTo>
                    <a:pt x="16663" y="15274"/>
                  </a:lnTo>
                  <a:close/>
                  <a:moveTo>
                    <a:pt x="5612" y="15426"/>
                  </a:moveTo>
                  <a:lnTo>
                    <a:pt x="5612" y="15559"/>
                  </a:lnTo>
                  <a:lnTo>
                    <a:pt x="5517" y="15597"/>
                  </a:lnTo>
                  <a:lnTo>
                    <a:pt x="5422" y="15578"/>
                  </a:lnTo>
                  <a:lnTo>
                    <a:pt x="5422" y="15559"/>
                  </a:lnTo>
                  <a:lnTo>
                    <a:pt x="5441" y="15502"/>
                  </a:lnTo>
                  <a:lnTo>
                    <a:pt x="5479" y="15483"/>
                  </a:lnTo>
                  <a:lnTo>
                    <a:pt x="5498" y="15483"/>
                  </a:lnTo>
                  <a:lnTo>
                    <a:pt x="5612" y="15426"/>
                  </a:lnTo>
                  <a:close/>
                  <a:moveTo>
                    <a:pt x="15522" y="15331"/>
                  </a:moveTo>
                  <a:lnTo>
                    <a:pt x="15617" y="15464"/>
                  </a:lnTo>
                  <a:lnTo>
                    <a:pt x="15598" y="15597"/>
                  </a:lnTo>
                  <a:lnTo>
                    <a:pt x="15503" y="15616"/>
                  </a:lnTo>
                  <a:lnTo>
                    <a:pt x="15465" y="15597"/>
                  </a:lnTo>
                  <a:lnTo>
                    <a:pt x="15427" y="15597"/>
                  </a:lnTo>
                  <a:lnTo>
                    <a:pt x="15427" y="15464"/>
                  </a:lnTo>
                  <a:lnTo>
                    <a:pt x="15522" y="15331"/>
                  </a:lnTo>
                  <a:close/>
                  <a:moveTo>
                    <a:pt x="15902" y="15578"/>
                  </a:moveTo>
                  <a:lnTo>
                    <a:pt x="15883" y="15673"/>
                  </a:lnTo>
                  <a:lnTo>
                    <a:pt x="15883" y="15788"/>
                  </a:lnTo>
                  <a:lnTo>
                    <a:pt x="15902" y="15902"/>
                  </a:lnTo>
                  <a:lnTo>
                    <a:pt x="15864" y="15959"/>
                  </a:lnTo>
                  <a:lnTo>
                    <a:pt x="15712" y="15940"/>
                  </a:lnTo>
                  <a:lnTo>
                    <a:pt x="15617" y="15788"/>
                  </a:lnTo>
                  <a:lnTo>
                    <a:pt x="15617" y="15673"/>
                  </a:lnTo>
                  <a:lnTo>
                    <a:pt x="15750" y="15616"/>
                  </a:lnTo>
                  <a:lnTo>
                    <a:pt x="15750" y="15597"/>
                  </a:lnTo>
                  <a:lnTo>
                    <a:pt x="15807" y="15597"/>
                  </a:lnTo>
                  <a:lnTo>
                    <a:pt x="15902" y="15578"/>
                  </a:lnTo>
                  <a:close/>
                  <a:moveTo>
                    <a:pt x="16815" y="15597"/>
                  </a:moveTo>
                  <a:lnTo>
                    <a:pt x="16834" y="15769"/>
                  </a:lnTo>
                  <a:lnTo>
                    <a:pt x="16758" y="15845"/>
                  </a:lnTo>
                  <a:lnTo>
                    <a:pt x="16720" y="15959"/>
                  </a:lnTo>
                  <a:lnTo>
                    <a:pt x="16625" y="15750"/>
                  </a:lnTo>
                  <a:lnTo>
                    <a:pt x="16663" y="15597"/>
                  </a:lnTo>
                  <a:close/>
                  <a:moveTo>
                    <a:pt x="2283" y="15902"/>
                  </a:moveTo>
                  <a:lnTo>
                    <a:pt x="2341" y="15940"/>
                  </a:lnTo>
                  <a:lnTo>
                    <a:pt x="2341" y="15978"/>
                  </a:lnTo>
                  <a:lnTo>
                    <a:pt x="2303" y="16035"/>
                  </a:lnTo>
                  <a:lnTo>
                    <a:pt x="2207" y="16035"/>
                  </a:lnTo>
                  <a:lnTo>
                    <a:pt x="2188" y="15997"/>
                  </a:lnTo>
                  <a:lnTo>
                    <a:pt x="2188" y="15902"/>
                  </a:lnTo>
                  <a:close/>
                  <a:moveTo>
                    <a:pt x="3672" y="15578"/>
                  </a:moveTo>
                  <a:lnTo>
                    <a:pt x="3805" y="15597"/>
                  </a:lnTo>
                  <a:lnTo>
                    <a:pt x="3824" y="15712"/>
                  </a:lnTo>
                  <a:lnTo>
                    <a:pt x="3881" y="15807"/>
                  </a:lnTo>
                  <a:lnTo>
                    <a:pt x="3919" y="15864"/>
                  </a:lnTo>
                  <a:lnTo>
                    <a:pt x="4014" y="15902"/>
                  </a:lnTo>
                  <a:lnTo>
                    <a:pt x="4052" y="15959"/>
                  </a:lnTo>
                  <a:lnTo>
                    <a:pt x="4014" y="16035"/>
                  </a:lnTo>
                  <a:lnTo>
                    <a:pt x="3919" y="15997"/>
                  </a:lnTo>
                  <a:lnTo>
                    <a:pt x="3729" y="15997"/>
                  </a:lnTo>
                  <a:lnTo>
                    <a:pt x="3577" y="15959"/>
                  </a:lnTo>
                  <a:lnTo>
                    <a:pt x="3482" y="15864"/>
                  </a:lnTo>
                  <a:lnTo>
                    <a:pt x="3520" y="15769"/>
                  </a:lnTo>
                  <a:lnTo>
                    <a:pt x="3539" y="15616"/>
                  </a:lnTo>
                  <a:lnTo>
                    <a:pt x="3672" y="15578"/>
                  </a:lnTo>
                  <a:close/>
                  <a:moveTo>
                    <a:pt x="17101" y="16624"/>
                  </a:moveTo>
                  <a:lnTo>
                    <a:pt x="17139" y="16644"/>
                  </a:lnTo>
                  <a:lnTo>
                    <a:pt x="17139" y="16682"/>
                  </a:lnTo>
                  <a:lnTo>
                    <a:pt x="17120" y="16720"/>
                  </a:lnTo>
                  <a:lnTo>
                    <a:pt x="17101" y="16720"/>
                  </a:lnTo>
                  <a:lnTo>
                    <a:pt x="17044" y="16682"/>
                  </a:lnTo>
                  <a:lnTo>
                    <a:pt x="17044" y="16644"/>
                  </a:lnTo>
                  <a:lnTo>
                    <a:pt x="17082" y="16624"/>
                  </a:lnTo>
                  <a:close/>
                  <a:moveTo>
                    <a:pt x="8275" y="16815"/>
                  </a:moveTo>
                  <a:lnTo>
                    <a:pt x="8389" y="16853"/>
                  </a:lnTo>
                  <a:lnTo>
                    <a:pt x="8389" y="16910"/>
                  </a:lnTo>
                  <a:lnTo>
                    <a:pt x="8370" y="16929"/>
                  </a:lnTo>
                  <a:lnTo>
                    <a:pt x="8256" y="16910"/>
                  </a:lnTo>
                  <a:lnTo>
                    <a:pt x="8161" y="16815"/>
                  </a:lnTo>
                  <a:close/>
                  <a:moveTo>
                    <a:pt x="16131" y="16815"/>
                  </a:moveTo>
                  <a:lnTo>
                    <a:pt x="16150" y="16834"/>
                  </a:lnTo>
                  <a:lnTo>
                    <a:pt x="16112" y="16834"/>
                  </a:lnTo>
                  <a:lnTo>
                    <a:pt x="16112" y="16910"/>
                  </a:lnTo>
                  <a:lnTo>
                    <a:pt x="16074" y="16929"/>
                  </a:lnTo>
                  <a:lnTo>
                    <a:pt x="16055" y="16929"/>
                  </a:lnTo>
                  <a:lnTo>
                    <a:pt x="16036" y="16948"/>
                  </a:lnTo>
                  <a:lnTo>
                    <a:pt x="15978" y="16948"/>
                  </a:lnTo>
                  <a:lnTo>
                    <a:pt x="15959" y="16929"/>
                  </a:lnTo>
                  <a:lnTo>
                    <a:pt x="15959" y="16891"/>
                  </a:lnTo>
                  <a:lnTo>
                    <a:pt x="15998" y="16891"/>
                  </a:lnTo>
                  <a:lnTo>
                    <a:pt x="16036" y="16853"/>
                  </a:lnTo>
                  <a:lnTo>
                    <a:pt x="16036" y="16815"/>
                  </a:lnTo>
                  <a:close/>
                  <a:moveTo>
                    <a:pt x="16340" y="16929"/>
                  </a:moveTo>
                  <a:lnTo>
                    <a:pt x="16435" y="16948"/>
                  </a:lnTo>
                  <a:lnTo>
                    <a:pt x="16473" y="17005"/>
                  </a:lnTo>
                  <a:lnTo>
                    <a:pt x="16454" y="17005"/>
                  </a:lnTo>
                  <a:lnTo>
                    <a:pt x="16454" y="17043"/>
                  </a:lnTo>
                  <a:lnTo>
                    <a:pt x="16435" y="17043"/>
                  </a:lnTo>
                  <a:lnTo>
                    <a:pt x="16416" y="17081"/>
                  </a:lnTo>
                  <a:lnTo>
                    <a:pt x="16359" y="17043"/>
                  </a:lnTo>
                  <a:lnTo>
                    <a:pt x="16340" y="17043"/>
                  </a:lnTo>
                  <a:lnTo>
                    <a:pt x="16321" y="17024"/>
                  </a:lnTo>
                  <a:lnTo>
                    <a:pt x="16321" y="17005"/>
                  </a:lnTo>
                  <a:lnTo>
                    <a:pt x="16340" y="16948"/>
                  </a:lnTo>
                  <a:lnTo>
                    <a:pt x="16340" y="16929"/>
                  </a:lnTo>
                  <a:close/>
                  <a:moveTo>
                    <a:pt x="17177" y="17024"/>
                  </a:moveTo>
                  <a:lnTo>
                    <a:pt x="17234" y="17043"/>
                  </a:lnTo>
                  <a:lnTo>
                    <a:pt x="17234" y="17100"/>
                  </a:lnTo>
                  <a:lnTo>
                    <a:pt x="17272" y="17119"/>
                  </a:lnTo>
                  <a:lnTo>
                    <a:pt x="17177" y="17119"/>
                  </a:lnTo>
                  <a:lnTo>
                    <a:pt x="17139" y="17081"/>
                  </a:lnTo>
                  <a:lnTo>
                    <a:pt x="17177" y="17024"/>
                  </a:lnTo>
                  <a:close/>
                  <a:moveTo>
                    <a:pt x="6810" y="17024"/>
                  </a:moveTo>
                  <a:lnTo>
                    <a:pt x="6829" y="17081"/>
                  </a:lnTo>
                  <a:lnTo>
                    <a:pt x="6868" y="17176"/>
                  </a:lnTo>
                  <a:lnTo>
                    <a:pt x="6868" y="17309"/>
                  </a:lnTo>
                  <a:lnTo>
                    <a:pt x="6829" y="17366"/>
                  </a:lnTo>
                  <a:lnTo>
                    <a:pt x="6734" y="17328"/>
                  </a:lnTo>
                  <a:lnTo>
                    <a:pt x="6734" y="17309"/>
                  </a:lnTo>
                  <a:lnTo>
                    <a:pt x="6715" y="17309"/>
                  </a:lnTo>
                  <a:lnTo>
                    <a:pt x="6563" y="17328"/>
                  </a:lnTo>
                  <a:lnTo>
                    <a:pt x="6468" y="17233"/>
                  </a:lnTo>
                  <a:lnTo>
                    <a:pt x="6582" y="17214"/>
                  </a:lnTo>
                  <a:lnTo>
                    <a:pt x="6620" y="17195"/>
                  </a:lnTo>
                  <a:lnTo>
                    <a:pt x="6658" y="17195"/>
                  </a:lnTo>
                  <a:lnTo>
                    <a:pt x="6677" y="17100"/>
                  </a:lnTo>
                  <a:lnTo>
                    <a:pt x="6715" y="17043"/>
                  </a:lnTo>
                  <a:lnTo>
                    <a:pt x="6810" y="17024"/>
                  </a:lnTo>
                  <a:close/>
                  <a:moveTo>
                    <a:pt x="14457" y="16834"/>
                  </a:moveTo>
                  <a:lnTo>
                    <a:pt x="14552" y="17005"/>
                  </a:lnTo>
                  <a:lnTo>
                    <a:pt x="14495" y="17138"/>
                  </a:lnTo>
                  <a:lnTo>
                    <a:pt x="14495" y="17252"/>
                  </a:lnTo>
                  <a:lnTo>
                    <a:pt x="14457" y="17290"/>
                  </a:lnTo>
                  <a:lnTo>
                    <a:pt x="14267" y="17290"/>
                  </a:lnTo>
                  <a:lnTo>
                    <a:pt x="14286" y="17480"/>
                  </a:lnTo>
                  <a:lnTo>
                    <a:pt x="14267" y="17480"/>
                  </a:lnTo>
                  <a:lnTo>
                    <a:pt x="14210" y="17499"/>
                  </a:lnTo>
                  <a:lnTo>
                    <a:pt x="14172" y="17480"/>
                  </a:lnTo>
                  <a:lnTo>
                    <a:pt x="14172" y="17423"/>
                  </a:lnTo>
                  <a:lnTo>
                    <a:pt x="14152" y="17271"/>
                  </a:lnTo>
                  <a:lnTo>
                    <a:pt x="14000" y="17138"/>
                  </a:lnTo>
                  <a:lnTo>
                    <a:pt x="14114" y="17138"/>
                  </a:lnTo>
                  <a:lnTo>
                    <a:pt x="14267" y="17176"/>
                  </a:lnTo>
                  <a:lnTo>
                    <a:pt x="14381" y="17138"/>
                  </a:lnTo>
                  <a:lnTo>
                    <a:pt x="14438" y="17043"/>
                  </a:lnTo>
                  <a:lnTo>
                    <a:pt x="14438" y="16929"/>
                  </a:lnTo>
                  <a:lnTo>
                    <a:pt x="14457" y="16834"/>
                  </a:lnTo>
                  <a:close/>
                  <a:moveTo>
                    <a:pt x="5897" y="17385"/>
                  </a:moveTo>
                  <a:lnTo>
                    <a:pt x="5993" y="17480"/>
                  </a:lnTo>
                  <a:lnTo>
                    <a:pt x="6050" y="17576"/>
                  </a:lnTo>
                  <a:lnTo>
                    <a:pt x="6012" y="17671"/>
                  </a:lnTo>
                  <a:lnTo>
                    <a:pt x="5916" y="17671"/>
                  </a:lnTo>
                  <a:lnTo>
                    <a:pt x="5821" y="17614"/>
                  </a:lnTo>
                  <a:lnTo>
                    <a:pt x="5707" y="17595"/>
                  </a:lnTo>
                  <a:lnTo>
                    <a:pt x="5669" y="17614"/>
                  </a:lnTo>
                  <a:lnTo>
                    <a:pt x="5631" y="17576"/>
                  </a:lnTo>
                  <a:lnTo>
                    <a:pt x="5422" y="17614"/>
                  </a:lnTo>
                  <a:lnTo>
                    <a:pt x="5232" y="17576"/>
                  </a:lnTo>
                  <a:lnTo>
                    <a:pt x="5232" y="17518"/>
                  </a:lnTo>
                  <a:lnTo>
                    <a:pt x="5403" y="17480"/>
                  </a:lnTo>
                  <a:lnTo>
                    <a:pt x="5536" y="17499"/>
                  </a:lnTo>
                  <a:lnTo>
                    <a:pt x="5688" y="17442"/>
                  </a:lnTo>
                  <a:lnTo>
                    <a:pt x="5726" y="17423"/>
                  </a:lnTo>
                  <a:lnTo>
                    <a:pt x="5764" y="17404"/>
                  </a:lnTo>
                  <a:lnTo>
                    <a:pt x="5859" y="17404"/>
                  </a:lnTo>
                  <a:lnTo>
                    <a:pt x="5897" y="17385"/>
                  </a:lnTo>
                  <a:close/>
                  <a:moveTo>
                    <a:pt x="12117" y="17690"/>
                  </a:moveTo>
                  <a:lnTo>
                    <a:pt x="12250" y="17804"/>
                  </a:lnTo>
                  <a:lnTo>
                    <a:pt x="12212" y="17937"/>
                  </a:lnTo>
                  <a:lnTo>
                    <a:pt x="12193" y="17956"/>
                  </a:lnTo>
                  <a:lnTo>
                    <a:pt x="12155" y="17937"/>
                  </a:lnTo>
                  <a:lnTo>
                    <a:pt x="12136" y="17804"/>
                  </a:lnTo>
                  <a:lnTo>
                    <a:pt x="12117" y="17690"/>
                  </a:lnTo>
                  <a:close/>
                  <a:moveTo>
                    <a:pt x="12536" y="17861"/>
                  </a:moveTo>
                  <a:lnTo>
                    <a:pt x="12555" y="17880"/>
                  </a:lnTo>
                  <a:lnTo>
                    <a:pt x="12574" y="17975"/>
                  </a:lnTo>
                  <a:lnTo>
                    <a:pt x="12555" y="17975"/>
                  </a:lnTo>
                  <a:lnTo>
                    <a:pt x="12536" y="17956"/>
                  </a:lnTo>
                  <a:lnTo>
                    <a:pt x="12536" y="17861"/>
                  </a:lnTo>
                  <a:close/>
                  <a:moveTo>
                    <a:pt x="15313" y="17233"/>
                  </a:moveTo>
                  <a:lnTo>
                    <a:pt x="15484" y="17385"/>
                  </a:lnTo>
                  <a:lnTo>
                    <a:pt x="15598" y="17557"/>
                  </a:lnTo>
                  <a:lnTo>
                    <a:pt x="15427" y="17671"/>
                  </a:lnTo>
                  <a:lnTo>
                    <a:pt x="15465" y="17785"/>
                  </a:lnTo>
                  <a:lnTo>
                    <a:pt x="15332" y="17804"/>
                  </a:lnTo>
                  <a:lnTo>
                    <a:pt x="15180" y="17975"/>
                  </a:lnTo>
                  <a:lnTo>
                    <a:pt x="15142" y="18032"/>
                  </a:lnTo>
                  <a:lnTo>
                    <a:pt x="15180" y="18070"/>
                  </a:lnTo>
                  <a:lnTo>
                    <a:pt x="15275" y="18070"/>
                  </a:lnTo>
                  <a:lnTo>
                    <a:pt x="15294" y="18108"/>
                  </a:lnTo>
                  <a:lnTo>
                    <a:pt x="15199" y="18203"/>
                  </a:lnTo>
                  <a:lnTo>
                    <a:pt x="15104" y="18184"/>
                  </a:lnTo>
                  <a:lnTo>
                    <a:pt x="14989" y="18165"/>
                  </a:lnTo>
                  <a:lnTo>
                    <a:pt x="14951" y="18051"/>
                  </a:lnTo>
                  <a:lnTo>
                    <a:pt x="14913" y="17956"/>
                  </a:lnTo>
                  <a:lnTo>
                    <a:pt x="14799" y="17975"/>
                  </a:lnTo>
                  <a:lnTo>
                    <a:pt x="14761" y="18070"/>
                  </a:lnTo>
                  <a:lnTo>
                    <a:pt x="14647" y="18051"/>
                  </a:lnTo>
                  <a:lnTo>
                    <a:pt x="14514" y="18051"/>
                  </a:lnTo>
                  <a:lnTo>
                    <a:pt x="14514" y="17880"/>
                  </a:lnTo>
                  <a:lnTo>
                    <a:pt x="14552" y="17785"/>
                  </a:lnTo>
                  <a:lnTo>
                    <a:pt x="14723" y="17880"/>
                  </a:lnTo>
                  <a:lnTo>
                    <a:pt x="14951" y="17880"/>
                  </a:lnTo>
                  <a:lnTo>
                    <a:pt x="15123" y="17899"/>
                  </a:lnTo>
                  <a:lnTo>
                    <a:pt x="15332" y="17785"/>
                  </a:lnTo>
                  <a:lnTo>
                    <a:pt x="15332" y="17499"/>
                  </a:lnTo>
                  <a:lnTo>
                    <a:pt x="15313" y="17385"/>
                  </a:lnTo>
                  <a:lnTo>
                    <a:pt x="15313" y="17233"/>
                  </a:lnTo>
                  <a:close/>
                  <a:moveTo>
                    <a:pt x="11394" y="18146"/>
                  </a:moveTo>
                  <a:lnTo>
                    <a:pt x="11413" y="18184"/>
                  </a:lnTo>
                  <a:lnTo>
                    <a:pt x="11413" y="18279"/>
                  </a:lnTo>
                  <a:lnTo>
                    <a:pt x="11375" y="18241"/>
                  </a:lnTo>
                  <a:lnTo>
                    <a:pt x="11337" y="18146"/>
                  </a:lnTo>
                  <a:close/>
                  <a:moveTo>
                    <a:pt x="6012" y="18184"/>
                  </a:moveTo>
                  <a:lnTo>
                    <a:pt x="6107" y="18222"/>
                  </a:lnTo>
                  <a:lnTo>
                    <a:pt x="6107" y="18241"/>
                  </a:lnTo>
                  <a:lnTo>
                    <a:pt x="6107" y="18260"/>
                  </a:lnTo>
                  <a:lnTo>
                    <a:pt x="6183" y="18260"/>
                  </a:lnTo>
                  <a:lnTo>
                    <a:pt x="6183" y="18317"/>
                  </a:lnTo>
                  <a:lnTo>
                    <a:pt x="6164" y="18355"/>
                  </a:lnTo>
                  <a:lnTo>
                    <a:pt x="6069" y="18355"/>
                  </a:lnTo>
                  <a:lnTo>
                    <a:pt x="6012" y="18260"/>
                  </a:lnTo>
                  <a:lnTo>
                    <a:pt x="5993" y="18222"/>
                  </a:lnTo>
                  <a:lnTo>
                    <a:pt x="6012" y="18184"/>
                  </a:lnTo>
                  <a:close/>
                  <a:moveTo>
                    <a:pt x="9340" y="17766"/>
                  </a:moveTo>
                  <a:lnTo>
                    <a:pt x="9435" y="17785"/>
                  </a:lnTo>
                  <a:lnTo>
                    <a:pt x="9568" y="17842"/>
                  </a:lnTo>
                  <a:lnTo>
                    <a:pt x="9702" y="17842"/>
                  </a:lnTo>
                  <a:lnTo>
                    <a:pt x="9797" y="17804"/>
                  </a:lnTo>
                  <a:lnTo>
                    <a:pt x="9816" y="17899"/>
                  </a:lnTo>
                  <a:lnTo>
                    <a:pt x="9816" y="17994"/>
                  </a:lnTo>
                  <a:lnTo>
                    <a:pt x="9702" y="18051"/>
                  </a:lnTo>
                  <a:lnTo>
                    <a:pt x="9702" y="18146"/>
                  </a:lnTo>
                  <a:lnTo>
                    <a:pt x="9797" y="18241"/>
                  </a:lnTo>
                  <a:lnTo>
                    <a:pt x="9968" y="18260"/>
                  </a:lnTo>
                  <a:lnTo>
                    <a:pt x="10139" y="18260"/>
                  </a:lnTo>
                  <a:lnTo>
                    <a:pt x="10272" y="18241"/>
                  </a:lnTo>
                  <a:lnTo>
                    <a:pt x="10443" y="18241"/>
                  </a:lnTo>
                  <a:lnTo>
                    <a:pt x="10272" y="18355"/>
                  </a:lnTo>
                  <a:lnTo>
                    <a:pt x="9949" y="18355"/>
                  </a:lnTo>
                  <a:lnTo>
                    <a:pt x="9797" y="18260"/>
                  </a:lnTo>
                  <a:lnTo>
                    <a:pt x="9702" y="18279"/>
                  </a:lnTo>
                  <a:lnTo>
                    <a:pt x="9607" y="18279"/>
                  </a:lnTo>
                  <a:lnTo>
                    <a:pt x="9397" y="18241"/>
                  </a:lnTo>
                  <a:lnTo>
                    <a:pt x="9416" y="18051"/>
                  </a:lnTo>
                  <a:lnTo>
                    <a:pt x="9378" y="17994"/>
                  </a:lnTo>
                  <a:lnTo>
                    <a:pt x="9340" y="17994"/>
                  </a:lnTo>
                  <a:lnTo>
                    <a:pt x="9340" y="17766"/>
                  </a:lnTo>
                  <a:close/>
                  <a:moveTo>
                    <a:pt x="8370" y="18450"/>
                  </a:moveTo>
                  <a:lnTo>
                    <a:pt x="8370" y="18508"/>
                  </a:lnTo>
                  <a:lnTo>
                    <a:pt x="8351" y="18508"/>
                  </a:lnTo>
                  <a:lnTo>
                    <a:pt x="8294" y="18527"/>
                  </a:lnTo>
                  <a:lnTo>
                    <a:pt x="8275" y="18508"/>
                  </a:lnTo>
                  <a:lnTo>
                    <a:pt x="8275" y="18470"/>
                  </a:lnTo>
                  <a:lnTo>
                    <a:pt x="8332" y="18450"/>
                  </a:lnTo>
                  <a:close/>
                  <a:moveTo>
                    <a:pt x="13239" y="18051"/>
                  </a:moveTo>
                  <a:lnTo>
                    <a:pt x="13259" y="18089"/>
                  </a:lnTo>
                  <a:lnTo>
                    <a:pt x="13259" y="18146"/>
                  </a:lnTo>
                  <a:lnTo>
                    <a:pt x="13354" y="18146"/>
                  </a:lnTo>
                  <a:lnTo>
                    <a:pt x="13544" y="18260"/>
                  </a:lnTo>
                  <a:lnTo>
                    <a:pt x="13715" y="18412"/>
                  </a:lnTo>
                  <a:lnTo>
                    <a:pt x="13734" y="18431"/>
                  </a:lnTo>
                  <a:lnTo>
                    <a:pt x="13715" y="18470"/>
                  </a:lnTo>
                  <a:lnTo>
                    <a:pt x="13677" y="18470"/>
                  </a:lnTo>
                  <a:lnTo>
                    <a:pt x="13620" y="18450"/>
                  </a:lnTo>
                  <a:lnTo>
                    <a:pt x="13335" y="18412"/>
                  </a:lnTo>
                  <a:lnTo>
                    <a:pt x="13316" y="18431"/>
                  </a:lnTo>
                  <a:lnTo>
                    <a:pt x="13144" y="18431"/>
                  </a:lnTo>
                  <a:lnTo>
                    <a:pt x="13011" y="18450"/>
                  </a:lnTo>
                  <a:lnTo>
                    <a:pt x="12973" y="18546"/>
                  </a:lnTo>
                  <a:lnTo>
                    <a:pt x="12935" y="18603"/>
                  </a:lnTo>
                  <a:lnTo>
                    <a:pt x="12916" y="18508"/>
                  </a:lnTo>
                  <a:lnTo>
                    <a:pt x="12878" y="18450"/>
                  </a:lnTo>
                  <a:lnTo>
                    <a:pt x="12878" y="18431"/>
                  </a:lnTo>
                  <a:lnTo>
                    <a:pt x="12859" y="18336"/>
                  </a:lnTo>
                  <a:lnTo>
                    <a:pt x="12859" y="18317"/>
                  </a:lnTo>
                  <a:lnTo>
                    <a:pt x="12878" y="18317"/>
                  </a:lnTo>
                  <a:lnTo>
                    <a:pt x="12916" y="18355"/>
                  </a:lnTo>
                  <a:lnTo>
                    <a:pt x="13011" y="18355"/>
                  </a:lnTo>
                  <a:lnTo>
                    <a:pt x="13049" y="18336"/>
                  </a:lnTo>
                  <a:lnTo>
                    <a:pt x="13106" y="18336"/>
                  </a:lnTo>
                  <a:lnTo>
                    <a:pt x="13106" y="18279"/>
                  </a:lnTo>
                  <a:lnTo>
                    <a:pt x="13125" y="18279"/>
                  </a:lnTo>
                  <a:lnTo>
                    <a:pt x="13144" y="18241"/>
                  </a:lnTo>
                  <a:lnTo>
                    <a:pt x="13201" y="18146"/>
                  </a:lnTo>
                  <a:lnTo>
                    <a:pt x="13163" y="18146"/>
                  </a:lnTo>
                  <a:lnTo>
                    <a:pt x="13125" y="18184"/>
                  </a:lnTo>
                  <a:lnTo>
                    <a:pt x="13068" y="18222"/>
                  </a:lnTo>
                  <a:lnTo>
                    <a:pt x="13106" y="18051"/>
                  </a:lnTo>
                  <a:close/>
                  <a:moveTo>
                    <a:pt x="9017" y="18508"/>
                  </a:moveTo>
                  <a:lnTo>
                    <a:pt x="9036" y="18527"/>
                  </a:lnTo>
                  <a:lnTo>
                    <a:pt x="9036" y="18565"/>
                  </a:lnTo>
                  <a:lnTo>
                    <a:pt x="9017" y="18603"/>
                  </a:lnTo>
                  <a:lnTo>
                    <a:pt x="8960" y="18622"/>
                  </a:lnTo>
                  <a:lnTo>
                    <a:pt x="8941" y="18603"/>
                  </a:lnTo>
                  <a:lnTo>
                    <a:pt x="8941" y="18546"/>
                  </a:lnTo>
                  <a:lnTo>
                    <a:pt x="8979" y="18508"/>
                  </a:lnTo>
                  <a:close/>
                  <a:moveTo>
                    <a:pt x="9664" y="18508"/>
                  </a:moveTo>
                  <a:lnTo>
                    <a:pt x="9702" y="18527"/>
                  </a:lnTo>
                  <a:lnTo>
                    <a:pt x="9683" y="18622"/>
                  </a:lnTo>
                  <a:lnTo>
                    <a:pt x="9702" y="18698"/>
                  </a:lnTo>
                  <a:lnTo>
                    <a:pt x="9664" y="18736"/>
                  </a:lnTo>
                  <a:lnTo>
                    <a:pt x="9568" y="18736"/>
                  </a:lnTo>
                  <a:lnTo>
                    <a:pt x="9568" y="18546"/>
                  </a:lnTo>
                  <a:lnTo>
                    <a:pt x="9664" y="18508"/>
                  </a:lnTo>
                  <a:close/>
                  <a:moveTo>
                    <a:pt x="8884" y="18831"/>
                  </a:moveTo>
                  <a:lnTo>
                    <a:pt x="8884" y="18850"/>
                  </a:lnTo>
                  <a:lnTo>
                    <a:pt x="8922" y="18888"/>
                  </a:lnTo>
                  <a:lnTo>
                    <a:pt x="8884" y="18907"/>
                  </a:lnTo>
                  <a:lnTo>
                    <a:pt x="8846" y="18926"/>
                  </a:lnTo>
                  <a:lnTo>
                    <a:pt x="8827" y="18907"/>
                  </a:lnTo>
                  <a:lnTo>
                    <a:pt x="8827" y="18850"/>
                  </a:lnTo>
                  <a:lnTo>
                    <a:pt x="8846" y="18831"/>
                  </a:lnTo>
                  <a:close/>
                  <a:moveTo>
                    <a:pt x="11128" y="18888"/>
                  </a:moveTo>
                  <a:lnTo>
                    <a:pt x="11223" y="18907"/>
                  </a:lnTo>
                  <a:lnTo>
                    <a:pt x="11394" y="18926"/>
                  </a:lnTo>
                  <a:lnTo>
                    <a:pt x="11375" y="19097"/>
                  </a:lnTo>
                  <a:lnTo>
                    <a:pt x="11280" y="19002"/>
                  </a:lnTo>
                  <a:lnTo>
                    <a:pt x="11185" y="18983"/>
                  </a:lnTo>
                  <a:lnTo>
                    <a:pt x="11052" y="18945"/>
                  </a:lnTo>
                  <a:lnTo>
                    <a:pt x="11033" y="18907"/>
                  </a:lnTo>
                  <a:lnTo>
                    <a:pt x="11128" y="18888"/>
                  </a:lnTo>
                  <a:close/>
                  <a:moveTo>
                    <a:pt x="10672" y="19040"/>
                  </a:moveTo>
                  <a:lnTo>
                    <a:pt x="10577" y="19135"/>
                  </a:lnTo>
                  <a:lnTo>
                    <a:pt x="10462" y="19116"/>
                  </a:lnTo>
                  <a:lnTo>
                    <a:pt x="10424" y="19097"/>
                  </a:lnTo>
                  <a:lnTo>
                    <a:pt x="10424" y="19040"/>
                  </a:lnTo>
                  <a:lnTo>
                    <a:pt x="10462" y="19040"/>
                  </a:lnTo>
                  <a:lnTo>
                    <a:pt x="10539" y="19059"/>
                  </a:lnTo>
                  <a:lnTo>
                    <a:pt x="10634" y="19040"/>
                  </a:lnTo>
                  <a:close/>
                  <a:moveTo>
                    <a:pt x="12574" y="18888"/>
                  </a:moveTo>
                  <a:lnTo>
                    <a:pt x="12669" y="18983"/>
                  </a:lnTo>
                  <a:lnTo>
                    <a:pt x="12726" y="19078"/>
                  </a:lnTo>
                  <a:lnTo>
                    <a:pt x="12726" y="19116"/>
                  </a:lnTo>
                  <a:lnTo>
                    <a:pt x="12688" y="19211"/>
                  </a:lnTo>
                  <a:lnTo>
                    <a:pt x="12669" y="19230"/>
                  </a:lnTo>
                  <a:lnTo>
                    <a:pt x="12631" y="19230"/>
                  </a:lnTo>
                  <a:lnTo>
                    <a:pt x="12612" y="19078"/>
                  </a:lnTo>
                  <a:lnTo>
                    <a:pt x="12574" y="19078"/>
                  </a:lnTo>
                  <a:lnTo>
                    <a:pt x="12574" y="18888"/>
                  </a:lnTo>
                  <a:close/>
                  <a:moveTo>
                    <a:pt x="11185" y="19192"/>
                  </a:moveTo>
                  <a:lnTo>
                    <a:pt x="11204" y="19287"/>
                  </a:lnTo>
                  <a:lnTo>
                    <a:pt x="11185" y="19287"/>
                  </a:lnTo>
                  <a:lnTo>
                    <a:pt x="11071" y="19230"/>
                  </a:lnTo>
                  <a:lnTo>
                    <a:pt x="11071" y="19192"/>
                  </a:lnTo>
                  <a:close/>
                  <a:moveTo>
                    <a:pt x="13981" y="19116"/>
                  </a:moveTo>
                  <a:lnTo>
                    <a:pt x="14076" y="19135"/>
                  </a:lnTo>
                  <a:lnTo>
                    <a:pt x="14076" y="19173"/>
                  </a:lnTo>
                  <a:lnTo>
                    <a:pt x="14057" y="19211"/>
                  </a:lnTo>
                  <a:lnTo>
                    <a:pt x="14172" y="19230"/>
                  </a:lnTo>
                  <a:lnTo>
                    <a:pt x="14305" y="19287"/>
                  </a:lnTo>
                  <a:lnTo>
                    <a:pt x="14152" y="19306"/>
                  </a:lnTo>
                  <a:lnTo>
                    <a:pt x="14038" y="19211"/>
                  </a:lnTo>
                  <a:lnTo>
                    <a:pt x="13981" y="19116"/>
                  </a:lnTo>
                  <a:close/>
                  <a:moveTo>
                    <a:pt x="11337" y="0"/>
                  </a:moveTo>
                  <a:lnTo>
                    <a:pt x="10748" y="19"/>
                  </a:lnTo>
                  <a:lnTo>
                    <a:pt x="10234" y="76"/>
                  </a:lnTo>
                  <a:lnTo>
                    <a:pt x="8617" y="343"/>
                  </a:lnTo>
                  <a:lnTo>
                    <a:pt x="8047" y="381"/>
                  </a:lnTo>
                  <a:lnTo>
                    <a:pt x="7001" y="647"/>
                  </a:lnTo>
                  <a:lnTo>
                    <a:pt x="5993" y="1066"/>
                  </a:lnTo>
                  <a:lnTo>
                    <a:pt x="4566" y="1826"/>
                  </a:lnTo>
                  <a:lnTo>
                    <a:pt x="4109" y="2150"/>
                  </a:lnTo>
                  <a:lnTo>
                    <a:pt x="3634" y="2454"/>
                  </a:lnTo>
                  <a:lnTo>
                    <a:pt x="3254" y="2777"/>
                  </a:lnTo>
                  <a:lnTo>
                    <a:pt x="2455" y="3538"/>
                  </a:lnTo>
                  <a:lnTo>
                    <a:pt x="1713" y="4337"/>
                  </a:lnTo>
                  <a:lnTo>
                    <a:pt x="1409" y="4756"/>
                  </a:lnTo>
                  <a:lnTo>
                    <a:pt x="1123" y="5231"/>
                  </a:lnTo>
                  <a:lnTo>
                    <a:pt x="819" y="5707"/>
                  </a:lnTo>
                  <a:lnTo>
                    <a:pt x="591" y="6201"/>
                  </a:lnTo>
                  <a:lnTo>
                    <a:pt x="457" y="6734"/>
                  </a:lnTo>
                  <a:lnTo>
                    <a:pt x="267" y="7799"/>
                  </a:lnTo>
                  <a:lnTo>
                    <a:pt x="96" y="8864"/>
                  </a:lnTo>
                  <a:lnTo>
                    <a:pt x="1" y="9967"/>
                  </a:lnTo>
                  <a:lnTo>
                    <a:pt x="1" y="11108"/>
                  </a:lnTo>
                  <a:lnTo>
                    <a:pt x="20" y="11622"/>
                  </a:lnTo>
                  <a:lnTo>
                    <a:pt x="172" y="12668"/>
                  </a:lnTo>
                  <a:lnTo>
                    <a:pt x="210" y="13239"/>
                  </a:lnTo>
                  <a:lnTo>
                    <a:pt x="400" y="14342"/>
                  </a:lnTo>
                  <a:lnTo>
                    <a:pt x="515" y="14856"/>
                  </a:lnTo>
                  <a:lnTo>
                    <a:pt x="743" y="15350"/>
                  </a:lnTo>
                  <a:lnTo>
                    <a:pt x="1332" y="16263"/>
                  </a:lnTo>
                  <a:lnTo>
                    <a:pt x="1637" y="16720"/>
                  </a:lnTo>
                  <a:lnTo>
                    <a:pt x="1922" y="17176"/>
                  </a:lnTo>
                  <a:lnTo>
                    <a:pt x="2264" y="17614"/>
                  </a:lnTo>
                  <a:lnTo>
                    <a:pt x="2987" y="18374"/>
                  </a:lnTo>
                  <a:lnTo>
                    <a:pt x="3805" y="19116"/>
                  </a:lnTo>
                  <a:lnTo>
                    <a:pt x="4737" y="19744"/>
                  </a:lnTo>
                  <a:lnTo>
                    <a:pt x="5726" y="20181"/>
                  </a:lnTo>
                  <a:lnTo>
                    <a:pt x="6734" y="20505"/>
                  </a:lnTo>
                  <a:lnTo>
                    <a:pt x="7781" y="20714"/>
                  </a:lnTo>
                  <a:lnTo>
                    <a:pt x="8865" y="20866"/>
                  </a:lnTo>
                  <a:lnTo>
                    <a:pt x="9949" y="20923"/>
                  </a:lnTo>
                  <a:lnTo>
                    <a:pt x="11052" y="20942"/>
                  </a:lnTo>
                  <a:lnTo>
                    <a:pt x="12041" y="20923"/>
                  </a:lnTo>
                  <a:lnTo>
                    <a:pt x="13030" y="20866"/>
                  </a:lnTo>
                  <a:lnTo>
                    <a:pt x="14038" y="20657"/>
                  </a:lnTo>
                  <a:lnTo>
                    <a:pt x="15959" y="20067"/>
                  </a:lnTo>
                  <a:lnTo>
                    <a:pt x="16891" y="19744"/>
                  </a:lnTo>
                  <a:lnTo>
                    <a:pt x="17310" y="19478"/>
                  </a:lnTo>
                  <a:lnTo>
                    <a:pt x="18166" y="18907"/>
                  </a:lnTo>
                  <a:lnTo>
                    <a:pt x="18908" y="18203"/>
                  </a:lnTo>
                  <a:lnTo>
                    <a:pt x="19554" y="17423"/>
                  </a:lnTo>
                  <a:lnTo>
                    <a:pt x="19859" y="16910"/>
                  </a:lnTo>
                  <a:lnTo>
                    <a:pt x="19859" y="16891"/>
                  </a:lnTo>
                  <a:lnTo>
                    <a:pt x="19878" y="16834"/>
                  </a:lnTo>
                  <a:lnTo>
                    <a:pt x="19878" y="15673"/>
                  </a:lnTo>
                  <a:lnTo>
                    <a:pt x="19859" y="15217"/>
                  </a:lnTo>
                  <a:lnTo>
                    <a:pt x="19859" y="12250"/>
                  </a:lnTo>
                  <a:lnTo>
                    <a:pt x="19878" y="11508"/>
                  </a:lnTo>
                  <a:lnTo>
                    <a:pt x="19897" y="11051"/>
                  </a:lnTo>
                  <a:lnTo>
                    <a:pt x="19897" y="10576"/>
                  </a:lnTo>
                  <a:lnTo>
                    <a:pt x="19802" y="9891"/>
                  </a:lnTo>
                  <a:lnTo>
                    <a:pt x="19783" y="9720"/>
                  </a:lnTo>
                  <a:lnTo>
                    <a:pt x="19688" y="9625"/>
                  </a:lnTo>
                  <a:lnTo>
                    <a:pt x="19554" y="9587"/>
                  </a:lnTo>
                  <a:lnTo>
                    <a:pt x="19383" y="9568"/>
                  </a:lnTo>
                  <a:lnTo>
                    <a:pt x="18698" y="9473"/>
                  </a:lnTo>
                  <a:lnTo>
                    <a:pt x="16435" y="9435"/>
                  </a:lnTo>
                  <a:lnTo>
                    <a:pt x="15503" y="9397"/>
                  </a:lnTo>
                  <a:lnTo>
                    <a:pt x="14818" y="9397"/>
                  </a:lnTo>
                  <a:lnTo>
                    <a:pt x="14172" y="9416"/>
                  </a:lnTo>
                  <a:lnTo>
                    <a:pt x="13239" y="9473"/>
                  </a:lnTo>
                  <a:lnTo>
                    <a:pt x="11870" y="9473"/>
                  </a:lnTo>
                  <a:lnTo>
                    <a:pt x="10957" y="9435"/>
                  </a:lnTo>
                  <a:lnTo>
                    <a:pt x="10291" y="9530"/>
                  </a:lnTo>
                  <a:lnTo>
                    <a:pt x="10101" y="9568"/>
                  </a:lnTo>
                  <a:lnTo>
                    <a:pt x="9987" y="9663"/>
                  </a:lnTo>
                  <a:lnTo>
                    <a:pt x="9892" y="9758"/>
                  </a:lnTo>
                  <a:lnTo>
                    <a:pt x="9854" y="9910"/>
                  </a:lnTo>
                  <a:lnTo>
                    <a:pt x="9759" y="10367"/>
                  </a:lnTo>
                  <a:lnTo>
                    <a:pt x="9721" y="11032"/>
                  </a:lnTo>
                  <a:lnTo>
                    <a:pt x="9759" y="11508"/>
                  </a:lnTo>
                  <a:lnTo>
                    <a:pt x="9721" y="11983"/>
                  </a:lnTo>
                  <a:lnTo>
                    <a:pt x="9778" y="12611"/>
                  </a:lnTo>
                  <a:lnTo>
                    <a:pt x="9873" y="13049"/>
                  </a:lnTo>
                  <a:lnTo>
                    <a:pt x="9987" y="13429"/>
                  </a:lnTo>
                  <a:lnTo>
                    <a:pt x="10101" y="13524"/>
                  </a:lnTo>
                  <a:lnTo>
                    <a:pt x="10272" y="13619"/>
                  </a:lnTo>
                  <a:lnTo>
                    <a:pt x="10919" y="13676"/>
                  </a:lnTo>
                  <a:lnTo>
                    <a:pt x="11337" y="13676"/>
                  </a:lnTo>
                  <a:lnTo>
                    <a:pt x="11775" y="13619"/>
                  </a:lnTo>
                  <a:lnTo>
                    <a:pt x="13030" y="13581"/>
                  </a:lnTo>
                  <a:lnTo>
                    <a:pt x="13943" y="13467"/>
                  </a:lnTo>
                  <a:lnTo>
                    <a:pt x="14723" y="13581"/>
                  </a:lnTo>
                  <a:lnTo>
                    <a:pt x="14837" y="13676"/>
                  </a:lnTo>
                  <a:lnTo>
                    <a:pt x="14951" y="13790"/>
                  </a:lnTo>
                  <a:lnTo>
                    <a:pt x="15008" y="13981"/>
                  </a:lnTo>
                  <a:lnTo>
                    <a:pt x="15046" y="14190"/>
                  </a:lnTo>
                  <a:lnTo>
                    <a:pt x="15027" y="14380"/>
                  </a:lnTo>
                  <a:lnTo>
                    <a:pt x="14989" y="14551"/>
                  </a:lnTo>
                  <a:lnTo>
                    <a:pt x="14951" y="14837"/>
                  </a:lnTo>
                  <a:lnTo>
                    <a:pt x="14913" y="15046"/>
                  </a:lnTo>
                  <a:lnTo>
                    <a:pt x="14894" y="15141"/>
                  </a:lnTo>
                  <a:lnTo>
                    <a:pt x="14799" y="15236"/>
                  </a:lnTo>
                  <a:lnTo>
                    <a:pt x="14000" y="15673"/>
                  </a:lnTo>
                  <a:lnTo>
                    <a:pt x="13563" y="15845"/>
                  </a:lnTo>
                  <a:lnTo>
                    <a:pt x="13125" y="15959"/>
                  </a:lnTo>
                  <a:lnTo>
                    <a:pt x="12669" y="16073"/>
                  </a:lnTo>
                  <a:lnTo>
                    <a:pt x="12193" y="16092"/>
                  </a:lnTo>
                  <a:lnTo>
                    <a:pt x="10729" y="16092"/>
                  </a:lnTo>
                  <a:lnTo>
                    <a:pt x="10196" y="15997"/>
                  </a:lnTo>
                  <a:lnTo>
                    <a:pt x="9626" y="15883"/>
                  </a:lnTo>
                  <a:lnTo>
                    <a:pt x="9112" y="15750"/>
                  </a:lnTo>
                  <a:lnTo>
                    <a:pt x="8617" y="15559"/>
                  </a:lnTo>
                  <a:lnTo>
                    <a:pt x="8085" y="15331"/>
                  </a:lnTo>
                  <a:lnTo>
                    <a:pt x="7609" y="15046"/>
                  </a:lnTo>
                  <a:lnTo>
                    <a:pt x="7191" y="14665"/>
                  </a:lnTo>
                  <a:lnTo>
                    <a:pt x="6829" y="14285"/>
                  </a:lnTo>
                  <a:lnTo>
                    <a:pt x="6487" y="13847"/>
                  </a:lnTo>
                  <a:lnTo>
                    <a:pt x="6202" y="13372"/>
                  </a:lnTo>
                  <a:lnTo>
                    <a:pt x="6012" y="12763"/>
                  </a:lnTo>
                  <a:lnTo>
                    <a:pt x="5878" y="12326"/>
                  </a:lnTo>
                  <a:lnTo>
                    <a:pt x="5764" y="11755"/>
                  </a:lnTo>
                  <a:lnTo>
                    <a:pt x="5707" y="11147"/>
                  </a:lnTo>
                  <a:lnTo>
                    <a:pt x="5688" y="10557"/>
                  </a:lnTo>
                  <a:lnTo>
                    <a:pt x="5707" y="9910"/>
                  </a:lnTo>
                  <a:lnTo>
                    <a:pt x="5802" y="9340"/>
                  </a:lnTo>
                  <a:lnTo>
                    <a:pt x="5916" y="8769"/>
                  </a:lnTo>
                  <a:lnTo>
                    <a:pt x="6069" y="8274"/>
                  </a:lnTo>
                  <a:lnTo>
                    <a:pt x="6240" y="7704"/>
                  </a:lnTo>
                  <a:lnTo>
                    <a:pt x="6487" y="7209"/>
                  </a:lnTo>
                  <a:lnTo>
                    <a:pt x="6829" y="6772"/>
                  </a:lnTo>
                  <a:lnTo>
                    <a:pt x="7191" y="6353"/>
                  </a:lnTo>
                  <a:lnTo>
                    <a:pt x="7571" y="5973"/>
                  </a:lnTo>
                  <a:lnTo>
                    <a:pt x="8009" y="5611"/>
                  </a:lnTo>
                  <a:lnTo>
                    <a:pt x="8522" y="5326"/>
                  </a:lnTo>
                  <a:lnTo>
                    <a:pt x="9017" y="5117"/>
                  </a:lnTo>
                  <a:lnTo>
                    <a:pt x="9587" y="4965"/>
                  </a:lnTo>
                  <a:lnTo>
                    <a:pt x="10158" y="4851"/>
                  </a:lnTo>
                  <a:lnTo>
                    <a:pt x="10729" y="4756"/>
                  </a:lnTo>
                  <a:lnTo>
                    <a:pt x="11984" y="4756"/>
                  </a:lnTo>
                  <a:lnTo>
                    <a:pt x="13430" y="5041"/>
                  </a:lnTo>
                  <a:lnTo>
                    <a:pt x="14229" y="5326"/>
                  </a:lnTo>
                  <a:lnTo>
                    <a:pt x="14343" y="5383"/>
                  </a:lnTo>
                  <a:lnTo>
                    <a:pt x="14381" y="5478"/>
                  </a:lnTo>
                  <a:lnTo>
                    <a:pt x="14438" y="5688"/>
                  </a:lnTo>
                  <a:lnTo>
                    <a:pt x="14476" y="6163"/>
                  </a:lnTo>
                  <a:lnTo>
                    <a:pt x="14476" y="6810"/>
                  </a:lnTo>
                  <a:lnTo>
                    <a:pt x="14533" y="7228"/>
                  </a:lnTo>
                  <a:lnTo>
                    <a:pt x="14666" y="7514"/>
                  </a:lnTo>
                  <a:lnTo>
                    <a:pt x="14799" y="7571"/>
                  </a:lnTo>
                  <a:lnTo>
                    <a:pt x="14951" y="7590"/>
                  </a:lnTo>
                  <a:lnTo>
                    <a:pt x="15579" y="7704"/>
                  </a:lnTo>
                  <a:lnTo>
                    <a:pt x="15959" y="7723"/>
                  </a:lnTo>
                  <a:lnTo>
                    <a:pt x="17006" y="7704"/>
                  </a:lnTo>
                  <a:lnTo>
                    <a:pt x="17576" y="7723"/>
                  </a:lnTo>
                  <a:lnTo>
                    <a:pt x="18413" y="7723"/>
                  </a:lnTo>
                  <a:lnTo>
                    <a:pt x="19003" y="7685"/>
                  </a:lnTo>
                  <a:lnTo>
                    <a:pt x="19174" y="7590"/>
                  </a:lnTo>
                  <a:lnTo>
                    <a:pt x="19288" y="7495"/>
                  </a:lnTo>
                  <a:lnTo>
                    <a:pt x="19383" y="7380"/>
                  </a:lnTo>
                  <a:lnTo>
                    <a:pt x="19478" y="7171"/>
                  </a:lnTo>
                  <a:lnTo>
                    <a:pt x="19516" y="6677"/>
                  </a:lnTo>
                  <a:lnTo>
                    <a:pt x="19497" y="6296"/>
                  </a:lnTo>
                  <a:lnTo>
                    <a:pt x="19459" y="5878"/>
                  </a:lnTo>
                  <a:lnTo>
                    <a:pt x="19402" y="5307"/>
                  </a:lnTo>
                  <a:lnTo>
                    <a:pt x="19459" y="4698"/>
                  </a:lnTo>
                  <a:lnTo>
                    <a:pt x="19478" y="4318"/>
                  </a:lnTo>
                  <a:lnTo>
                    <a:pt x="19497" y="3995"/>
                  </a:lnTo>
                  <a:lnTo>
                    <a:pt x="19497" y="3424"/>
                  </a:lnTo>
                  <a:lnTo>
                    <a:pt x="19478" y="3272"/>
                  </a:lnTo>
                  <a:lnTo>
                    <a:pt x="19459" y="3234"/>
                  </a:lnTo>
                  <a:lnTo>
                    <a:pt x="19364" y="3215"/>
                  </a:lnTo>
                  <a:lnTo>
                    <a:pt x="19307" y="3120"/>
                  </a:lnTo>
                  <a:lnTo>
                    <a:pt x="18889" y="2739"/>
                  </a:lnTo>
                  <a:lnTo>
                    <a:pt x="18052" y="2074"/>
                  </a:lnTo>
                  <a:lnTo>
                    <a:pt x="17139" y="1446"/>
                  </a:lnTo>
                  <a:lnTo>
                    <a:pt x="16663" y="1199"/>
                  </a:lnTo>
                  <a:lnTo>
                    <a:pt x="16188" y="913"/>
                  </a:lnTo>
                  <a:lnTo>
                    <a:pt x="15142" y="533"/>
                  </a:lnTo>
                  <a:lnTo>
                    <a:pt x="14076" y="305"/>
                  </a:lnTo>
                  <a:lnTo>
                    <a:pt x="13506" y="267"/>
                  </a:lnTo>
                  <a:lnTo>
                    <a:pt x="12441" y="95"/>
                  </a:lnTo>
                  <a:lnTo>
                    <a:pt x="11337" y="0"/>
                  </a:lnTo>
                  <a:close/>
                  <a:moveTo>
                    <a:pt x="20486" y="11127"/>
                  </a:moveTo>
                  <a:lnTo>
                    <a:pt x="20448" y="11660"/>
                  </a:lnTo>
                  <a:lnTo>
                    <a:pt x="20448" y="15293"/>
                  </a:lnTo>
                  <a:lnTo>
                    <a:pt x="20467" y="15750"/>
                  </a:lnTo>
                  <a:lnTo>
                    <a:pt x="20467" y="16929"/>
                  </a:lnTo>
                  <a:lnTo>
                    <a:pt x="20448" y="17100"/>
                  </a:lnTo>
                  <a:lnTo>
                    <a:pt x="20391" y="17271"/>
                  </a:lnTo>
                  <a:lnTo>
                    <a:pt x="20296" y="17423"/>
                  </a:lnTo>
                  <a:lnTo>
                    <a:pt x="20049" y="17880"/>
                  </a:lnTo>
                  <a:lnTo>
                    <a:pt x="19383" y="18736"/>
                  </a:lnTo>
                  <a:lnTo>
                    <a:pt x="18927" y="19173"/>
                  </a:lnTo>
                  <a:lnTo>
                    <a:pt x="18109" y="19801"/>
                  </a:lnTo>
                  <a:lnTo>
                    <a:pt x="17139" y="20429"/>
                  </a:lnTo>
                  <a:lnTo>
                    <a:pt x="16625" y="20638"/>
                  </a:lnTo>
                  <a:lnTo>
                    <a:pt x="15617" y="20942"/>
                  </a:lnTo>
                  <a:lnTo>
                    <a:pt x="15142" y="21056"/>
                  </a:lnTo>
                  <a:lnTo>
                    <a:pt x="14647" y="21209"/>
                  </a:lnTo>
                  <a:lnTo>
                    <a:pt x="14191" y="21361"/>
                  </a:lnTo>
                  <a:lnTo>
                    <a:pt x="13106" y="21608"/>
                  </a:lnTo>
                  <a:lnTo>
                    <a:pt x="12574" y="21665"/>
                  </a:lnTo>
                  <a:lnTo>
                    <a:pt x="11528" y="21703"/>
                  </a:lnTo>
                  <a:lnTo>
                    <a:pt x="10405" y="21703"/>
                  </a:lnTo>
                  <a:lnTo>
                    <a:pt x="9264" y="21665"/>
                  </a:lnTo>
                  <a:lnTo>
                    <a:pt x="8199" y="21513"/>
                  </a:lnTo>
                  <a:lnTo>
                    <a:pt x="7058" y="21323"/>
                  </a:lnTo>
                  <a:lnTo>
                    <a:pt x="6468" y="21189"/>
                  </a:lnTo>
                  <a:lnTo>
                    <a:pt x="5897" y="21018"/>
                  </a:lnTo>
                  <a:lnTo>
                    <a:pt x="5612" y="20904"/>
                  </a:lnTo>
                  <a:lnTo>
                    <a:pt x="5745" y="20999"/>
                  </a:lnTo>
                  <a:lnTo>
                    <a:pt x="6183" y="21285"/>
                  </a:lnTo>
                  <a:lnTo>
                    <a:pt x="7704" y="21950"/>
                  </a:lnTo>
                  <a:lnTo>
                    <a:pt x="8465" y="22141"/>
                  </a:lnTo>
                  <a:lnTo>
                    <a:pt x="9036" y="22236"/>
                  </a:lnTo>
                  <a:lnTo>
                    <a:pt x="9645" y="22274"/>
                  </a:lnTo>
                  <a:lnTo>
                    <a:pt x="10786" y="22369"/>
                  </a:lnTo>
                  <a:lnTo>
                    <a:pt x="11965" y="22369"/>
                  </a:lnTo>
                  <a:lnTo>
                    <a:pt x="13049" y="22274"/>
                  </a:lnTo>
                  <a:lnTo>
                    <a:pt x="13620" y="22236"/>
                  </a:lnTo>
                  <a:lnTo>
                    <a:pt x="14248" y="22102"/>
                  </a:lnTo>
                  <a:lnTo>
                    <a:pt x="15294" y="21798"/>
                  </a:lnTo>
                  <a:lnTo>
                    <a:pt x="15769" y="21627"/>
                  </a:lnTo>
                  <a:lnTo>
                    <a:pt x="16834" y="21342"/>
                  </a:lnTo>
                  <a:lnTo>
                    <a:pt x="17881" y="20999"/>
                  </a:lnTo>
                  <a:lnTo>
                    <a:pt x="18394" y="20714"/>
                  </a:lnTo>
                  <a:lnTo>
                    <a:pt x="18927" y="20372"/>
                  </a:lnTo>
                  <a:lnTo>
                    <a:pt x="19402" y="20029"/>
                  </a:lnTo>
                  <a:lnTo>
                    <a:pt x="19821" y="19687"/>
                  </a:lnTo>
                  <a:lnTo>
                    <a:pt x="20620" y="18755"/>
                  </a:lnTo>
                  <a:lnTo>
                    <a:pt x="20962" y="18279"/>
                  </a:lnTo>
                  <a:lnTo>
                    <a:pt x="21247" y="17861"/>
                  </a:lnTo>
                  <a:lnTo>
                    <a:pt x="21342" y="17690"/>
                  </a:lnTo>
                  <a:lnTo>
                    <a:pt x="21437" y="17366"/>
                  </a:lnTo>
                  <a:lnTo>
                    <a:pt x="21437" y="17309"/>
                  </a:lnTo>
                  <a:lnTo>
                    <a:pt x="21418" y="16834"/>
                  </a:lnTo>
                  <a:lnTo>
                    <a:pt x="21323" y="16834"/>
                  </a:lnTo>
                  <a:lnTo>
                    <a:pt x="21323" y="12459"/>
                  </a:lnTo>
                  <a:lnTo>
                    <a:pt x="21342" y="11888"/>
                  </a:lnTo>
                  <a:lnTo>
                    <a:pt x="21304" y="11527"/>
                  </a:lnTo>
                  <a:lnTo>
                    <a:pt x="21285" y="11356"/>
                  </a:lnTo>
                  <a:lnTo>
                    <a:pt x="21190" y="11242"/>
                  </a:lnTo>
                  <a:lnTo>
                    <a:pt x="21038" y="11204"/>
                  </a:lnTo>
                  <a:lnTo>
                    <a:pt x="20867" y="11185"/>
                  </a:lnTo>
                  <a:lnTo>
                    <a:pt x="20486" y="111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13080025" y="1432975"/>
              <a:ext cx="308800" cy="355600"/>
            </a:xfrm>
            <a:custGeom>
              <a:avLst/>
              <a:gdLst/>
              <a:ahLst/>
              <a:cxnLst/>
              <a:rect l="l" t="t" r="r" b="b"/>
              <a:pathLst>
                <a:path w="12352" h="14224" extrusionOk="0">
                  <a:moveTo>
                    <a:pt x="12019" y="1"/>
                  </a:moveTo>
                  <a:cubicBezTo>
                    <a:pt x="11969" y="1"/>
                    <a:pt x="11916" y="18"/>
                    <a:pt x="11870" y="61"/>
                  </a:cubicBezTo>
                  <a:cubicBezTo>
                    <a:pt x="10101" y="1735"/>
                    <a:pt x="8427" y="3485"/>
                    <a:pt x="6829" y="5292"/>
                  </a:cubicBezTo>
                  <a:cubicBezTo>
                    <a:pt x="5212" y="7099"/>
                    <a:pt x="3672" y="8925"/>
                    <a:pt x="2112" y="10789"/>
                  </a:cubicBezTo>
                  <a:cubicBezTo>
                    <a:pt x="1313" y="11759"/>
                    <a:pt x="476" y="12729"/>
                    <a:pt x="58" y="13946"/>
                  </a:cubicBezTo>
                  <a:cubicBezTo>
                    <a:pt x="1" y="14060"/>
                    <a:pt x="96" y="14193"/>
                    <a:pt x="191" y="14212"/>
                  </a:cubicBezTo>
                  <a:cubicBezTo>
                    <a:pt x="218" y="14220"/>
                    <a:pt x="243" y="14224"/>
                    <a:pt x="266" y="14224"/>
                  </a:cubicBezTo>
                  <a:cubicBezTo>
                    <a:pt x="354" y="14224"/>
                    <a:pt x="412" y="14166"/>
                    <a:pt x="457" y="14060"/>
                  </a:cubicBezTo>
                  <a:cubicBezTo>
                    <a:pt x="838" y="13052"/>
                    <a:pt x="1522" y="12158"/>
                    <a:pt x="2226" y="11340"/>
                  </a:cubicBezTo>
                  <a:cubicBezTo>
                    <a:pt x="2987" y="10427"/>
                    <a:pt x="3748" y="9495"/>
                    <a:pt x="4528" y="8601"/>
                  </a:cubicBezTo>
                  <a:cubicBezTo>
                    <a:pt x="6068" y="6775"/>
                    <a:pt x="7666" y="4968"/>
                    <a:pt x="9302" y="3218"/>
                  </a:cubicBezTo>
                  <a:cubicBezTo>
                    <a:pt x="10234" y="2248"/>
                    <a:pt x="11185" y="1297"/>
                    <a:pt x="12174" y="365"/>
                  </a:cubicBezTo>
                  <a:cubicBezTo>
                    <a:pt x="12351" y="217"/>
                    <a:pt x="12196" y="1"/>
                    <a:pt x="1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13371975" y="1414225"/>
              <a:ext cx="187875" cy="229250"/>
            </a:xfrm>
            <a:custGeom>
              <a:avLst/>
              <a:gdLst/>
              <a:ahLst/>
              <a:cxnLst/>
              <a:rect l="l" t="t" r="r" b="b"/>
              <a:pathLst>
                <a:path w="7515" h="9170" extrusionOk="0">
                  <a:moveTo>
                    <a:pt x="2435" y="0"/>
                  </a:moveTo>
                  <a:cubicBezTo>
                    <a:pt x="1755" y="0"/>
                    <a:pt x="1080" y="185"/>
                    <a:pt x="515" y="583"/>
                  </a:cubicBezTo>
                  <a:cubicBezTo>
                    <a:pt x="382" y="678"/>
                    <a:pt x="268" y="773"/>
                    <a:pt x="135" y="887"/>
                  </a:cubicBezTo>
                  <a:cubicBezTo>
                    <a:pt x="0" y="1006"/>
                    <a:pt x="158" y="1231"/>
                    <a:pt x="334" y="1231"/>
                  </a:cubicBezTo>
                  <a:cubicBezTo>
                    <a:pt x="382" y="1231"/>
                    <a:pt x="432" y="1213"/>
                    <a:pt x="477" y="1172"/>
                  </a:cubicBezTo>
                  <a:cubicBezTo>
                    <a:pt x="1022" y="665"/>
                    <a:pt x="1737" y="428"/>
                    <a:pt x="2457" y="428"/>
                  </a:cubicBezTo>
                  <a:cubicBezTo>
                    <a:pt x="2817" y="428"/>
                    <a:pt x="3178" y="487"/>
                    <a:pt x="3520" y="602"/>
                  </a:cubicBezTo>
                  <a:cubicBezTo>
                    <a:pt x="4643" y="982"/>
                    <a:pt x="5479" y="1952"/>
                    <a:pt x="6012" y="2960"/>
                  </a:cubicBezTo>
                  <a:cubicBezTo>
                    <a:pt x="6335" y="3493"/>
                    <a:pt x="6545" y="4101"/>
                    <a:pt x="6735" y="4691"/>
                  </a:cubicBezTo>
                  <a:cubicBezTo>
                    <a:pt x="6944" y="5357"/>
                    <a:pt x="7096" y="6061"/>
                    <a:pt x="7001" y="6764"/>
                  </a:cubicBezTo>
                  <a:cubicBezTo>
                    <a:pt x="6925" y="7354"/>
                    <a:pt x="6659" y="7906"/>
                    <a:pt x="6202" y="8286"/>
                  </a:cubicBezTo>
                  <a:cubicBezTo>
                    <a:pt x="5893" y="8549"/>
                    <a:pt x="5471" y="8736"/>
                    <a:pt x="5049" y="8736"/>
                  </a:cubicBezTo>
                  <a:cubicBezTo>
                    <a:pt x="4951" y="8736"/>
                    <a:pt x="4853" y="8726"/>
                    <a:pt x="4757" y="8704"/>
                  </a:cubicBezTo>
                  <a:cubicBezTo>
                    <a:pt x="4148" y="8533"/>
                    <a:pt x="3692" y="8039"/>
                    <a:pt x="3292" y="7582"/>
                  </a:cubicBezTo>
                  <a:cubicBezTo>
                    <a:pt x="2817" y="7069"/>
                    <a:pt x="2360" y="6498"/>
                    <a:pt x="1961" y="5908"/>
                  </a:cubicBezTo>
                  <a:cubicBezTo>
                    <a:pt x="1866" y="5756"/>
                    <a:pt x="1732" y="5585"/>
                    <a:pt x="1637" y="5452"/>
                  </a:cubicBezTo>
                  <a:cubicBezTo>
                    <a:pt x="1596" y="5376"/>
                    <a:pt x="1532" y="5345"/>
                    <a:pt x="1467" y="5345"/>
                  </a:cubicBezTo>
                  <a:cubicBezTo>
                    <a:pt x="1319" y="5345"/>
                    <a:pt x="1165" y="5503"/>
                    <a:pt x="1257" y="5661"/>
                  </a:cubicBezTo>
                  <a:cubicBezTo>
                    <a:pt x="1694" y="6308"/>
                    <a:pt x="2151" y="6917"/>
                    <a:pt x="2645" y="7525"/>
                  </a:cubicBezTo>
                  <a:cubicBezTo>
                    <a:pt x="3102" y="8039"/>
                    <a:pt x="3577" y="8628"/>
                    <a:pt x="4205" y="8971"/>
                  </a:cubicBezTo>
                  <a:cubicBezTo>
                    <a:pt x="4486" y="9103"/>
                    <a:pt x="4784" y="9169"/>
                    <a:pt x="5079" y="9169"/>
                  </a:cubicBezTo>
                  <a:cubicBezTo>
                    <a:pt x="5422" y="9169"/>
                    <a:pt x="5762" y="9079"/>
                    <a:pt x="6069" y="8895"/>
                  </a:cubicBezTo>
                  <a:cubicBezTo>
                    <a:pt x="6621" y="8590"/>
                    <a:pt x="7039" y="8058"/>
                    <a:pt x="7248" y="7468"/>
                  </a:cubicBezTo>
                  <a:cubicBezTo>
                    <a:pt x="7515" y="6764"/>
                    <a:pt x="7477" y="5946"/>
                    <a:pt x="7305" y="5205"/>
                  </a:cubicBezTo>
                  <a:cubicBezTo>
                    <a:pt x="7153" y="4520"/>
                    <a:pt x="6906" y="3854"/>
                    <a:pt x="6621" y="3207"/>
                  </a:cubicBezTo>
                  <a:cubicBezTo>
                    <a:pt x="6069" y="2047"/>
                    <a:pt x="5232" y="906"/>
                    <a:pt x="4053" y="354"/>
                  </a:cubicBezTo>
                  <a:cubicBezTo>
                    <a:pt x="3548" y="123"/>
                    <a:pt x="2990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13431925" y="1481975"/>
              <a:ext cx="36625" cy="31350"/>
            </a:xfrm>
            <a:custGeom>
              <a:avLst/>
              <a:gdLst/>
              <a:ahLst/>
              <a:cxnLst/>
              <a:rect l="l" t="t" r="r" b="b"/>
              <a:pathLst>
                <a:path w="1465" h="1254" extrusionOk="0">
                  <a:moveTo>
                    <a:pt x="392" y="0"/>
                  </a:moveTo>
                  <a:cubicBezTo>
                    <a:pt x="266" y="0"/>
                    <a:pt x="186" y="72"/>
                    <a:pt x="152" y="174"/>
                  </a:cubicBezTo>
                  <a:cubicBezTo>
                    <a:pt x="0" y="536"/>
                    <a:pt x="152" y="1030"/>
                    <a:pt x="514" y="1201"/>
                  </a:cubicBezTo>
                  <a:cubicBezTo>
                    <a:pt x="589" y="1237"/>
                    <a:pt x="667" y="1253"/>
                    <a:pt x="743" y="1253"/>
                  </a:cubicBezTo>
                  <a:cubicBezTo>
                    <a:pt x="1071" y="1253"/>
                    <a:pt x="1380" y="955"/>
                    <a:pt x="1427" y="631"/>
                  </a:cubicBezTo>
                  <a:cubicBezTo>
                    <a:pt x="1465" y="497"/>
                    <a:pt x="1408" y="383"/>
                    <a:pt x="1294" y="364"/>
                  </a:cubicBezTo>
                  <a:cubicBezTo>
                    <a:pt x="1278" y="361"/>
                    <a:pt x="1261" y="360"/>
                    <a:pt x="1244" y="360"/>
                  </a:cubicBezTo>
                  <a:cubicBezTo>
                    <a:pt x="1153" y="360"/>
                    <a:pt x="1043" y="402"/>
                    <a:pt x="1027" y="497"/>
                  </a:cubicBezTo>
                  <a:cubicBezTo>
                    <a:pt x="1008" y="593"/>
                    <a:pt x="989" y="688"/>
                    <a:pt x="894" y="764"/>
                  </a:cubicBezTo>
                  <a:cubicBezTo>
                    <a:pt x="837" y="783"/>
                    <a:pt x="818" y="821"/>
                    <a:pt x="761" y="821"/>
                  </a:cubicBezTo>
                  <a:cubicBezTo>
                    <a:pt x="742" y="821"/>
                    <a:pt x="723" y="821"/>
                    <a:pt x="704" y="783"/>
                  </a:cubicBezTo>
                  <a:cubicBezTo>
                    <a:pt x="533" y="688"/>
                    <a:pt x="514" y="440"/>
                    <a:pt x="571" y="269"/>
                  </a:cubicBezTo>
                  <a:cubicBezTo>
                    <a:pt x="628" y="155"/>
                    <a:pt x="533" y="22"/>
                    <a:pt x="438" y="3"/>
                  </a:cubicBezTo>
                  <a:cubicBezTo>
                    <a:pt x="422" y="1"/>
                    <a:pt x="40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13511325" y="1505700"/>
              <a:ext cx="25150" cy="26800"/>
            </a:xfrm>
            <a:custGeom>
              <a:avLst/>
              <a:gdLst/>
              <a:ahLst/>
              <a:cxnLst/>
              <a:rect l="l" t="t" r="r" b="b"/>
              <a:pathLst>
                <a:path w="1006" h="1072" extrusionOk="0">
                  <a:moveTo>
                    <a:pt x="524" y="646"/>
                  </a:moveTo>
                  <a:cubicBezTo>
                    <a:pt x="542" y="651"/>
                    <a:pt x="545" y="655"/>
                    <a:pt x="541" y="655"/>
                  </a:cubicBezTo>
                  <a:cubicBezTo>
                    <a:pt x="539" y="655"/>
                    <a:pt x="531" y="652"/>
                    <a:pt x="524" y="646"/>
                  </a:cubicBezTo>
                  <a:close/>
                  <a:moveTo>
                    <a:pt x="256" y="0"/>
                  </a:moveTo>
                  <a:cubicBezTo>
                    <a:pt x="165" y="0"/>
                    <a:pt x="55" y="45"/>
                    <a:pt x="39" y="157"/>
                  </a:cubicBezTo>
                  <a:cubicBezTo>
                    <a:pt x="20" y="290"/>
                    <a:pt x="1" y="461"/>
                    <a:pt x="39" y="595"/>
                  </a:cubicBezTo>
                  <a:cubicBezTo>
                    <a:pt x="77" y="766"/>
                    <a:pt x="172" y="937"/>
                    <a:pt x="324" y="1032"/>
                  </a:cubicBezTo>
                  <a:cubicBezTo>
                    <a:pt x="375" y="1059"/>
                    <a:pt x="426" y="1071"/>
                    <a:pt x="475" y="1071"/>
                  </a:cubicBezTo>
                  <a:cubicBezTo>
                    <a:pt x="770" y="1071"/>
                    <a:pt x="1006" y="630"/>
                    <a:pt x="990" y="385"/>
                  </a:cubicBezTo>
                  <a:cubicBezTo>
                    <a:pt x="990" y="271"/>
                    <a:pt x="895" y="176"/>
                    <a:pt x="780" y="176"/>
                  </a:cubicBezTo>
                  <a:cubicBezTo>
                    <a:pt x="647" y="176"/>
                    <a:pt x="552" y="271"/>
                    <a:pt x="552" y="385"/>
                  </a:cubicBezTo>
                  <a:cubicBezTo>
                    <a:pt x="552" y="461"/>
                    <a:pt x="533" y="538"/>
                    <a:pt x="495" y="576"/>
                  </a:cubicBezTo>
                  <a:lnTo>
                    <a:pt x="492" y="579"/>
                  </a:lnTo>
                  <a:lnTo>
                    <a:pt x="492" y="579"/>
                  </a:lnTo>
                  <a:cubicBezTo>
                    <a:pt x="483" y="571"/>
                    <a:pt x="471" y="564"/>
                    <a:pt x="457" y="557"/>
                  </a:cubicBezTo>
                  <a:cubicBezTo>
                    <a:pt x="438" y="538"/>
                    <a:pt x="438" y="480"/>
                    <a:pt x="419" y="442"/>
                  </a:cubicBezTo>
                  <a:lnTo>
                    <a:pt x="419" y="404"/>
                  </a:lnTo>
                  <a:cubicBezTo>
                    <a:pt x="419" y="366"/>
                    <a:pt x="419" y="309"/>
                    <a:pt x="438" y="271"/>
                  </a:cubicBezTo>
                  <a:cubicBezTo>
                    <a:pt x="457" y="157"/>
                    <a:pt x="419" y="24"/>
                    <a:pt x="305" y="5"/>
                  </a:cubicBezTo>
                  <a:cubicBezTo>
                    <a:pt x="290" y="2"/>
                    <a:pt x="273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13445700" y="1562300"/>
              <a:ext cx="109875" cy="50575"/>
            </a:xfrm>
            <a:custGeom>
              <a:avLst/>
              <a:gdLst/>
              <a:ahLst/>
              <a:cxnLst/>
              <a:rect l="l" t="t" r="r" b="b"/>
              <a:pathLst>
                <a:path w="4395" h="2023" extrusionOk="0">
                  <a:moveTo>
                    <a:pt x="2683" y="1"/>
                  </a:moveTo>
                  <a:cubicBezTo>
                    <a:pt x="2327" y="1"/>
                    <a:pt x="1950" y="59"/>
                    <a:pt x="1617" y="176"/>
                  </a:cubicBezTo>
                  <a:cubicBezTo>
                    <a:pt x="1237" y="290"/>
                    <a:pt x="876" y="461"/>
                    <a:pt x="590" y="708"/>
                  </a:cubicBezTo>
                  <a:cubicBezTo>
                    <a:pt x="267" y="994"/>
                    <a:pt x="77" y="1374"/>
                    <a:pt x="20" y="1811"/>
                  </a:cubicBezTo>
                  <a:cubicBezTo>
                    <a:pt x="1" y="1926"/>
                    <a:pt x="153" y="2021"/>
                    <a:pt x="248" y="2021"/>
                  </a:cubicBezTo>
                  <a:cubicBezTo>
                    <a:pt x="255" y="2022"/>
                    <a:pt x="262" y="2023"/>
                    <a:pt x="269" y="2023"/>
                  </a:cubicBezTo>
                  <a:cubicBezTo>
                    <a:pt x="351" y="2023"/>
                    <a:pt x="403" y="1917"/>
                    <a:pt x="438" y="1811"/>
                  </a:cubicBezTo>
                  <a:cubicBezTo>
                    <a:pt x="495" y="1184"/>
                    <a:pt x="1104" y="803"/>
                    <a:pt x="1637" y="651"/>
                  </a:cubicBezTo>
                  <a:cubicBezTo>
                    <a:pt x="1976" y="545"/>
                    <a:pt x="2345" y="451"/>
                    <a:pt x="2700" y="451"/>
                  </a:cubicBezTo>
                  <a:cubicBezTo>
                    <a:pt x="2983" y="451"/>
                    <a:pt x="3256" y="510"/>
                    <a:pt x="3501" y="670"/>
                  </a:cubicBezTo>
                  <a:cubicBezTo>
                    <a:pt x="3729" y="803"/>
                    <a:pt x="3919" y="1051"/>
                    <a:pt x="3976" y="1336"/>
                  </a:cubicBezTo>
                  <a:cubicBezTo>
                    <a:pt x="3991" y="1423"/>
                    <a:pt x="4083" y="1488"/>
                    <a:pt x="4169" y="1488"/>
                  </a:cubicBezTo>
                  <a:cubicBezTo>
                    <a:pt x="4195" y="1488"/>
                    <a:pt x="4220" y="1482"/>
                    <a:pt x="4242" y="1469"/>
                  </a:cubicBezTo>
                  <a:cubicBezTo>
                    <a:pt x="4356" y="1450"/>
                    <a:pt x="4395" y="1336"/>
                    <a:pt x="4376" y="1222"/>
                  </a:cubicBezTo>
                  <a:cubicBezTo>
                    <a:pt x="4261" y="480"/>
                    <a:pt x="3520" y="42"/>
                    <a:pt x="2835" y="4"/>
                  </a:cubicBezTo>
                  <a:cubicBezTo>
                    <a:pt x="2785" y="2"/>
                    <a:pt x="2734" y="1"/>
                    <a:pt x="2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13480900" y="1589975"/>
              <a:ext cx="18075" cy="20875"/>
            </a:xfrm>
            <a:custGeom>
              <a:avLst/>
              <a:gdLst/>
              <a:ahLst/>
              <a:cxnLst/>
              <a:rect l="l" t="t" r="r" b="b"/>
              <a:pathLst>
                <a:path w="723" h="835" extrusionOk="0">
                  <a:moveTo>
                    <a:pt x="286" y="0"/>
                  </a:moveTo>
                  <a:cubicBezTo>
                    <a:pt x="262" y="0"/>
                    <a:pt x="236" y="6"/>
                    <a:pt x="209" y="20"/>
                  </a:cubicBezTo>
                  <a:cubicBezTo>
                    <a:pt x="95" y="39"/>
                    <a:pt x="0" y="153"/>
                    <a:pt x="38" y="267"/>
                  </a:cubicBezTo>
                  <a:cubicBezTo>
                    <a:pt x="114" y="438"/>
                    <a:pt x="229" y="552"/>
                    <a:pt x="324" y="723"/>
                  </a:cubicBezTo>
                  <a:cubicBezTo>
                    <a:pt x="362" y="788"/>
                    <a:pt x="444" y="835"/>
                    <a:pt x="517" y="835"/>
                  </a:cubicBezTo>
                  <a:cubicBezTo>
                    <a:pt x="552" y="835"/>
                    <a:pt x="584" y="824"/>
                    <a:pt x="609" y="800"/>
                  </a:cubicBezTo>
                  <a:cubicBezTo>
                    <a:pt x="723" y="723"/>
                    <a:pt x="723" y="609"/>
                    <a:pt x="685" y="514"/>
                  </a:cubicBezTo>
                  <a:cubicBezTo>
                    <a:pt x="666" y="438"/>
                    <a:pt x="590" y="362"/>
                    <a:pt x="571" y="305"/>
                  </a:cubicBezTo>
                  <a:cubicBezTo>
                    <a:pt x="533" y="248"/>
                    <a:pt x="514" y="229"/>
                    <a:pt x="495" y="172"/>
                  </a:cubicBezTo>
                  <a:cubicBezTo>
                    <a:pt x="487" y="164"/>
                    <a:pt x="472" y="143"/>
                    <a:pt x="462" y="128"/>
                  </a:cubicBezTo>
                  <a:lnTo>
                    <a:pt x="462" y="128"/>
                  </a:lnTo>
                  <a:cubicBezTo>
                    <a:pt x="419" y="53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13521075" y="1593225"/>
              <a:ext cx="16425" cy="16925"/>
            </a:xfrm>
            <a:custGeom>
              <a:avLst/>
              <a:gdLst/>
              <a:ahLst/>
              <a:cxnLst/>
              <a:rect l="l" t="t" r="r" b="b"/>
              <a:pathLst>
                <a:path w="657" h="677" extrusionOk="0">
                  <a:moveTo>
                    <a:pt x="416" y="0"/>
                  </a:moveTo>
                  <a:cubicBezTo>
                    <a:pt x="311" y="0"/>
                    <a:pt x="226" y="49"/>
                    <a:pt x="203" y="124"/>
                  </a:cubicBezTo>
                  <a:lnTo>
                    <a:pt x="203" y="124"/>
                  </a:lnTo>
                  <a:cubicBezTo>
                    <a:pt x="198" y="137"/>
                    <a:pt x="190" y="158"/>
                    <a:pt x="181" y="175"/>
                  </a:cubicBezTo>
                  <a:cubicBezTo>
                    <a:pt x="143" y="194"/>
                    <a:pt x="124" y="232"/>
                    <a:pt x="105" y="270"/>
                  </a:cubicBezTo>
                  <a:cubicBezTo>
                    <a:pt x="48" y="327"/>
                    <a:pt x="10" y="384"/>
                    <a:pt x="10" y="479"/>
                  </a:cubicBezTo>
                  <a:cubicBezTo>
                    <a:pt x="1" y="610"/>
                    <a:pt x="97" y="677"/>
                    <a:pt x="197" y="677"/>
                  </a:cubicBezTo>
                  <a:cubicBezTo>
                    <a:pt x="275" y="677"/>
                    <a:pt x="356" y="636"/>
                    <a:pt x="391" y="555"/>
                  </a:cubicBezTo>
                  <a:lnTo>
                    <a:pt x="391" y="555"/>
                  </a:lnTo>
                  <a:cubicBezTo>
                    <a:pt x="391" y="561"/>
                    <a:pt x="390" y="568"/>
                    <a:pt x="390" y="574"/>
                  </a:cubicBezTo>
                  <a:cubicBezTo>
                    <a:pt x="428" y="460"/>
                    <a:pt x="562" y="384"/>
                    <a:pt x="600" y="270"/>
                  </a:cubicBezTo>
                  <a:cubicBezTo>
                    <a:pt x="657" y="137"/>
                    <a:pt x="562" y="23"/>
                    <a:pt x="467" y="4"/>
                  </a:cubicBezTo>
                  <a:cubicBezTo>
                    <a:pt x="449" y="1"/>
                    <a:pt x="432" y="0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3395300" y="1362200"/>
              <a:ext cx="57550" cy="69050"/>
            </a:xfrm>
            <a:custGeom>
              <a:avLst/>
              <a:gdLst/>
              <a:ahLst/>
              <a:cxnLst/>
              <a:rect l="l" t="t" r="r" b="b"/>
              <a:pathLst>
                <a:path w="2302" h="2762" extrusionOk="0">
                  <a:moveTo>
                    <a:pt x="1636" y="1"/>
                  </a:moveTo>
                  <a:cubicBezTo>
                    <a:pt x="1427" y="1"/>
                    <a:pt x="1256" y="115"/>
                    <a:pt x="1085" y="229"/>
                  </a:cubicBezTo>
                  <a:cubicBezTo>
                    <a:pt x="799" y="495"/>
                    <a:pt x="590" y="876"/>
                    <a:pt x="419" y="1199"/>
                  </a:cubicBezTo>
                  <a:cubicBezTo>
                    <a:pt x="229" y="1598"/>
                    <a:pt x="96" y="2036"/>
                    <a:pt x="20" y="2492"/>
                  </a:cubicBezTo>
                  <a:cubicBezTo>
                    <a:pt x="1" y="2607"/>
                    <a:pt x="39" y="2721"/>
                    <a:pt x="153" y="2759"/>
                  </a:cubicBezTo>
                  <a:cubicBezTo>
                    <a:pt x="165" y="2761"/>
                    <a:pt x="177" y="2762"/>
                    <a:pt x="189" y="2762"/>
                  </a:cubicBezTo>
                  <a:cubicBezTo>
                    <a:pt x="293" y="2762"/>
                    <a:pt x="402" y="2692"/>
                    <a:pt x="419" y="2607"/>
                  </a:cubicBezTo>
                  <a:cubicBezTo>
                    <a:pt x="533" y="1960"/>
                    <a:pt x="780" y="1351"/>
                    <a:pt x="1161" y="819"/>
                  </a:cubicBezTo>
                  <a:cubicBezTo>
                    <a:pt x="1237" y="704"/>
                    <a:pt x="1332" y="590"/>
                    <a:pt x="1446" y="514"/>
                  </a:cubicBezTo>
                  <a:cubicBezTo>
                    <a:pt x="1499" y="488"/>
                    <a:pt x="1569" y="444"/>
                    <a:pt x="1633" y="444"/>
                  </a:cubicBezTo>
                  <a:cubicBezTo>
                    <a:pt x="1662" y="444"/>
                    <a:pt x="1689" y="453"/>
                    <a:pt x="1712" y="476"/>
                  </a:cubicBezTo>
                  <a:cubicBezTo>
                    <a:pt x="1769" y="533"/>
                    <a:pt x="1750" y="685"/>
                    <a:pt x="1731" y="781"/>
                  </a:cubicBezTo>
                  <a:cubicBezTo>
                    <a:pt x="1674" y="952"/>
                    <a:pt x="1579" y="1085"/>
                    <a:pt x="1522" y="1237"/>
                  </a:cubicBezTo>
                  <a:cubicBezTo>
                    <a:pt x="1351" y="1560"/>
                    <a:pt x="1161" y="1903"/>
                    <a:pt x="894" y="2150"/>
                  </a:cubicBezTo>
                  <a:cubicBezTo>
                    <a:pt x="735" y="2295"/>
                    <a:pt x="874" y="2506"/>
                    <a:pt x="1033" y="2506"/>
                  </a:cubicBezTo>
                  <a:cubicBezTo>
                    <a:pt x="1083" y="2506"/>
                    <a:pt x="1134" y="2485"/>
                    <a:pt x="1180" y="2435"/>
                  </a:cubicBezTo>
                  <a:cubicBezTo>
                    <a:pt x="1465" y="2131"/>
                    <a:pt x="1693" y="1770"/>
                    <a:pt x="1884" y="1427"/>
                  </a:cubicBezTo>
                  <a:cubicBezTo>
                    <a:pt x="2074" y="1066"/>
                    <a:pt x="2302" y="666"/>
                    <a:pt x="2112" y="267"/>
                  </a:cubicBezTo>
                  <a:cubicBezTo>
                    <a:pt x="2017" y="115"/>
                    <a:pt x="1846" y="1"/>
                    <a:pt x="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3488025" y="1410050"/>
              <a:ext cx="55175" cy="49625"/>
            </a:xfrm>
            <a:custGeom>
              <a:avLst/>
              <a:gdLst/>
              <a:ahLst/>
              <a:cxnLst/>
              <a:rect l="l" t="t" r="r" b="b"/>
              <a:pathLst>
                <a:path w="2207" h="1985" extrusionOk="0">
                  <a:moveTo>
                    <a:pt x="1640" y="1"/>
                  </a:moveTo>
                  <a:cubicBezTo>
                    <a:pt x="1370" y="1"/>
                    <a:pt x="1087" y="203"/>
                    <a:pt x="876" y="369"/>
                  </a:cubicBezTo>
                  <a:cubicBezTo>
                    <a:pt x="571" y="578"/>
                    <a:pt x="305" y="845"/>
                    <a:pt x="77" y="1149"/>
                  </a:cubicBezTo>
                  <a:cubicBezTo>
                    <a:pt x="1" y="1244"/>
                    <a:pt x="39" y="1377"/>
                    <a:pt x="134" y="1434"/>
                  </a:cubicBezTo>
                  <a:cubicBezTo>
                    <a:pt x="164" y="1459"/>
                    <a:pt x="199" y="1470"/>
                    <a:pt x="234" y="1470"/>
                  </a:cubicBezTo>
                  <a:cubicBezTo>
                    <a:pt x="307" y="1470"/>
                    <a:pt x="380" y="1423"/>
                    <a:pt x="419" y="1358"/>
                  </a:cubicBezTo>
                  <a:cubicBezTo>
                    <a:pt x="609" y="1092"/>
                    <a:pt x="857" y="883"/>
                    <a:pt x="1142" y="693"/>
                  </a:cubicBezTo>
                  <a:cubicBezTo>
                    <a:pt x="1256" y="597"/>
                    <a:pt x="1408" y="502"/>
                    <a:pt x="1541" y="464"/>
                  </a:cubicBezTo>
                  <a:cubicBezTo>
                    <a:pt x="1560" y="445"/>
                    <a:pt x="1579" y="436"/>
                    <a:pt x="1598" y="436"/>
                  </a:cubicBezTo>
                  <a:cubicBezTo>
                    <a:pt x="1617" y="436"/>
                    <a:pt x="1636" y="445"/>
                    <a:pt x="1655" y="464"/>
                  </a:cubicBezTo>
                  <a:cubicBezTo>
                    <a:pt x="1712" y="483"/>
                    <a:pt x="1712" y="559"/>
                    <a:pt x="1731" y="578"/>
                  </a:cubicBezTo>
                  <a:cubicBezTo>
                    <a:pt x="1789" y="807"/>
                    <a:pt x="1598" y="1092"/>
                    <a:pt x="1408" y="1206"/>
                  </a:cubicBezTo>
                  <a:cubicBezTo>
                    <a:pt x="1161" y="1377"/>
                    <a:pt x="876" y="1472"/>
                    <a:pt x="590" y="1587"/>
                  </a:cubicBezTo>
                  <a:cubicBezTo>
                    <a:pt x="476" y="1644"/>
                    <a:pt x="457" y="1815"/>
                    <a:pt x="514" y="1872"/>
                  </a:cubicBezTo>
                  <a:cubicBezTo>
                    <a:pt x="560" y="1952"/>
                    <a:pt x="620" y="1984"/>
                    <a:pt x="681" y="1984"/>
                  </a:cubicBezTo>
                  <a:cubicBezTo>
                    <a:pt x="721" y="1984"/>
                    <a:pt x="762" y="1970"/>
                    <a:pt x="799" y="1948"/>
                  </a:cubicBezTo>
                  <a:cubicBezTo>
                    <a:pt x="1066" y="1834"/>
                    <a:pt x="1332" y="1739"/>
                    <a:pt x="1579" y="1587"/>
                  </a:cubicBezTo>
                  <a:cubicBezTo>
                    <a:pt x="1846" y="1434"/>
                    <a:pt x="2055" y="1168"/>
                    <a:pt x="2131" y="864"/>
                  </a:cubicBezTo>
                  <a:cubicBezTo>
                    <a:pt x="2207" y="578"/>
                    <a:pt x="2131" y="198"/>
                    <a:pt x="1846" y="46"/>
                  </a:cubicBezTo>
                  <a:cubicBezTo>
                    <a:pt x="1779" y="15"/>
                    <a:pt x="1710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13442375" y="1359075"/>
              <a:ext cx="35700" cy="61175"/>
            </a:xfrm>
            <a:custGeom>
              <a:avLst/>
              <a:gdLst/>
              <a:ahLst/>
              <a:cxnLst/>
              <a:rect l="l" t="t" r="r" b="b"/>
              <a:pathLst>
                <a:path w="1428" h="2447" extrusionOk="0">
                  <a:moveTo>
                    <a:pt x="954" y="1"/>
                  </a:moveTo>
                  <a:cubicBezTo>
                    <a:pt x="763" y="1"/>
                    <a:pt x="571" y="136"/>
                    <a:pt x="571" y="335"/>
                  </a:cubicBezTo>
                  <a:cubicBezTo>
                    <a:pt x="571" y="392"/>
                    <a:pt x="590" y="468"/>
                    <a:pt x="609" y="544"/>
                  </a:cubicBezTo>
                  <a:cubicBezTo>
                    <a:pt x="780" y="1210"/>
                    <a:pt x="134" y="2028"/>
                    <a:pt x="1" y="2408"/>
                  </a:cubicBezTo>
                  <a:lnTo>
                    <a:pt x="248" y="2446"/>
                  </a:lnTo>
                  <a:cubicBezTo>
                    <a:pt x="419" y="2085"/>
                    <a:pt x="590" y="1666"/>
                    <a:pt x="761" y="1305"/>
                  </a:cubicBezTo>
                  <a:cubicBezTo>
                    <a:pt x="780" y="1248"/>
                    <a:pt x="818" y="1191"/>
                    <a:pt x="876" y="1134"/>
                  </a:cubicBezTo>
                  <a:cubicBezTo>
                    <a:pt x="971" y="1039"/>
                    <a:pt x="1104" y="1039"/>
                    <a:pt x="1199" y="982"/>
                  </a:cubicBezTo>
                  <a:cubicBezTo>
                    <a:pt x="1275" y="925"/>
                    <a:pt x="1332" y="829"/>
                    <a:pt x="1351" y="734"/>
                  </a:cubicBezTo>
                  <a:cubicBezTo>
                    <a:pt x="1427" y="468"/>
                    <a:pt x="1351" y="183"/>
                    <a:pt x="1142" y="50"/>
                  </a:cubicBezTo>
                  <a:cubicBezTo>
                    <a:pt x="1084" y="16"/>
                    <a:pt x="1019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13478525" y="1380300"/>
              <a:ext cx="41850" cy="54675"/>
            </a:xfrm>
            <a:custGeom>
              <a:avLst/>
              <a:gdLst/>
              <a:ahLst/>
              <a:cxnLst/>
              <a:rect l="l" t="t" r="r" b="b"/>
              <a:pathLst>
                <a:path w="1674" h="2187" extrusionOk="0">
                  <a:moveTo>
                    <a:pt x="1386" y="1"/>
                  </a:moveTo>
                  <a:cubicBezTo>
                    <a:pt x="1294" y="1"/>
                    <a:pt x="1202" y="34"/>
                    <a:pt x="1141" y="95"/>
                  </a:cubicBezTo>
                  <a:cubicBezTo>
                    <a:pt x="989" y="228"/>
                    <a:pt x="951" y="437"/>
                    <a:pt x="875" y="627"/>
                  </a:cubicBezTo>
                  <a:cubicBezTo>
                    <a:pt x="685" y="1141"/>
                    <a:pt x="362" y="1597"/>
                    <a:pt x="0" y="2054"/>
                  </a:cubicBezTo>
                  <a:lnTo>
                    <a:pt x="324" y="2187"/>
                  </a:lnTo>
                  <a:cubicBezTo>
                    <a:pt x="533" y="1883"/>
                    <a:pt x="780" y="1578"/>
                    <a:pt x="989" y="1255"/>
                  </a:cubicBezTo>
                  <a:cubicBezTo>
                    <a:pt x="1008" y="1198"/>
                    <a:pt x="1065" y="1141"/>
                    <a:pt x="1141" y="1103"/>
                  </a:cubicBezTo>
                  <a:cubicBezTo>
                    <a:pt x="1198" y="1046"/>
                    <a:pt x="1332" y="1046"/>
                    <a:pt x="1389" y="1027"/>
                  </a:cubicBezTo>
                  <a:cubicBezTo>
                    <a:pt x="1655" y="932"/>
                    <a:pt x="1674" y="570"/>
                    <a:pt x="1674" y="304"/>
                  </a:cubicBezTo>
                  <a:cubicBezTo>
                    <a:pt x="1674" y="266"/>
                    <a:pt x="1674" y="190"/>
                    <a:pt x="1655" y="152"/>
                  </a:cubicBezTo>
                  <a:cubicBezTo>
                    <a:pt x="1603" y="48"/>
                    <a:pt x="1495" y="1"/>
                    <a:pt x="1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13086675" y="1448250"/>
              <a:ext cx="284225" cy="314850"/>
            </a:xfrm>
            <a:custGeom>
              <a:avLst/>
              <a:gdLst/>
              <a:ahLst/>
              <a:cxnLst/>
              <a:rect l="l" t="t" r="r" b="b"/>
              <a:pathLst>
                <a:path w="11369" h="12594" extrusionOk="0">
                  <a:moveTo>
                    <a:pt x="11126" y="1"/>
                  </a:moveTo>
                  <a:cubicBezTo>
                    <a:pt x="11120" y="1"/>
                    <a:pt x="11115" y="1"/>
                    <a:pt x="11109" y="1"/>
                  </a:cubicBezTo>
                  <a:cubicBezTo>
                    <a:pt x="10653" y="20"/>
                    <a:pt x="10196" y="20"/>
                    <a:pt x="9778" y="116"/>
                  </a:cubicBezTo>
                  <a:cubicBezTo>
                    <a:pt x="9587" y="173"/>
                    <a:pt x="9416" y="211"/>
                    <a:pt x="9245" y="306"/>
                  </a:cubicBezTo>
                  <a:cubicBezTo>
                    <a:pt x="9055" y="401"/>
                    <a:pt x="8846" y="515"/>
                    <a:pt x="8655" y="610"/>
                  </a:cubicBezTo>
                  <a:cubicBezTo>
                    <a:pt x="8294" y="800"/>
                    <a:pt x="7971" y="1086"/>
                    <a:pt x="7800" y="1466"/>
                  </a:cubicBezTo>
                  <a:cubicBezTo>
                    <a:pt x="7628" y="1808"/>
                    <a:pt x="7571" y="2189"/>
                    <a:pt x="7533" y="2550"/>
                  </a:cubicBezTo>
                  <a:cubicBezTo>
                    <a:pt x="7521" y="2799"/>
                    <a:pt x="7525" y="3064"/>
                    <a:pt x="7603" y="3298"/>
                  </a:cubicBezTo>
                  <a:lnTo>
                    <a:pt x="7603" y="3298"/>
                  </a:lnTo>
                  <a:cubicBezTo>
                    <a:pt x="7278" y="3339"/>
                    <a:pt x="6952" y="3389"/>
                    <a:pt x="6658" y="3501"/>
                  </a:cubicBezTo>
                  <a:cubicBezTo>
                    <a:pt x="6240" y="3634"/>
                    <a:pt x="5821" y="3825"/>
                    <a:pt x="5479" y="4072"/>
                  </a:cubicBezTo>
                  <a:cubicBezTo>
                    <a:pt x="5137" y="4300"/>
                    <a:pt x="4813" y="4643"/>
                    <a:pt x="4623" y="4985"/>
                  </a:cubicBezTo>
                  <a:cubicBezTo>
                    <a:pt x="4433" y="5327"/>
                    <a:pt x="4338" y="5708"/>
                    <a:pt x="4262" y="6069"/>
                  </a:cubicBezTo>
                  <a:cubicBezTo>
                    <a:pt x="4202" y="6397"/>
                    <a:pt x="4166" y="6759"/>
                    <a:pt x="4217" y="7093"/>
                  </a:cubicBezTo>
                  <a:lnTo>
                    <a:pt x="4217" y="7093"/>
                  </a:lnTo>
                  <a:cubicBezTo>
                    <a:pt x="3924" y="7095"/>
                    <a:pt x="3635" y="7152"/>
                    <a:pt x="3387" y="7248"/>
                  </a:cubicBezTo>
                  <a:cubicBezTo>
                    <a:pt x="3101" y="7343"/>
                    <a:pt x="2816" y="7496"/>
                    <a:pt x="2588" y="7705"/>
                  </a:cubicBezTo>
                  <a:cubicBezTo>
                    <a:pt x="2360" y="7933"/>
                    <a:pt x="2150" y="8199"/>
                    <a:pt x="1979" y="8466"/>
                  </a:cubicBezTo>
                  <a:cubicBezTo>
                    <a:pt x="1808" y="8694"/>
                    <a:pt x="1789" y="8979"/>
                    <a:pt x="1770" y="9265"/>
                  </a:cubicBezTo>
                  <a:cubicBezTo>
                    <a:pt x="1744" y="9497"/>
                    <a:pt x="1718" y="9756"/>
                    <a:pt x="1764" y="9993"/>
                  </a:cubicBezTo>
                  <a:lnTo>
                    <a:pt x="1764" y="9993"/>
                  </a:lnTo>
                  <a:cubicBezTo>
                    <a:pt x="1420" y="10020"/>
                    <a:pt x="1073" y="10117"/>
                    <a:pt x="781" y="10292"/>
                  </a:cubicBezTo>
                  <a:cubicBezTo>
                    <a:pt x="362" y="10558"/>
                    <a:pt x="96" y="10957"/>
                    <a:pt x="58" y="11433"/>
                  </a:cubicBezTo>
                  <a:cubicBezTo>
                    <a:pt x="1" y="11775"/>
                    <a:pt x="96" y="12118"/>
                    <a:pt x="210" y="12441"/>
                  </a:cubicBezTo>
                  <a:cubicBezTo>
                    <a:pt x="254" y="12528"/>
                    <a:pt x="320" y="12594"/>
                    <a:pt x="400" y="12594"/>
                  </a:cubicBezTo>
                  <a:cubicBezTo>
                    <a:pt x="424" y="12594"/>
                    <a:pt x="450" y="12588"/>
                    <a:pt x="476" y="12574"/>
                  </a:cubicBezTo>
                  <a:cubicBezTo>
                    <a:pt x="572" y="12555"/>
                    <a:pt x="667" y="12403"/>
                    <a:pt x="610" y="12308"/>
                  </a:cubicBezTo>
                  <a:cubicBezTo>
                    <a:pt x="515" y="12080"/>
                    <a:pt x="457" y="11813"/>
                    <a:pt x="476" y="11547"/>
                  </a:cubicBezTo>
                  <a:cubicBezTo>
                    <a:pt x="476" y="11357"/>
                    <a:pt x="515" y="11205"/>
                    <a:pt x="610" y="11034"/>
                  </a:cubicBezTo>
                  <a:cubicBezTo>
                    <a:pt x="781" y="10729"/>
                    <a:pt x="1123" y="10558"/>
                    <a:pt x="1447" y="10463"/>
                  </a:cubicBezTo>
                  <a:cubicBezTo>
                    <a:pt x="1504" y="10444"/>
                    <a:pt x="1542" y="10444"/>
                    <a:pt x="1599" y="10444"/>
                  </a:cubicBezTo>
                  <a:cubicBezTo>
                    <a:pt x="1618" y="10444"/>
                    <a:pt x="1637" y="10444"/>
                    <a:pt x="1675" y="10406"/>
                  </a:cubicBezTo>
                  <a:lnTo>
                    <a:pt x="1713" y="10406"/>
                  </a:lnTo>
                  <a:cubicBezTo>
                    <a:pt x="1789" y="10406"/>
                    <a:pt x="1857" y="10397"/>
                    <a:pt x="1927" y="10397"/>
                  </a:cubicBezTo>
                  <a:cubicBezTo>
                    <a:pt x="1962" y="10397"/>
                    <a:pt x="1998" y="10399"/>
                    <a:pt x="2036" y="10406"/>
                  </a:cubicBezTo>
                  <a:cubicBezTo>
                    <a:pt x="2207" y="10406"/>
                    <a:pt x="2303" y="10216"/>
                    <a:pt x="2245" y="10082"/>
                  </a:cubicBezTo>
                  <a:cubicBezTo>
                    <a:pt x="2245" y="10082"/>
                    <a:pt x="2225" y="10042"/>
                    <a:pt x="2214" y="10042"/>
                  </a:cubicBezTo>
                  <a:cubicBezTo>
                    <a:pt x="2210" y="10042"/>
                    <a:pt x="2207" y="10048"/>
                    <a:pt x="2207" y="10063"/>
                  </a:cubicBezTo>
                  <a:cubicBezTo>
                    <a:pt x="2207" y="10025"/>
                    <a:pt x="2188" y="10006"/>
                    <a:pt x="2188" y="9987"/>
                  </a:cubicBezTo>
                  <a:cubicBezTo>
                    <a:pt x="2169" y="9911"/>
                    <a:pt x="2169" y="9892"/>
                    <a:pt x="2169" y="9816"/>
                  </a:cubicBezTo>
                  <a:lnTo>
                    <a:pt x="2169" y="9360"/>
                  </a:lnTo>
                  <a:cubicBezTo>
                    <a:pt x="2169" y="9227"/>
                    <a:pt x="2188" y="9131"/>
                    <a:pt x="2207" y="9017"/>
                  </a:cubicBezTo>
                  <a:cubicBezTo>
                    <a:pt x="2207" y="8960"/>
                    <a:pt x="2245" y="8941"/>
                    <a:pt x="2245" y="8884"/>
                  </a:cubicBezTo>
                  <a:cubicBezTo>
                    <a:pt x="2245" y="8884"/>
                    <a:pt x="2259" y="8842"/>
                    <a:pt x="2251" y="8842"/>
                  </a:cubicBezTo>
                  <a:lnTo>
                    <a:pt x="2251" y="8842"/>
                  </a:lnTo>
                  <a:cubicBezTo>
                    <a:pt x="2250" y="8842"/>
                    <a:pt x="2248" y="8843"/>
                    <a:pt x="2245" y="8846"/>
                  </a:cubicBezTo>
                  <a:cubicBezTo>
                    <a:pt x="2264" y="8827"/>
                    <a:pt x="2264" y="8770"/>
                    <a:pt x="2283" y="8751"/>
                  </a:cubicBezTo>
                  <a:cubicBezTo>
                    <a:pt x="2417" y="8504"/>
                    <a:pt x="2626" y="8295"/>
                    <a:pt x="2797" y="8085"/>
                  </a:cubicBezTo>
                  <a:cubicBezTo>
                    <a:pt x="2854" y="8028"/>
                    <a:pt x="2873" y="7990"/>
                    <a:pt x="2930" y="7971"/>
                  </a:cubicBezTo>
                  <a:lnTo>
                    <a:pt x="2968" y="7914"/>
                  </a:lnTo>
                  <a:lnTo>
                    <a:pt x="2987" y="7895"/>
                  </a:lnTo>
                  <a:cubicBezTo>
                    <a:pt x="3120" y="7819"/>
                    <a:pt x="3235" y="7743"/>
                    <a:pt x="3349" y="7705"/>
                  </a:cubicBezTo>
                  <a:cubicBezTo>
                    <a:pt x="3592" y="7583"/>
                    <a:pt x="3884" y="7498"/>
                    <a:pt x="4176" y="7498"/>
                  </a:cubicBezTo>
                  <a:cubicBezTo>
                    <a:pt x="4249" y="7498"/>
                    <a:pt x="4323" y="7503"/>
                    <a:pt x="4395" y="7515"/>
                  </a:cubicBezTo>
                  <a:cubicBezTo>
                    <a:pt x="4406" y="7516"/>
                    <a:pt x="4417" y="7517"/>
                    <a:pt x="4429" y="7517"/>
                  </a:cubicBezTo>
                  <a:cubicBezTo>
                    <a:pt x="4573" y="7517"/>
                    <a:pt x="4732" y="7407"/>
                    <a:pt x="4661" y="7248"/>
                  </a:cubicBezTo>
                  <a:cubicBezTo>
                    <a:pt x="4547" y="6944"/>
                    <a:pt x="4566" y="6602"/>
                    <a:pt x="4604" y="6297"/>
                  </a:cubicBezTo>
                  <a:cubicBezTo>
                    <a:pt x="4661" y="5974"/>
                    <a:pt x="4756" y="5613"/>
                    <a:pt x="4889" y="5308"/>
                  </a:cubicBezTo>
                  <a:cubicBezTo>
                    <a:pt x="5213" y="4604"/>
                    <a:pt x="5916" y="4167"/>
                    <a:pt x="6601" y="3920"/>
                  </a:cubicBezTo>
                  <a:cubicBezTo>
                    <a:pt x="7039" y="3787"/>
                    <a:pt x="7457" y="3711"/>
                    <a:pt x="7914" y="3653"/>
                  </a:cubicBezTo>
                  <a:cubicBezTo>
                    <a:pt x="8104" y="3634"/>
                    <a:pt x="8199" y="3444"/>
                    <a:pt x="8066" y="3273"/>
                  </a:cubicBezTo>
                  <a:lnTo>
                    <a:pt x="8028" y="3254"/>
                  </a:lnTo>
                  <a:lnTo>
                    <a:pt x="8028" y="3254"/>
                  </a:lnTo>
                  <a:cubicBezTo>
                    <a:pt x="8035" y="3258"/>
                    <a:pt x="8040" y="3259"/>
                    <a:pt x="8042" y="3259"/>
                  </a:cubicBezTo>
                  <a:cubicBezTo>
                    <a:pt x="8052" y="3259"/>
                    <a:pt x="8028" y="3235"/>
                    <a:pt x="8028" y="3235"/>
                  </a:cubicBezTo>
                  <a:cubicBezTo>
                    <a:pt x="8009" y="3216"/>
                    <a:pt x="8009" y="3178"/>
                    <a:pt x="7990" y="3159"/>
                  </a:cubicBezTo>
                  <a:lnTo>
                    <a:pt x="7990" y="3159"/>
                  </a:lnTo>
                  <a:cubicBezTo>
                    <a:pt x="7992" y="3162"/>
                    <a:pt x="7994" y="3163"/>
                    <a:pt x="7995" y="3163"/>
                  </a:cubicBezTo>
                  <a:cubicBezTo>
                    <a:pt x="7999" y="3163"/>
                    <a:pt x="7971" y="3121"/>
                    <a:pt x="7971" y="3121"/>
                  </a:cubicBezTo>
                  <a:cubicBezTo>
                    <a:pt x="7971" y="3064"/>
                    <a:pt x="7933" y="3045"/>
                    <a:pt x="7933" y="2988"/>
                  </a:cubicBezTo>
                  <a:cubicBezTo>
                    <a:pt x="7914" y="2931"/>
                    <a:pt x="7914" y="2893"/>
                    <a:pt x="7914" y="2798"/>
                  </a:cubicBezTo>
                  <a:lnTo>
                    <a:pt x="7914" y="2550"/>
                  </a:lnTo>
                  <a:cubicBezTo>
                    <a:pt x="7914" y="2379"/>
                    <a:pt x="7933" y="2227"/>
                    <a:pt x="7990" y="2094"/>
                  </a:cubicBezTo>
                  <a:cubicBezTo>
                    <a:pt x="8009" y="2018"/>
                    <a:pt x="8028" y="1942"/>
                    <a:pt x="8028" y="1885"/>
                  </a:cubicBezTo>
                  <a:cubicBezTo>
                    <a:pt x="8028" y="1827"/>
                    <a:pt x="8066" y="1808"/>
                    <a:pt x="8085" y="1751"/>
                  </a:cubicBezTo>
                  <a:cubicBezTo>
                    <a:pt x="8085" y="1732"/>
                    <a:pt x="8104" y="1694"/>
                    <a:pt x="8104" y="1694"/>
                  </a:cubicBezTo>
                  <a:cubicBezTo>
                    <a:pt x="8256" y="1352"/>
                    <a:pt x="8503" y="1143"/>
                    <a:pt x="8827" y="952"/>
                  </a:cubicBezTo>
                  <a:cubicBezTo>
                    <a:pt x="8979" y="857"/>
                    <a:pt x="9169" y="762"/>
                    <a:pt x="9340" y="667"/>
                  </a:cubicBezTo>
                  <a:cubicBezTo>
                    <a:pt x="9492" y="591"/>
                    <a:pt x="9607" y="515"/>
                    <a:pt x="9778" y="477"/>
                  </a:cubicBezTo>
                  <a:cubicBezTo>
                    <a:pt x="10196" y="363"/>
                    <a:pt x="10634" y="382"/>
                    <a:pt x="11052" y="363"/>
                  </a:cubicBezTo>
                  <a:cubicBezTo>
                    <a:pt x="11072" y="366"/>
                    <a:pt x="11091" y="368"/>
                    <a:pt x="11108" y="368"/>
                  </a:cubicBezTo>
                  <a:cubicBezTo>
                    <a:pt x="11368" y="368"/>
                    <a:pt x="11360" y="1"/>
                    <a:pt x="1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13333475" y="1885325"/>
              <a:ext cx="208300" cy="132100"/>
            </a:xfrm>
            <a:custGeom>
              <a:avLst/>
              <a:gdLst/>
              <a:ahLst/>
              <a:cxnLst/>
              <a:rect l="l" t="t" r="r" b="b"/>
              <a:pathLst>
                <a:path w="8332" h="5284" extrusionOk="0">
                  <a:moveTo>
                    <a:pt x="634" y="0"/>
                  </a:moveTo>
                  <a:cubicBezTo>
                    <a:pt x="547" y="0"/>
                    <a:pt x="472" y="76"/>
                    <a:pt x="457" y="151"/>
                  </a:cubicBezTo>
                  <a:cubicBezTo>
                    <a:pt x="419" y="284"/>
                    <a:pt x="495" y="379"/>
                    <a:pt x="609" y="417"/>
                  </a:cubicBezTo>
                  <a:cubicBezTo>
                    <a:pt x="2702" y="1273"/>
                    <a:pt x="4794" y="2148"/>
                    <a:pt x="6715" y="3346"/>
                  </a:cubicBezTo>
                  <a:cubicBezTo>
                    <a:pt x="6962" y="3479"/>
                    <a:pt x="7191" y="3632"/>
                    <a:pt x="7438" y="3803"/>
                  </a:cubicBezTo>
                  <a:cubicBezTo>
                    <a:pt x="7571" y="3898"/>
                    <a:pt x="7799" y="3993"/>
                    <a:pt x="7856" y="4145"/>
                  </a:cubicBezTo>
                  <a:cubicBezTo>
                    <a:pt x="7932" y="4297"/>
                    <a:pt x="7856" y="4506"/>
                    <a:pt x="7761" y="4659"/>
                  </a:cubicBezTo>
                  <a:cubicBezTo>
                    <a:pt x="7664" y="4821"/>
                    <a:pt x="7539" y="4872"/>
                    <a:pt x="7352" y="4872"/>
                  </a:cubicBezTo>
                  <a:cubicBezTo>
                    <a:pt x="7319" y="4872"/>
                    <a:pt x="7284" y="4871"/>
                    <a:pt x="7248" y="4868"/>
                  </a:cubicBezTo>
                  <a:cubicBezTo>
                    <a:pt x="6962" y="4830"/>
                    <a:pt x="6696" y="4754"/>
                    <a:pt x="6468" y="4659"/>
                  </a:cubicBezTo>
                  <a:cubicBezTo>
                    <a:pt x="6183" y="4564"/>
                    <a:pt x="5916" y="4468"/>
                    <a:pt x="5631" y="4335"/>
                  </a:cubicBezTo>
                  <a:cubicBezTo>
                    <a:pt x="5079" y="4126"/>
                    <a:pt x="4528" y="3917"/>
                    <a:pt x="3957" y="3708"/>
                  </a:cubicBezTo>
                  <a:cubicBezTo>
                    <a:pt x="2740" y="3194"/>
                    <a:pt x="1522" y="2661"/>
                    <a:pt x="324" y="2091"/>
                  </a:cubicBezTo>
                  <a:cubicBezTo>
                    <a:pt x="288" y="2069"/>
                    <a:pt x="247" y="2059"/>
                    <a:pt x="207" y="2059"/>
                  </a:cubicBezTo>
                  <a:cubicBezTo>
                    <a:pt x="140" y="2059"/>
                    <a:pt x="75" y="2088"/>
                    <a:pt x="39" y="2148"/>
                  </a:cubicBezTo>
                  <a:cubicBezTo>
                    <a:pt x="1" y="2243"/>
                    <a:pt x="20" y="2395"/>
                    <a:pt x="115" y="2433"/>
                  </a:cubicBezTo>
                  <a:cubicBezTo>
                    <a:pt x="1256" y="2985"/>
                    <a:pt x="2397" y="3479"/>
                    <a:pt x="3558" y="3993"/>
                  </a:cubicBezTo>
                  <a:cubicBezTo>
                    <a:pt x="4128" y="4221"/>
                    <a:pt x="4737" y="4468"/>
                    <a:pt x="5327" y="4678"/>
                  </a:cubicBezTo>
                  <a:cubicBezTo>
                    <a:pt x="5631" y="4792"/>
                    <a:pt x="5916" y="4906"/>
                    <a:pt x="6221" y="5001"/>
                  </a:cubicBezTo>
                  <a:cubicBezTo>
                    <a:pt x="6506" y="5096"/>
                    <a:pt x="6772" y="5210"/>
                    <a:pt x="7077" y="5267"/>
                  </a:cubicBezTo>
                  <a:cubicBezTo>
                    <a:pt x="7154" y="5278"/>
                    <a:pt x="7232" y="5284"/>
                    <a:pt x="7308" y="5284"/>
                  </a:cubicBezTo>
                  <a:cubicBezTo>
                    <a:pt x="7514" y="5284"/>
                    <a:pt x="7714" y="5240"/>
                    <a:pt x="7894" y="5115"/>
                  </a:cubicBezTo>
                  <a:cubicBezTo>
                    <a:pt x="8085" y="4982"/>
                    <a:pt x="8256" y="4735"/>
                    <a:pt x="8294" y="4506"/>
                  </a:cubicBezTo>
                  <a:cubicBezTo>
                    <a:pt x="8332" y="4240"/>
                    <a:pt x="8313" y="4012"/>
                    <a:pt x="8161" y="3784"/>
                  </a:cubicBezTo>
                  <a:cubicBezTo>
                    <a:pt x="8009" y="3593"/>
                    <a:pt x="7780" y="3479"/>
                    <a:pt x="7590" y="3365"/>
                  </a:cubicBezTo>
                  <a:cubicBezTo>
                    <a:pt x="6582" y="2699"/>
                    <a:pt x="5517" y="2129"/>
                    <a:pt x="4452" y="1634"/>
                  </a:cubicBezTo>
                  <a:cubicBezTo>
                    <a:pt x="3234" y="1026"/>
                    <a:pt x="1979" y="531"/>
                    <a:pt x="705" y="18"/>
                  </a:cubicBezTo>
                  <a:cubicBezTo>
                    <a:pt x="681" y="6"/>
                    <a:pt x="657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13345375" y="1735725"/>
              <a:ext cx="255375" cy="95475"/>
            </a:xfrm>
            <a:custGeom>
              <a:avLst/>
              <a:gdLst/>
              <a:ahLst/>
              <a:cxnLst/>
              <a:rect l="l" t="t" r="r" b="b"/>
              <a:pathLst>
                <a:path w="10215" h="3819" extrusionOk="0">
                  <a:moveTo>
                    <a:pt x="7522" y="1"/>
                  </a:moveTo>
                  <a:cubicBezTo>
                    <a:pt x="7329" y="1"/>
                    <a:pt x="7136" y="5"/>
                    <a:pt x="6943" y="10"/>
                  </a:cubicBezTo>
                  <a:cubicBezTo>
                    <a:pt x="6258" y="29"/>
                    <a:pt x="5554" y="48"/>
                    <a:pt x="4889" y="105"/>
                  </a:cubicBezTo>
                  <a:cubicBezTo>
                    <a:pt x="3329" y="181"/>
                    <a:pt x="1788" y="295"/>
                    <a:pt x="210" y="409"/>
                  </a:cubicBezTo>
                  <a:cubicBezTo>
                    <a:pt x="95" y="409"/>
                    <a:pt x="0" y="505"/>
                    <a:pt x="0" y="619"/>
                  </a:cubicBezTo>
                  <a:cubicBezTo>
                    <a:pt x="0" y="695"/>
                    <a:pt x="95" y="809"/>
                    <a:pt x="210" y="809"/>
                  </a:cubicBezTo>
                  <a:cubicBezTo>
                    <a:pt x="1541" y="714"/>
                    <a:pt x="2872" y="619"/>
                    <a:pt x="4204" y="562"/>
                  </a:cubicBezTo>
                  <a:cubicBezTo>
                    <a:pt x="4870" y="505"/>
                    <a:pt x="5516" y="486"/>
                    <a:pt x="6182" y="467"/>
                  </a:cubicBezTo>
                  <a:cubicBezTo>
                    <a:pt x="6639" y="440"/>
                    <a:pt x="7087" y="413"/>
                    <a:pt x="7539" y="413"/>
                  </a:cubicBezTo>
                  <a:cubicBezTo>
                    <a:pt x="7726" y="413"/>
                    <a:pt x="7914" y="417"/>
                    <a:pt x="8103" y="428"/>
                  </a:cubicBezTo>
                  <a:cubicBezTo>
                    <a:pt x="8408" y="467"/>
                    <a:pt x="8731" y="486"/>
                    <a:pt x="9035" y="562"/>
                  </a:cubicBezTo>
                  <a:cubicBezTo>
                    <a:pt x="9244" y="600"/>
                    <a:pt x="9511" y="619"/>
                    <a:pt x="9644" y="790"/>
                  </a:cubicBezTo>
                  <a:cubicBezTo>
                    <a:pt x="9777" y="942"/>
                    <a:pt x="9796" y="1151"/>
                    <a:pt x="9720" y="1322"/>
                  </a:cubicBezTo>
                  <a:cubicBezTo>
                    <a:pt x="9625" y="1532"/>
                    <a:pt x="9397" y="1570"/>
                    <a:pt x="9168" y="1646"/>
                  </a:cubicBezTo>
                  <a:cubicBezTo>
                    <a:pt x="7913" y="1988"/>
                    <a:pt x="6658" y="2312"/>
                    <a:pt x="5402" y="2578"/>
                  </a:cubicBezTo>
                  <a:cubicBezTo>
                    <a:pt x="3976" y="2882"/>
                    <a:pt x="2511" y="3167"/>
                    <a:pt x="1065" y="3415"/>
                  </a:cubicBezTo>
                  <a:cubicBezTo>
                    <a:pt x="951" y="3434"/>
                    <a:pt x="875" y="3567"/>
                    <a:pt x="932" y="3662"/>
                  </a:cubicBezTo>
                  <a:cubicBezTo>
                    <a:pt x="948" y="3774"/>
                    <a:pt x="1032" y="3819"/>
                    <a:pt x="1126" y="3819"/>
                  </a:cubicBezTo>
                  <a:cubicBezTo>
                    <a:pt x="1143" y="3819"/>
                    <a:pt x="1162" y="3817"/>
                    <a:pt x="1180" y="3814"/>
                  </a:cubicBezTo>
                  <a:cubicBezTo>
                    <a:pt x="3881" y="3358"/>
                    <a:pt x="6543" y="2787"/>
                    <a:pt x="9168" y="2083"/>
                  </a:cubicBezTo>
                  <a:cubicBezTo>
                    <a:pt x="9454" y="2007"/>
                    <a:pt x="9739" y="1931"/>
                    <a:pt x="9967" y="1722"/>
                  </a:cubicBezTo>
                  <a:cubicBezTo>
                    <a:pt x="10157" y="1532"/>
                    <a:pt x="10215" y="1265"/>
                    <a:pt x="10195" y="999"/>
                  </a:cubicBezTo>
                  <a:cubicBezTo>
                    <a:pt x="10176" y="714"/>
                    <a:pt x="10024" y="486"/>
                    <a:pt x="9777" y="333"/>
                  </a:cubicBezTo>
                  <a:cubicBezTo>
                    <a:pt x="9530" y="200"/>
                    <a:pt x="9225" y="143"/>
                    <a:pt x="8940" y="105"/>
                  </a:cubicBezTo>
                  <a:cubicBezTo>
                    <a:pt x="8467" y="24"/>
                    <a:pt x="7995" y="1"/>
                    <a:pt x="7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13560300" y="1742600"/>
              <a:ext cx="39975" cy="39525"/>
            </a:xfrm>
            <a:custGeom>
              <a:avLst/>
              <a:gdLst/>
              <a:ahLst/>
              <a:cxnLst/>
              <a:rect l="l" t="t" r="r" b="b"/>
              <a:pathLst>
                <a:path w="1599" h="1581" extrusionOk="0">
                  <a:moveTo>
                    <a:pt x="69" y="0"/>
                  </a:moveTo>
                  <a:cubicBezTo>
                    <a:pt x="26" y="0"/>
                    <a:pt x="1" y="1"/>
                    <a:pt x="1" y="1"/>
                  </a:cubicBezTo>
                  <a:cubicBezTo>
                    <a:pt x="115" y="553"/>
                    <a:pt x="210" y="1028"/>
                    <a:pt x="343" y="1580"/>
                  </a:cubicBezTo>
                  <a:cubicBezTo>
                    <a:pt x="343" y="1580"/>
                    <a:pt x="1598" y="1428"/>
                    <a:pt x="1408" y="629"/>
                  </a:cubicBezTo>
                  <a:cubicBezTo>
                    <a:pt x="1245" y="42"/>
                    <a:pt x="328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13500875" y="1969925"/>
              <a:ext cx="46625" cy="41600"/>
            </a:xfrm>
            <a:custGeom>
              <a:avLst/>
              <a:gdLst/>
              <a:ahLst/>
              <a:cxnLst/>
              <a:rect l="l" t="t" r="r" b="b"/>
              <a:pathLst>
                <a:path w="1865" h="1664" extrusionOk="0">
                  <a:moveTo>
                    <a:pt x="533" y="0"/>
                  </a:moveTo>
                  <a:cubicBezTo>
                    <a:pt x="285" y="476"/>
                    <a:pt x="95" y="989"/>
                    <a:pt x="0" y="1503"/>
                  </a:cubicBezTo>
                  <a:cubicBezTo>
                    <a:pt x="0" y="1503"/>
                    <a:pt x="244" y="1664"/>
                    <a:pt x="561" y="1664"/>
                  </a:cubicBezTo>
                  <a:cubicBezTo>
                    <a:pt x="789" y="1664"/>
                    <a:pt x="1055" y="1580"/>
                    <a:pt x="1294" y="1294"/>
                  </a:cubicBezTo>
                  <a:cubicBezTo>
                    <a:pt x="1864" y="647"/>
                    <a:pt x="533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13129475" y="1760675"/>
              <a:ext cx="67075" cy="69525"/>
            </a:xfrm>
            <a:custGeom>
              <a:avLst/>
              <a:gdLst/>
              <a:ahLst/>
              <a:cxnLst/>
              <a:rect l="l" t="t" r="r" b="b"/>
              <a:pathLst>
                <a:path w="2683" h="2781" extrusionOk="0">
                  <a:moveTo>
                    <a:pt x="1373" y="401"/>
                  </a:moveTo>
                  <a:lnTo>
                    <a:pt x="1373" y="401"/>
                  </a:lnTo>
                  <a:cubicBezTo>
                    <a:pt x="1377" y="411"/>
                    <a:pt x="1421" y="442"/>
                    <a:pt x="1416" y="442"/>
                  </a:cubicBezTo>
                  <a:cubicBezTo>
                    <a:pt x="1415" y="442"/>
                    <a:pt x="1413" y="441"/>
                    <a:pt x="1408" y="439"/>
                  </a:cubicBezTo>
                  <a:lnTo>
                    <a:pt x="1408" y="439"/>
                  </a:lnTo>
                  <a:cubicBezTo>
                    <a:pt x="1427" y="458"/>
                    <a:pt x="1446" y="477"/>
                    <a:pt x="1504" y="496"/>
                  </a:cubicBezTo>
                  <a:cubicBezTo>
                    <a:pt x="1637" y="648"/>
                    <a:pt x="1808" y="724"/>
                    <a:pt x="1998" y="781"/>
                  </a:cubicBezTo>
                  <a:cubicBezTo>
                    <a:pt x="2074" y="819"/>
                    <a:pt x="2169" y="838"/>
                    <a:pt x="2188" y="876"/>
                  </a:cubicBezTo>
                  <a:cubicBezTo>
                    <a:pt x="2245" y="971"/>
                    <a:pt x="2264" y="1104"/>
                    <a:pt x="2264" y="1199"/>
                  </a:cubicBezTo>
                  <a:cubicBezTo>
                    <a:pt x="2302" y="1390"/>
                    <a:pt x="2302" y="1618"/>
                    <a:pt x="2264" y="1808"/>
                  </a:cubicBezTo>
                  <a:cubicBezTo>
                    <a:pt x="2207" y="1998"/>
                    <a:pt x="2150" y="2150"/>
                    <a:pt x="1979" y="2246"/>
                  </a:cubicBezTo>
                  <a:cubicBezTo>
                    <a:pt x="1879" y="2296"/>
                    <a:pt x="1773" y="2319"/>
                    <a:pt x="1668" y="2319"/>
                  </a:cubicBezTo>
                  <a:cubicBezTo>
                    <a:pt x="1573" y="2319"/>
                    <a:pt x="1479" y="2300"/>
                    <a:pt x="1389" y="2265"/>
                  </a:cubicBezTo>
                  <a:cubicBezTo>
                    <a:pt x="1161" y="2188"/>
                    <a:pt x="1009" y="2017"/>
                    <a:pt x="857" y="1865"/>
                  </a:cubicBezTo>
                  <a:cubicBezTo>
                    <a:pt x="781" y="1770"/>
                    <a:pt x="724" y="1675"/>
                    <a:pt x="667" y="1580"/>
                  </a:cubicBezTo>
                  <a:cubicBezTo>
                    <a:pt x="591" y="1485"/>
                    <a:pt x="533" y="1371"/>
                    <a:pt x="533" y="1237"/>
                  </a:cubicBezTo>
                  <a:cubicBezTo>
                    <a:pt x="458" y="769"/>
                    <a:pt x="901" y="577"/>
                    <a:pt x="1241" y="426"/>
                  </a:cubicBezTo>
                  <a:lnTo>
                    <a:pt x="1241" y="426"/>
                  </a:lnTo>
                  <a:cubicBezTo>
                    <a:pt x="1274" y="412"/>
                    <a:pt x="1303" y="401"/>
                    <a:pt x="1313" y="401"/>
                  </a:cubicBezTo>
                  <a:close/>
                  <a:moveTo>
                    <a:pt x="1328" y="0"/>
                  </a:moveTo>
                  <a:cubicBezTo>
                    <a:pt x="1236" y="0"/>
                    <a:pt x="1145" y="21"/>
                    <a:pt x="1047" y="58"/>
                  </a:cubicBezTo>
                  <a:cubicBezTo>
                    <a:pt x="1044" y="59"/>
                    <a:pt x="1041" y="60"/>
                    <a:pt x="1038" y="61"/>
                  </a:cubicBezTo>
                  <a:lnTo>
                    <a:pt x="1038" y="61"/>
                  </a:lnTo>
                  <a:cubicBezTo>
                    <a:pt x="1016" y="65"/>
                    <a:pt x="994" y="71"/>
                    <a:pt x="971" y="77"/>
                  </a:cubicBezTo>
                  <a:cubicBezTo>
                    <a:pt x="762" y="172"/>
                    <a:pt x="533" y="286"/>
                    <a:pt x="343" y="458"/>
                  </a:cubicBezTo>
                  <a:cubicBezTo>
                    <a:pt x="153" y="648"/>
                    <a:pt x="58" y="895"/>
                    <a:pt x="20" y="1142"/>
                  </a:cubicBezTo>
                  <a:cubicBezTo>
                    <a:pt x="1" y="1485"/>
                    <a:pt x="191" y="1770"/>
                    <a:pt x="362" y="2036"/>
                  </a:cubicBezTo>
                  <a:cubicBezTo>
                    <a:pt x="533" y="2265"/>
                    <a:pt x="762" y="2512"/>
                    <a:pt x="1028" y="2645"/>
                  </a:cubicBezTo>
                  <a:cubicBezTo>
                    <a:pt x="1213" y="2734"/>
                    <a:pt x="1416" y="2781"/>
                    <a:pt x="1613" y="2781"/>
                  </a:cubicBezTo>
                  <a:cubicBezTo>
                    <a:pt x="2003" y="2781"/>
                    <a:pt x="2373" y="2599"/>
                    <a:pt x="2550" y="2208"/>
                  </a:cubicBezTo>
                  <a:cubicBezTo>
                    <a:pt x="2664" y="1960"/>
                    <a:pt x="2683" y="1675"/>
                    <a:pt x="2664" y="1409"/>
                  </a:cubicBezTo>
                  <a:cubicBezTo>
                    <a:pt x="2645" y="1142"/>
                    <a:pt x="2626" y="762"/>
                    <a:pt x="2397" y="572"/>
                  </a:cubicBezTo>
                  <a:cubicBezTo>
                    <a:pt x="2283" y="458"/>
                    <a:pt x="2112" y="439"/>
                    <a:pt x="1979" y="382"/>
                  </a:cubicBezTo>
                  <a:cubicBezTo>
                    <a:pt x="1903" y="362"/>
                    <a:pt x="1884" y="362"/>
                    <a:pt x="1827" y="305"/>
                  </a:cubicBezTo>
                  <a:lnTo>
                    <a:pt x="1808" y="286"/>
                  </a:lnTo>
                  <a:lnTo>
                    <a:pt x="1770" y="248"/>
                  </a:lnTo>
                  <a:cubicBezTo>
                    <a:pt x="1675" y="153"/>
                    <a:pt x="1599" y="77"/>
                    <a:pt x="1484" y="20"/>
                  </a:cubicBezTo>
                  <a:cubicBezTo>
                    <a:pt x="1431" y="7"/>
                    <a:pt x="1379" y="0"/>
                    <a:pt x="1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13205100" y="1633800"/>
              <a:ext cx="47575" cy="58025"/>
            </a:xfrm>
            <a:custGeom>
              <a:avLst/>
              <a:gdLst/>
              <a:ahLst/>
              <a:cxnLst/>
              <a:rect l="l" t="t" r="r" b="b"/>
              <a:pathLst>
                <a:path w="1903" h="2321" extrusionOk="0">
                  <a:moveTo>
                    <a:pt x="1065" y="454"/>
                  </a:moveTo>
                  <a:cubicBezTo>
                    <a:pt x="1103" y="454"/>
                    <a:pt x="1141" y="454"/>
                    <a:pt x="1160" y="473"/>
                  </a:cubicBezTo>
                  <a:lnTo>
                    <a:pt x="1256" y="568"/>
                  </a:lnTo>
                  <a:cubicBezTo>
                    <a:pt x="1275" y="587"/>
                    <a:pt x="1332" y="663"/>
                    <a:pt x="1351" y="701"/>
                  </a:cubicBezTo>
                  <a:cubicBezTo>
                    <a:pt x="1370" y="758"/>
                    <a:pt x="1408" y="777"/>
                    <a:pt x="1408" y="853"/>
                  </a:cubicBezTo>
                  <a:cubicBezTo>
                    <a:pt x="1408" y="873"/>
                    <a:pt x="1427" y="892"/>
                    <a:pt x="1427" y="949"/>
                  </a:cubicBezTo>
                  <a:lnTo>
                    <a:pt x="1427" y="1025"/>
                  </a:lnTo>
                  <a:lnTo>
                    <a:pt x="1427" y="1082"/>
                  </a:lnTo>
                  <a:cubicBezTo>
                    <a:pt x="1427" y="1076"/>
                    <a:pt x="1426" y="1073"/>
                    <a:pt x="1425" y="1073"/>
                  </a:cubicBezTo>
                  <a:cubicBezTo>
                    <a:pt x="1421" y="1073"/>
                    <a:pt x="1408" y="1142"/>
                    <a:pt x="1408" y="1158"/>
                  </a:cubicBezTo>
                  <a:cubicBezTo>
                    <a:pt x="1370" y="1234"/>
                    <a:pt x="1351" y="1310"/>
                    <a:pt x="1313" y="1367"/>
                  </a:cubicBezTo>
                  <a:cubicBezTo>
                    <a:pt x="1218" y="1538"/>
                    <a:pt x="1065" y="1652"/>
                    <a:pt x="932" y="1786"/>
                  </a:cubicBezTo>
                  <a:lnTo>
                    <a:pt x="837" y="1881"/>
                  </a:lnTo>
                  <a:cubicBezTo>
                    <a:pt x="824" y="1881"/>
                    <a:pt x="803" y="1893"/>
                    <a:pt x="786" y="1906"/>
                  </a:cubicBezTo>
                  <a:lnTo>
                    <a:pt x="786" y="1906"/>
                  </a:lnTo>
                  <a:lnTo>
                    <a:pt x="780" y="1900"/>
                  </a:lnTo>
                  <a:lnTo>
                    <a:pt x="742" y="1843"/>
                  </a:lnTo>
                  <a:lnTo>
                    <a:pt x="666" y="1786"/>
                  </a:lnTo>
                  <a:cubicBezTo>
                    <a:pt x="609" y="1709"/>
                    <a:pt x="514" y="1595"/>
                    <a:pt x="476" y="1462"/>
                  </a:cubicBezTo>
                  <a:cubicBezTo>
                    <a:pt x="419" y="1405"/>
                    <a:pt x="381" y="1253"/>
                    <a:pt x="381" y="1177"/>
                  </a:cubicBezTo>
                  <a:cubicBezTo>
                    <a:pt x="381" y="1044"/>
                    <a:pt x="381" y="968"/>
                    <a:pt x="476" y="853"/>
                  </a:cubicBezTo>
                  <a:cubicBezTo>
                    <a:pt x="569" y="685"/>
                    <a:pt x="736" y="590"/>
                    <a:pt x="886" y="497"/>
                  </a:cubicBezTo>
                  <a:lnTo>
                    <a:pt x="886" y="497"/>
                  </a:lnTo>
                  <a:cubicBezTo>
                    <a:pt x="907" y="493"/>
                    <a:pt x="929" y="485"/>
                    <a:pt x="951" y="473"/>
                  </a:cubicBezTo>
                  <a:cubicBezTo>
                    <a:pt x="970" y="454"/>
                    <a:pt x="970" y="454"/>
                    <a:pt x="1027" y="454"/>
                  </a:cubicBezTo>
                  <a:close/>
                  <a:moveTo>
                    <a:pt x="1061" y="1"/>
                  </a:moveTo>
                  <a:cubicBezTo>
                    <a:pt x="968" y="1"/>
                    <a:pt x="872" y="24"/>
                    <a:pt x="776" y="74"/>
                  </a:cubicBezTo>
                  <a:lnTo>
                    <a:pt x="776" y="74"/>
                  </a:lnTo>
                  <a:cubicBezTo>
                    <a:pt x="765" y="79"/>
                    <a:pt x="753" y="85"/>
                    <a:pt x="742" y="93"/>
                  </a:cubicBezTo>
                  <a:cubicBezTo>
                    <a:pt x="742" y="93"/>
                    <a:pt x="742" y="93"/>
                    <a:pt x="742" y="93"/>
                  </a:cubicBezTo>
                  <a:lnTo>
                    <a:pt x="742" y="93"/>
                  </a:lnTo>
                  <a:cubicBezTo>
                    <a:pt x="740" y="94"/>
                    <a:pt x="739" y="94"/>
                    <a:pt x="737" y="95"/>
                  </a:cubicBezTo>
                  <a:lnTo>
                    <a:pt x="737" y="95"/>
                  </a:lnTo>
                  <a:cubicBezTo>
                    <a:pt x="359" y="305"/>
                    <a:pt x="0" y="646"/>
                    <a:pt x="0" y="1120"/>
                  </a:cubicBezTo>
                  <a:cubicBezTo>
                    <a:pt x="0" y="1462"/>
                    <a:pt x="190" y="1805"/>
                    <a:pt x="419" y="2071"/>
                  </a:cubicBezTo>
                  <a:cubicBezTo>
                    <a:pt x="495" y="2128"/>
                    <a:pt x="552" y="2223"/>
                    <a:pt x="647" y="2280"/>
                  </a:cubicBezTo>
                  <a:cubicBezTo>
                    <a:pt x="696" y="2308"/>
                    <a:pt x="750" y="2321"/>
                    <a:pt x="804" y="2321"/>
                  </a:cubicBezTo>
                  <a:cubicBezTo>
                    <a:pt x="898" y="2321"/>
                    <a:pt x="993" y="2283"/>
                    <a:pt x="1065" y="2223"/>
                  </a:cubicBezTo>
                  <a:cubicBezTo>
                    <a:pt x="1275" y="2090"/>
                    <a:pt x="1465" y="1900"/>
                    <a:pt x="1636" y="1690"/>
                  </a:cubicBezTo>
                  <a:cubicBezTo>
                    <a:pt x="1788" y="1500"/>
                    <a:pt x="1883" y="1272"/>
                    <a:pt x="1902" y="1063"/>
                  </a:cubicBezTo>
                  <a:cubicBezTo>
                    <a:pt x="1902" y="873"/>
                    <a:pt x="1845" y="701"/>
                    <a:pt x="1788" y="549"/>
                  </a:cubicBezTo>
                  <a:cubicBezTo>
                    <a:pt x="1633" y="238"/>
                    <a:pt x="1362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13307325" y="1531950"/>
              <a:ext cx="50425" cy="65000"/>
            </a:xfrm>
            <a:custGeom>
              <a:avLst/>
              <a:gdLst/>
              <a:ahLst/>
              <a:cxnLst/>
              <a:rect l="l" t="t" r="r" b="b"/>
              <a:pathLst>
                <a:path w="2017" h="2600" extrusionOk="0">
                  <a:moveTo>
                    <a:pt x="918" y="427"/>
                  </a:moveTo>
                  <a:cubicBezTo>
                    <a:pt x="912" y="432"/>
                    <a:pt x="908" y="439"/>
                    <a:pt x="933" y="439"/>
                  </a:cubicBezTo>
                  <a:lnTo>
                    <a:pt x="971" y="439"/>
                  </a:lnTo>
                  <a:cubicBezTo>
                    <a:pt x="990" y="439"/>
                    <a:pt x="1066" y="458"/>
                    <a:pt x="1047" y="458"/>
                  </a:cubicBezTo>
                  <a:cubicBezTo>
                    <a:pt x="1161" y="496"/>
                    <a:pt x="1237" y="591"/>
                    <a:pt x="1294" y="686"/>
                  </a:cubicBezTo>
                  <a:cubicBezTo>
                    <a:pt x="1446" y="933"/>
                    <a:pt x="1541" y="1218"/>
                    <a:pt x="1522" y="1504"/>
                  </a:cubicBezTo>
                  <a:cubicBezTo>
                    <a:pt x="1522" y="1599"/>
                    <a:pt x="1503" y="1713"/>
                    <a:pt x="1465" y="1808"/>
                  </a:cubicBezTo>
                  <a:cubicBezTo>
                    <a:pt x="1446" y="1922"/>
                    <a:pt x="1427" y="2055"/>
                    <a:pt x="1370" y="2150"/>
                  </a:cubicBezTo>
                  <a:lnTo>
                    <a:pt x="1361" y="2169"/>
                  </a:lnTo>
                  <a:lnTo>
                    <a:pt x="1237" y="2169"/>
                  </a:lnTo>
                  <a:cubicBezTo>
                    <a:pt x="1085" y="2150"/>
                    <a:pt x="952" y="2150"/>
                    <a:pt x="800" y="2112"/>
                  </a:cubicBezTo>
                  <a:cubicBezTo>
                    <a:pt x="704" y="2112"/>
                    <a:pt x="590" y="2112"/>
                    <a:pt x="514" y="2074"/>
                  </a:cubicBezTo>
                  <a:cubicBezTo>
                    <a:pt x="457" y="2055"/>
                    <a:pt x="476" y="1979"/>
                    <a:pt x="476" y="1903"/>
                  </a:cubicBezTo>
                  <a:cubicBezTo>
                    <a:pt x="495" y="1732"/>
                    <a:pt x="552" y="1542"/>
                    <a:pt x="571" y="1390"/>
                  </a:cubicBezTo>
                  <a:cubicBezTo>
                    <a:pt x="590" y="1199"/>
                    <a:pt x="647" y="971"/>
                    <a:pt x="685" y="781"/>
                  </a:cubicBezTo>
                  <a:cubicBezTo>
                    <a:pt x="685" y="743"/>
                    <a:pt x="704" y="686"/>
                    <a:pt x="742" y="648"/>
                  </a:cubicBezTo>
                  <a:cubicBezTo>
                    <a:pt x="742" y="629"/>
                    <a:pt x="761" y="591"/>
                    <a:pt x="761" y="591"/>
                  </a:cubicBezTo>
                  <a:cubicBezTo>
                    <a:pt x="766" y="582"/>
                    <a:pt x="768" y="580"/>
                    <a:pt x="769" y="580"/>
                  </a:cubicBezTo>
                  <a:cubicBezTo>
                    <a:pt x="772" y="580"/>
                    <a:pt x="770" y="594"/>
                    <a:pt x="772" y="594"/>
                  </a:cubicBezTo>
                  <a:cubicBezTo>
                    <a:pt x="773" y="594"/>
                    <a:pt x="775" y="589"/>
                    <a:pt x="781" y="572"/>
                  </a:cubicBezTo>
                  <a:cubicBezTo>
                    <a:pt x="800" y="553"/>
                    <a:pt x="800" y="534"/>
                    <a:pt x="819" y="496"/>
                  </a:cubicBezTo>
                  <a:cubicBezTo>
                    <a:pt x="844" y="479"/>
                    <a:pt x="863" y="460"/>
                    <a:pt x="877" y="439"/>
                  </a:cubicBezTo>
                  <a:lnTo>
                    <a:pt x="895" y="439"/>
                  </a:lnTo>
                  <a:cubicBezTo>
                    <a:pt x="906" y="433"/>
                    <a:pt x="913" y="429"/>
                    <a:pt x="918" y="427"/>
                  </a:cubicBezTo>
                  <a:close/>
                  <a:moveTo>
                    <a:pt x="946" y="1"/>
                  </a:moveTo>
                  <a:cubicBezTo>
                    <a:pt x="815" y="1"/>
                    <a:pt x="685" y="34"/>
                    <a:pt x="571" y="96"/>
                  </a:cubicBezTo>
                  <a:cubicBezTo>
                    <a:pt x="400" y="191"/>
                    <a:pt x="324" y="382"/>
                    <a:pt x="248" y="553"/>
                  </a:cubicBezTo>
                  <a:cubicBezTo>
                    <a:pt x="191" y="762"/>
                    <a:pt x="153" y="1009"/>
                    <a:pt x="115" y="1218"/>
                  </a:cubicBezTo>
                  <a:cubicBezTo>
                    <a:pt x="77" y="1447"/>
                    <a:pt x="1" y="1694"/>
                    <a:pt x="1" y="1922"/>
                  </a:cubicBezTo>
                  <a:cubicBezTo>
                    <a:pt x="1" y="2246"/>
                    <a:pt x="210" y="2455"/>
                    <a:pt x="495" y="2493"/>
                  </a:cubicBezTo>
                  <a:cubicBezTo>
                    <a:pt x="666" y="2531"/>
                    <a:pt x="819" y="2550"/>
                    <a:pt x="1009" y="2569"/>
                  </a:cubicBezTo>
                  <a:cubicBezTo>
                    <a:pt x="1101" y="2580"/>
                    <a:pt x="1201" y="2599"/>
                    <a:pt x="1299" y="2599"/>
                  </a:cubicBezTo>
                  <a:cubicBezTo>
                    <a:pt x="1362" y="2599"/>
                    <a:pt x="1425" y="2591"/>
                    <a:pt x="1484" y="2569"/>
                  </a:cubicBezTo>
                  <a:cubicBezTo>
                    <a:pt x="1636" y="2531"/>
                    <a:pt x="1732" y="2379"/>
                    <a:pt x="1770" y="2265"/>
                  </a:cubicBezTo>
                  <a:cubicBezTo>
                    <a:pt x="1827" y="2112"/>
                    <a:pt x="1865" y="1960"/>
                    <a:pt x="1922" y="1808"/>
                  </a:cubicBezTo>
                  <a:cubicBezTo>
                    <a:pt x="2017" y="1390"/>
                    <a:pt x="1941" y="933"/>
                    <a:pt x="1732" y="553"/>
                  </a:cubicBezTo>
                  <a:cubicBezTo>
                    <a:pt x="1636" y="363"/>
                    <a:pt x="1465" y="172"/>
                    <a:pt x="1275" y="77"/>
                  </a:cubicBezTo>
                  <a:cubicBezTo>
                    <a:pt x="1170" y="25"/>
                    <a:pt x="1058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13162775" y="1853200"/>
              <a:ext cx="52800" cy="70200"/>
            </a:xfrm>
            <a:custGeom>
              <a:avLst/>
              <a:gdLst/>
              <a:ahLst/>
              <a:cxnLst/>
              <a:rect l="l" t="t" r="r" b="b"/>
              <a:pathLst>
                <a:path w="2112" h="2808" extrusionOk="0">
                  <a:moveTo>
                    <a:pt x="951" y="390"/>
                  </a:moveTo>
                  <a:cubicBezTo>
                    <a:pt x="1046" y="390"/>
                    <a:pt x="1123" y="390"/>
                    <a:pt x="1218" y="428"/>
                  </a:cubicBezTo>
                  <a:cubicBezTo>
                    <a:pt x="1332" y="447"/>
                    <a:pt x="1484" y="466"/>
                    <a:pt x="1598" y="542"/>
                  </a:cubicBezTo>
                  <a:cubicBezTo>
                    <a:pt x="1731" y="637"/>
                    <a:pt x="1712" y="827"/>
                    <a:pt x="1712" y="998"/>
                  </a:cubicBezTo>
                  <a:cubicBezTo>
                    <a:pt x="1693" y="1398"/>
                    <a:pt x="1598" y="1816"/>
                    <a:pt x="1427" y="2197"/>
                  </a:cubicBezTo>
                  <a:lnTo>
                    <a:pt x="1351" y="2349"/>
                  </a:lnTo>
                  <a:cubicBezTo>
                    <a:pt x="1338" y="2361"/>
                    <a:pt x="1319" y="2366"/>
                    <a:pt x="1297" y="2366"/>
                  </a:cubicBezTo>
                  <a:cubicBezTo>
                    <a:pt x="1251" y="2366"/>
                    <a:pt x="1192" y="2349"/>
                    <a:pt x="1142" y="2349"/>
                  </a:cubicBezTo>
                  <a:cubicBezTo>
                    <a:pt x="1027" y="2330"/>
                    <a:pt x="932" y="2292"/>
                    <a:pt x="799" y="2273"/>
                  </a:cubicBezTo>
                  <a:cubicBezTo>
                    <a:pt x="761" y="2254"/>
                    <a:pt x="685" y="2254"/>
                    <a:pt x="647" y="2235"/>
                  </a:cubicBezTo>
                  <a:cubicBezTo>
                    <a:pt x="628" y="2235"/>
                    <a:pt x="552" y="2235"/>
                    <a:pt x="533" y="2197"/>
                  </a:cubicBezTo>
                  <a:cubicBezTo>
                    <a:pt x="476" y="2158"/>
                    <a:pt x="476" y="2063"/>
                    <a:pt x="476" y="1987"/>
                  </a:cubicBezTo>
                  <a:lnTo>
                    <a:pt x="476" y="1778"/>
                  </a:lnTo>
                  <a:cubicBezTo>
                    <a:pt x="495" y="1591"/>
                    <a:pt x="568" y="1386"/>
                    <a:pt x="643" y="1199"/>
                  </a:cubicBezTo>
                  <a:lnTo>
                    <a:pt x="643" y="1199"/>
                  </a:lnTo>
                  <a:cubicBezTo>
                    <a:pt x="652" y="1184"/>
                    <a:pt x="660" y="1168"/>
                    <a:pt x="666" y="1150"/>
                  </a:cubicBezTo>
                  <a:lnTo>
                    <a:pt x="875" y="523"/>
                  </a:lnTo>
                  <a:cubicBezTo>
                    <a:pt x="875" y="485"/>
                    <a:pt x="913" y="428"/>
                    <a:pt x="932" y="390"/>
                  </a:cubicBezTo>
                  <a:lnTo>
                    <a:pt x="932" y="390"/>
                  </a:lnTo>
                  <a:cubicBezTo>
                    <a:pt x="926" y="402"/>
                    <a:pt x="924" y="406"/>
                    <a:pt x="925" y="406"/>
                  </a:cubicBezTo>
                  <a:cubicBezTo>
                    <a:pt x="926" y="406"/>
                    <a:pt x="939" y="390"/>
                    <a:pt x="951" y="390"/>
                  </a:cubicBezTo>
                  <a:close/>
                  <a:moveTo>
                    <a:pt x="999" y="1"/>
                  </a:moveTo>
                  <a:cubicBezTo>
                    <a:pt x="838" y="1"/>
                    <a:pt x="678" y="36"/>
                    <a:pt x="571" y="142"/>
                  </a:cubicBezTo>
                  <a:cubicBezTo>
                    <a:pt x="476" y="256"/>
                    <a:pt x="419" y="447"/>
                    <a:pt x="381" y="580"/>
                  </a:cubicBezTo>
                  <a:cubicBezTo>
                    <a:pt x="343" y="731"/>
                    <a:pt x="287" y="863"/>
                    <a:pt x="249" y="1032"/>
                  </a:cubicBezTo>
                  <a:lnTo>
                    <a:pt x="249" y="1032"/>
                  </a:lnTo>
                  <a:cubicBezTo>
                    <a:pt x="248" y="1033"/>
                    <a:pt x="248" y="1035"/>
                    <a:pt x="248" y="1036"/>
                  </a:cubicBezTo>
                  <a:cubicBezTo>
                    <a:pt x="172" y="1246"/>
                    <a:pt x="95" y="1493"/>
                    <a:pt x="57" y="1721"/>
                  </a:cubicBezTo>
                  <a:cubicBezTo>
                    <a:pt x="19" y="1949"/>
                    <a:pt x="0" y="2235"/>
                    <a:pt x="152" y="2425"/>
                  </a:cubicBezTo>
                  <a:cubicBezTo>
                    <a:pt x="210" y="2539"/>
                    <a:pt x="343" y="2577"/>
                    <a:pt x="476" y="2634"/>
                  </a:cubicBezTo>
                  <a:cubicBezTo>
                    <a:pt x="628" y="2672"/>
                    <a:pt x="780" y="2710"/>
                    <a:pt x="932" y="2748"/>
                  </a:cubicBezTo>
                  <a:cubicBezTo>
                    <a:pt x="1048" y="2781"/>
                    <a:pt x="1167" y="2807"/>
                    <a:pt x="1281" y="2807"/>
                  </a:cubicBezTo>
                  <a:cubicBezTo>
                    <a:pt x="1428" y="2807"/>
                    <a:pt x="1567" y="2763"/>
                    <a:pt x="1674" y="2634"/>
                  </a:cubicBezTo>
                  <a:cubicBezTo>
                    <a:pt x="1826" y="2444"/>
                    <a:pt x="1902" y="2158"/>
                    <a:pt x="1959" y="1911"/>
                  </a:cubicBezTo>
                  <a:cubicBezTo>
                    <a:pt x="2017" y="1664"/>
                    <a:pt x="2074" y="1379"/>
                    <a:pt x="2093" y="1093"/>
                  </a:cubicBezTo>
                  <a:cubicBezTo>
                    <a:pt x="2112" y="827"/>
                    <a:pt x="2112" y="542"/>
                    <a:pt x="1921" y="333"/>
                  </a:cubicBezTo>
                  <a:cubicBezTo>
                    <a:pt x="1788" y="161"/>
                    <a:pt x="1579" y="85"/>
                    <a:pt x="1351" y="47"/>
                  </a:cubicBezTo>
                  <a:cubicBezTo>
                    <a:pt x="1251" y="22"/>
                    <a:pt x="1125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481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for Kids Infographics</a:t>
            </a:r>
            <a:endParaRPr/>
          </a:p>
        </p:txBody>
      </p:sp>
      <p:grpSp>
        <p:nvGrpSpPr>
          <p:cNvPr id="351" name="Google Shape;351;p23"/>
          <p:cNvGrpSpPr/>
          <p:nvPr/>
        </p:nvGrpSpPr>
        <p:grpSpPr>
          <a:xfrm rot="300150">
            <a:off x="6467030" y="2743694"/>
            <a:ext cx="2117119" cy="1718416"/>
            <a:chOff x="6365662" y="2799400"/>
            <a:chExt cx="2117100" cy="1718400"/>
          </a:xfrm>
        </p:grpSpPr>
        <p:sp>
          <p:nvSpPr>
            <p:cNvPr id="352" name="Google Shape;352;p23"/>
            <p:cNvSpPr/>
            <p:nvPr/>
          </p:nvSpPr>
          <p:spPr>
            <a:xfrm>
              <a:off x="6365662" y="2799400"/>
              <a:ext cx="2117100" cy="1718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23"/>
            <p:cNvGrpSpPr/>
            <p:nvPr/>
          </p:nvGrpSpPr>
          <p:grpSpPr>
            <a:xfrm>
              <a:off x="6409608" y="3097924"/>
              <a:ext cx="2029209" cy="1121353"/>
              <a:chOff x="6991149" y="3097925"/>
              <a:chExt cx="2029209" cy="1121353"/>
            </a:xfrm>
          </p:grpSpPr>
          <p:sp>
            <p:nvSpPr>
              <p:cNvPr id="354" name="Google Shape;354;p23"/>
              <p:cNvSpPr txBox="1"/>
              <p:nvPr/>
            </p:nvSpPr>
            <p:spPr>
              <a:xfrm>
                <a:off x="6991149" y="3301878"/>
                <a:ext cx="2029200" cy="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5" name="Google Shape;355;p23"/>
              <p:cNvSpPr txBox="1"/>
              <p:nvPr/>
            </p:nvSpPr>
            <p:spPr>
              <a:xfrm>
                <a:off x="6991158" y="3097925"/>
                <a:ext cx="20292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56" name="Google Shape;356;p23"/>
          <p:cNvGrpSpPr/>
          <p:nvPr/>
        </p:nvGrpSpPr>
        <p:grpSpPr>
          <a:xfrm rot="-300180">
            <a:off x="3513477" y="2748727"/>
            <a:ext cx="2116908" cy="1718245"/>
            <a:chOff x="3710966" y="2799400"/>
            <a:chExt cx="2117100" cy="1718400"/>
          </a:xfrm>
        </p:grpSpPr>
        <p:sp>
          <p:nvSpPr>
            <p:cNvPr id="357" name="Google Shape;357;p23"/>
            <p:cNvSpPr/>
            <p:nvPr/>
          </p:nvSpPr>
          <p:spPr>
            <a:xfrm>
              <a:off x="3710966" y="2799400"/>
              <a:ext cx="2117100" cy="1718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358;p23"/>
            <p:cNvGrpSpPr/>
            <p:nvPr/>
          </p:nvGrpSpPr>
          <p:grpSpPr>
            <a:xfrm>
              <a:off x="3754903" y="3097924"/>
              <a:ext cx="2029225" cy="1121351"/>
              <a:chOff x="4813457" y="3097925"/>
              <a:chExt cx="2029225" cy="1121351"/>
            </a:xfrm>
          </p:grpSpPr>
          <p:sp>
            <p:nvSpPr>
              <p:cNvPr id="359" name="Google Shape;359;p23"/>
              <p:cNvSpPr txBox="1"/>
              <p:nvPr/>
            </p:nvSpPr>
            <p:spPr>
              <a:xfrm>
                <a:off x="4813457" y="3301876"/>
                <a:ext cx="2029200" cy="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cold place. It’s full of iron oxide dust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0" name="Google Shape;360;p23"/>
              <p:cNvSpPr txBox="1"/>
              <p:nvPr/>
            </p:nvSpPr>
            <p:spPr>
              <a:xfrm>
                <a:off x="4813482" y="3097925"/>
                <a:ext cx="20292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61" name="Google Shape;361;p23"/>
          <p:cNvGrpSpPr/>
          <p:nvPr/>
        </p:nvGrpSpPr>
        <p:grpSpPr>
          <a:xfrm rot="300150">
            <a:off x="559587" y="2737433"/>
            <a:ext cx="2117119" cy="1718416"/>
            <a:chOff x="458250" y="2787400"/>
            <a:chExt cx="2117100" cy="1718400"/>
          </a:xfrm>
        </p:grpSpPr>
        <p:sp>
          <p:nvSpPr>
            <p:cNvPr id="362" name="Google Shape;362;p23"/>
            <p:cNvSpPr/>
            <p:nvPr/>
          </p:nvSpPr>
          <p:spPr>
            <a:xfrm>
              <a:off x="458250" y="2787400"/>
              <a:ext cx="2117100" cy="1718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3"/>
            <p:cNvGrpSpPr/>
            <p:nvPr/>
          </p:nvGrpSpPr>
          <p:grpSpPr>
            <a:xfrm>
              <a:off x="502187" y="3085929"/>
              <a:ext cx="2029226" cy="1121341"/>
              <a:chOff x="457200" y="3097940"/>
              <a:chExt cx="2029226" cy="1121341"/>
            </a:xfrm>
          </p:grpSpPr>
          <p:sp>
            <p:nvSpPr>
              <p:cNvPr id="364" name="Google Shape;364;p23"/>
              <p:cNvSpPr txBox="1"/>
              <p:nvPr/>
            </p:nvSpPr>
            <p:spPr>
              <a:xfrm>
                <a:off x="457200" y="3301881"/>
                <a:ext cx="2029200" cy="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75" tIns="182875" rIns="182875" bIns="18287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composed of hydrogen and helium and is the ringed one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5" name="Google Shape;365;p23"/>
              <p:cNvSpPr txBox="1"/>
              <p:nvPr/>
            </p:nvSpPr>
            <p:spPr>
              <a:xfrm>
                <a:off x="457226" y="3097940"/>
                <a:ext cx="20292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6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66" name="Google Shape;366;p23"/>
          <p:cNvSpPr/>
          <p:nvPr/>
        </p:nvSpPr>
        <p:spPr>
          <a:xfrm rot="-299940">
            <a:off x="946875" y="1100403"/>
            <a:ext cx="1343226" cy="1480827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"/>
          <p:cNvSpPr/>
          <p:nvPr/>
        </p:nvSpPr>
        <p:spPr>
          <a:xfrm rot="299940">
            <a:off x="3900387" y="1100403"/>
            <a:ext cx="1343226" cy="1480827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"/>
          <p:cNvSpPr/>
          <p:nvPr/>
        </p:nvSpPr>
        <p:spPr>
          <a:xfrm rot="-299940">
            <a:off x="6853899" y="1100403"/>
            <a:ext cx="1343226" cy="1480827"/>
          </a:xfrm>
          <a:custGeom>
            <a:avLst/>
            <a:gdLst/>
            <a:ahLst/>
            <a:cxnLst/>
            <a:rect l="l" t="t" r="r" b="b"/>
            <a:pathLst>
              <a:path w="21837" h="24074" extrusionOk="0">
                <a:moveTo>
                  <a:pt x="16415" y="427"/>
                </a:moveTo>
                <a:lnTo>
                  <a:pt x="16415" y="427"/>
                </a:lnTo>
                <a:cubicBezTo>
                  <a:pt x="14931" y="1169"/>
                  <a:pt x="14722" y="3166"/>
                  <a:pt x="14684" y="4612"/>
                </a:cubicBezTo>
                <a:cubicBezTo>
                  <a:pt x="14646" y="5449"/>
                  <a:pt x="14684" y="6286"/>
                  <a:pt x="14703" y="7084"/>
                </a:cubicBezTo>
                <a:cubicBezTo>
                  <a:pt x="14703" y="7294"/>
                  <a:pt x="14722" y="7522"/>
                  <a:pt x="14722" y="7731"/>
                </a:cubicBezTo>
                <a:cubicBezTo>
                  <a:pt x="14722" y="7807"/>
                  <a:pt x="14779" y="8036"/>
                  <a:pt x="14722" y="8093"/>
                </a:cubicBezTo>
                <a:cubicBezTo>
                  <a:pt x="14684" y="8150"/>
                  <a:pt x="14494" y="8207"/>
                  <a:pt x="14418" y="8245"/>
                </a:cubicBezTo>
                <a:cubicBezTo>
                  <a:pt x="14018" y="8435"/>
                  <a:pt x="13581" y="8568"/>
                  <a:pt x="13163" y="8663"/>
                </a:cubicBezTo>
                <a:cubicBezTo>
                  <a:pt x="13486" y="8568"/>
                  <a:pt x="13828" y="8416"/>
                  <a:pt x="14133" y="8226"/>
                </a:cubicBezTo>
                <a:cubicBezTo>
                  <a:pt x="14399" y="8150"/>
                  <a:pt x="14304" y="7655"/>
                  <a:pt x="14266" y="7465"/>
                </a:cubicBezTo>
                <a:cubicBezTo>
                  <a:pt x="14266" y="7123"/>
                  <a:pt x="14247" y="6818"/>
                  <a:pt x="14247" y="6495"/>
                </a:cubicBezTo>
                <a:cubicBezTo>
                  <a:pt x="14228" y="5829"/>
                  <a:pt x="14209" y="5163"/>
                  <a:pt x="14228" y="4498"/>
                </a:cubicBezTo>
                <a:cubicBezTo>
                  <a:pt x="14266" y="3375"/>
                  <a:pt x="14342" y="2025"/>
                  <a:pt x="15084" y="1112"/>
                </a:cubicBezTo>
                <a:lnTo>
                  <a:pt x="15084" y="1112"/>
                </a:lnTo>
                <a:cubicBezTo>
                  <a:pt x="15072" y="1123"/>
                  <a:pt x="15067" y="1128"/>
                  <a:pt x="15066" y="1128"/>
                </a:cubicBezTo>
                <a:cubicBezTo>
                  <a:pt x="15062" y="1128"/>
                  <a:pt x="15129" y="1055"/>
                  <a:pt x="15160" y="1055"/>
                </a:cubicBezTo>
                <a:lnTo>
                  <a:pt x="15293" y="903"/>
                </a:lnTo>
                <a:cubicBezTo>
                  <a:pt x="15388" y="808"/>
                  <a:pt x="15502" y="732"/>
                  <a:pt x="15597" y="674"/>
                </a:cubicBezTo>
                <a:cubicBezTo>
                  <a:pt x="15844" y="522"/>
                  <a:pt x="16130" y="446"/>
                  <a:pt x="16415" y="427"/>
                </a:cubicBezTo>
                <a:close/>
                <a:moveTo>
                  <a:pt x="14423" y="13547"/>
                </a:moveTo>
                <a:cubicBezTo>
                  <a:pt x="14427" y="13550"/>
                  <a:pt x="14431" y="13552"/>
                  <a:pt x="14437" y="13552"/>
                </a:cubicBezTo>
                <a:cubicBezTo>
                  <a:pt x="14432" y="13550"/>
                  <a:pt x="14428" y="13548"/>
                  <a:pt x="14423" y="13547"/>
                </a:cubicBezTo>
                <a:close/>
                <a:moveTo>
                  <a:pt x="14285" y="13514"/>
                </a:moveTo>
                <a:cubicBezTo>
                  <a:pt x="14337" y="13514"/>
                  <a:pt x="14373" y="13530"/>
                  <a:pt x="14423" y="13547"/>
                </a:cubicBezTo>
                <a:lnTo>
                  <a:pt x="14423" y="13547"/>
                </a:lnTo>
                <a:cubicBezTo>
                  <a:pt x="14420" y="13544"/>
                  <a:pt x="14417" y="13541"/>
                  <a:pt x="14414" y="13539"/>
                </a:cubicBezTo>
                <a:lnTo>
                  <a:pt x="14414" y="13539"/>
                </a:lnTo>
                <a:cubicBezTo>
                  <a:pt x="14506" y="13575"/>
                  <a:pt x="14612" y="13611"/>
                  <a:pt x="14684" y="13647"/>
                </a:cubicBezTo>
                <a:cubicBezTo>
                  <a:pt x="14760" y="13723"/>
                  <a:pt x="14741" y="13742"/>
                  <a:pt x="14760" y="13856"/>
                </a:cubicBezTo>
                <a:cubicBezTo>
                  <a:pt x="14798" y="14084"/>
                  <a:pt x="14798" y="14293"/>
                  <a:pt x="14817" y="14503"/>
                </a:cubicBezTo>
                <a:cubicBezTo>
                  <a:pt x="14836" y="14902"/>
                  <a:pt x="14855" y="15282"/>
                  <a:pt x="14893" y="15701"/>
                </a:cubicBezTo>
                <a:cubicBezTo>
                  <a:pt x="14931" y="16481"/>
                  <a:pt x="14989" y="17261"/>
                  <a:pt x="15084" y="18040"/>
                </a:cubicBezTo>
                <a:cubicBezTo>
                  <a:pt x="15236" y="19619"/>
                  <a:pt x="15464" y="21350"/>
                  <a:pt x="16510" y="22605"/>
                </a:cubicBezTo>
                <a:cubicBezTo>
                  <a:pt x="16453" y="22586"/>
                  <a:pt x="16434" y="22567"/>
                  <a:pt x="16415" y="22548"/>
                </a:cubicBezTo>
                <a:cubicBezTo>
                  <a:pt x="15179" y="21540"/>
                  <a:pt x="14874" y="19847"/>
                  <a:pt x="14684" y="18364"/>
                </a:cubicBezTo>
                <a:cubicBezTo>
                  <a:pt x="14494" y="16747"/>
                  <a:pt x="14437" y="15130"/>
                  <a:pt x="14285" y="13514"/>
                </a:cubicBezTo>
                <a:close/>
                <a:moveTo>
                  <a:pt x="2627" y="1073"/>
                </a:moveTo>
                <a:cubicBezTo>
                  <a:pt x="1365" y="1732"/>
                  <a:pt x="1121" y="3331"/>
                  <a:pt x="1008" y="4631"/>
                </a:cubicBezTo>
                <a:cubicBezTo>
                  <a:pt x="894" y="6076"/>
                  <a:pt x="837" y="7541"/>
                  <a:pt x="837" y="8987"/>
                </a:cubicBezTo>
                <a:cubicBezTo>
                  <a:pt x="856" y="12220"/>
                  <a:pt x="1141" y="15454"/>
                  <a:pt x="1427" y="18687"/>
                </a:cubicBezTo>
                <a:cubicBezTo>
                  <a:pt x="1484" y="19353"/>
                  <a:pt x="1522" y="20019"/>
                  <a:pt x="1598" y="20684"/>
                </a:cubicBezTo>
                <a:cubicBezTo>
                  <a:pt x="1674" y="21445"/>
                  <a:pt x="1845" y="22225"/>
                  <a:pt x="2340" y="22872"/>
                </a:cubicBezTo>
                <a:cubicBezTo>
                  <a:pt x="1579" y="22377"/>
                  <a:pt x="1313" y="21540"/>
                  <a:pt x="1179" y="20684"/>
                </a:cubicBezTo>
                <a:lnTo>
                  <a:pt x="1179" y="20684"/>
                </a:lnTo>
                <a:cubicBezTo>
                  <a:pt x="1183" y="20705"/>
                  <a:pt x="1186" y="20713"/>
                  <a:pt x="1187" y="20713"/>
                </a:cubicBezTo>
                <a:cubicBezTo>
                  <a:pt x="1191" y="20713"/>
                  <a:pt x="1179" y="20604"/>
                  <a:pt x="1179" y="20589"/>
                </a:cubicBezTo>
                <a:cubicBezTo>
                  <a:pt x="1179" y="20513"/>
                  <a:pt x="1141" y="20437"/>
                  <a:pt x="1141" y="20380"/>
                </a:cubicBezTo>
                <a:cubicBezTo>
                  <a:pt x="1141" y="20247"/>
                  <a:pt x="1122" y="20114"/>
                  <a:pt x="1122" y="20000"/>
                </a:cubicBezTo>
                <a:cubicBezTo>
                  <a:pt x="1103" y="19676"/>
                  <a:pt x="1084" y="19372"/>
                  <a:pt x="1046" y="19087"/>
                </a:cubicBezTo>
                <a:cubicBezTo>
                  <a:pt x="1008" y="18478"/>
                  <a:pt x="951" y="17869"/>
                  <a:pt x="894" y="17261"/>
                </a:cubicBezTo>
                <a:cubicBezTo>
                  <a:pt x="799" y="16043"/>
                  <a:pt x="666" y="14807"/>
                  <a:pt x="609" y="13590"/>
                </a:cubicBezTo>
                <a:cubicBezTo>
                  <a:pt x="438" y="11174"/>
                  <a:pt x="342" y="8739"/>
                  <a:pt x="457" y="6324"/>
                </a:cubicBezTo>
                <a:cubicBezTo>
                  <a:pt x="476" y="5658"/>
                  <a:pt x="533" y="4973"/>
                  <a:pt x="571" y="4307"/>
                </a:cubicBezTo>
                <a:cubicBezTo>
                  <a:pt x="628" y="3680"/>
                  <a:pt x="723" y="2976"/>
                  <a:pt x="951" y="2424"/>
                </a:cubicBezTo>
                <a:cubicBezTo>
                  <a:pt x="951" y="2405"/>
                  <a:pt x="989" y="2405"/>
                  <a:pt x="989" y="2367"/>
                </a:cubicBezTo>
                <a:cubicBezTo>
                  <a:pt x="1008" y="2310"/>
                  <a:pt x="1141" y="2044"/>
                  <a:pt x="1236" y="1892"/>
                </a:cubicBezTo>
                <a:cubicBezTo>
                  <a:pt x="1313" y="1797"/>
                  <a:pt x="1389" y="1702"/>
                  <a:pt x="1465" y="1645"/>
                </a:cubicBezTo>
                <a:cubicBezTo>
                  <a:pt x="1481" y="1613"/>
                  <a:pt x="1629" y="1475"/>
                  <a:pt x="1633" y="1475"/>
                </a:cubicBezTo>
                <a:lnTo>
                  <a:pt x="1633" y="1475"/>
                </a:lnTo>
                <a:cubicBezTo>
                  <a:pt x="1634" y="1475"/>
                  <a:pt x="1629" y="1480"/>
                  <a:pt x="1617" y="1492"/>
                </a:cubicBezTo>
                <a:cubicBezTo>
                  <a:pt x="1655" y="1492"/>
                  <a:pt x="1655" y="1473"/>
                  <a:pt x="1674" y="1473"/>
                </a:cubicBezTo>
                <a:cubicBezTo>
                  <a:pt x="1902" y="1294"/>
                  <a:pt x="2283" y="1129"/>
                  <a:pt x="2627" y="1073"/>
                </a:cubicBezTo>
                <a:close/>
                <a:moveTo>
                  <a:pt x="16748" y="0"/>
                </a:moveTo>
                <a:cubicBezTo>
                  <a:pt x="16130" y="0"/>
                  <a:pt x="15508" y="212"/>
                  <a:pt x="15065" y="617"/>
                </a:cubicBezTo>
                <a:cubicBezTo>
                  <a:pt x="14399" y="1245"/>
                  <a:pt x="14114" y="2158"/>
                  <a:pt x="13980" y="3052"/>
                </a:cubicBezTo>
                <a:cubicBezTo>
                  <a:pt x="13828" y="4060"/>
                  <a:pt x="13828" y="5106"/>
                  <a:pt x="13866" y="6133"/>
                </a:cubicBezTo>
                <a:cubicBezTo>
                  <a:pt x="13885" y="6628"/>
                  <a:pt x="13923" y="7161"/>
                  <a:pt x="13923" y="7655"/>
                </a:cubicBezTo>
                <a:cubicBezTo>
                  <a:pt x="13923" y="7807"/>
                  <a:pt x="13942" y="7902"/>
                  <a:pt x="13847" y="7959"/>
                </a:cubicBezTo>
                <a:cubicBezTo>
                  <a:pt x="13752" y="8036"/>
                  <a:pt x="13638" y="8093"/>
                  <a:pt x="13543" y="8131"/>
                </a:cubicBezTo>
                <a:cubicBezTo>
                  <a:pt x="13315" y="8226"/>
                  <a:pt x="13086" y="8321"/>
                  <a:pt x="12839" y="8378"/>
                </a:cubicBezTo>
                <a:cubicBezTo>
                  <a:pt x="12026" y="8612"/>
                  <a:pt x="11174" y="8693"/>
                  <a:pt x="10326" y="8693"/>
                </a:cubicBezTo>
                <a:cubicBezTo>
                  <a:pt x="10143" y="8693"/>
                  <a:pt x="9959" y="8689"/>
                  <a:pt x="9777" y="8682"/>
                </a:cubicBezTo>
                <a:cubicBezTo>
                  <a:pt x="9282" y="8663"/>
                  <a:pt x="8788" y="8606"/>
                  <a:pt x="8274" y="8511"/>
                </a:cubicBezTo>
                <a:lnTo>
                  <a:pt x="7932" y="8435"/>
                </a:lnTo>
                <a:cubicBezTo>
                  <a:pt x="7799" y="8416"/>
                  <a:pt x="7646" y="8416"/>
                  <a:pt x="7608" y="8321"/>
                </a:cubicBezTo>
                <a:cubicBezTo>
                  <a:pt x="7589" y="8245"/>
                  <a:pt x="7608" y="8036"/>
                  <a:pt x="7608" y="7940"/>
                </a:cubicBezTo>
                <a:lnTo>
                  <a:pt x="7608" y="7522"/>
                </a:lnTo>
                <a:cubicBezTo>
                  <a:pt x="7608" y="6514"/>
                  <a:pt x="7570" y="5487"/>
                  <a:pt x="7380" y="4517"/>
                </a:cubicBezTo>
                <a:cubicBezTo>
                  <a:pt x="7076" y="2900"/>
                  <a:pt x="6220" y="1169"/>
                  <a:pt x="4432" y="827"/>
                </a:cubicBezTo>
                <a:cubicBezTo>
                  <a:pt x="4337" y="808"/>
                  <a:pt x="4242" y="808"/>
                  <a:pt x="4147" y="808"/>
                </a:cubicBezTo>
                <a:cubicBezTo>
                  <a:pt x="4033" y="789"/>
                  <a:pt x="3937" y="732"/>
                  <a:pt x="3804" y="694"/>
                </a:cubicBezTo>
                <a:cubicBezTo>
                  <a:pt x="3576" y="617"/>
                  <a:pt x="3329" y="579"/>
                  <a:pt x="3100" y="579"/>
                </a:cubicBezTo>
                <a:cubicBezTo>
                  <a:pt x="3048" y="575"/>
                  <a:pt x="2996" y="573"/>
                  <a:pt x="2944" y="573"/>
                </a:cubicBezTo>
                <a:cubicBezTo>
                  <a:pt x="2537" y="573"/>
                  <a:pt x="2123" y="701"/>
                  <a:pt x="1769" y="903"/>
                </a:cubicBezTo>
                <a:cubicBezTo>
                  <a:pt x="932" y="1359"/>
                  <a:pt x="533" y="2253"/>
                  <a:pt x="361" y="3147"/>
                </a:cubicBezTo>
                <a:cubicBezTo>
                  <a:pt x="152" y="4136"/>
                  <a:pt x="133" y="5163"/>
                  <a:pt x="76" y="6152"/>
                </a:cubicBezTo>
                <a:cubicBezTo>
                  <a:pt x="38" y="7237"/>
                  <a:pt x="0" y="8321"/>
                  <a:pt x="38" y="9386"/>
                </a:cubicBezTo>
                <a:cubicBezTo>
                  <a:pt x="57" y="11535"/>
                  <a:pt x="228" y="13666"/>
                  <a:pt x="381" y="15796"/>
                </a:cubicBezTo>
                <a:cubicBezTo>
                  <a:pt x="476" y="16804"/>
                  <a:pt x="552" y="17831"/>
                  <a:pt x="647" y="18858"/>
                </a:cubicBezTo>
                <a:cubicBezTo>
                  <a:pt x="742" y="19847"/>
                  <a:pt x="723" y="20894"/>
                  <a:pt x="1084" y="21845"/>
                </a:cubicBezTo>
                <a:cubicBezTo>
                  <a:pt x="1389" y="22701"/>
                  <a:pt x="2035" y="23309"/>
                  <a:pt x="2891" y="23614"/>
                </a:cubicBezTo>
                <a:cubicBezTo>
                  <a:pt x="3100" y="23690"/>
                  <a:pt x="3310" y="23747"/>
                  <a:pt x="3519" y="23785"/>
                </a:cubicBezTo>
                <a:cubicBezTo>
                  <a:pt x="3766" y="23823"/>
                  <a:pt x="3994" y="23899"/>
                  <a:pt x="4242" y="23975"/>
                </a:cubicBezTo>
                <a:cubicBezTo>
                  <a:pt x="4523" y="24040"/>
                  <a:pt x="4803" y="24074"/>
                  <a:pt x="5088" y="24074"/>
                </a:cubicBezTo>
                <a:cubicBezTo>
                  <a:pt x="5304" y="24074"/>
                  <a:pt x="5522" y="24054"/>
                  <a:pt x="5744" y="24013"/>
                </a:cubicBezTo>
                <a:cubicBezTo>
                  <a:pt x="6619" y="23842"/>
                  <a:pt x="7380" y="23328"/>
                  <a:pt x="7856" y="22567"/>
                </a:cubicBezTo>
                <a:cubicBezTo>
                  <a:pt x="8312" y="21807"/>
                  <a:pt x="8407" y="20894"/>
                  <a:pt x="8464" y="20038"/>
                </a:cubicBezTo>
                <a:cubicBezTo>
                  <a:pt x="8617" y="18021"/>
                  <a:pt x="8331" y="16005"/>
                  <a:pt x="8255" y="13989"/>
                </a:cubicBezTo>
                <a:cubicBezTo>
                  <a:pt x="8255" y="13856"/>
                  <a:pt x="8255" y="13742"/>
                  <a:pt x="8236" y="13609"/>
                </a:cubicBezTo>
                <a:cubicBezTo>
                  <a:pt x="8236" y="13437"/>
                  <a:pt x="8255" y="13437"/>
                  <a:pt x="8407" y="13380"/>
                </a:cubicBezTo>
                <a:cubicBezTo>
                  <a:pt x="8617" y="13323"/>
                  <a:pt x="8807" y="13247"/>
                  <a:pt x="9035" y="13190"/>
                </a:cubicBezTo>
                <a:cubicBezTo>
                  <a:pt x="9415" y="13076"/>
                  <a:pt x="9891" y="13057"/>
                  <a:pt x="10366" y="13057"/>
                </a:cubicBezTo>
                <a:cubicBezTo>
                  <a:pt x="11260" y="13057"/>
                  <a:pt x="12116" y="13171"/>
                  <a:pt x="12991" y="13266"/>
                </a:cubicBezTo>
                <a:cubicBezTo>
                  <a:pt x="13201" y="13285"/>
                  <a:pt x="13448" y="13285"/>
                  <a:pt x="13657" y="13361"/>
                </a:cubicBezTo>
                <a:cubicBezTo>
                  <a:pt x="13790" y="13418"/>
                  <a:pt x="13828" y="13418"/>
                  <a:pt x="13847" y="13552"/>
                </a:cubicBezTo>
                <a:cubicBezTo>
                  <a:pt x="13885" y="13704"/>
                  <a:pt x="13866" y="13894"/>
                  <a:pt x="13885" y="14027"/>
                </a:cubicBezTo>
                <a:cubicBezTo>
                  <a:pt x="13942" y="14560"/>
                  <a:pt x="13961" y="15073"/>
                  <a:pt x="13980" y="15606"/>
                </a:cubicBezTo>
                <a:cubicBezTo>
                  <a:pt x="14037" y="16614"/>
                  <a:pt x="14133" y="17622"/>
                  <a:pt x="14266" y="18649"/>
                </a:cubicBezTo>
                <a:cubicBezTo>
                  <a:pt x="14399" y="19619"/>
                  <a:pt x="14589" y="20589"/>
                  <a:pt x="15027" y="21502"/>
                </a:cubicBezTo>
                <a:cubicBezTo>
                  <a:pt x="15445" y="22320"/>
                  <a:pt x="16111" y="23043"/>
                  <a:pt x="16986" y="23366"/>
                </a:cubicBezTo>
                <a:cubicBezTo>
                  <a:pt x="17195" y="23442"/>
                  <a:pt x="17385" y="23518"/>
                  <a:pt x="17594" y="23537"/>
                </a:cubicBezTo>
                <a:cubicBezTo>
                  <a:pt x="17842" y="23595"/>
                  <a:pt x="18070" y="23690"/>
                  <a:pt x="18317" y="23728"/>
                </a:cubicBezTo>
                <a:cubicBezTo>
                  <a:pt x="18535" y="23771"/>
                  <a:pt x="18761" y="23795"/>
                  <a:pt x="18985" y="23795"/>
                </a:cubicBezTo>
                <a:cubicBezTo>
                  <a:pt x="19251" y="23795"/>
                  <a:pt x="19515" y="23762"/>
                  <a:pt x="19763" y="23690"/>
                </a:cubicBezTo>
                <a:cubicBezTo>
                  <a:pt x="21836" y="23043"/>
                  <a:pt x="21494" y="20380"/>
                  <a:pt x="21380" y="18687"/>
                </a:cubicBezTo>
                <a:cubicBezTo>
                  <a:pt x="21284" y="17546"/>
                  <a:pt x="21265" y="16405"/>
                  <a:pt x="21189" y="15282"/>
                </a:cubicBezTo>
                <a:cubicBezTo>
                  <a:pt x="21113" y="13932"/>
                  <a:pt x="20980" y="12581"/>
                  <a:pt x="20980" y="11231"/>
                </a:cubicBezTo>
                <a:cubicBezTo>
                  <a:pt x="20980" y="9709"/>
                  <a:pt x="21018" y="8188"/>
                  <a:pt x="20961" y="6628"/>
                </a:cubicBezTo>
                <a:cubicBezTo>
                  <a:pt x="20904" y="5677"/>
                  <a:pt x="20809" y="4707"/>
                  <a:pt x="20619" y="3775"/>
                </a:cubicBezTo>
                <a:cubicBezTo>
                  <a:pt x="20447" y="2957"/>
                  <a:pt x="20219" y="2101"/>
                  <a:pt x="19744" y="1397"/>
                </a:cubicBezTo>
                <a:cubicBezTo>
                  <a:pt x="19496" y="1074"/>
                  <a:pt x="19211" y="770"/>
                  <a:pt x="18888" y="541"/>
                </a:cubicBezTo>
                <a:cubicBezTo>
                  <a:pt x="18698" y="427"/>
                  <a:pt x="18507" y="351"/>
                  <a:pt x="18298" y="313"/>
                </a:cubicBezTo>
                <a:cubicBezTo>
                  <a:pt x="18070" y="256"/>
                  <a:pt x="17861" y="256"/>
                  <a:pt x="17651" y="161"/>
                </a:cubicBezTo>
                <a:cubicBezTo>
                  <a:pt x="17366" y="53"/>
                  <a:pt x="17058" y="0"/>
                  <a:pt x="16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phabet for Kids Infographics by Slidesgo">
  <a:themeElements>
    <a:clrScheme name="Simple Light">
      <a:dk1>
        <a:srgbClr val="000000"/>
      </a:dk1>
      <a:lt1>
        <a:srgbClr val="FFFFFF"/>
      </a:lt1>
      <a:dk2>
        <a:srgbClr val="0AFF4E"/>
      </a:dk2>
      <a:lt2>
        <a:srgbClr val="0AFF4E"/>
      </a:lt2>
      <a:accent1>
        <a:srgbClr val="F0D90A"/>
      </a:accent1>
      <a:accent2>
        <a:srgbClr val="FF9E00"/>
      </a:accent2>
      <a:accent3>
        <a:srgbClr val="9E4FFF"/>
      </a:accent3>
      <a:accent4>
        <a:srgbClr val="CFA8FF"/>
      </a:accent4>
      <a:accent5>
        <a:srgbClr val="3BBDFF"/>
      </a:accent5>
      <a:accent6>
        <a:srgbClr val="DEE7E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2476</Words>
  <Application>Microsoft Office PowerPoint</Application>
  <PresentationFormat>Presentación en pantalla (16:9)</PresentationFormat>
  <Paragraphs>355</Paragraphs>
  <Slides>54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Fira Sans Extra Condensed</vt:lpstr>
      <vt:lpstr>Franklin Gothic Heavy</vt:lpstr>
      <vt:lpstr>Fira Sans Extra Condensed Medium</vt:lpstr>
      <vt:lpstr>Arial</vt:lpstr>
      <vt:lpstr>Roboto</vt:lpstr>
      <vt:lpstr>Alphabet for Kids Infographics by Slidesgo</vt:lpstr>
      <vt:lpstr>Alphabet for Kids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THANKS FOR PAYING ATTENTION</vt:lpstr>
      <vt:lpstr>Alphabet for Kids Infographics</vt:lpstr>
      <vt:lpstr>Alphabet for Kids Infographics</vt:lpstr>
      <vt:lpstr>Alphabet for Kids Infographics</vt:lpstr>
      <vt:lpstr>Alphabet for Kids Infographics</vt:lpstr>
      <vt:lpstr>Alphabet for Kids Infographics</vt:lpstr>
      <vt:lpstr>Presentación de PowerPoint</vt:lpstr>
      <vt:lpstr>Presentación de PowerPoint</vt:lpstr>
      <vt:lpstr>free users</vt:lpstr>
      <vt:lpstr>Presentación de PowerPoint</vt:lpstr>
      <vt:lpstr>Presentación de PowerPoint</vt:lpstr>
      <vt:lpstr>Presentación de PowerPoint</vt:lpstr>
      <vt:lpstr>www.plantillaspower-point.com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for Kids Infographics</dc:title>
  <dc:creator>grym</dc:creator>
  <cp:lastModifiedBy>i201701069 (Sucasaca Mamani, Jean Carlo)</cp:lastModifiedBy>
  <cp:revision>25</cp:revision>
  <dcterms:modified xsi:type="dcterms:W3CDTF">2021-07-09T10:16:54Z</dcterms:modified>
</cp:coreProperties>
</file>