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8"/>
  </p:notesMasterIdLst>
  <p:handoutMasterIdLst>
    <p:handoutMasterId r:id="rId59"/>
  </p:handoutMasterIdLst>
  <p:sldIdLst>
    <p:sldId id="359" r:id="rId3"/>
    <p:sldId id="298" r:id="rId4"/>
    <p:sldId id="361" r:id="rId5"/>
    <p:sldId id="362" r:id="rId6"/>
    <p:sldId id="363" r:id="rId7"/>
    <p:sldId id="364" r:id="rId8"/>
    <p:sldId id="390" r:id="rId9"/>
    <p:sldId id="367" r:id="rId10"/>
    <p:sldId id="391" r:id="rId11"/>
    <p:sldId id="379" r:id="rId12"/>
    <p:sldId id="378" r:id="rId13"/>
    <p:sldId id="389" r:id="rId14"/>
    <p:sldId id="307" r:id="rId15"/>
    <p:sldId id="352" r:id="rId16"/>
    <p:sldId id="312" r:id="rId17"/>
    <p:sldId id="310" r:id="rId18"/>
    <p:sldId id="385" r:id="rId19"/>
    <p:sldId id="358" r:id="rId20"/>
    <p:sldId id="316" r:id="rId21"/>
    <p:sldId id="388" r:id="rId22"/>
    <p:sldId id="353" r:id="rId23"/>
    <p:sldId id="370" r:id="rId24"/>
    <p:sldId id="371" r:id="rId25"/>
    <p:sldId id="372" r:id="rId26"/>
    <p:sldId id="373" r:id="rId27"/>
    <p:sldId id="386" r:id="rId28"/>
    <p:sldId id="317" r:id="rId29"/>
    <p:sldId id="318" r:id="rId30"/>
    <p:sldId id="322" r:id="rId31"/>
    <p:sldId id="320" r:id="rId32"/>
    <p:sldId id="319" r:id="rId33"/>
    <p:sldId id="324" r:id="rId34"/>
    <p:sldId id="323" r:id="rId35"/>
    <p:sldId id="321" r:id="rId36"/>
    <p:sldId id="325" r:id="rId37"/>
    <p:sldId id="287" r:id="rId38"/>
    <p:sldId id="328" r:id="rId39"/>
    <p:sldId id="327" r:id="rId40"/>
    <p:sldId id="329" r:id="rId41"/>
    <p:sldId id="330" r:id="rId42"/>
    <p:sldId id="331" r:id="rId43"/>
    <p:sldId id="332" r:id="rId44"/>
    <p:sldId id="333" r:id="rId45"/>
    <p:sldId id="337" r:id="rId46"/>
    <p:sldId id="336" r:id="rId47"/>
    <p:sldId id="334" r:id="rId48"/>
    <p:sldId id="354" r:id="rId49"/>
    <p:sldId id="339" r:id="rId50"/>
    <p:sldId id="340" r:id="rId51"/>
    <p:sldId id="304" r:id="rId52"/>
    <p:sldId id="305" r:id="rId53"/>
    <p:sldId id="306" r:id="rId54"/>
    <p:sldId id="394" r:id="rId55"/>
    <p:sldId id="393" r:id="rId56"/>
    <p:sldId id="395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621"/>
    <a:srgbClr val="E30613"/>
    <a:srgbClr val="DC3539"/>
    <a:srgbClr val="FFFFFF"/>
    <a:srgbClr val="E1211D"/>
    <a:srgbClr val="E74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840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1211D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595-4DE5-87A3-3EF40013898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595-4DE5-87A3-3EF4001389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95-4DE5-87A3-3EF400138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5262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D0-40F9-955B-B0757DB66C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5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dk1">
                      <a:tint val="5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dk1">
                      <a:tint val="5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D0-40F9-955B-B0757DB66CB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D0-40F9-955B-B0757DB66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95C4C-8840-4F6C-91A5-C55478F9B82E}" type="datetimeFigureOut">
              <a:rPr lang="es-PE" smtClean="0"/>
              <a:t>20/07/2021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1E32-9552-4271-98DC-964247F7942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52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2">
            <a:extLst>
              <a:ext uri="{FF2B5EF4-FFF2-40B4-BE49-F238E27FC236}">
                <a16:creationId xmlns:a16="http://schemas.microsoft.com/office/drawing/2014/main" id="{9F16BA2C-6551-4DA7-BD95-F7E514243374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176">
            <a:extLst>
              <a:ext uri="{FF2B5EF4-FFF2-40B4-BE49-F238E27FC236}">
                <a16:creationId xmlns:a16="http://schemas.microsoft.com/office/drawing/2014/main" id="{9B267424-AB0E-4D27-91F4-D396DE4EE559}"/>
              </a:ext>
            </a:extLst>
          </p:cNvPr>
          <p:cNvSpPr>
            <a:spLocks/>
          </p:cNvSpPr>
          <p:nvPr userDrawn="1"/>
        </p:nvSpPr>
        <p:spPr bwMode="auto">
          <a:xfrm>
            <a:off x="0" y="659379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77">
            <a:extLst>
              <a:ext uri="{FF2B5EF4-FFF2-40B4-BE49-F238E27FC236}">
                <a16:creationId xmlns:a16="http://schemas.microsoft.com/office/drawing/2014/main" id="{AF1D0BBF-C2B3-4939-A02A-B91F2F0FA324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659379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3311" y="5715255"/>
            <a:ext cx="1102174" cy="1142745"/>
          </a:xfrm>
          <a:prstGeom prst="rect">
            <a:avLst/>
          </a:prstGeom>
        </p:spPr>
      </p:pic>
      <p:sp>
        <p:nvSpPr>
          <p:cNvPr id="6" name="Freeform 5"/>
          <p:cNvSpPr>
            <a:spLocks/>
          </p:cNvSpPr>
          <p:nvPr userDrawn="1"/>
        </p:nvSpPr>
        <p:spPr bwMode="auto">
          <a:xfrm>
            <a:off x="6217200" y="1048"/>
            <a:ext cx="5981700" cy="2868613"/>
          </a:xfrm>
          <a:custGeom>
            <a:avLst/>
            <a:gdLst>
              <a:gd name="T0" fmla="*/ 3502 w 3768"/>
              <a:gd name="T1" fmla="*/ 1613 h 1807"/>
              <a:gd name="T2" fmla="*/ 3768 w 3768"/>
              <a:gd name="T3" fmla="*/ 1807 h 1807"/>
              <a:gd name="T4" fmla="*/ 3768 w 3768"/>
              <a:gd name="T5" fmla="*/ 0 h 1807"/>
              <a:gd name="T6" fmla="*/ 0 w 3768"/>
              <a:gd name="T7" fmla="*/ 0 h 1807"/>
              <a:gd name="T8" fmla="*/ 0 w 3768"/>
              <a:gd name="T9" fmla="*/ 296 h 1807"/>
              <a:gd name="T10" fmla="*/ 3502 w 3768"/>
              <a:gd name="T11" fmla="*/ 296 h 1807"/>
              <a:gd name="T12" fmla="*/ 3502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3502" y="1613"/>
                </a:moveTo>
                <a:lnTo>
                  <a:pt x="3768" y="1807"/>
                </a:lnTo>
                <a:lnTo>
                  <a:pt x="3768" y="0"/>
                </a:lnTo>
                <a:lnTo>
                  <a:pt x="0" y="0"/>
                </a:lnTo>
                <a:lnTo>
                  <a:pt x="0" y="296"/>
                </a:lnTo>
                <a:lnTo>
                  <a:pt x="3502" y="296"/>
                </a:lnTo>
                <a:lnTo>
                  <a:pt x="3502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0"/>
            <a:ext cx="5981700" cy="2868613"/>
          </a:xfrm>
          <a:custGeom>
            <a:avLst/>
            <a:gdLst>
              <a:gd name="T0" fmla="*/ 265 w 3768"/>
              <a:gd name="T1" fmla="*/ 1613 h 1807"/>
              <a:gd name="T2" fmla="*/ 0 w 3768"/>
              <a:gd name="T3" fmla="*/ 1807 h 1807"/>
              <a:gd name="T4" fmla="*/ 0 w 3768"/>
              <a:gd name="T5" fmla="*/ 0 h 1807"/>
              <a:gd name="T6" fmla="*/ 3768 w 3768"/>
              <a:gd name="T7" fmla="*/ 0 h 1807"/>
              <a:gd name="T8" fmla="*/ 3768 w 3768"/>
              <a:gd name="T9" fmla="*/ 296 h 1807"/>
              <a:gd name="T10" fmla="*/ 265 w 3768"/>
              <a:gd name="T11" fmla="*/ 296 h 1807"/>
              <a:gd name="T12" fmla="*/ 265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265" y="1613"/>
                </a:moveTo>
                <a:lnTo>
                  <a:pt x="0" y="1807"/>
                </a:lnTo>
                <a:lnTo>
                  <a:pt x="0" y="0"/>
                </a:lnTo>
                <a:lnTo>
                  <a:pt x="3768" y="0"/>
                </a:lnTo>
                <a:lnTo>
                  <a:pt x="3768" y="296"/>
                </a:lnTo>
                <a:lnTo>
                  <a:pt x="265" y="296"/>
                </a:lnTo>
                <a:lnTo>
                  <a:pt x="265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4196032" y="0"/>
            <a:ext cx="3571336" cy="473242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3" name="Tarjeta 112"/>
          <p:cNvSpPr/>
          <p:nvPr userDrawn="1"/>
        </p:nvSpPr>
        <p:spPr>
          <a:xfrm>
            <a:off x="431598" y="1624465"/>
            <a:ext cx="4693715" cy="4565320"/>
          </a:xfrm>
          <a:prstGeom prst="flowChartPunchedCa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38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176">
            <a:extLst>
              <a:ext uri="{FF2B5EF4-FFF2-40B4-BE49-F238E27FC236}">
                <a16:creationId xmlns:a16="http://schemas.microsoft.com/office/drawing/2014/main" id="{9B267424-AB0E-4D27-91F4-D396DE4EE559}"/>
              </a:ext>
            </a:extLst>
          </p:cNvPr>
          <p:cNvSpPr>
            <a:spLocks/>
          </p:cNvSpPr>
          <p:nvPr userDrawn="1"/>
        </p:nvSpPr>
        <p:spPr bwMode="auto">
          <a:xfrm>
            <a:off x="0" y="659379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77">
            <a:extLst>
              <a:ext uri="{FF2B5EF4-FFF2-40B4-BE49-F238E27FC236}">
                <a16:creationId xmlns:a16="http://schemas.microsoft.com/office/drawing/2014/main" id="{AF1D0BBF-C2B3-4939-A02A-B91F2F0FA324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659379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6217200" y="1048"/>
            <a:ext cx="5981700" cy="2868613"/>
          </a:xfrm>
          <a:custGeom>
            <a:avLst/>
            <a:gdLst>
              <a:gd name="T0" fmla="*/ 3502 w 3768"/>
              <a:gd name="T1" fmla="*/ 1613 h 1807"/>
              <a:gd name="T2" fmla="*/ 3768 w 3768"/>
              <a:gd name="T3" fmla="*/ 1807 h 1807"/>
              <a:gd name="T4" fmla="*/ 3768 w 3768"/>
              <a:gd name="T5" fmla="*/ 0 h 1807"/>
              <a:gd name="T6" fmla="*/ 0 w 3768"/>
              <a:gd name="T7" fmla="*/ 0 h 1807"/>
              <a:gd name="T8" fmla="*/ 0 w 3768"/>
              <a:gd name="T9" fmla="*/ 296 h 1807"/>
              <a:gd name="T10" fmla="*/ 3502 w 3768"/>
              <a:gd name="T11" fmla="*/ 296 h 1807"/>
              <a:gd name="T12" fmla="*/ 3502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3502" y="1613"/>
                </a:moveTo>
                <a:lnTo>
                  <a:pt x="3768" y="1807"/>
                </a:lnTo>
                <a:lnTo>
                  <a:pt x="3768" y="0"/>
                </a:lnTo>
                <a:lnTo>
                  <a:pt x="0" y="0"/>
                </a:lnTo>
                <a:lnTo>
                  <a:pt x="0" y="296"/>
                </a:lnTo>
                <a:lnTo>
                  <a:pt x="3502" y="296"/>
                </a:lnTo>
                <a:lnTo>
                  <a:pt x="3502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0"/>
            <a:ext cx="5981700" cy="2868613"/>
          </a:xfrm>
          <a:custGeom>
            <a:avLst/>
            <a:gdLst>
              <a:gd name="T0" fmla="*/ 265 w 3768"/>
              <a:gd name="T1" fmla="*/ 1613 h 1807"/>
              <a:gd name="T2" fmla="*/ 0 w 3768"/>
              <a:gd name="T3" fmla="*/ 1807 h 1807"/>
              <a:gd name="T4" fmla="*/ 0 w 3768"/>
              <a:gd name="T5" fmla="*/ 0 h 1807"/>
              <a:gd name="T6" fmla="*/ 3768 w 3768"/>
              <a:gd name="T7" fmla="*/ 0 h 1807"/>
              <a:gd name="T8" fmla="*/ 3768 w 3768"/>
              <a:gd name="T9" fmla="*/ 296 h 1807"/>
              <a:gd name="T10" fmla="*/ 265 w 3768"/>
              <a:gd name="T11" fmla="*/ 296 h 1807"/>
              <a:gd name="T12" fmla="*/ 265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265" y="1613"/>
                </a:moveTo>
                <a:lnTo>
                  <a:pt x="0" y="1807"/>
                </a:lnTo>
                <a:lnTo>
                  <a:pt x="0" y="0"/>
                </a:lnTo>
                <a:lnTo>
                  <a:pt x="3768" y="0"/>
                </a:lnTo>
                <a:lnTo>
                  <a:pt x="3768" y="296"/>
                </a:lnTo>
                <a:lnTo>
                  <a:pt x="265" y="296"/>
                </a:lnTo>
                <a:lnTo>
                  <a:pt x="265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4196032" y="0"/>
            <a:ext cx="3571336" cy="473242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3" name="Tarjeta 112"/>
          <p:cNvSpPr/>
          <p:nvPr userDrawn="1"/>
        </p:nvSpPr>
        <p:spPr>
          <a:xfrm>
            <a:off x="431598" y="1624465"/>
            <a:ext cx="4693715" cy="4565320"/>
          </a:xfrm>
          <a:prstGeom prst="flowChartPunchedCa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9372" y="5076707"/>
            <a:ext cx="1475656" cy="17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176">
            <a:extLst>
              <a:ext uri="{FF2B5EF4-FFF2-40B4-BE49-F238E27FC236}">
                <a16:creationId xmlns:a16="http://schemas.microsoft.com/office/drawing/2014/main" id="{9B267424-AB0E-4D27-91F4-D396DE4EE559}"/>
              </a:ext>
            </a:extLst>
          </p:cNvPr>
          <p:cNvSpPr>
            <a:spLocks/>
          </p:cNvSpPr>
          <p:nvPr userDrawn="1"/>
        </p:nvSpPr>
        <p:spPr bwMode="auto">
          <a:xfrm>
            <a:off x="0" y="659379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77">
            <a:extLst>
              <a:ext uri="{FF2B5EF4-FFF2-40B4-BE49-F238E27FC236}">
                <a16:creationId xmlns:a16="http://schemas.microsoft.com/office/drawing/2014/main" id="{AF1D0BBF-C2B3-4939-A02A-B91F2F0FA324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659379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6217200" y="1048"/>
            <a:ext cx="5981700" cy="2868613"/>
          </a:xfrm>
          <a:custGeom>
            <a:avLst/>
            <a:gdLst>
              <a:gd name="T0" fmla="*/ 3502 w 3768"/>
              <a:gd name="T1" fmla="*/ 1613 h 1807"/>
              <a:gd name="T2" fmla="*/ 3768 w 3768"/>
              <a:gd name="T3" fmla="*/ 1807 h 1807"/>
              <a:gd name="T4" fmla="*/ 3768 w 3768"/>
              <a:gd name="T5" fmla="*/ 0 h 1807"/>
              <a:gd name="T6" fmla="*/ 0 w 3768"/>
              <a:gd name="T7" fmla="*/ 0 h 1807"/>
              <a:gd name="T8" fmla="*/ 0 w 3768"/>
              <a:gd name="T9" fmla="*/ 296 h 1807"/>
              <a:gd name="T10" fmla="*/ 3502 w 3768"/>
              <a:gd name="T11" fmla="*/ 296 h 1807"/>
              <a:gd name="T12" fmla="*/ 3502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3502" y="1613"/>
                </a:moveTo>
                <a:lnTo>
                  <a:pt x="3768" y="1807"/>
                </a:lnTo>
                <a:lnTo>
                  <a:pt x="3768" y="0"/>
                </a:lnTo>
                <a:lnTo>
                  <a:pt x="0" y="0"/>
                </a:lnTo>
                <a:lnTo>
                  <a:pt x="0" y="296"/>
                </a:lnTo>
                <a:lnTo>
                  <a:pt x="3502" y="296"/>
                </a:lnTo>
                <a:lnTo>
                  <a:pt x="3502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0"/>
            <a:ext cx="5981700" cy="2868613"/>
          </a:xfrm>
          <a:custGeom>
            <a:avLst/>
            <a:gdLst>
              <a:gd name="T0" fmla="*/ 265 w 3768"/>
              <a:gd name="T1" fmla="*/ 1613 h 1807"/>
              <a:gd name="T2" fmla="*/ 0 w 3768"/>
              <a:gd name="T3" fmla="*/ 1807 h 1807"/>
              <a:gd name="T4" fmla="*/ 0 w 3768"/>
              <a:gd name="T5" fmla="*/ 0 h 1807"/>
              <a:gd name="T6" fmla="*/ 3768 w 3768"/>
              <a:gd name="T7" fmla="*/ 0 h 1807"/>
              <a:gd name="T8" fmla="*/ 3768 w 3768"/>
              <a:gd name="T9" fmla="*/ 296 h 1807"/>
              <a:gd name="T10" fmla="*/ 265 w 3768"/>
              <a:gd name="T11" fmla="*/ 296 h 1807"/>
              <a:gd name="T12" fmla="*/ 265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265" y="1613"/>
                </a:moveTo>
                <a:lnTo>
                  <a:pt x="0" y="1807"/>
                </a:lnTo>
                <a:lnTo>
                  <a:pt x="0" y="0"/>
                </a:lnTo>
                <a:lnTo>
                  <a:pt x="3768" y="0"/>
                </a:lnTo>
                <a:lnTo>
                  <a:pt x="3768" y="296"/>
                </a:lnTo>
                <a:lnTo>
                  <a:pt x="265" y="296"/>
                </a:lnTo>
                <a:lnTo>
                  <a:pt x="265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4196032" y="0"/>
            <a:ext cx="3571336" cy="473242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67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176">
            <a:extLst>
              <a:ext uri="{FF2B5EF4-FFF2-40B4-BE49-F238E27FC236}">
                <a16:creationId xmlns:a16="http://schemas.microsoft.com/office/drawing/2014/main" id="{9B267424-AB0E-4D27-91F4-D396DE4EE559}"/>
              </a:ext>
            </a:extLst>
          </p:cNvPr>
          <p:cNvSpPr>
            <a:spLocks/>
          </p:cNvSpPr>
          <p:nvPr userDrawn="1"/>
        </p:nvSpPr>
        <p:spPr bwMode="auto">
          <a:xfrm>
            <a:off x="0" y="659379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77">
            <a:extLst>
              <a:ext uri="{FF2B5EF4-FFF2-40B4-BE49-F238E27FC236}">
                <a16:creationId xmlns:a16="http://schemas.microsoft.com/office/drawing/2014/main" id="{AF1D0BBF-C2B3-4939-A02A-B91F2F0FA324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659379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6217200" y="1048"/>
            <a:ext cx="5981700" cy="2868613"/>
          </a:xfrm>
          <a:custGeom>
            <a:avLst/>
            <a:gdLst>
              <a:gd name="T0" fmla="*/ 3502 w 3768"/>
              <a:gd name="T1" fmla="*/ 1613 h 1807"/>
              <a:gd name="T2" fmla="*/ 3768 w 3768"/>
              <a:gd name="T3" fmla="*/ 1807 h 1807"/>
              <a:gd name="T4" fmla="*/ 3768 w 3768"/>
              <a:gd name="T5" fmla="*/ 0 h 1807"/>
              <a:gd name="T6" fmla="*/ 0 w 3768"/>
              <a:gd name="T7" fmla="*/ 0 h 1807"/>
              <a:gd name="T8" fmla="*/ 0 w 3768"/>
              <a:gd name="T9" fmla="*/ 296 h 1807"/>
              <a:gd name="T10" fmla="*/ 3502 w 3768"/>
              <a:gd name="T11" fmla="*/ 296 h 1807"/>
              <a:gd name="T12" fmla="*/ 3502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3502" y="1613"/>
                </a:moveTo>
                <a:lnTo>
                  <a:pt x="3768" y="1807"/>
                </a:lnTo>
                <a:lnTo>
                  <a:pt x="3768" y="0"/>
                </a:lnTo>
                <a:lnTo>
                  <a:pt x="0" y="0"/>
                </a:lnTo>
                <a:lnTo>
                  <a:pt x="0" y="296"/>
                </a:lnTo>
                <a:lnTo>
                  <a:pt x="3502" y="296"/>
                </a:lnTo>
                <a:lnTo>
                  <a:pt x="3502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0"/>
            <a:ext cx="5981700" cy="2868613"/>
          </a:xfrm>
          <a:custGeom>
            <a:avLst/>
            <a:gdLst>
              <a:gd name="T0" fmla="*/ 265 w 3768"/>
              <a:gd name="T1" fmla="*/ 1613 h 1807"/>
              <a:gd name="T2" fmla="*/ 0 w 3768"/>
              <a:gd name="T3" fmla="*/ 1807 h 1807"/>
              <a:gd name="T4" fmla="*/ 0 w 3768"/>
              <a:gd name="T5" fmla="*/ 0 h 1807"/>
              <a:gd name="T6" fmla="*/ 3768 w 3768"/>
              <a:gd name="T7" fmla="*/ 0 h 1807"/>
              <a:gd name="T8" fmla="*/ 3768 w 3768"/>
              <a:gd name="T9" fmla="*/ 296 h 1807"/>
              <a:gd name="T10" fmla="*/ 265 w 3768"/>
              <a:gd name="T11" fmla="*/ 296 h 1807"/>
              <a:gd name="T12" fmla="*/ 265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265" y="1613"/>
                </a:moveTo>
                <a:lnTo>
                  <a:pt x="0" y="1807"/>
                </a:lnTo>
                <a:lnTo>
                  <a:pt x="0" y="0"/>
                </a:lnTo>
                <a:lnTo>
                  <a:pt x="3768" y="0"/>
                </a:lnTo>
                <a:lnTo>
                  <a:pt x="3768" y="296"/>
                </a:lnTo>
                <a:lnTo>
                  <a:pt x="265" y="296"/>
                </a:lnTo>
                <a:lnTo>
                  <a:pt x="265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4196032" y="0"/>
            <a:ext cx="3571336" cy="473242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21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6217200" y="1048"/>
            <a:ext cx="5981700" cy="2868613"/>
          </a:xfrm>
          <a:custGeom>
            <a:avLst/>
            <a:gdLst>
              <a:gd name="T0" fmla="*/ 3502 w 3768"/>
              <a:gd name="T1" fmla="*/ 1613 h 1807"/>
              <a:gd name="T2" fmla="*/ 3768 w 3768"/>
              <a:gd name="T3" fmla="*/ 1807 h 1807"/>
              <a:gd name="T4" fmla="*/ 3768 w 3768"/>
              <a:gd name="T5" fmla="*/ 0 h 1807"/>
              <a:gd name="T6" fmla="*/ 0 w 3768"/>
              <a:gd name="T7" fmla="*/ 0 h 1807"/>
              <a:gd name="T8" fmla="*/ 0 w 3768"/>
              <a:gd name="T9" fmla="*/ 296 h 1807"/>
              <a:gd name="T10" fmla="*/ 3502 w 3768"/>
              <a:gd name="T11" fmla="*/ 296 h 1807"/>
              <a:gd name="T12" fmla="*/ 3502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3502" y="1613"/>
                </a:moveTo>
                <a:lnTo>
                  <a:pt x="3768" y="1807"/>
                </a:lnTo>
                <a:lnTo>
                  <a:pt x="3768" y="0"/>
                </a:lnTo>
                <a:lnTo>
                  <a:pt x="0" y="0"/>
                </a:lnTo>
                <a:lnTo>
                  <a:pt x="0" y="296"/>
                </a:lnTo>
                <a:lnTo>
                  <a:pt x="3502" y="296"/>
                </a:lnTo>
                <a:lnTo>
                  <a:pt x="3502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0" y="0"/>
            <a:ext cx="5981700" cy="2868613"/>
          </a:xfrm>
          <a:custGeom>
            <a:avLst/>
            <a:gdLst>
              <a:gd name="T0" fmla="*/ 265 w 3768"/>
              <a:gd name="T1" fmla="*/ 1613 h 1807"/>
              <a:gd name="T2" fmla="*/ 0 w 3768"/>
              <a:gd name="T3" fmla="*/ 1807 h 1807"/>
              <a:gd name="T4" fmla="*/ 0 w 3768"/>
              <a:gd name="T5" fmla="*/ 0 h 1807"/>
              <a:gd name="T6" fmla="*/ 3768 w 3768"/>
              <a:gd name="T7" fmla="*/ 0 h 1807"/>
              <a:gd name="T8" fmla="*/ 3768 w 3768"/>
              <a:gd name="T9" fmla="*/ 296 h 1807"/>
              <a:gd name="T10" fmla="*/ 265 w 3768"/>
              <a:gd name="T11" fmla="*/ 296 h 1807"/>
              <a:gd name="T12" fmla="*/ 265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265" y="1613"/>
                </a:moveTo>
                <a:lnTo>
                  <a:pt x="0" y="1807"/>
                </a:lnTo>
                <a:lnTo>
                  <a:pt x="0" y="0"/>
                </a:lnTo>
                <a:lnTo>
                  <a:pt x="3768" y="0"/>
                </a:lnTo>
                <a:lnTo>
                  <a:pt x="3768" y="296"/>
                </a:lnTo>
                <a:lnTo>
                  <a:pt x="265" y="296"/>
                </a:lnTo>
                <a:lnTo>
                  <a:pt x="265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Rectángulo 7"/>
          <p:cNvSpPr/>
          <p:nvPr userDrawn="1"/>
        </p:nvSpPr>
        <p:spPr>
          <a:xfrm>
            <a:off x="4196032" y="0"/>
            <a:ext cx="3571336" cy="473242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141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2">
            <a:extLst>
              <a:ext uri="{FF2B5EF4-FFF2-40B4-BE49-F238E27FC236}">
                <a16:creationId xmlns:a16="http://schemas.microsoft.com/office/drawing/2014/main" id="{16DBF4C8-3B79-4182-BE05-7623257998DA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A9581B9-D225-44E7-9708-6E8CDE93A2E5}"/>
              </a:ext>
            </a:extLst>
          </p:cNvPr>
          <p:cNvGrpSpPr/>
          <p:nvPr userDrawn="1"/>
        </p:nvGrpSpPr>
        <p:grpSpPr>
          <a:xfrm>
            <a:off x="5638938" y="5753974"/>
            <a:ext cx="870190" cy="1305287"/>
            <a:chOff x="5638938" y="5682458"/>
            <a:chExt cx="870190" cy="1305287"/>
          </a:xfrm>
        </p:grpSpPr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6AB81CFB-45E3-4E0C-B298-202478E37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492" y="6463852"/>
              <a:ext cx="657082" cy="479492"/>
            </a:xfrm>
            <a:custGeom>
              <a:avLst/>
              <a:gdLst>
                <a:gd name="T0" fmla="*/ 20 w 74"/>
                <a:gd name="T1" fmla="*/ 0 h 54"/>
                <a:gd name="T2" fmla="*/ 34 w 74"/>
                <a:gd name="T3" fmla="*/ 5 h 54"/>
                <a:gd name="T4" fmla="*/ 58 w 74"/>
                <a:gd name="T5" fmla="*/ 0 h 54"/>
                <a:gd name="T6" fmla="*/ 74 w 74"/>
                <a:gd name="T7" fmla="*/ 49 h 54"/>
                <a:gd name="T8" fmla="*/ 60 w 74"/>
                <a:gd name="T9" fmla="*/ 54 h 54"/>
                <a:gd name="T10" fmla="*/ 57 w 74"/>
                <a:gd name="T11" fmla="*/ 51 h 54"/>
                <a:gd name="T12" fmla="*/ 43 w 74"/>
                <a:gd name="T13" fmla="*/ 11 h 54"/>
                <a:gd name="T14" fmla="*/ 35 w 74"/>
                <a:gd name="T15" fmla="*/ 12 h 54"/>
                <a:gd name="T16" fmla="*/ 28 w 74"/>
                <a:gd name="T17" fmla="*/ 30 h 54"/>
                <a:gd name="T18" fmla="*/ 21 w 74"/>
                <a:gd name="T19" fmla="*/ 52 h 54"/>
                <a:gd name="T20" fmla="*/ 19 w 74"/>
                <a:gd name="T21" fmla="*/ 54 h 54"/>
                <a:gd name="T22" fmla="*/ 0 w 74"/>
                <a:gd name="T23" fmla="*/ 47 h 54"/>
                <a:gd name="T24" fmla="*/ 20 w 74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54">
                  <a:moveTo>
                    <a:pt x="20" y="0"/>
                  </a:moveTo>
                  <a:lnTo>
                    <a:pt x="34" y="5"/>
                  </a:lnTo>
                  <a:lnTo>
                    <a:pt x="58" y="0"/>
                  </a:lnTo>
                  <a:lnTo>
                    <a:pt x="74" y="49"/>
                  </a:lnTo>
                  <a:lnTo>
                    <a:pt x="60" y="54"/>
                  </a:lnTo>
                  <a:lnTo>
                    <a:pt x="57" y="51"/>
                  </a:lnTo>
                  <a:lnTo>
                    <a:pt x="43" y="11"/>
                  </a:lnTo>
                  <a:lnTo>
                    <a:pt x="35" y="12"/>
                  </a:lnTo>
                  <a:lnTo>
                    <a:pt x="28" y="30"/>
                  </a:lnTo>
                  <a:lnTo>
                    <a:pt x="21" y="52"/>
                  </a:lnTo>
                  <a:lnTo>
                    <a:pt x="19" y="54"/>
                  </a:lnTo>
                  <a:lnTo>
                    <a:pt x="0" y="4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3">
              <a:extLst>
                <a:ext uri="{FF2B5EF4-FFF2-40B4-BE49-F238E27FC236}">
                  <a16:creationId xmlns:a16="http://schemas.microsoft.com/office/drawing/2014/main" id="{101DB607-3AFC-4171-B1A6-E6DE173F0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8938" y="5682458"/>
              <a:ext cx="870190" cy="1305287"/>
            </a:xfrm>
            <a:custGeom>
              <a:avLst/>
              <a:gdLst>
                <a:gd name="T0" fmla="*/ 260 w 276"/>
                <a:gd name="T1" fmla="*/ 382 h 411"/>
                <a:gd name="T2" fmla="*/ 227 w 276"/>
                <a:gd name="T3" fmla="*/ 367 h 411"/>
                <a:gd name="T4" fmla="*/ 190 w 276"/>
                <a:gd name="T5" fmla="*/ 277 h 411"/>
                <a:gd name="T6" fmla="*/ 162 w 276"/>
                <a:gd name="T7" fmla="*/ 271 h 411"/>
                <a:gd name="T8" fmla="*/ 194 w 276"/>
                <a:gd name="T9" fmla="*/ 355 h 411"/>
                <a:gd name="T10" fmla="*/ 202 w 276"/>
                <a:gd name="T11" fmla="*/ 376 h 411"/>
                <a:gd name="T12" fmla="*/ 189 w 276"/>
                <a:gd name="T13" fmla="*/ 410 h 411"/>
                <a:gd name="T14" fmla="*/ 142 w 276"/>
                <a:gd name="T15" fmla="*/ 293 h 411"/>
                <a:gd name="T16" fmla="*/ 95 w 276"/>
                <a:gd name="T17" fmla="*/ 411 h 411"/>
                <a:gd name="T18" fmla="*/ 77 w 276"/>
                <a:gd name="T19" fmla="*/ 396 h 411"/>
                <a:gd name="T20" fmla="*/ 77 w 276"/>
                <a:gd name="T21" fmla="*/ 386 h 411"/>
                <a:gd name="T22" fmla="*/ 108 w 276"/>
                <a:gd name="T23" fmla="*/ 309 h 411"/>
                <a:gd name="T24" fmla="*/ 118 w 276"/>
                <a:gd name="T25" fmla="*/ 280 h 411"/>
                <a:gd name="T26" fmla="*/ 111 w 276"/>
                <a:gd name="T27" fmla="*/ 264 h 411"/>
                <a:gd name="T28" fmla="*/ 96 w 276"/>
                <a:gd name="T29" fmla="*/ 271 h 411"/>
                <a:gd name="T30" fmla="*/ 57 w 276"/>
                <a:gd name="T31" fmla="*/ 366 h 411"/>
                <a:gd name="T32" fmla="*/ 24 w 276"/>
                <a:gd name="T33" fmla="*/ 382 h 411"/>
                <a:gd name="T34" fmla="*/ 29 w 276"/>
                <a:gd name="T35" fmla="*/ 366 h 411"/>
                <a:gd name="T36" fmla="*/ 70 w 276"/>
                <a:gd name="T37" fmla="*/ 264 h 411"/>
                <a:gd name="T38" fmla="*/ 66 w 276"/>
                <a:gd name="T39" fmla="*/ 248 h 411"/>
                <a:gd name="T40" fmla="*/ 31 w 276"/>
                <a:gd name="T41" fmla="*/ 213 h 411"/>
                <a:gd name="T42" fmla="*/ 20 w 276"/>
                <a:gd name="T43" fmla="*/ 193 h 411"/>
                <a:gd name="T44" fmla="*/ 7 w 276"/>
                <a:gd name="T45" fmla="*/ 126 h 411"/>
                <a:gd name="T46" fmla="*/ 21 w 276"/>
                <a:gd name="T47" fmla="*/ 77 h 411"/>
                <a:gd name="T48" fmla="*/ 84 w 276"/>
                <a:gd name="T49" fmla="*/ 15 h 411"/>
                <a:gd name="T50" fmla="*/ 131 w 276"/>
                <a:gd name="T51" fmla="*/ 3 h 411"/>
                <a:gd name="T52" fmla="*/ 217 w 276"/>
                <a:gd name="T53" fmla="*/ 25 h 411"/>
                <a:gd name="T54" fmla="*/ 253 w 276"/>
                <a:gd name="T55" fmla="*/ 60 h 411"/>
                <a:gd name="T56" fmla="*/ 260 w 276"/>
                <a:gd name="T57" fmla="*/ 69 h 411"/>
                <a:gd name="T58" fmla="*/ 276 w 276"/>
                <a:gd name="T59" fmla="*/ 138 h 411"/>
                <a:gd name="T60" fmla="*/ 260 w 276"/>
                <a:gd name="T61" fmla="*/ 203 h 411"/>
                <a:gd name="T62" fmla="*/ 253 w 276"/>
                <a:gd name="T63" fmla="*/ 213 h 411"/>
                <a:gd name="T64" fmla="*/ 218 w 276"/>
                <a:gd name="T65" fmla="*/ 248 h 411"/>
                <a:gd name="T66" fmla="*/ 214 w 276"/>
                <a:gd name="T67" fmla="*/ 264 h 411"/>
                <a:gd name="T68" fmla="*/ 255 w 276"/>
                <a:gd name="T69" fmla="*/ 368 h 411"/>
                <a:gd name="T70" fmla="*/ 260 w 276"/>
                <a:gd name="T71" fmla="*/ 382 h 411"/>
                <a:gd name="T72" fmla="*/ 109 w 276"/>
                <a:gd name="T73" fmla="*/ 41 h 411"/>
                <a:gd name="T74" fmla="*/ 74 w 276"/>
                <a:gd name="T75" fmla="*/ 59 h 411"/>
                <a:gd name="T76" fmla="*/ 64 w 276"/>
                <a:gd name="T77" fmla="*/ 69 h 411"/>
                <a:gd name="T78" fmla="*/ 44 w 276"/>
                <a:gd name="T79" fmla="*/ 102 h 411"/>
                <a:gd name="T80" fmla="*/ 40 w 276"/>
                <a:gd name="T81" fmla="*/ 118 h 411"/>
                <a:gd name="T82" fmla="*/ 40 w 276"/>
                <a:gd name="T83" fmla="*/ 155 h 411"/>
                <a:gd name="T84" fmla="*/ 44 w 276"/>
                <a:gd name="T85" fmla="*/ 170 h 411"/>
                <a:gd name="T86" fmla="*/ 64 w 276"/>
                <a:gd name="T87" fmla="*/ 204 h 411"/>
                <a:gd name="T88" fmla="*/ 74 w 276"/>
                <a:gd name="T89" fmla="*/ 214 h 411"/>
                <a:gd name="T90" fmla="*/ 108 w 276"/>
                <a:gd name="T91" fmla="*/ 234 h 411"/>
                <a:gd name="T92" fmla="*/ 123 w 276"/>
                <a:gd name="T93" fmla="*/ 238 h 411"/>
                <a:gd name="T94" fmla="*/ 160 w 276"/>
                <a:gd name="T95" fmla="*/ 238 h 411"/>
                <a:gd name="T96" fmla="*/ 177 w 276"/>
                <a:gd name="T97" fmla="*/ 234 h 411"/>
                <a:gd name="T98" fmla="*/ 209 w 276"/>
                <a:gd name="T99" fmla="*/ 215 h 411"/>
                <a:gd name="T100" fmla="*/ 220 w 276"/>
                <a:gd name="T101" fmla="*/ 204 h 411"/>
                <a:gd name="T102" fmla="*/ 239 w 276"/>
                <a:gd name="T103" fmla="*/ 171 h 411"/>
                <a:gd name="T104" fmla="*/ 244 w 276"/>
                <a:gd name="T105" fmla="*/ 155 h 411"/>
                <a:gd name="T106" fmla="*/ 243 w 276"/>
                <a:gd name="T107" fmla="*/ 118 h 411"/>
                <a:gd name="T108" fmla="*/ 239 w 276"/>
                <a:gd name="T109" fmla="*/ 102 h 411"/>
                <a:gd name="T110" fmla="*/ 221 w 276"/>
                <a:gd name="T111" fmla="*/ 69 h 411"/>
                <a:gd name="T112" fmla="*/ 209 w 276"/>
                <a:gd name="T113" fmla="*/ 58 h 411"/>
                <a:gd name="T114" fmla="*/ 177 w 276"/>
                <a:gd name="T115" fmla="*/ 39 h 411"/>
                <a:gd name="T116" fmla="*/ 161 w 276"/>
                <a:gd name="T117" fmla="*/ 35 h 411"/>
                <a:gd name="T118" fmla="*/ 123 w 276"/>
                <a:gd name="T119" fmla="*/ 35 h 411"/>
                <a:gd name="T120" fmla="*/ 109 w 276"/>
                <a:gd name="T121" fmla="*/ 4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" h="411">
                  <a:moveTo>
                    <a:pt x="260" y="382"/>
                  </a:moveTo>
                  <a:cubicBezTo>
                    <a:pt x="235" y="387"/>
                    <a:pt x="235" y="387"/>
                    <a:pt x="227" y="367"/>
                  </a:cubicBezTo>
                  <a:cubicBezTo>
                    <a:pt x="215" y="337"/>
                    <a:pt x="203" y="307"/>
                    <a:pt x="190" y="277"/>
                  </a:cubicBezTo>
                  <a:cubicBezTo>
                    <a:pt x="183" y="259"/>
                    <a:pt x="180" y="258"/>
                    <a:pt x="162" y="271"/>
                  </a:cubicBezTo>
                  <a:cubicBezTo>
                    <a:pt x="172" y="299"/>
                    <a:pt x="183" y="327"/>
                    <a:pt x="194" y="355"/>
                  </a:cubicBezTo>
                  <a:cubicBezTo>
                    <a:pt x="197" y="362"/>
                    <a:pt x="200" y="369"/>
                    <a:pt x="202" y="376"/>
                  </a:cubicBezTo>
                  <a:cubicBezTo>
                    <a:pt x="211" y="397"/>
                    <a:pt x="211" y="397"/>
                    <a:pt x="189" y="410"/>
                  </a:cubicBezTo>
                  <a:cubicBezTo>
                    <a:pt x="173" y="372"/>
                    <a:pt x="158" y="334"/>
                    <a:pt x="142" y="293"/>
                  </a:cubicBezTo>
                  <a:cubicBezTo>
                    <a:pt x="126" y="333"/>
                    <a:pt x="111" y="371"/>
                    <a:pt x="95" y="411"/>
                  </a:cubicBezTo>
                  <a:cubicBezTo>
                    <a:pt x="88" y="406"/>
                    <a:pt x="82" y="402"/>
                    <a:pt x="77" y="396"/>
                  </a:cubicBezTo>
                  <a:cubicBezTo>
                    <a:pt x="75" y="395"/>
                    <a:pt x="76" y="389"/>
                    <a:pt x="77" y="386"/>
                  </a:cubicBezTo>
                  <a:cubicBezTo>
                    <a:pt x="87" y="360"/>
                    <a:pt x="98" y="335"/>
                    <a:pt x="108" y="309"/>
                  </a:cubicBezTo>
                  <a:cubicBezTo>
                    <a:pt x="112" y="299"/>
                    <a:pt x="114" y="289"/>
                    <a:pt x="118" y="280"/>
                  </a:cubicBezTo>
                  <a:cubicBezTo>
                    <a:pt x="123" y="271"/>
                    <a:pt x="119" y="267"/>
                    <a:pt x="111" y="264"/>
                  </a:cubicBezTo>
                  <a:cubicBezTo>
                    <a:pt x="104" y="261"/>
                    <a:pt x="99" y="262"/>
                    <a:pt x="96" y="271"/>
                  </a:cubicBezTo>
                  <a:cubicBezTo>
                    <a:pt x="83" y="303"/>
                    <a:pt x="70" y="334"/>
                    <a:pt x="57" y="366"/>
                  </a:cubicBezTo>
                  <a:cubicBezTo>
                    <a:pt x="48" y="387"/>
                    <a:pt x="48" y="387"/>
                    <a:pt x="24" y="382"/>
                  </a:cubicBezTo>
                  <a:cubicBezTo>
                    <a:pt x="26" y="376"/>
                    <a:pt x="27" y="371"/>
                    <a:pt x="29" y="366"/>
                  </a:cubicBezTo>
                  <a:cubicBezTo>
                    <a:pt x="43" y="332"/>
                    <a:pt x="56" y="298"/>
                    <a:pt x="70" y="264"/>
                  </a:cubicBezTo>
                  <a:cubicBezTo>
                    <a:pt x="72" y="258"/>
                    <a:pt x="72" y="254"/>
                    <a:pt x="66" y="248"/>
                  </a:cubicBezTo>
                  <a:cubicBezTo>
                    <a:pt x="55" y="236"/>
                    <a:pt x="44" y="223"/>
                    <a:pt x="31" y="213"/>
                  </a:cubicBezTo>
                  <a:cubicBezTo>
                    <a:pt x="25" y="208"/>
                    <a:pt x="20" y="200"/>
                    <a:pt x="20" y="193"/>
                  </a:cubicBezTo>
                  <a:cubicBezTo>
                    <a:pt x="20" y="170"/>
                    <a:pt x="0" y="150"/>
                    <a:pt x="7" y="126"/>
                  </a:cubicBezTo>
                  <a:cubicBezTo>
                    <a:pt x="12" y="110"/>
                    <a:pt x="14" y="92"/>
                    <a:pt x="21" y="77"/>
                  </a:cubicBezTo>
                  <a:cubicBezTo>
                    <a:pt x="35" y="51"/>
                    <a:pt x="56" y="28"/>
                    <a:pt x="84" y="15"/>
                  </a:cubicBezTo>
                  <a:cubicBezTo>
                    <a:pt x="98" y="9"/>
                    <a:pt x="115" y="4"/>
                    <a:pt x="131" y="3"/>
                  </a:cubicBezTo>
                  <a:cubicBezTo>
                    <a:pt x="161" y="0"/>
                    <a:pt x="192" y="8"/>
                    <a:pt x="217" y="25"/>
                  </a:cubicBezTo>
                  <a:cubicBezTo>
                    <a:pt x="231" y="34"/>
                    <a:pt x="239" y="50"/>
                    <a:pt x="253" y="60"/>
                  </a:cubicBezTo>
                  <a:cubicBezTo>
                    <a:pt x="256" y="62"/>
                    <a:pt x="259" y="65"/>
                    <a:pt x="260" y="69"/>
                  </a:cubicBezTo>
                  <a:cubicBezTo>
                    <a:pt x="266" y="92"/>
                    <a:pt x="276" y="115"/>
                    <a:pt x="276" y="138"/>
                  </a:cubicBezTo>
                  <a:cubicBezTo>
                    <a:pt x="276" y="159"/>
                    <a:pt x="266" y="181"/>
                    <a:pt x="260" y="203"/>
                  </a:cubicBezTo>
                  <a:cubicBezTo>
                    <a:pt x="259" y="207"/>
                    <a:pt x="256" y="211"/>
                    <a:pt x="253" y="213"/>
                  </a:cubicBezTo>
                  <a:cubicBezTo>
                    <a:pt x="239" y="223"/>
                    <a:pt x="229" y="236"/>
                    <a:pt x="218" y="248"/>
                  </a:cubicBezTo>
                  <a:cubicBezTo>
                    <a:pt x="212" y="254"/>
                    <a:pt x="211" y="258"/>
                    <a:pt x="214" y="264"/>
                  </a:cubicBezTo>
                  <a:cubicBezTo>
                    <a:pt x="228" y="299"/>
                    <a:pt x="241" y="334"/>
                    <a:pt x="255" y="368"/>
                  </a:cubicBezTo>
                  <a:cubicBezTo>
                    <a:pt x="257" y="372"/>
                    <a:pt x="258" y="377"/>
                    <a:pt x="260" y="382"/>
                  </a:cubicBezTo>
                  <a:close/>
                  <a:moveTo>
                    <a:pt x="109" y="41"/>
                  </a:moveTo>
                  <a:cubicBezTo>
                    <a:pt x="92" y="39"/>
                    <a:pt x="82" y="46"/>
                    <a:pt x="74" y="59"/>
                  </a:cubicBezTo>
                  <a:cubicBezTo>
                    <a:pt x="72" y="63"/>
                    <a:pt x="68" y="66"/>
                    <a:pt x="64" y="69"/>
                  </a:cubicBezTo>
                  <a:cubicBezTo>
                    <a:pt x="51" y="76"/>
                    <a:pt x="45" y="87"/>
                    <a:pt x="44" y="102"/>
                  </a:cubicBezTo>
                  <a:cubicBezTo>
                    <a:pt x="44" y="107"/>
                    <a:pt x="43" y="113"/>
                    <a:pt x="40" y="118"/>
                  </a:cubicBezTo>
                  <a:cubicBezTo>
                    <a:pt x="33" y="130"/>
                    <a:pt x="33" y="143"/>
                    <a:pt x="40" y="155"/>
                  </a:cubicBezTo>
                  <a:cubicBezTo>
                    <a:pt x="43" y="160"/>
                    <a:pt x="44" y="165"/>
                    <a:pt x="44" y="170"/>
                  </a:cubicBezTo>
                  <a:cubicBezTo>
                    <a:pt x="45" y="185"/>
                    <a:pt x="51" y="196"/>
                    <a:pt x="64" y="204"/>
                  </a:cubicBezTo>
                  <a:cubicBezTo>
                    <a:pt x="68" y="206"/>
                    <a:pt x="72" y="210"/>
                    <a:pt x="74" y="214"/>
                  </a:cubicBezTo>
                  <a:cubicBezTo>
                    <a:pt x="82" y="227"/>
                    <a:pt x="93" y="234"/>
                    <a:pt x="108" y="234"/>
                  </a:cubicBezTo>
                  <a:cubicBezTo>
                    <a:pt x="113" y="234"/>
                    <a:pt x="118" y="236"/>
                    <a:pt x="123" y="238"/>
                  </a:cubicBezTo>
                  <a:cubicBezTo>
                    <a:pt x="135" y="245"/>
                    <a:pt x="147" y="245"/>
                    <a:pt x="160" y="238"/>
                  </a:cubicBezTo>
                  <a:cubicBezTo>
                    <a:pt x="165" y="236"/>
                    <a:pt x="171" y="234"/>
                    <a:pt x="177" y="234"/>
                  </a:cubicBezTo>
                  <a:cubicBezTo>
                    <a:pt x="191" y="233"/>
                    <a:pt x="202" y="227"/>
                    <a:pt x="209" y="215"/>
                  </a:cubicBezTo>
                  <a:cubicBezTo>
                    <a:pt x="212" y="210"/>
                    <a:pt x="216" y="207"/>
                    <a:pt x="220" y="204"/>
                  </a:cubicBezTo>
                  <a:cubicBezTo>
                    <a:pt x="233" y="196"/>
                    <a:pt x="239" y="186"/>
                    <a:pt x="239" y="171"/>
                  </a:cubicBezTo>
                  <a:cubicBezTo>
                    <a:pt x="239" y="165"/>
                    <a:pt x="241" y="160"/>
                    <a:pt x="244" y="155"/>
                  </a:cubicBezTo>
                  <a:cubicBezTo>
                    <a:pt x="250" y="142"/>
                    <a:pt x="250" y="130"/>
                    <a:pt x="243" y="118"/>
                  </a:cubicBezTo>
                  <a:cubicBezTo>
                    <a:pt x="241" y="113"/>
                    <a:pt x="239" y="107"/>
                    <a:pt x="239" y="102"/>
                  </a:cubicBezTo>
                  <a:cubicBezTo>
                    <a:pt x="239" y="87"/>
                    <a:pt x="233" y="77"/>
                    <a:pt x="221" y="69"/>
                  </a:cubicBezTo>
                  <a:cubicBezTo>
                    <a:pt x="216" y="66"/>
                    <a:pt x="212" y="62"/>
                    <a:pt x="209" y="58"/>
                  </a:cubicBezTo>
                  <a:cubicBezTo>
                    <a:pt x="201" y="46"/>
                    <a:pt x="191" y="39"/>
                    <a:pt x="177" y="39"/>
                  </a:cubicBezTo>
                  <a:cubicBezTo>
                    <a:pt x="171" y="39"/>
                    <a:pt x="166" y="37"/>
                    <a:pt x="161" y="35"/>
                  </a:cubicBezTo>
                  <a:cubicBezTo>
                    <a:pt x="148" y="28"/>
                    <a:pt x="135" y="28"/>
                    <a:pt x="123" y="35"/>
                  </a:cubicBezTo>
                  <a:cubicBezTo>
                    <a:pt x="118" y="38"/>
                    <a:pt x="113" y="39"/>
                    <a:pt x="109" y="41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4">
              <a:extLst>
                <a:ext uri="{FF2B5EF4-FFF2-40B4-BE49-F238E27FC236}">
                  <a16:creationId xmlns:a16="http://schemas.microsoft.com/office/drawing/2014/main" id="{B8DE24D6-DE9F-47FB-83E7-CD2C11081F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6615" y="5771252"/>
              <a:ext cx="692600" cy="683723"/>
            </a:xfrm>
            <a:custGeom>
              <a:avLst/>
              <a:gdLst>
                <a:gd name="T0" fmla="*/ 76 w 217"/>
                <a:gd name="T1" fmla="*/ 13 h 217"/>
                <a:gd name="T2" fmla="*/ 90 w 217"/>
                <a:gd name="T3" fmla="*/ 7 h 217"/>
                <a:gd name="T4" fmla="*/ 128 w 217"/>
                <a:gd name="T5" fmla="*/ 7 h 217"/>
                <a:gd name="T6" fmla="*/ 144 w 217"/>
                <a:gd name="T7" fmla="*/ 11 h 217"/>
                <a:gd name="T8" fmla="*/ 176 w 217"/>
                <a:gd name="T9" fmla="*/ 30 h 217"/>
                <a:gd name="T10" fmla="*/ 188 w 217"/>
                <a:gd name="T11" fmla="*/ 41 h 217"/>
                <a:gd name="T12" fmla="*/ 206 w 217"/>
                <a:gd name="T13" fmla="*/ 74 h 217"/>
                <a:gd name="T14" fmla="*/ 210 w 217"/>
                <a:gd name="T15" fmla="*/ 90 h 217"/>
                <a:gd name="T16" fmla="*/ 211 w 217"/>
                <a:gd name="T17" fmla="*/ 127 h 217"/>
                <a:gd name="T18" fmla="*/ 206 w 217"/>
                <a:gd name="T19" fmla="*/ 143 h 217"/>
                <a:gd name="T20" fmla="*/ 187 w 217"/>
                <a:gd name="T21" fmla="*/ 176 h 217"/>
                <a:gd name="T22" fmla="*/ 176 w 217"/>
                <a:gd name="T23" fmla="*/ 187 h 217"/>
                <a:gd name="T24" fmla="*/ 144 w 217"/>
                <a:gd name="T25" fmla="*/ 206 h 217"/>
                <a:gd name="T26" fmla="*/ 127 w 217"/>
                <a:gd name="T27" fmla="*/ 210 h 217"/>
                <a:gd name="T28" fmla="*/ 90 w 217"/>
                <a:gd name="T29" fmla="*/ 210 h 217"/>
                <a:gd name="T30" fmla="*/ 75 w 217"/>
                <a:gd name="T31" fmla="*/ 206 h 217"/>
                <a:gd name="T32" fmla="*/ 41 w 217"/>
                <a:gd name="T33" fmla="*/ 186 h 217"/>
                <a:gd name="T34" fmla="*/ 31 w 217"/>
                <a:gd name="T35" fmla="*/ 176 h 217"/>
                <a:gd name="T36" fmla="*/ 11 w 217"/>
                <a:gd name="T37" fmla="*/ 142 h 217"/>
                <a:gd name="T38" fmla="*/ 7 w 217"/>
                <a:gd name="T39" fmla="*/ 127 h 217"/>
                <a:gd name="T40" fmla="*/ 7 w 217"/>
                <a:gd name="T41" fmla="*/ 90 h 217"/>
                <a:gd name="T42" fmla="*/ 11 w 217"/>
                <a:gd name="T43" fmla="*/ 74 h 217"/>
                <a:gd name="T44" fmla="*/ 31 w 217"/>
                <a:gd name="T45" fmla="*/ 41 h 217"/>
                <a:gd name="T46" fmla="*/ 41 w 217"/>
                <a:gd name="T47" fmla="*/ 31 h 217"/>
                <a:gd name="T48" fmla="*/ 76 w 217"/>
                <a:gd name="T49" fmla="*/ 13 h 217"/>
                <a:gd name="T50" fmla="*/ 109 w 217"/>
                <a:gd name="T51" fmla="*/ 32 h 217"/>
                <a:gd name="T52" fmla="*/ 101 w 217"/>
                <a:gd name="T53" fmla="*/ 34 h 217"/>
                <a:gd name="T54" fmla="*/ 55 w 217"/>
                <a:gd name="T55" fmla="*/ 61 h 217"/>
                <a:gd name="T56" fmla="*/ 52 w 217"/>
                <a:gd name="T57" fmla="*/ 63 h 217"/>
                <a:gd name="T58" fmla="*/ 41 w 217"/>
                <a:gd name="T59" fmla="*/ 81 h 217"/>
                <a:gd name="T60" fmla="*/ 38 w 217"/>
                <a:gd name="T61" fmla="*/ 95 h 217"/>
                <a:gd name="T62" fmla="*/ 37 w 217"/>
                <a:gd name="T63" fmla="*/ 122 h 217"/>
                <a:gd name="T64" fmla="*/ 61 w 217"/>
                <a:gd name="T65" fmla="*/ 163 h 217"/>
                <a:gd name="T66" fmla="*/ 86 w 217"/>
                <a:gd name="T67" fmla="*/ 177 h 217"/>
                <a:gd name="T68" fmla="*/ 132 w 217"/>
                <a:gd name="T69" fmla="*/ 177 h 217"/>
                <a:gd name="T70" fmla="*/ 157 w 217"/>
                <a:gd name="T71" fmla="*/ 163 h 217"/>
                <a:gd name="T72" fmla="*/ 180 w 217"/>
                <a:gd name="T73" fmla="*/ 124 h 217"/>
                <a:gd name="T74" fmla="*/ 173 w 217"/>
                <a:gd name="T75" fmla="*/ 69 h 217"/>
                <a:gd name="T76" fmla="*/ 168 w 217"/>
                <a:gd name="T77" fmla="*/ 63 h 217"/>
                <a:gd name="T78" fmla="*/ 119 w 217"/>
                <a:gd name="T79" fmla="*/ 35 h 217"/>
                <a:gd name="T80" fmla="*/ 109 w 217"/>
                <a:gd name="T81" fmla="*/ 3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217">
                  <a:moveTo>
                    <a:pt x="76" y="13"/>
                  </a:moveTo>
                  <a:cubicBezTo>
                    <a:pt x="80" y="11"/>
                    <a:pt x="85" y="10"/>
                    <a:pt x="90" y="7"/>
                  </a:cubicBezTo>
                  <a:cubicBezTo>
                    <a:pt x="102" y="0"/>
                    <a:pt x="115" y="0"/>
                    <a:pt x="128" y="7"/>
                  </a:cubicBezTo>
                  <a:cubicBezTo>
                    <a:pt x="133" y="9"/>
                    <a:pt x="138" y="11"/>
                    <a:pt x="144" y="11"/>
                  </a:cubicBezTo>
                  <a:cubicBezTo>
                    <a:pt x="158" y="11"/>
                    <a:pt x="168" y="18"/>
                    <a:pt x="176" y="30"/>
                  </a:cubicBezTo>
                  <a:cubicBezTo>
                    <a:pt x="179" y="34"/>
                    <a:pt x="183" y="38"/>
                    <a:pt x="188" y="41"/>
                  </a:cubicBezTo>
                  <a:cubicBezTo>
                    <a:pt x="200" y="49"/>
                    <a:pt x="206" y="59"/>
                    <a:pt x="206" y="74"/>
                  </a:cubicBezTo>
                  <a:cubicBezTo>
                    <a:pt x="206" y="79"/>
                    <a:pt x="208" y="85"/>
                    <a:pt x="210" y="90"/>
                  </a:cubicBezTo>
                  <a:cubicBezTo>
                    <a:pt x="217" y="102"/>
                    <a:pt x="217" y="114"/>
                    <a:pt x="211" y="127"/>
                  </a:cubicBezTo>
                  <a:cubicBezTo>
                    <a:pt x="208" y="132"/>
                    <a:pt x="206" y="137"/>
                    <a:pt x="206" y="143"/>
                  </a:cubicBezTo>
                  <a:cubicBezTo>
                    <a:pt x="206" y="158"/>
                    <a:pt x="200" y="168"/>
                    <a:pt x="187" y="176"/>
                  </a:cubicBezTo>
                  <a:cubicBezTo>
                    <a:pt x="183" y="179"/>
                    <a:pt x="179" y="182"/>
                    <a:pt x="176" y="187"/>
                  </a:cubicBezTo>
                  <a:cubicBezTo>
                    <a:pt x="169" y="199"/>
                    <a:pt x="158" y="205"/>
                    <a:pt x="144" y="206"/>
                  </a:cubicBezTo>
                  <a:cubicBezTo>
                    <a:pt x="138" y="206"/>
                    <a:pt x="132" y="208"/>
                    <a:pt x="127" y="210"/>
                  </a:cubicBezTo>
                  <a:cubicBezTo>
                    <a:pt x="114" y="217"/>
                    <a:pt x="102" y="217"/>
                    <a:pt x="90" y="210"/>
                  </a:cubicBezTo>
                  <a:cubicBezTo>
                    <a:pt x="85" y="208"/>
                    <a:pt x="80" y="206"/>
                    <a:pt x="75" y="206"/>
                  </a:cubicBezTo>
                  <a:cubicBezTo>
                    <a:pt x="60" y="206"/>
                    <a:pt x="49" y="199"/>
                    <a:pt x="41" y="186"/>
                  </a:cubicBezTo>
                  <a:cubicBezTo>
                    <a:pt x="39" y="182"/>
                    <a:pt x="35" y="178"/>
                    <a:pt x="31" y="176"/>
                  </a:cubicBezTo>
                  <a:cubicBezTo>
                    <a:pt x="18" y="168"/>
                    <a:pt x="12" y="157"/>
                    <a:pt x="11" y="142"/>
                  </a:cubicBezTo>
                  <a:cubicBezTo>
                    <a:pt x="11" y="137"/>
                    <a:pt x="10" y="132"/>
                    <a:pt x="7" y="127"/>
                  </a:cubicBezTo>
                  <a:cubicBezTo>
                    <a:pt x="0" y="115"/>
                    <a:pt x="0" y="102"/>
                    <a:pt x="7" y="90"/>
                  </a:cubicBezTo>
                  <a:cubicBezTo>
                    <a:pt x="10" y="85"/>
                    <a:pt x="11" y="79"/>
                    <a:pt x="11" y="74"/>
                  </a:cubicBezTo>
                  <a:cubicBezTo>
                    <a:pt x="12" y="59"/>
                    <a:pt x="18" y="48"/>
                    <a:pt x="31" y="41"/>
                  </a:cubicBezTo>
                  <a:cubicBezTo>
                    <a:pt x="35" y="38"/>
                    <a:pt x="39" y="35"/>
                    <a:pt x="41" y="31"/>
                  </a:cubicBezTo>
                  <a:cubicBezTo>
                    <a:pt x="49" y="18"/>
                    <a:pt x="59" y="11"/>
                    <a:pt x="76" y="13"/>
                  </a:cubicBezTo>
                  <a:close/>
                  <a:moveTo>
                    <a:pt x="109" y="32"/>
                  </a:moveTo>
                  <a:cubicBezTo>
                    <a:pt x="106" y="33"/>
                    <a:pt x="103" y="33"/>
                    <a:pt x="101" y="34"/>
                  </a:cubicBezTo>
                  <a:cubicBezTo>
                    <a:pt x="86" y="43"/>
                    <a:pt x="63" y="39"/>
                    <a:pt x="55" y="61"/>
                  </a:cubicBezTo>
                  <a:cubicBezTo>
                    <a:pt x="55" y="62"/>
                    <a:pt x="53" y="62"/>
                    <a:pt x="52" y="63"/>
                  </a:cubicBezTo>
                  <a:cubicBezTo>
                    <a:pt x="44" y="67"/>
                    <a:pt x="41" y="73"/>
                    <a:pt x="41" y="81"/>
                  </a:cubicBezTo>
                  <a:cubicBezTo>
                    <a:pt x="41" y="86"/>
                    <a:pt x="40" y="91"/>
                    <a:pt x="38" y="95"/>
                  </a:cubicBezTo>
                  <a:cubicBezTo>
                    <a:pt x="32" y="104"/>
                    <a:pt x="35" y="112"/>
                    <a:pt x="37" y="122"/>
                  </a:cubicBezTo>
                  <a:cubicBezTo>
                    <a:pt x="41" y="139"/>
                    <a:pt x="48" y="152"/>
                    <a:pt x="61" y="163"/>
                  </a:cubicBezTo>
                  <a:cubicBezTo>
                    <a:pt x="69" y="170"/>
                    <a:pt x="76" y="174"/>
                    <a:pt x="86" y="177"/>
                  </a:cubicBezTo>
                  <a:cubicBezTo>
                    <a:pt x="102" y="182"/>
                    <a:pt x="116" y="183"/>
                    <a:pt x="132" y="177"/>
                  </a:cubicBezTo>
                  <a:cubicBezTo>
                    <a:pt x="142" y="174"/>
                    <a:pt x="149" y="170"/>
                    <a:pt x="157" y="163"/>
                  </a:cubicBezTo>
                  <a:cubicBezTo>
                    <a:pt x="170" y="151"/>
                    <a:pt x="174" y="138"/>
                    <a:pt x="180" y="124"/>
                  </a:cubicBezTo>
                  <a:cubicBezTo>
                    <a:pt x="190" y="102"/>
                    <a:pt x="173" y="87"/>
                    <a:pt x="173" y="69"/>
                  </a:cubicBezTo>
                  <a:cubicBezTo>
                    <a:pt x="173" y="67"/>
                    <a:pt x="169" y="65"/>
                    <a:pt x="168" y="63"/>
                  </a:cubicBezTo>
                  <a:cubicBezTo>
                    <a:pt x="155" y="49"/>
                    <a:pt x="139" y="38"/>
                    <a:pt x="119" y="35"/>
                  </a:cubicBezTo>
                  <a:cubicBezTo>
                    <a:pt x="116" y="35"/>
                    <a:pt x="112" y="33"/>
                    <a:pt x="109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Oval 65">
              <a:extLst>
                <a:ext uri="{FF2B5EF4-FFF2-40B4-BE49-F238E27FC236}">
                  <a16:creationId xmlns:a16="http://schemas.microsoft.com/office/drawing/2014/main" id="{6A23960E-3D9E-4615-B267-7237DFC20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287" y="5860047"/>
              <a:ext cx="506134" cy="506134"/>
            </a:xfrm>
            <a:prstGeom prst="ellipse">
              <a:avLst/>
            </a:pr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B2ED99D-4463-4D3A-B4A8-6F125DDE98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592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25">
            <a:extLst>
              <a:ext uri="{FF2B5EF4-FFF2-40B4-BE49-F238E27FC236}">
                <a16:creationId xmlns:a16="http://schemas.microsoft.com/office/drawing/2014/main" id="{775BA1C9-1AF8-4C45-AE6F-F202F66B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2885">
            <a:extLst>
              <a:ext uri="{FF2B5EF4-FFF2-40B4-BE49-F238E27FC236}">
                <a16:creationId xmlns:a16="http://schemas.microsoft.com/office/drawing/2014/main" id="{90F0BE90-62A3-485A-B703-E2D339F101F9}"/>
              </a:ext>
            </a:extLst>
          </p:cNvPr>
          <p:cNvSpPr>
            <a:spLocks noEditPoints="1"/>
          </p:cNvSpPr>
          <p:nvPr/>
        </p:nvSpPr>
        <p:spPr bwMode="auto">
          <a:xfrm>
            <a:off x="0" y="0"/>
            <a:ext cx="12192000" cy="6870099"/>
          </a:xfrm>
          <a:custGeom>
            <a:avLst/>
            <a:gdLst>
              <a:gd name="T0" fmla="*/ 0 w 3840"/>
              <a:gd name="T1" fmla="*/ 0 h 2160"/>
              <a:gd name="T2" fmla="*/ 0 w 3840"/>
              <a:gd name="T3" fmla="*/ 2160 h 2160"/>
              <a:gd name="T4" fmla="*/ 3840 w 3840"/>
              <a:gd name="T5" fmla="*/ 2160 h 2160"/>
              <a:gd name="T6" fmla="*/ 3840 w 3840"/>
              <a:gd name="T7" fmla="*/ 0 h 2160"/>
              <a:gd name="T8" fmla="*/ 0 w 3840"/>
              <a:gd name="T9" fmla="*/ 0 h 2160"/>
              <a:gd name="T10" fmla="*/ 3776 w 3840"/>
              <a:gd name="T11" fmla="*/ 1779 h 2160"/>
              <a:gd name="T12" fmla="*/ 3431 w 3840"/>
              <a:gd name="T13" fmla="*/ 2124 h 2160"/>
              <a:gd name="T14" fmla="*/ 409 w 3840"/>
              <a:gd name="T15" fmla="*/ 2124 h 2160"/>
              <a:gd name="T16" fmla="*/ 64 w 3840"/>
              <a:gd name="T17" fmla="*/ 1779 h 2160"/>
              <a:gd name="T18" fmla="*/ 64 w 3840"/>
              <a:gd name="T19" fmla="*/ 381 h 2160"/>
              <a:gd name="T20" fmla="*/ 409 w 3840"/>
              <a:gd name="T21" fmla="*/ 36 h 2160"/>
              <a:gd name="T22" fmla="*/ 3431 w 3840"/>
              <a:gd name="T23" fmla="*/ 36 h 2160"/>
              <a:gd name="T24" fmla="*/ 3776 w 3840"/>
              <a:gd name="T25" fmla="*/ 381 h 2160"/>
              <a:gd name="T26" fmla="*/ 3776 w 3840"/>
              <a:gd name="T27" fmla="*/ 1779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4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3840" y="2160"/>
                  <a:pt x="3840" y="2160"/>
                  <a:pt x="3840" y="2160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76" y="1779"/>
                </a:moveTo>
                <a:cubicBezTo>
                  <a:pt x="3776" y="1969"/>
                  <a:pt x="3622" y="2124"/>
                  <a:pt x="3431" y="2124"/>
                </a:cubicBezTo>
                <a:cubicBezTo>
                  <a:pt x="409" y="2124"/>
                  <a:pt x="409" y="2124"/>
                  <a:pt x="409" y="2124"/>
                </a:cubicBezTo>
                <a:cubicBezTo>
                  <a:pt x="219" y="2124"/>
                  <a:pt x="64" y="1969"/>
                  <a:pt x="64" y="1779"/>
                </a:cubicBezTo>
                <a:cubicBezTo>
                  <a:pt x="64" y="381"/>
                  <a:pt x="64" y="381"/>
                  <a:pt x="64" y="381"/>
                </a:cubicBezTo>
                <a:cubicBezTo>
                  <a:pt x="64" y="191"/>
                  <a:pt x="219" y="36"/>
                  <a:pt x="409" y="36"/>
                </a:cubicBezTo>
                <a:cubicBezTo>
                  <a:pt x="3431" y="36"/>
                  <a:pt x="3431" y="36"/>
                  <a:pt x="3431" y="36"/>
                </a:cubicBezTo>
                <a:cubicBezTo>
                  <a:pt x="3622" y="36"/>
                  <a:pt x="3776" y="191"/>
                  <a:pt x="3776" y="381"/>
                </a:cubicBezTo>
                <a:lnTo>
                  <a:pt x="3776" y="177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4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725">
            <a:extLst>
              <a:ext uri="{FF2B5EF4-FFF2-40B4-BE49-F238E27FC236}">
                <a16:creationId xmlns:a16="http://schemas.microsoft.com/office/drawing/2014/main" id="{775BA1C9-1AF8-4C45-AE6F-F202F66B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2885">
            <a:extLst>
              <a:ext uri="{FF2B5EF4-FFF2-40B4-BE49-F238E27FC236}">
                <a16:creationId xmlns:a16="http://schemas.microsoft.com/office/drawing/2014/main" id="{90F0BE90-62A3-485A-B703-E2D339F101F9}"/>
              </a:ext>
            </a:extLst>
          </p:cNvPr>
          <p:cNvSpPr>
            <a:spLocks noEditPoints="1"/>
          </p:cNvSpPr>
          <p:nvPr/>
        </p:nvSpPr>
        <p:spPr bwMode="auto">
          <a:xfrm>
            <a:off x="0" y="0"/>
            <a:ext cx="12192000" cy="6870099"/>
          </a:xfrm>
          <a:custGeom>
            <a:avLst/>
            <a:gdLst>
              <a:gd name="T0" fmla="*/ 0 w 3840"/>
              <a:gd name="T1" fmla="*/ 0 h 2160"/>
              <a:gd name="T2" fmla="*/ 0 w 3840"/>
              <a:gd name="T3" fmla="*/ 2160 h 2160"/>
              <a:gd name="T4" fmla="*/ 3840 w 3840"/>
              <a:gd name="T5" fmla="*/ 2160 h 2160"/>
              <a:gd name="T6" fmla="*/ 3840 w 3840"/>
              <a:gd name="T7" fmla="*/ 0 h 2160"/>
              <a:gd name="T8" fmla="*/ 0 w 3840"/>
              <a:gd name="T9" fmla="*/ 0 h 2160"/>
              <a:gd name="T10" fmla="*/ 3776 w 3840"/>
              <a:gd name="T11" fmla="*/ 1779 h 2160"/>
              <a:gd name="T12" fmla="*/ 3431 w 3840"/>
              <a:gd name="T13" fmla="*/ 2124 h 2160"/>
              <a:gd name="T14" fmla="*/ 409 w 3840"/>
              <a:gd name="T15" fmla="*/ 2124 h 2160"/>
              <a:gd name="T16" fmla="*/ 64 w 3840"/>
              <a:gd name="T17" fmla="*/ 1779 h 2160"/>
              <a:gd name="T18" fmla="*/ 64 w 3840"/>
              <a:gd name="T19" fmla="*/ 381 h 2160"/>
              <a:gd name="T20" fmla="*/ 409 w 3840"/>
              <a:gd name="T21" fmla="*/ 36 h 2160"/>
              <a:gd name="T22" fmla="*/ 3431 w 3840"/>
              <a:gd name="T23" fmla="*/ 36 h 2160"/>
              <a:gd name="T24" fmla="*/ 3776 w 3840"/>
              <a:gd name="T25" fmla="*/ 381 h 2160"/>
              <a:gd name="T26" fmla="*/ 3776 w 3840"/>
              <a:gd name="T27" fmla="*/ 1779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40" h="2160">
                <a:moveTo>
                  <a:pt x="0" y="0"/>
                </a:moveTo>
                <a:cubicBezTo>
                  <a:pt x="0" y="2160"/>
                  <a:pt x="0" y="2160"/>
                  <a:pt x="0" y="2160"/>
                </a:cubicBezTo>
                <a:cubicBezTo>
                  <a:pt x="3840" y="2160"/>
                  <a:pt x="3840" y="2160"/>
                  <a:pt x="3840" y="2160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776" y="1779"/>
                </a:moveTo>
                <a:cubicBezTo>
                  <a:pt x="3776" y="1969"/>
                  <a:pt x="3622" y="2124"/>
                  <a:pt x="3431" y="2124"/>
                </a:cubicBezTo>
                <a:cubicBezTo>
                  <a:pt x="409" y="2124"/>
                  <a:pt x="409" y="2124"/>
                  <a:pt x="409" y="2124"/>
                </a:cubicBezTo>
                <a:cubicBezTo>
                  <a:pt x="219" y="2124"/>
                  <a:pt x="64" y="1969"/>
                  <a:pt x="64" y="1779"/>
                </a:cubicBezTo>
                <a:cubicBezTo>
                  <a:pt x="64" y="381"/>
                  <a:pt x="64" y="381"/>
                  <a:pt x="64" y="381"/>
                </a:cubicBezTo>
                <a:cubicBezTo>
                  <a:pt x="64" y="191"/>
                  <a:pt x="219" y="36"/>
                  <a:pt x="409" y="36"/>
                </a:cubicBezTo>
                <a:cubicBezTo>
                  <a:pt x="3431" y="36"/>
                  <a:pt x="3431" y="36"/>
                  <a:pt x="3431" y="36"/>
                </a:cubicBezTo>
                <a:cubicBezTo>
                  <a:pt x="3622" y="36"/>
                  <a:pt x="3776" y="191"/>
                  <a:pt x="3776" y="381"/>
                </a:cubicBezTo>
                <a:lnTo>
                  <a:pt x="3776" y="177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34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2">
            <a:extLst>
              <a:ext uri="{FF2B5EF4-FFF2-40B4-BE49-F238E27FC236}">
                <a16:creationId xmlns:a16="http://schemas.microsoft.com/office/drawing/2014/main" id="{4BFC4A46-8C0F-4CA7-BEB5-4505D546C6EE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75551120-C346-454D-866B-9BD4AC2CE9C7}"/>
              </a:ext>
            </a:extLst>
          </p:cNvPr>
          <p:cNvGrpSpPr/>
          <p:nvPr userDrawn="1"/>
        </p:nvGrpSpPr>
        <p:grpSpPr>
          <a:xfrm>
            <a:off x="11457502" y="5636792"/>
            <a:ext cx="517529" cy="769826"/>
            <a:chOff x="11310490" y="5394528"/>
            <a:chExt cx="710235" cy="1056477"/>
          </a:xfrm>
        </p:grpSpPr>
        <p:sp>
          <p:nvSpPr>
            <p:cNvPr id="4" name="Freeform 94">
              <a:extLst>
                <a:ext uri="{FF2B5EF4-FFF2-40B4-BE49-F238E27FC236}">
                  <a16:creationId xmlns:a16="http://schemas.microsoft.com/office/drawing/2014/main" id="{00F13F19-D349-4190-925E-5FFA64202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9269" y="6024864"/>
              <a:ext cx="523801" cy="381754"/>
            </a:xfrm>
            <a:custGeom>
              <a:avLst/>
              <a:gdLst>
                <a:gd name="T0" fmla="*/ 16 w 59"/>
                <a:gd name="T1" fmla="*/ 0 h 43"/>
                <a:gd name="T2" fmla="*/ 28 w 59"/>
                <a:gd name="T3" fmla="*/ 5 h 43"/>
                <a:gd name="T4" fmla="*/ 46 w 59"/>
                <a:gd name="T5" fmla="*/ 0 h 43"/>
                <a:gd name="T6" fmla="*/ 59 w 59"/>
                <a:gd name="T7" fmla="*/ 39 h 43"/>
                <a:gd name="T8" fmla="*/ 48 w 59"/>
                <a:gd name="T9" fmla="*/ 43 h 43"/>
                <a:gd name="T10" fmla="*/ 45 w 59"/>
                <a:gd name="T11" fmla="*/ 40 h 43"/>
                <a:gd name="T12" fmla="*/ 34 w 59"/>
                <a:gd name="T13" fmla="*/ 9 h 43"/>
                <a:gd name="T14" fmla="*/ 28 w 59"/>
                <a:gd name="T15" fmla="*/ 10 h 43"/>
                <a:gd name="T16" fmla="*/ 22 w 59"/>
                <a:gd name="T17" fmla="*/ 24 h 43"/>
                <a:gd name="T18" fmla="*/ 16 w 59"/>
                <a:gd name="T19" fmla="*/ 42 h 43"/>
                <a:gd name="T20" fmla="*/ 15 w 59"/>
                <a:gd name="T21" fmla="*/ 43 h 43"/>
                <a:gd name="T22" fmla="*/ 0 w 59"/>
                <a:gd name="T23" fmla="*/ 38 h 43"/>
                <a:gd name="T24" fmla="*/ 16 w 59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43">
                  <a:moveTo>
                    <a:pt x="16" y="0"/>
                  </a:moveTo>
                  <a:lnTo>
                    <a:pt x="28" y="5"/>
                  </a:lnTo>
                  <a:lnTo>
                    <a:pt x="46" y="0"/>
                  </a:lnTo>
                  <a:lnTo>
                    <a:pt x="59" y="39"/>
                  </a:lnTo>
                  <a:lnTo>
                    <a:pt x="48" y="43"/>
                  </a:lnTo>
                  <a:lnTo>
                    <a:pt x="45" y="40"/>
                  </a:lnTo>
                  <a:lnTo>
                    <a:pt x="34" y="9"/>
                  </a:lnTo>
                  <a:lnTo>
                    <a:pt x="28" y="10"/>
                  </a:lnTo>
                  <a:lnTo>
                    <a:pt x="22" y="24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0" y="3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95">
              <a:extLst>
                <a:ext uri="{FF2B5EF4-FFF2-40B4-BE49-F238E27FC236}">
                  <a16:creationId xmlns:a16="http://schemas.microsoft.com/office/drawing/2014/main" id="{08D7E17B-C2A6-44E0-8EB4-9D6F599A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0388" y="6015983"/>
              <a:ext cx="541557" cy="399510"/>
            </a:xfrm>
            <a:custGeom>
              <a:avLst/>
              <a:gdLst>
                <a:gd name="T0" fmla="*/ 17 w 61"/>
                <a:gd name="T1" fmla="*/ 1 h 45"/>
                <a:gd name="T2" fmla="*/ 17 w 61"/>
                <a:gd name="T3" fmla="*/ 2 h 45"/>
                <a:gd name="T4" fmla="*/ 29 w 61"/>
                <a:gd name="T5" fmla="*/ 6 h 45"/>
                <a:gd name="T6" fmla="*/ 47 w 61"/>
                <a:gd name="T7" fmla="*/ 2 h 45"/>
                <a:gd name="T8" fmla="*/ 59 w 61"/>
                <a:gd name="T9" fmla="*/ 40 h 45"/>
                <a:gd name="T10" fmla="*/ 49 w 61"/>
                <a:gd name="T11" fmla="*/ 44 h 45"/>
                <a:gd name="T12" fmla="*/ 47 w 61"/>
                <a:gd name="T13" fmla="*/ 41 h 45"/>
                <a:gd name="T14" fmla="*/ 36 w 61"/>
                <a:gd name="T15" fmla="*/ 9 h 45"/>
                <a:gd name="T16" fmla="*/ 28 w 61"/>
                <a:gd name="T17" fmla="*/ 10 h 45"/>
                <a:gd name="T18" fmla="*/ 22 w 61"/>
                <a:gd name="T19" fmla="*/ 25 h 45"/>
                <a:gd name="T20" fmla="*/ 17 w 61"/>
                <a:gd name="T21" fmla="*/ 43 h 45"/>
                <a:gd name="T22" fmla="*/ 16 w 61"/>
                <a:gd name="T23" fmla="*/ 44 h 45"/>
                <a:gd name="T24" fmla="*/ 2 w 61"/>
                <a:gd name="T25" fmla="*/ 38 h 45"/>
                <a:gd name="T26" fmla="*/ 17 w 61"/>
                <a:gd name="T27" fmla="*/ 2 h 45"/>
                <a:gd name="T28" fmla="*/ 17 w 61"/>
                <a:gd name="T29" fmla="*/ 1 h 45"/>
                <a:gd name="T30" fmla="*/ 17 w 61"/>
                <a:gd name="T31" fmla="*/ 2 h 45"/>
                <a:gd name="T32" fmla="*/ 17 w 61"/>
                <a:gd name="T33" fmla="*/ 1 h 45"/>
                <a:gd name="T34" fmla="*/ 16 w 61"/>
                <a:gd name="T35" fmla="*/ 1 h 45"/>
                <a:gd name="T36" fmla="*/ 0 w 61"/>
                <a:gd name="T37" fmla="*/ 39 h 45"/>
                <a:gd name="T38" fmla="*/ 16 w 61"/>
                <a:gd name="T39" fmla="*/ 45 h 45"/>
                <a:gd name="T40" fmla="*/ 18 w 61"/>
                <a:gd name="T41" fmla="*/ 43 h 45"/>
                <a:gd name="T42" fmla="*/ 24 w 61"/>
                <a:gd name="T43" fmla="*/ 25 h 45"/>
                <a:gd name="T44" fmla="*/ 29 w 61"/>
                <a:gd name="T45" fmla="*/ 11 h 45"/>
                <a:gd name="T46" fmla="*/ 35 w 61"/>
                <a:gd name="T47" fmla="*/ 10 h 45"/>
                <a:gd name="T48" fmla="*/ 46 w 61"/>
                <a:gd name="T49" fmla="*/ 42 h 45"/>
                <a:gd name="T50" fmla="*/ 49 w 61"/>
                <a:gd name="T51" fmla="*/ 45 h 45"/>
                <a:gd name="T52" fmla="*/ 61 w 61"/>
                <a:gd name="T53" fmla="*/ 41 h 45"/>
                <a:gd name="T54" fmla="*/ 48 w 61"/>
                <a:gd name="T55" fmla="*/ 1 h 45"/>
                <a:gd name="T56" fmla="*/ 29 w 61"/>
                <a:gd name="T57" fmla="*/ 5 h 45"/>
                <a:gd name="T58" fmla="*/ 16 w 61"/>
                <a:gd name="T59" fmla="*/ 0 h 45"/>
                <a:gd name="T60" fmla="*/ 16 w 61"/>
                <a:gd name="T61" fmla="*/ 1 h 45"/>
                <a:gd name="T62" fmla="*/ 17 w 61"/>
                <a:gd name="T6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45">
                  <a:moveTo>
                    <a:pt x="17" y="1"/>
                  </a:moveTo>
                  <a:lnTo>
                    <a:pt x="17" y="2"/>
                  </a:lnTo>
                  <a:lnTo>
                    <a:pt x="29" y="6"/>
                  </a:lnTo>
                  <a:lnTo>
                    <a:pt x="47" y="2"/>
                  </a:lnTo>
                  <a:lnTo>
                    <a:pt x="59" y="40"/>
                  </a:lnTo>
                  <a:lnTo>
                    <a:pt x="49" y="44"/>
                  </a:lnTo>
                  <a:lnTo>
                    <a:pt x="47" y="41"/>
                  </a:lnTo>
                  <a:lnTo>
                    <a:pt x="36" y="9"/>
                  </a:lnTo>
                  <a:lnTo>
                    <a:pt x="28" y="10"/>
                  </a:lnTo>
                  <a:lnTo>
                    <a:pt x="22" y="25"/>
                  </a:lnTo>
                  <a:lnTo>
                    <a:pt x="17" y="43"/>
                  </a:lnTo>
                  <a:lnTo>
                    <a:pt x="16" y="44"/>
                  </a:lnTo>
                  <a:lnTo>
                    <a:pt x="2" y="38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0" y="39"/>
                  </a:lnTo>
                  <a:lnTo>
                    <a:pt x="16" y="45"/>
                  </a:lnTo>
                  <a:lnTo>
                    <a:pt x="18" y="43"/>
                  </a:lnTo>
                  <a:lnTo>
                    <a:pt x="24" y="25"/>
                  </a:lnTo>
                  <a:lnTo>
                    <a:pt x="29" y="11"/>
                  </a:lnTo>
                  <a:lnTo>
                    <a:pt x="35" y="10"/>
                  </a:lnTo>
                  <a:lnTo>
                    <a:pt x="46" y="42"/>
                  </a:lnTo>
                  <a:lnTo>
                    <a:pt x="49" y="45"/>
                  </a:lnTo>
                  <a:lnTo>
                    <a:pt x="61" y="41"/>
                  </a:lnTo>
                  <a:lnTo>
                    <a:pt x="48" y="1"/>
                  </a:lnTo>
                  <a:lnTo>
                    <a:pt x="29" y="5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96">
              <a:extLst>
                <a:ext uri="{FF2B5EF4-FFF2-40B4-BE49-F238E27FC236}">
                  <a16:creationId xmlns:a16="http://schemas.microsoft.com/office/drawing/2014/main" id="{E931D261-3D3A-4B28-9755-075FBDA0EC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0490" y="5394528"/>
              <a:ext cx="701360" cy="1047596"/>
            </a:xfrm>
            <a:custGeom>
              <a:avLst/>
              <a:gdLst>
                <a:gd name="T0" fmla="*/ 207 w 220"/>
                <a:gd name="T1" fmla="*/ 305 h 329"/>
                <a:gd name="T2" fmla="*/ 181 w 220"/>
                <a:gd name="T3" fmla="*/ 294 h 329"/>
                <a:gd name="T4" fmla="*/ 152 w 220"/>
                <a:gd name="T5" fmla="*/ 222 h 329"/>
                <a:gd name="T6" fmla="*/ 129 w 220"/>
                <a:gd name="T7" fmla="*/ 218 h 329"/>
                <a:gd name="T8" fmla="*/ 155 w 220"/>
                <a:gd name="T9" fmla="*/ 284 h 329"/>
                <a:gd name="T10" fmla="*/ 161 w 220"/>
                <a:gd name="T11" fmla="*/ 301 h 329"/>
                <a:gd name="T12" fmla="*/ 150 w 220"/>
                <a:gd name="T13" fmla="*/ 328 h 329"/>
                <a:gd name="T14" fmla="*/ 113 w 220"/>
                <a:gd name="T15" fmla="*/ 234 h 329"/>
                <a:gd name="T16" fmla="*/ 75 w 220"/>
                <a:gd name="T17" fmla="*/ 329 h 329"/>
                <a:gd name="T18" fmla="*/ 61 w 220"/>
                <a:gd name="T19" fmla="*/ 317 h 329"/>
                <a:gd name="T20" fmla="*/ 61 w 220"/>
                <a:gd name="T21" fmla="*/ 309 h 329"/>
                <a:gd name="T22" fmla="*/ 86 w 220"/>
                <a:gd name="T23" fmla="*/ 247 h 329"/>
                <a:gd name="T24" fmla="*/ 94 w 220"/>
                <a:gd name="T25" fmla="*/ 224 h 329"/>
                <a:gd name="T26" fmla="*/ 88 w 220"/>
                <a:gd name="T27" fmla="*/ 212 h 329"/>
                <a:gd name="T28" fmla="*/ 76 w 220"/>
                <a:gd name="T29" fmla="*/ 217 h 329"/>
                <a:gd name="T30" fmla="*/ 45 w 220"/>
                <a:gd name="T31" fmla="*/ 293 h 329"/>
                <a:gd name="T32" fmla="*/ 19 w 220"/>
                <a:gd name="T33" fmla="*/ 306 h 329"/>
                <a:gd name="T34" fmla="*/ 23 w 220"/>
                <a:gd name="T35" fmla="*/ 293 h 329"/>
                <a:gd name="T36" fmla="*/ 55 w 220"/>
                <a:gd name="T37" fmla="*/ 212 h 329"/>
                <a:gd name="T38" fmla="*/ 53 w 220"/>
                <a:gd name="T39" fmla="*/ 199 h 329"/>
                <a:gd name="T40" fmla="*/ 24 w 220"/>
                <a:gd name="T41" fmla="*/ 171 h 329"/>
                <a:gd name="T42" fmla="*/ 15 w 220"/>
                <a:gd name="T43" fmla="*/ 155 h 329"/>
                <a:gd name="T44" fmla="*/ 5 w 220"/>
                <a:gd name="T45" fmla="*/ 102 h 329"/>
                <a:gd name="T46" fmla="*/ 16 w 220"/>
                <a:gd name="T47" fmla="*/ 63 h 329"/>
                <a:gd name="T48" fmla="*/ 67 w 220"/>
                <a:gd name="T49" fmla="*/ 13 h 329"/>
                <a:gd name="T50" fmla="*/ 104 w 220"/>
                <a:gd name="T51" fmla="*/ 3 h 329"/>
                <a:gd name="T52" fmla="*/ 173 w 220"/>
                <a:gd name="T53" fmla="*/ 21 h 329"/>
                <a:gd name="T54" fmla="*/ 202 w 220"/>
                <a:gd name="T55" fmla="*/ 48 h 329"/>
                <a:gd name="T56" fmla="*/ 207 w 220"/>
                <a:gd name="T57" fmla="*/ 56 h 329"/>
                <a:gd name="T58" fmla="*/ 220 w 220"/>
                <a:gd name="T59" fmla="*/ 111 h 329"/>
                <a:gd name="T60" fmla="*/ 207 w 220"/>
                <a:gd name="T61" fmla="*/ 163 h 329"/>
                <a:gd name="T62" fmla="*/ 202 w 220"/>
                <a:gd name="T63" fmla="*/ 171 h 329"/>
                <a:gd name="T64" fmla="*/ 173 w 220"/>
                <a:gd name="T65" fmla="*/ 199 h 329"/>
                <a:gd name="T66" fmla="*/ 171 w 220"/>
                <a:gd name="T67" fmla="*/ 212 h 329"/>
                <a:gd name="T68" fmla="*/ 203 w 220"/>
                <a:gd name="T69" fmla="*/ 295 h 329"/>
                <a:gd name="T70" fmla="*/ 207 w 220"/>
                <a:gd name="T71" fmla="*/ 305 h 329"/>
                <a:gd name="T72" fmla="*/ 86 w 220"/>
                <a:gd name="T73" fmla="*/ 33 h 329"/>
                <a:gd name="T74" fmla="*/ 59 w 220"/>
                <a:gd name="T75" fmla="*/ 48 h 329"/>
                <a:gd name="T76" fmla="*/ 51 w 220"/>
                <a:gd name="T77" fmla="*/ 56 h 329"/>
                <a:gd name="T78" fmla="*/ 35 w 220"/>
                <a:gd name="T79" fmla="*/ 82 h 329"/>
                <a:gd name="T80" fmla="*/ 32 w 220"/>
                <a:gd name="T81" fmla="*/ 95 h 329"/>
                <a:gd name="T82" fmla="*/ 32 w 220"/>
                <a:gd name="T83" fmla="*/ 125 h 329"/>
                <a:gd name="T84" fmla="*/ 35 w 220"/>
                <a:gd name="T85" fmla="*/ 136 h 329"/>
                <a:gd name="T86" fmla="*/ 51 w 220"/>
                <a:gd name="T87" fmla="*/ 164 h 329"/>
                <a:gd name="T88" fmla="*/ 59 w 220"/>
                <a:gd name="T89" fmla="*/ 172 h 329"/>
                <a:gd name="T90" fmla="*/ 86 w 220"/>
                <a:gd name="T91" fmla="*/ 188 h 329"/>
                <a:gd name="T92" fmla="*/ 98 w 220"/>
                <a:gd name="T93" fmla="*/ 191 h 329"/>
                <a:gd name="T94" fmla="*/ 128 w 220"/>
                <a:gd name="T95" fmla="*/ 191 h 329"/>
                <a:gd name="T96" fmla="*/ 141 w 220"/>
                <a:gd name="T97" fmla="*/ 188 h 329"/>
                <a:gd name="T98" fmla="*/ 167 w 220"/>
                <a:gd name="T99" fmla="*/ 172 h 329"/>
                <a:gd name="T100" fmla="*/ 175 w 220"/>
                <a:gd name="T101" fmla="*/ 164 h 329"/>
                <a:gd name="T102" fmla="*/ 191 w 220"/>
                <a:gd name="T103" fmla="*/ 137 h 329"/>
                <a:gd name="T104" fmla="*/ 194 w 220"/>
                <a:gd name="T105" fmla="*/ 125 h 329"/>
                <a:gd name="T106" fmla="*/ 194 w 220"/>
                <a:gd name="T107" fmla="*/ 95 h 329"/>
                <a:gd name="T108" fmla="*/ 191 w 220"/>
                <a:gd name="T109" fmla="*/ 82 h 329"/>
                <a:gd name="T110" fmla="*/ 176 w 220"/>
                <a:gd name="T111" fmla="*/ 56 h 329"/>
                <a:gd name="T112" fmla="*/ 167 w 220"/>
                <a:gd name="T113" fmla="*/ 47 h 329"/>
                <a:gd name="T114" fmla="*/ 141 w 220"/>
                <a:gd name="T115" fmla="*/ 32 h 329"/>
                <a:gd name="T116" fmla="*/ 128 w 220"/>
                <a:gd name="T117" fmla="*/ 29 h 329"/>
                <a:gd name="T118" fmla="*/ 97 w 220"/>
                <a:gd name="T119" fmla="*/ 29 h 329"/>
                <a:gd name="T120" fmla="*/ 86 w 220"/>
                <a:gd name="T121" fmla="*/ 3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" h="329">
                  <a:moveTo>
                    <a:pt x="207" y="305"/>
                  </a:moveTo>
                  <a:cubicBezTo>
                    <a:pt x="188" y="310"/>
                    <a:pt x="188" y="310"/>
                    <a:pt x="181" y="294"/>
                  </a:cubicBezTo>
                  <a:cubicBezTo>
                    <a:pt x="171" y="270"/>
                    <a:pt x="162" y="246"/>
                    <a:pt x="152" y="222"/>
                  </a:cubicBezTo>
                  <a:cubicBezTo>
                    <a:pt x="145" y="207"/>
                    <a:pt x="143" y="207"/>
                    <a:pt x="129" y="218"/>
                  </a:cubicBezTo>
                  <a:cubicBezTo>
                    <a:pt x="137" y="240"/>
                    <a:pt x="146" y="262"/>
                    <a:pt x="155" y="284"/>
                  </a:cubicBezTo>
                  <a:cubicBezTo>
                    <a:pt x="157" y="290"/>
                    <a:pt x="159" y="295"/>
                    <a:pt x="161" y="301"/>
                  </a:cubicBezTo>
                  <a:cubicBezTo>
                    <a:pt x="168" y="318"/>
                    <a:pt x="168" y="318"/>
                    <a:pt x="150" y="328"/>
                  </a:cubicBezTo>
                  <a:cubicBezTo>
                    <a:pt x="138" y="298"/>
                    <a:pt x="126" y="267"/>
                    <a:pt x="113" y="234"/>
                  </a:cubicBezTo>
                  <a:cubicBezTo>
                    <a:pt x="100" y="267"/>
                    <a:pt x="88" y="297"/>
                    <a:pt x="75" y="329"/>
                  </a:cubicBezTo>
                  <a:cubicBezTo>
                    <a:pt x="70" y="325"/>
                    <a:pt x="65" y="322"/>
                    <a:pt x="61" y="317"/>
                  </a:cubicBezTo>
                  <a:cubicBezTo>
                    <a:pt x="60" y="316"/>
                    <a:pt x="61" y="312"/>
                    <a:pt x="61" y="309"/>
                  </a:cubicBezTo>
                  <a:cubicBezTo>
                    <a:pt x="69" y="289"/>
                    <a:pt x="78" y="268"/>
                    <a:pt x="86" y="247"/>
                  </a:cubicBezTo>
                  <a:cubicBezTo>
                    <a:pt x="89" y="240"/>
                    <a:pt x="91" y="232"/>
                    <a:pt x="94" y="224"/>
                  </a:cubicBezTo>
                  <a:cubicBezTo>
                    <a:pt x="98" y="217"/>
                    <a:pt x="94" y="214"/>
                    <a:pt x="88" y="212"/>
                  </a:cubicBezTo>
                  <a:cubicBezTo>
                    <a:pt x="82" y="209"/>
                    <a:pt x="79" y="210"/>
                    <a:pt x="76" y="217"/>
                  </a:cubicBezTo>
                  <a:cubicBezTo>
                    <a:pt x="66" y="242"/>
                    <a:pt x="55" y="268"/>
                    <a:pt x="45" y="293"/>
                  </a:cubicBezTo>
                  <a:cubicBezTo>
                    <a:pt x="38" y="310"/>
                    <a:pt x="38" y="310"/>
                    <a:pt x="19" y="306"/>
                  </a:cubicBezTo>
                  <a:cubicBezTo>
                    <a:pt x="20" y="301"/>
                    <a:pt x="21" y="297"/>
                    <a:pt x="23" y="293"/>
                  </a:cubicBezTo>
                  <a:cubicBezTo>
                    <a:pt x="34" y="266"/>
                    <a:pt x="44" y="239"/>
                    <a:pt x="55" y="212"/>
                  </a:cubicBezTo>
                  <a:cubicBezTo>
                    <a:pt x="57" y="207"/>
                    <a:pt x="57" y="204"/>
                    <a:pt x="53" y="199"/>
                  </a:cubicBezTo>
                  <a:cubicBezTo>
                    <a:pt x="43" y="190"/>
                    <a:pt x="35" y="179"/>
                    <a:pt x="24" y="171"/>
                  </a:cubicBezTo>
                  <a:cubicBezTo>
                    <a:pt x="20" y="167"/>
                    <a:pt x="16" y="160"/>
                    <a:pt x="15" y="155"/>
                  </a:cubicBezTo>
                  <a:cubicBezTo>
                    <a:pt x="15" y="136"/>
                    <a:pt x="0" y="121"/>
                    <a:pt x="5" y="102"/>
                  </a:cubicBezTo>
                  <a:cubicBezTo>
                    <a:pt x="9" y="89"/>
                    <a:pt x="11" y="74"/>
                    <a:pt x="16" y="63"/>
                  </a:cubicBezTo>
                  <a:cubicBezTo>
                    <a:pt x="27" y="41"/>
                    <a:pt x="45" y="23"/>
                    <a:pt x="67" y="13"/>
                  </a:cubicBezTo>
                  <a:cubicBezTo>
                    <a:pt x="78" y="8"/>
                    <a:pt x="92" y="4"/>
                    <a:pt x="104" y="3"/>
                  </a:cubicBezTo>
                  <a:cubicBezTo>
                    <a:pt x="128" y="0"/>
                    <a:pt x="153" y="7"/>
                    <a:pt x="173" y="21"/>
                  </a:cubicBezTo>
                  <a:cubicBezTo>
                    <a:pt x="184" y="28"/>
                    <a:pt x="191" y="41"/>
                    <a:pt x="202" y="48"/>
                  </a:cubicBezTo>
                  <a:cubicBezTo>
                    <a:pt x="204" y="50"/>
                    <a:pt x="206" y="53"/>
                    <a:pt x="207" y="56"/>
                  </a:cubicBezTo>
                  <a:cubicBezTo>
                    <a:pt x="212" y="74"/>
                    <a:pt x="220" y="92"/>
                    <a:pt x="220" y="111"/>
                  </a:cubicBezTo>
                  <a:cubicBezTo>
                    <a:pt x="220" y="128"/>
                    <a:pt x="212" y="146"/>
                    <a:pt x="207" y="163"/>
                  </a:cubicBezTo>
                  <a:cubicBezTo>
                    <a:pt x="206" y="166"/>
                    <a:pt x="204" y="169"/>
                    <a:pt x="202" y="171"/>
                  </a:cubicBezTo>
                  <a:cubicBezTo>
                    <a:pt x="191" y="179"/>
                    <a:pt x="183" y="189"/>
                    <a:pt x="173" y="199"/>
                  </a:cubicBezTo>
                  <a:cubicBezTo>
                    <a:pt x="169" y="204"/>
                    <a:pt x="168" y="206"/>
                    <a:pt x="171" y="212"/>
                  </a:cubicBezTo>
                  <a:cubicBezTo>
                    <a:pt x="182" y="239"/>
                    <a:pt x="192" y="267"/>
                    <a:pt x="203" y="295"/>
                  </a:cubicBezTo>
                  <a:cubicBezTo>
                    <a:pt x="205" y="298"/>
                    <a:pt x="206" y="301"/>
                    <a:pt x="207" y="305"/>
                  </a:cubicBezTo>
                  <a:close/>
                  <a:moveTo>
                    <a:pt x="86" y="33"/>
                  </a:moveTo>
                  <a:cubicBezTo>
                    <a:pt x="73" y="32"/>
                    <a:pt x="65" y="37"/>
                    <a:pt x="59" y="48"/>
                  </a:cubicBezTo>
                  <a:cubicBezTo>
                    <a:pt x="57" y="51"/>
                    <a:pt x="54" y="54"/>
                    <a:pt x="51" y="56"/>
                  </a:cubicBezTo>
                  <a:cubicBezTo>
                    <a:pt x="40" y="62"/>
                    <a:pt x="35" y="70"/>
                    <a:pt x="35" y="82"/>
                  </a:cubicBezTo>
                  <a:cubicBezTo>
                    <a:pt x="35" y="86"/>
                    <a:pt x="34" y="91"/>
                    <a:pt x="32" y="95"/>
                  </a:cubicBezTo>
                  <a:cubicBezTo>
                    <a:pt x="26" y="105"/>
                    <a:pt x="26" y="115"/>
                    <a:pt x="32" y="125"/>
                  </a:cubicBezTo>
                  <a:cubicBezTo>
                    <a:pt x="34" y="128"/>
                    <a:pt x="35" y="133"/>
                    <a:pt x="35" y="136"/>
                  </a:cubicBezTo>
                  <a:cubicBezTo>
                    <a:pt x="35" y="149"/>
                    <a:pt x="40" y="158"/>
                    <a:pt x="51" y="164"/>
                  </a:cubicBezTo>
                  <a:cubicBezTo>
                    <a:pt x="54" y="166"/>
                    <a:pt x="57" y="168"/>
                    <a:pt x="59" y="172"/>
                  </a:cubicBezTo>
                  <a:cubicBezTo>
                    <a:pt x="65" y="182"/>
                    <a:pt x="74" y="188"/>
                    <a:pt x="86" y="188"/>
                  </a:cubicBezTo>
                  <a:cubicBezTo>
                    <a:pt x="90" y="188"/>
                    <a:pt x="94" y="189"/>
                    <a:pt x="98" y="191"/>
                  </a:cubicBezTo>
                  <a:cubicBezTo>
                    <a:pt x="108" y="196"/>
                    <a:pt x="117" y="196"/>
                    <a:pt x="128" y="191"/>
                  </a:cubicBezTo>
                  <a:cubicBezTo>
                    <a:pt x="132" y="189"/>
                    <a:pt x="136" y="188"/>
                    <a:pt x="141" y="188"/>
                  </a:cubicBezTo>
                  <a:cubicBezTo>
                    <a:pt x="152" y="187"/>
                    <a:pt x="161" y="182"/>
                    <a:pt x="167" y="172"/>
                  </a:cubicBezTo>
                  <a:cubicBezTo>
                    <a:pt x="169" y="169"/>
                    <a:pt x="172" y="166"/>
                    <a:pt x="175" y="164"/>
                  </a:cubicBezTo>
                  <a:cubicBezTo>
                    <a:pt x="185" y="158"/>
                    <a:pt x="190" y="149"/>
                    <a:pt x="191" y="137"/>
                  </a:cubicBezTo>
                  <a:cubicBezTo>
                    <a:pt x="191" y="133"/>
                    <a:pt x="192" y="128"/>
                    <a:pt x="194" y="125"/>
                  </a:cubicBezTo>
                  <a:cubicBezTo>
                    <a:pt x="200" y="114"/>
                    <a:pt x="200" y="105"/>
                    <a:pt x="194" y="95"/>
                  </a:cubicBezTo>
                  <a:cubicBezTo>
                    <a:pt x="192" y="91"/>
                    <a:pt x="191" y="86"/>
                    <a:pt x="191" y="82"/>
                  </a:cubicBezTo>
                  <a:cubicBezTo>
                    <a:pt x="190" y="71"/>
                    <a:pt x="186" y="62"/>
                    <a:pt x="176" y="56"/>
                  </a:cubicBezTo>
                  <a:cubicBezTo>
                    <a:pt x="172" y="54"/>
                    <a:pt x="169" y="51"/>
                    <a:pt x="167" y="47"/>
                  </a:cubicBezTo>
                  <a:cubicBezTo>
                    <a:pt x="160" y="37"/>
                    <a:pt x="152" y="32"/>
                    <a:pt x="141" y="32"/>
                  </a:cubicBezTo>
                  <a:cubicBezTo>
                    <a:pt x="137" y="32"/>
                    <a:pt x="132" y="31"/>
                    <a:pt x="128" y="29"/>
                  </a:cubicBezTo>
                  <a:cubicBezTo>
                    <a:pt x="118" y="23"/>
                    <a:pt x="108" y="23"/>
                    <a:pt x="97" y="29"/>
                  </a:cubicBezTo>
                  <a:cubicBezTo>
                    <a:pt x="94" y="31"/>
                    <a:pt x="90" y="32"/>
                    <a:pt x="86" y="33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7">
              <a:extLst>
                <a:ext uri="{FF2B5EF4-FFF2-40B4-BE49-F238E27FC236}">
                  <a16:creationId xmlns:a16="http://schemas.microsoft.com/office/drawing/2014/main" id="{F17A12D9-F290-4818-A37C-05877420E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9365" y="5394528"/>
              <a:ext cx="701360" cy="1056477"/>
            </a:xfrm>
            <a:custGeom>
              <a:avLst/>
              <a:gdLst>
                <a:gd name="T0" fmla="*/ 188 w 220"/>
                <a:gd name="T1" fmla="*/ 306 h 332"/>
                <a:gd name="T2" fmla="*/ 147 w 220"/>
                <a:gd name="T3" fmla="*/ 212 h 332"/>
                <a:gd name="T4" fmla="*/ 126 w 220"/>
                <a:gd name="T5" fmla="*/ 216 h 332"/>
                <a:gd name="T6" fmla="*/ 157 w 220"/>
                <a:gd name="T7" fmla="*/ 302 h 332"/>
                <a:gd name="T8" fmla="*/ 147 w 220"/>
                <a:gd name="T9" fmla="*/ 327 h 332"/>
                <a:gd name="T10" fmla="*/ 111 w 220"/>
                <a:gd name="T11" fmla="*/ 229 h 332"/>
                <a:gd name="T12" fmla="*/ 75 w 220"/>
                <a:gd name="T13" fmla="*/ 328 h 332"/>
                <a:gd name="T14" fmla="*/ 61 w 220"/>
                <a:gd name="T15" fmla="*/ 316 h 332"/>
                <a:gd name="T16" fmla="*/ 60 w 220"/>
                <a:gd name="T17" fmla="*/ 315 h 332"/>
                <a:gd name="T18" fmla="*/ 96 w 220"/>
                <a:gd name="T19" fmla="*/ 219 h 332"/>
                <a:gd name="T20" fmla="*/ 76 w 220"/>
                <a:gd name="T21" fmla="*/ 210 h 332"/>
                <a:gd name="T22" fmla="*/ 34 w 220"/>
                <a:gd name="T23" fmla="*/ 306 h 332"/>
                <a:gd name="T24" fmla="*/ 18 w 220"/>
                <a:gd name="T25" fmla="*/ 306 h 332"/>
                <a:gd name="T26" fmla="*/ 55 w 220"/>
                <a:gd name="T27" fmla="*/ 202 h 332"/>
                <a:gd name="T28" fmla="*/ 15 w 220"/>
                <a:gd name="T29" fmla="*/ 155 h 332"/>
                <a:gd name="T30" fmla="*/ 16 w 220"/>
                <a:gd name="T31" fmla="*/ 64 h 332"/>
                <a:gd name="T32" fmla="*/ 170 w 220"/>
                <a:gd name="T33" fmla="*/ 22 h 332"/>
                <a:gd name="T34" fmla="*/ 216 w 220"/>
                <a:gd name="T35" fmla="*/ 111 h 332"/>
                <a:gd name="T36" fmla="*/ 199 w 220"/>
                <a:gd name="T37" fmla="*/ 169 h 332"/>
                <a:gd name="T38" fmla="*/ 167 w 220"/>
                <a:gd name="T39" fmla="*/ 213 h 332"/>
                <a:gd name="T40" fmla="*/ 205 w 220"/>
                <a:gd name="T41" fmla="*/ 304 h 332"/>
                <a:gd name="T42" fmla="*/ 170 w 220"/>
                <a:gd name="T43" fmla="*/ 211 h 332"/>
                <a:gd name="T44" fmla="*/ 201 w 220"/>
                <a:gd name="T45" fmla="*/ 173 h 332"/>
                <a:gd name="T46" fmla="*/ 220 w 220"/>
                <a:gd name="T47" fmla="*/ 111 h 332"/>
                <a:gd name="T48" fmla="*/ 172 w 220"/>
                <a:gd name="T49" fmla="*/ 19 h 332"/>
                <a:gd name="T50" fmla="*/ 13 w 220"/>
                <a:gd name="T51" fmla="*/ 62 h 332"/>
                <a:gd name="T52" fmla="*/ 11 w 220"/>
                <a:gd name="T53" fmla="*/ 155 h 332"/>
                <a:gd name="T54" fmla="*/ 52 w 220"/>
                <a:gd name="T55" fmla="*/ 204 h 332"/>
                <a:gd name="T56" fmla="*/ 15 w 220"/>
                <a:gd name="T57" fmla="*/ 305 h 332"/>
                <a:gd name="T58" fmla="*/ 36 w 220"/>
                <a:gd name="T59" fmla="*/ 309 h 332"/>
                <a:gd name="T60" fmla="*/ 78 w 220"/>
                <a:gd name="T61" fmla="*/ 213 h 332"/>
                <a:gd name="T62" fmla="*/ 92 w 220"/>
                <a:gd name="T63" fmla="*/ 219 h 332"/>
                <a:gd name="T64" fmla="*/ 56 w 220"/>
                <a:gd name="T65" fmla="*/ 315 h 332"/>
                <a:gd name="T66" fmla="*/ 75 w 220"/>
                <a:gd name="T67" fmla="*/ 330 h 332"/>
                <a:gd name="T68" fmla="*/ 146 w 220"/>
                <a:gd name="T69" fmla="*/ 329 h 332"/>
                <a:gd name="T70" fmla="*/ 164 w 220"/>
                <a:gd name="T71" fmla="*/ 319 h 332"/>
                <a:gd name="T72" fmla="*/ 129 w 220"/>
                <a:gd name="T73" fmla="*/ 217 h 332"/>
                <a:gd name="T74" fmla="*/ 140 w 220"/>
                <a:gd name="T75" fmla="*/ 212 h 332"/>
                <a:gd name="T76" fmla="*/ 177 w 220"/>
                <a:gd name="T77" fmla="*/ 294 h 332"/>
                <a:gd name="T78" fmla="*/ 206 w 220"/>
                <a:gd name="T79" fmla="*/ 307 h 332"/>
                <a:gd name="T80" fmla="*/ 84 w 220"/>
                <a:gd name="T81" fmla="*/ 33 h 332"/>
                <a:gd name="T82" fmla="*/ 55 w 220"/>
                <a:gd name="T83" fmla="*/ 47 h 332"/>
                <a:gd name="T84" fmla="*/ 28 w 220"/>
                <a:gd name="T85" fmla="*/ 94 h 332"/>
                <a:gd name="T86" fmla="*/ 35 w 220"/>
                <a:gd name="T87" fmla="*/ 153 h 332"/>
                <a:gd name="T88" fmla="*/ 84 w 220"/>
                <a:gd name="T89" fmla="*/ 190 h 332"/>
                <a:gd name="T90" fmla="*/ 139 w 220"/>
                <a:gd name="T91" fmla="*/ 190 h 332"/>
                <a:gd name="T92" fmla="*/ 186 w 220"/>
                <a:gd name="T93" fmla="*/ 154 h 332"/>
                <a:gd name="T94" fmla="*/ 194 w 220"/>
                <a:gd name="T95" fmla="*/ 94 h 332"/>
                <a:gd name="T96" fmla="*/ 166 w 220"/>
                <a:gd name="T97" fmla="*/ 46 h 332"/>
                <a:gd name="T98" fmla="*/ 111 w 220"/>
                <a:gd name="T99" fmla="*/ 22 h 332"/>
                <a:gd name="T100" fmla="*/ 85 w 220"/>
                <a:gd name="T101" fmla="*/ 31 h 332"/>
                <a:gd name="T102" fmla="*/ 111 w 220"/>
                <a:gd name="T103" fmla="*/ 26 h 332"/>
                <a:gd name="T104" fmla="*/ 163 w 220"/>
                <a:gd name="T105" fmla="*/ 48 h 332"/>
                <a:gd name="T106" fmla="*/ 190 w 220"/>
                <a:gd name="T107" fmla="*/ 96 h 332"/>
                <a:gd name="T108" fmla="*/ 183 w 220"/>
                <a:gd name="T109" fmla="*/ 152 h 332"/>
                <a:gd name="T110" fmla="*/ 139 w 220"/>
                <a:gd name="T111" fmla="*/ 186 h 332"/>
                <a:gd name="T112" fmla="*/ 84 w 220"/>
                <a:gd name="T113" fmla="*/ 186 h 332"/>
                <a:gd name="T114" fmla="*/ 39 w 220"/>
                <a:gd name="T115" fmla="*/ 151 h 332"/>
                <a:gd name="T116" fmla="*/ 31 w 220"/>
                <a:gd name="T117" fmla="*/ 96 h 332"/>
                <a:gd name="T118" fmla="*/ 58 w 220"/>
                <a:gd name="T119" fmla="*/ 49 h 332"/>
                <a:gd name="T120" fmla="*/ 85 w 220"/>
                <a:gd name="T121" fmla="*/ 3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0" h="332">
                  <a:moveTo>
                    <a:pt x="205" y="305"/>
                  </a:moveTo>
                  <a:cubicBezTo>
                    <a:pt x="205" y="304"/>
                    <a:pt x="205" y="304"/>
                    <a:pt x="205" y="304"/>
                  </a:cubicBezTo>
                  <a:cubicBezTo>
                    <a:pt x="198" y="305"/>
                    <a:pt x="194" y="306"/>
                    <a:pt x="191" y="306"/>
                  </a:cubicBezTo>
                  <a:cubicBezTo>
                    <a:pt x="189" y="306"/>
                    <a:pt x="189" y="306"/>
                    <a:pt x="188" y="306"/>
                  </a:cubicBezTo>
                  <a:cubicBezTo>
                    <a:pt x="187" y="305"/>
                    <a:pt x="186" y="304"/>
                    <a:pt x="185" y="302"/>
                  </a:cubicBezTo>
                  <a:cubicBezTo>
                    <a:pt x="184" y="300"/>
                    <a:pt x="182" y="297"/>
                    <a:pt x="181" y="293"/>
                  </a:cubicBezTo>
                  <a:cubicBezTo>
                    <a:pt x="171" y="269"/>
                    <a:pt x="162" y="245"/>
                    <a:pt x="151" y="221"/>
                  </a:cubicBezTo>
                  <a:cubicBezTo>
                    <a:pt x="150" y="217"/>
                    <a:pt x="148" y="214"/>
                    <a:pt x="147" y="212"/>
                  </a:cubicBezTo>
                  <a:cubicBezTo>
                    <a:pt x="146" y="211"/>
                    <a:pt x="145" y="210"/>
                    <a:pt x="144" y="209"/>
                  </a:cubicBezTo>
                  <a:cubicBezTo>
                    <a:pt x="143" y="209"/>
                    <a:pt x="142" y="208"/>
                    <a:pt x="140" y="208"/>
                  </a:cubicBezTo>
                  <a:cubicBezTo>
                    <a:pt x="138" y="208"/>
                    <a:pt x="136" y="209"/>
                    <a:pt x="134" y="210"/>
                  </a:cubicBezTo>
                  <a:cubicBezTo>
                    <a:pt x="132" y="212"/>
                    <a:pt x="129" y="213"/>
                    <a:pt x="126" y="216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33" y="240"/>
                    <a:pt x="142" y="263"/>
                    <a:pt x="151" y="285"/>
                  </a:cubicBezTo>
                  <a:cubicBezTo>
                    <a:pt x="153" y="291"/>
                    <a:pt x="155" y="296"/>
                    <a:pt x="157" y="302"/>
                  </a:cubicBezTo>
                  <a:cubicBezTo>
                    <a:pt x="160" y="308"/>
                    <a:pt x="161" y="312"/>
                    <a:pt x="161" y="315"/>
                  </a:cubicBezTo>
                  <a:cubicBezTo>
                    <a:pt x="161" y="316"/>
                    <a:pt x="161" y="316"/>
                    <a:pt x="161" y="317"/>
                  </a:cubicBezTo>
                  <a:cubicBezTo>
                    <a:pt x="160" y="318"/>
                    <a:pt x="159" y="319"/>
                    <a:pt x="157" y="321"/>
                  </a:cubicBezTo>
                  <a:cubicBezTo>
                    <a:pt x="154" y="322"/>
                    <a:pt x="151" y="324"/>
                    <a:pt x="147" y="327"/>
                  </a:cubicBezTo>
                  <a:cubicBezTo>
                    <a:pt x="148" y="328"/>
                    <a:pt x="148" y="328"/>
                    <a:pt x="148" y="328"/>
                  </a:cubicBezTo>
                  <a:cubicBezTo>
                    <a:pt x="150" y="328"/>
                    <a:pt x="150" y="328"/>
                    <a:pt x="150" y="328"/>
                  </a:cubicBezTo>
                  <a:cubicBezTo>
                    <a:pt x="138" y="297"/>
                    <a:pt x="126" y="266"/>
                    <a:pt x="113" y="234"/>
                  </a:cubicBezTo>
                  <a:cubicBezTo>
                    <a:pt x="111" y="229"/>
                    <a:pt x="111" y="229"/>
                    <a:pt x="111" y="229"/>
                  </a:cubicBezTo>
                  <a:cubicBezTo>
                    <a:pt x="109" y="234"/>
                    <a:pt x="109" y="234"/>
                    <a:pt x="109" y="234"/>
                  </a:cubicBezTo>
                  <a:cubicBezTo>
                    <a:pt x="96" y="266"/>
                    <a:pt x="84" y="297"/>
                    <a:pt x="71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69" y="323"/>
                    <a:pt x="64" y="320"/>
                    <a:pt x="61" y="316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61" y="316"/>
                    <a:pt x="61" y="316"/>
                    <a:pt x="61" y="316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60" y="315"/>
                    <a:pt x="60" y="315"/>
                    <a:pt x="60" y="315"/>
                  </a:cubicBezTo>
                  <a:cubicBezTo>
                    <a:pt x="60" y="313"/>
                    <a:pt x="61" y="311"/>
                    <a:pt x="61" y="310"/>
                  </a:cubicBezTo>
                  <a:cubicBezTo>
                    <a:pt x="69" y="289"/>
                    <a:pt x="78" y="269"/>
                    <a:pt x="86" y="248"/>
                  </a:cubicBezTo>
                  <a:cubicBezTo>
                    <a:pt x="89" y="240"/>
                    <a:pt x="91" y="232"/>
                    <a:pt x="94" y="225"/>
                  </a:cubicBezTo>
                  <a:cubicBezTo>
                    <a:pt x="95" y="223"/>
                    <a:pt x="96" y="221"/>
                    <a:pt x="96" y="219"/>
                  </a:cubicBezTo>
                  <a:cubicBezTo>
                    <a:pt x="96" y="217"/>
                    <a:pt x="95" y="215"/>
                    <a:pt x="93" y="213"/>
                  </a:cubicBezTo>
                  <a:cubicBezTo>
                    <a:pt x="91" y="212"/>
                    <a:pt x="89" y="211"/>
                    <a:pt x="87" y="210"/>
                  </a:cubicBezTo>
                  <a:cubicBezTo>
                    <a:pt x="85" y="209"/>
                    <a:pt x="83" y="208"/>
                    <a:pt x="81" y="208"/>
                  </a:cubicBezTo>
                  <a:cubicBezTo>
                    <a:pt x="79" y="208"/>
                    <a:pt x="77" y="209"/>
                    <a:pt x="76" y="210"/>
                  </a:cubicBezTo>
                  <a:cubicBezTo>
                    <a:pt x="74" y="212"/>
                    <a:pt x="73" y="214"/>
                    <a:pt x="72" y="216"/>
                  </a:cubicBezTo>
                  <a:cubicBezTo>
                    <a:pt x="62" y="242"/>
                    <a:pt x="51" y="267"/>
                    <a:pt x="41" y="292"/>
                  </a:cubicBezTo>
                  <a:cubicBezTo>
                    <a:pt x="39" y="298"/>
                    <a:pt x="37" y="302"/>
                    <a:pt x="36" y="304"/>
                  </a:cubicBezTo>
                  <a:cubicBezTo>
                    <a:pt x="35" y="305"/>
                    <a:pt x="35" y="305"/>
                    <a:pt x="34" y="306"/>
                  </a:cubicBezTo>
                  <a:cubicBezTo>
                    <a:pt x="33" y="306"/>
                    <a:pt x="32" y="306"/>
                    <a:pt x="31" y="306"/>
                  </a:cubicBezTo>
                  <a:cubicBezTo>
                    <a:pt x="28" y="306"/>
                    <a:pt x="24" y="305"/>
                    <a:pt x="17" y="304"/>
                  </a:cubicBezTo>
                  <a:cubicBezTo>
                    <a:pt x="17" y="306"/>
                    <a:pt x="17" y="306"/>
                    <a:pt x="17" y="306"/>
                  </a:cubicBezTo>
                  <a:cubicBezTo>
                    <a:pt x="18" y="306"/>
                    <a:pt x="18" y="306"/>
                    <a:pt x="18" y="306"/>
                  </a:cubicBezTo>
                  <a:cubicBezTo>
                    <a:pt x="20" y="302"/>
                    <a:pt x="21" y="298"/>
                    <a:pt x="23" y="294"/>
                  </a:cubicBezTo>
                  <a:cubicBezTo>
                    <a:pt x="34" y="267"/>
                    <a:pt x="44" y="240"/>
                    <a:pt x="55" y="213"/>
                  </a:cubicBezTo>
                  <a:cubicBezTo>
                    <a:pt x="56" y="210"/>
                    <a:pt x="57" y="208"/>
                    <a:pt x="57" y="206"/>
                  </a:cubicBezTo>
                  <a:cubicBezTo>
                    <a:pt x="57" y="205"/>
                    <a:pt x="56" y="203"/>
                    <a:pt x="55" y="202"/>
                  </a:cubicBezTo>
                  <a:cubicBezTo>
                    <a:pt x="55" y="200"/>
                    <a:pt x="53" y="199"/>
                    <a:pt x="52" y="198"/>
                  </a:cubicBezTo>
                  <a:cubicBezTo>
                    <a:pt x="43" y="188"/>
                    <a:pt x="34" y="178"/>
                    <a:pt x="24" y="169"/>
                  </a:cubicBezTo>
                  <a:cubicBezTo>
                    <a:pt x="22" y="168"/>
                    <a:pt x="19" y="165"/>
                    <a:pt x="18" y="162"/>
                  </a:cubicBezTo>
                  <a:cubicBezTo>
                    <a:pt x="16" y="160"/>
                    <a:pt x="15" y="157"/>
                    <a:pt x="15" y="155"/>
                  </a:cubicBezTo>
                  <a:cubicBezTo>
                    <a:pt x="15" y="146"/>
                    <a:pt x="12" y="139"/>
                    <a:pt x="10" y="132"/>
                  </a:cubicBezTo>
                  <a:cubicBezTo>
                    <a:pt x="7" y="124"/>
                    <a:pt x="4" y="117"/>
                    <a:pt x="4" y="110"/>
                  </a:cubicBezTo>
                  <a:cubicBezTo>
                    <a:pt x="4" y="108"/>
                    <a:pt x="5" y="105"/>
                    <a:pt x="5" y="102"/>
                  </a:cubicBezTo>
                  <a:cubicBezTo>
                    <a:pt x="9" y="89"/>
                    <a:pt x="11" y="75"/>
                    <a:pt x="16" y="64"/>
                  </a:cubicBezTo>
                  <a:cubicBezTo>
                    <a:pt x="27" y="42"/>
                    <a:pt x="44" y="25"/>
                    <a:pt x="65" y="15"/>
                  </a:cubicBezTo>
                  <a:cubicBezTo>
                    <a:pt x="76" y="10"/>
                    <a:pt x="90" y="6"/>
                    <a:pt x="102" y="5"/>
                  </a:cubicBezTo>
                  <a:cubicBezTo>
                    <a:pt x="105" y="4"/>
                    <a:pt x="108" y="4"/>
                    <a:pt x="111" y="4"/>
                  </a:cubicBezTo>
                  <a:cubicBezTo>
                    <a:pt x="132" y="4"/>
                    <a:pt x="152" y="11"/>
                    <a:pt x="170" y="22"/>
                  </a:cubicBezTo>
                  <a:cubicBezTo>
                    <a:pt x="175" y="26"/>
                    <a:pt x="179" y="31"/>
                    <a:pt x="184" y="36"/>
                  </a:cubicBezTo>
                  <a:cubicBezTo>
                    <a:pt x="188" y="41"/>
                    <a:pt x="193" y="46"/>
                    <a:pt x="199" y="50"/>
                  </a:cubicBezTo>
                  <a:cubicBezTo>
                    <a:pt x="200" y="51"/>
                    <a:pt x="202" y="54"/>
                    <a:pt x="203" y="56"/>
                  </a:cubicBezTo>
                  <a:cubicBezTo>
                    <a:pt x="208" y="75"/>
                    <a:pt x="216" y="93"/>
                    <a:pt x="216" y="111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6" y="111"/>
                    <a:pt x="216" y="111"/>
                    <a:pt x="216" y="111"/>
                  </a:cubicBezTo>
                  <a:cubicBezTo>
                    <a:pt x="216" y="128"/>
                    <a:pt x="208" y="145"/>
                    <a:pt x="203" y="162"/>
                  </a:cubicBezTo>
                  <a:cubicBezTo>
                    <a:pt x="203" y="165"/>
                    <a:pt x="201" y="168"/>
                    <a:pt x="199" y="169"/>
                  </a:cubicBezTo>
                  <a:cubicBezTo>
                    <a:pt x="187" y="178"/>
                    <a:pt x="179" y="188"/>
                    <a:pt x="170" y="198"/>
                  </a:cubicBezTo>
                  <a:cubicBezTo>
                    <a:pt x="168" y="199"/>
                    <a:pt x="167" y="200"/>
                    <a:pt x="166" y="202"/>
                  </a:cubicBezTo>
                  <a:cubicBezTo>
                    <a:pt x="166" y="203"/>
                    <a:pt x="165" y="205"/>
                    <a:pt x="165" y="207"/>
                  </a:cubicBezTo>
                  <a:cubicBezTo>
                    <a:pt x="165" y="209"/>
                    <a:pt x="166" y="210"/>
                    <a:pt x="167" y="213"/>
                  </a:cubicBezTo>
                  <a:cubicBezTo>
                    <a:pt x="178" y="240"/>
                    <a:pt x="189" y="268"/>
                    <a:pt x="199" y="296"/>
                  </a:cubicBezTo>
                  <a:cubicBezTo>
                    <a:pt x="201" y="299"/>
                    <a:pt x="202" y="302"/>
                    <a:pt x="203" y="306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5" y="304"/>
                    <a:pt x="205" y="304"/>
                    <a:pt x="205" y="304"/>
                  </a:cubicBezTo>
                  <a:cubicBezTo>
                    <a:pt x="205" y="305"/>
                    <a:pt x="205" y="305"/>
                    <a:pt x="205" y="305"/>
                  </a:cubicBezTo>
                  <a:cubicBezTo>
                    <a:pt x="207" y="305"/>
                    <a:pt x="207" y="305"/>
                    <a:pt x="207" y="305"/>
                  </a:cubicBezTo>
                  <a:cubicBezTo>
                    <a:pt x="206" y="301"/>
                    <a:pt x="204" y="297"/>
                    <a:pt x="203" y="294"/>
                  </a:cubicBezTo>
                  <a:cubicBezTo>
                    <a:pt x="192" y="266"/>
                    <a:pt x="181" y="239"/>
                    <a:pt x="170" y="211"/>
                  </a:cubicBezTo>
                  <a:cubicBezTo>
                    <a:pt x="170" y="209"/>
                    <a:pt x="169" y="208"/>
                    <a:pt x="169" y="207"/>
                  </a:cubicBezTo>
                  <a:cubicBezTo>
                    <a:pt x="169" y="206"/>
                    <a:pt x="169" y="205"/>
                    <a:pt x="170" y="204"/>
                  </a:cubicBezTo>
                  <a:cubicBezTo>
                    <a:pt x="171" y="203"/>
                    <a:pt x="171" y="202"/>
                    <a:pt x="173" y="200"/>
                  </a:cubicBezTo>
                  <a:cubicBezTo>
                    <a:pt x="182" y="191"/>
                    <a:pt x="190" y="180"/>
                    <a:pt x="201" y="173"/>
                  </a:cubicBezTo>
                  <a:cubicBezTo>
                    <a:pt x="204" y="170"/>
                    <a:pt x="206" y="167"/>
                    <a:pt x="207" y="163"/>
                  </a:cubicBezTo>
                  <a:cubicBezTo>
                    <a:pt x="212" y="146"/>
                    <a:pt x="220" y="129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92"/>
                    <a:pt x="212" y="73"/>
                    <a:pt x="207" y="55"/>
                  </a:cubicBezTo>
                  <a:cubicBezTo>
                    <a:pt x="206" y="52"/>
                    <a:pt x="204" y="49"/>
                    <a:pt x="201" y="47"/>
                  </a:cubicBezTo>
                  <a:cubicBezTo>
                    <a:pt x="196" y="43"/>
                    <a:pt x="191" y="38"/>
                    <a:pt x="187" y="33"/>
                  </a:cubicBezTo>
                  <a:cubicBezTo>
                    <a:pt x="182" y="28"/>
                    <a:pt x="178" y="23"/>
                    <a:pt x="172" y="19"/>
                  </a:cubicBezTo>
                  <a:cubicBezTo>
                    <a:pt x="154" y="7"/>
                    <a:pt x="133" y="0"/>
                    <a:pt x="111" y="0"/>
                  </a:cubicBezTo>
                  <a:cubicBezTo>
                    <a:pt x="108" y="0"/>
                    <a:pt x="105" y="1"/>
                    <a:pt x="102" y="1"/>
                  </a:cubicBezTo>
                  <a:cubicBezTo>
                    <a:pt x="89" y="2"/>
                    <a:pt x="75" y="6"/>
                    <a:pt x="64" y="11"/>
                  </a:cubicBezTo>
                  <a:cubicBezTo>
                    <a:pt x="41" y="22"/>
                    <a:pt x="24" y="40"/>
                    <a:pt x="13" y="62"/>
                  </a:cubicBezTo>
                  <a:cubicBezTo>
                    <a:pt x="7" y="74"/>
                    <a:pt x="5" y="88"/>
                    <a:pt x="1" y="101"/>
                  </a:cubicBezTo>
                  <a:cubicBezTo>
                    <a:pt x="1" y="104"/>
                    <a:pt x="0" y="107"/>
                    <a:pt x="0" y="110"/>
                  </a:cubicBezTo>
                  <a:cubicBezTo>
                    <a:pt x="0" y="118"/>
                    <a:pt x="3" y="126"/>
                    <a:pt x="6" y="133"/>
                  </a:cubicBezTo>
                  <a:cubicBezTo>
                    <a:pt x="9" y="140"/>
                    <a:pt x="11" y="147"/>
                    <a:pt x="11" y="155"/>
                  </a:cubicBezTo>
                  <a:cubicBezTo>
                    <a:pt x="11" y="158"/>
                    <a:pt x="13" y="161"/>
                    <a:pt x="14" y="164"/>
                  </a:cubicBezTo>
                  <a:cubicBezTo>
                    <a:pt x="16" y="167"/>
                    <a:pt x="19" y="170"/>
                    <a:pt x="21" y="172"/>
                  </a:cubicBezTo>
                  <a:cubicBezTo>
                    <a:pt x="31" y="181"/>
                    <a:pt x="40" y="191"/>
                    <a:pt x="49" y="200"/>
                  </a:cubicBezTo>
                  <a:cubicBezTo>
                    <a:pt x="50" y="202"/>
                    <a:pt x="51" y="203"/>
                    <a:pt x="52" y="204"/>
                  </a:cubicBezTo>
                  <a:cubicBezTo>
                    <a:pt x="52" y="205"/>
                    <a:pt x="52" y="205"/>
                    <a:pt x="53" y="206"/>
                  </a:cubicBezTo>
                  <a:cubicBezTo>
                    <a:pt x="53" y="208"/>
                    <a:pt x="52" y="209"/>
                    <a:pt x="51" y="211"/>
                  </a:cubicBezTo>
                  <a:cubicBezTo>
                    <a:pt x="40" y="238"/>
                    <a:pt x="30" y="265"/>
                    <a:pt x="19" y="292"/>
                  </a:cubicBezTo>
                  <a:cubicBezTo>
                    <a:pt x="18" y="297"/>
                    <a:pt x="16" y="301"/>
                    <a:pt x="15" y="305"/>
                  </a:cubicBezTo>
                  <a:cubicBezTo>
                    <a:pt x="14" y="307"/>
                    <a:pt x="14" y="307"/>
                    <a:pt x="14" y="307"/>
                  </a:cubicBezTo>
                  <a:cubicBezTo>
                    <a:pt x="16" y="307"/>
                    <a:pt x="16" y="307"/>
                    <a:pt x="16" y="307"/>
                  </a:cubicBezTo>
                  <a:cubicBezTo>
                    <a:pt x="23" y="309"/>
                    <a:pt x="27" y="310"/>
                    <a:pt x="31" y="310"/>
                  </a:cubicBezTo>
                  <a:cubicBezTo>
                    <a:pt x="33" y="310"/>
                    <a:pt x="34" y="310"/>
                    <a:pt x="36" y="309"/>
                  </a:cubicBezTo>
                  <a:cubicBezTo>
                    <a:pt x="38" y="308"/>
                    <a:pt x="39" y="306"/>
                    <a:pt x="41" y="304"/>
                  </a:cubicBezTo>
                  <a:cubicBezTo>
                    <a:pt x="42" y="301"/>
                    <a:pt x="43" y="298"/>
                    <a:pt x="45" y="294"/>
                  </a:cubicBezTo>
                  <a:cubicBezTo>
                    <a:pt x="55" y="268"/>
                    <a:pt x="66" y="243"/>
                    <a:pt x="76" y="218"/>
                  </a:cubicBezTo>
                  <a:cubicBezTo>
                    <a:pt x="77" y="216"/>
                    <a:pt x="77" y="214"/>
                    <a:pt x="78" y="213"/>
                  </a:cubicBezTo>
                  <a:cubicBezTo>
                    <a:pt x="79" y="213"/>
                    <a:pt x="80" y="212"/>
                    <a:pt x="81" y="212"/>
                  </a:cubicBezTo>
                  <a:cubicBezTo>
                    <a:pt x="82" y="212"/>
                    <a:pt x="84" y="213"/>
                    <a:pt x="86" y="214"/>
                  </a:cubicBezTo>
                  <a:cubicBezTo>
                    <a:pt x="88" y="214"/>
                    <a:pt x="89" y="215"/>
                    <a:pt x="90" y="216"/>
                  </a:cubicBezTo>
                  <a:cubicBezTo>
                    <a:pt x="91" y="217"/>
                    <a:pt x="92" y="218"/>
                    <a:pt x="92" y="219"/>
                  </a:cubicBezTo>
                  <a:cubicBezTo>
                    <a:pt x="92" y="220"/>
                    <a:pt x="91" y="222"/>
                    <a:pt x="90" y="224"/>
                  </a:cubicBezTo>
                  <a:cubicBezTo>
                    <a:pt x="87" y="231"/>
                    <a:pt x="85" y="239"/>
                    <a:pt x="82" y="247"/>
                  </a:cubicBezTo>
                  <a:cubicBezTo>
                    <a:pt x="74" y="267"/>
                    <a:pt x="66" y="288"/>
                    <a:pt x="58" y="309"/>
                  </a:cubicBezTo>
                  <a:cubicBezTo>
                    <a:pt x="57" y="310"/>
                    <a:pt x="56" y="313"/>
                    <a:pt x="56" y="315"/>
                  </a:cubicBezTo>
                  <a:cubicBezTo>
                    <a:pt x="56" y="316"/>
                    <a:pt x="56" y="317"/>
                    <a:pt x="58" y="319"/>
                  </a:cubicBezTo>
                  <a:cubicBezTo>
                    <a:pt x="62" y="323"/>
                    <a:pt x="67" y="326"/>
                    <a:pt x="72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5" y="330"/>
                    <a:pt x="75" y="330"/>
                    <a:pt x="75" y="330"/>
                  </a:cubicBezTo>
                  <a:cubicBezTo>
                    <a:pt x="88" y="298"/>
                    <a:pt x="100" y="268"/>
                    <a:pt x="113" y="235"/>
                  </a:cubicBezTo>
                  <a:cubicBezTo>
                    <a:pt x="111" y="234"/>
                    <a:pt x="111" y="234"/>
                    <a:pt x="111" y="234"/>
                  </a:cubicBezTo>
                  <a:cubicBezTo>
                    <a:pt x="109" y="235"/>
                    <a:pt x="109" y="235"/>
                    <a:pt x="109" y="235"/>
                  </a:cubicBezTo>
                  <a:cubicBezTo>
                    <a:pt x="122" y="268"/>
                    <a:pt x="134" y="298"/>
                    <a:pt x="146" y="329"/>
                  </a:cubicBezTo>
                  <a:cubicBezTo>
                    <a:pt x="147" y="331"/>
                    <a:pt x="147" y="331"/>
                    <a:pt x="147" y="331"/>
                  </a:cubicBezTo>
                  <a:cubicBezTo>
                    <a:pt x="149" y="330"/>
                    <a:pt x="149" y="330"/>
                    <a:pt x="149" y="330"/>
                  </a:cubicBezTo>
                  <a:cubicBezTo>
                    <a:pt x="155" y="327"/>
                    <a:pt x="159" y="325"/>
                    <a:pt x="161" y="322"/>
                  </a:cubicBezTo>
                  <a:cubicBezTo>
                    <a:pt x="162" y="321"/>
                    <a:pt x="164" y="320"/>
                    <a:pt x="164" y="319"/>
                  </a:cubicBezTo>
                  <a:cubicBezTo>
                    <a:pt x="165" y="318"/>
                    <a:pt x="165" y="316"/>
                    <a:pt x="165" y="315"/>
                  </a:cubicBezTo>
                  <a:cubicBezTo>
                    <a:pt x="165" y="311"/>
                    <a:pt x="164" y="307"/>
                    <a:pt x="161" y="300"/>
                  </a:cubicBezTo>
                  <a:cubicBezTo>
                    <a:pt x="159" y="295"/>
                    <a:pt x="157" y="289"/>
                    <a:pt x="154" y="283"/>
                  </a:cubicBezTo>
                  <a:cubicBezTo>
                    <a:pt x="146" y="261"/>
                    <a:pt x="137" y="239"/>
                    <a:pt x="129" y="217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8" y="219"/>
                    <a:pt x="128" y="219"/>
                    <a:pt x="128" y="219"/>
                  </a:cubicBezTo>
                  <a:cubicBezTo>
                    <a:pt x="131" y="217"/>
                    <a:pt x="134" y="215"/>
                    <a:pt x="136" y="214"/>
                  </a:cubicBezTo>
                  <a:cubicBezTo>
                    <a:pt x="138" y="213"/>
                    <a:pt x="139" y="212"/>
                    <a:pt x="140" y="212"/>
                  </a:cubicBezTo>
                  <a:cubicBezTo>
                    <a:pt x="141" y="212"/>
                    <a:pt x="141" y="212"/>
                    <a:pt x="142" y="213"/>
                  </a:cubicBezTo>
                  <a:cubicBezTo>
                    <a:pt x="143" y="213"/>
                    <a:pt x="143" y="214"/>
                    <a:pt x="144" y="216"/>
                  </a:cubicBezTo>
                  <a:cubicBezTo>
                    <a:pt x="145" y="217"/>
                    <a:pt x="147" y="220"/>
                    <a:pt x="148" y="223"/>
                  </a:cubicBezTo>
                  <a:cubicBezTo>
                    <a:pt x="158" y="246"/>
                    <a:pt x="167" y="270"/>
                    <a:pt x="177" y="294"/>
                  </a:cubicBezTo>
                  <a:cubicBezTo>
                    <a:pt x="179" y="300"/>
                    <a:pt x="181" y="303"/>
                    <a:pt x="183" y="306"/>
                  </a:cubicBezTo>
                  <a:cubicBezTo>
                    <a:pt x="184" y="307"/>
                    <a:pt x="185" y="308"/>
                    <a:pt x="186" y="309"/>
                  </a:cubicBezTo>
                  <a:cubicBezTo>
                    <a:pt x="188" y="310"/>
                    <a:pt x="189" y="310"/>
                    <a:pt x="191" y="310"/>
                  </a:cubicBezTo>
                  <a:cubicBezTo>
                    <a:pt x="194" y="310"/>
                    <a:pt x="199" y="309"/>
                    <a:pt x="206" y="307"/>
                  </a:cubicBezTo>
                  <a:cubicBezTo>
                    <a:pt x="208" y="307"/>
                    <a:pt x="208" y="307"/>
                    <a:pt x="208" y="307"/>
                  </a:cubicBezTo>
                  <a:cubicBezTo>
                    <a:pt x="207" y="305"/>
                    <a:pt x="207" y="305"/>
                    <a:pt x="207" y="305"/>
                  </a:cubicBezTo>
                  <a:lnTo>
                    <a:pt x="205" y="305"/>
                  </a:lnTo>
                  <a:close/>
                  <a:moveTo>
                    <a:pt x="84" y="33"/>
                  </a:moveTo>
                  <a:cubicBezTo>
                    <a:pt x="85" y="31"/>
                    <a:pt x="85" y="31"/>
                    <a:pt x="85" y="31"/>
                  </a:cubicBezTo>
                  <a:cubicBezTo>
                    <a:pt x="83" y="31"/>
                    <a:pt x="82" y="31"/>
                    <a:pt x="80" y="31"/>
                  </a:cubicBezTo>
                  <a:cubicBezTo>
                    <a:pt x="74" y="31"/>
                    <a:pt x="69" y="33"/>
                    <a:pt x="65" y="35"/>
                  </a:cubicBezTo>
                  <a:cubicBezTo>
                    <a:pt x="61" y="38"/>
                    <a:pt x="58" y="42"/>
                    <a:pt x="55" y="47"/>
                  </a:cubicBezTo>
                  <a:cubicBezTo>
                    <a:pt x="53" y="50"/>
                    <a:pt x="50" y="52"/>
                    <a:pt x="48" y="54"/>
                  </a:cubicBezTo>
                  <a:cubicBezTo>
                    <a:pt x="42" y="57"/>
                    <a:pt x="38" y="61"/>
                    <a:pt x="35" y="66"/>
                  </a:cubicBezTo>
                  <a:cubicBezTo>
                    <a:pt x="33" y="71"/>
                    <a:pt x="31" y="76"/>
                    <a:pt x="31" y="82"/>
                  </a:cubicBezTo>
                  <a:cubicBezTo>
                    <a:pt x="31" y="86"/>
                    <a:pt x="30" y="90"/>
                    <a:pt x="28" y="94"/>
                  </a:cubicBezTo>
                  <a:cubicBezTo>
                    <a:pt x="25" y="99"/>
                    <a:pt x="24" y="104"/>
                    <a:pt x="24" y="110"/>
                  </a:cubicBezTo>
                  <a:cubicBezTo>
                    <a:pt x="24" y="115"/>
                    <a:pt x="25" y="120"/>
                    <a:pt x="28" y="126"/>
                  </a:cubicBezTo>
                  <a:cubicBezTo>
                    <a:pt x="30" y="129"/>
                    <a:pt x="31" y="133"/>
                    <a:pt x="31" y="136"/>
                  </a:cubicBezTo>
                  <a:cubicBezTo>
                    <a:pt x="31" y="143"/>
                    <a:pt x="32" y="148"/>
                    <a:pt x="35" y="153"/>
                  </a:cubicBezTo>
                  <a:cubicBezTo>
                    <a:pt x="38" y="158"/>
                    <a:pt x="42" y="162"/>
                    <a:pt x="48" y="165"/>
                  </a:cubicBezTo>
                  <a:cubicBezTo>
                    <a:pt x="51" y="167"/>
                    <a:pt x="53" y="170"/>
                    <a:pt x="55" y="173"/>
                  </a:cubicBezTo>
                  <a:cubicBezTo>
                    <a:pt x="58" y="178"/>
                    <a:pt x="62" y="182"/>
                    <a:pt x="67" y="185"/>
                  </a:cubicBezTo>
                  <a:cubicBezTo>
                    <a:pt x="72" y="188"/>
                    <a:pt x="77" y="190"/>
                    <a:pt x="84" y="190"/>
                  </a:cubicBezTo>
                  <a:cubicBezTo>
                    <a:pt x="87" y="190"/>
                    <a:pt x="91" y="191"/>
                    <a:pt x="95" y="193"/>
                  </a:cubicBezTo>
                  <a:cubicBezTo>
                    <a:pt x="100" y="196"/>
                    <a:pt x="105" y="197"/>
                    <a:pt x="111" y="197"/>
                  </a:cubicBezTo>
                  <a:cubicBezTo>
                    <a:pt x="116" y="197"/>
                    <a:pt x="121" y="196"/>
                    <a:pt x="126" y="193"/>
                  </a:cubicBezTo>
                  <a:cubicBezTo>
                    <a:pt x="130" y="191"/>
                    <a:pt x="135" y="190"/>
                    <a:pt x="139" y="190"/>
                  </a:cubicBezTo>
                  <a:cubicBezTo>
                    <a:pt x="145" y="189"/>
                    <a:pt x="150" y="188"/>
                    <a:pt x="155" y="185"/>
                  </a:cubicBezTo>
                  <a:cubicBezTo>
                    <a:pt x="159" y="182"/>
                    <a:pt x="163" y="178"/>
                    <a:pt x="166" y="173"/>
                  </a:cubicBezTo>
                  <a:cubicBezTo>
                    <a:pt x="168" y="170"/>
                    <a:pt x="171" y="167"/>
                    <a:pt x="174" y="165"/>
                  </a:cubicBezTo>
                  <a:cubicBezTo>
                    <a:pt x="180" y="162"/>
                    <a:pt x="184" y="158"/>
                    <a:pt x="186" y="154"/>
                  </a:cubicBezTo>
                  <a:cubicBezTo>
                    <a:pt x="189" y="149"/>
                    <a:pt x="191" y="143"/>
                    <a:pt x="191" y="137"/>
                  </a:cubicBezTo>
                  <a:cubicBezTo>
                    <a:pt x="191" y="133"/>
                    <a:pt x="192" y="129"/>
                    <a:pt x="194" y="126"/>
                  </a:cubicBezTo>
                  <a:cubicBezTo>
                    <a:pt x="197" y="120"/>
                    <a:pt x="198" y="115"/>
                    <a:pt x="198" y="110"/>
                  </a:cubicBezTo>
                  <a:cubicBezTo>
                    <a:pt x="198" y="104"/>
                    <a:pt x="197" y="99"/>
                    <a:pt x="194" y="94"/>
                  </a:cubicBezTo>
                  <a:cubicBezTo>
                    <a:pt x="192" y="90"/>
                    <a:pt x="191" y="86"/>
                    <a:pt x="191" y="82"/>
                  </a:cubicBezTo>
                  <a:cubicBezTo>
                    <a:pt x="191" y="76"/>
                    <a:pt x="189" y="71"/>
                    <a:pt x="187" y="66"/>
                  </a:cubicBezTo>
                  <a:cubicBezTo>
                    <a:pt x="184" y="61"/>
                    <a:pt x="180" y="58"/>
                    <a:pt x="175" y="54"/>
                  </a:cubicBezTo>
                  <a:cubicBezTo>
                    <a:pt x="172" y="52"/>
                    <a:pt x="168" y="49"/>
                    <a:pt x="166" y="46"/>
                  </a:cubicBezTo>
                  <a:cubicBezTo>
                    <a:pt x="163" y="41"/>
                    <a:pt x="159" y="37"/>
                    <a:pt x="155" y="34"/>
                  </a:cubicBezTo>
                  <a:cubicBezTo>
                    <a:pt x="150" y="31"/>
                    <a:pt x="145" y="30"/>
                    <a:pt x="139" y="30"/>
                  </a:cubicBezTo>
                  <a:cubicBezTo>
                    <a:pt x="135" y="30"/>
                    <a:pt x="131" y="29"/>
                    <a:pt x="127" y="27"/>
                  </a:cubicBezTo>
                  <a:cubicBezTo>
                    <a:pt x="122" y="24"/>
                    <a:pt x="116" y="22"/>
                    <a:pt x="111" y="22"/>
                  </a:cubicBezTo>
                  <a:cubicBezTo>
                    <a:pt x="105" y="22"/>
                    <a:pt x="100" y="24"/>
                    <a:pt x="94" y="27"/>
                  </a:cubicBezTo>
                  <a:cubicBezTo>
                    <a:pt x="91" y="29"/>
                    <a:pt x="87" y="30"/>
                    <a:pt x="84" y="31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34"/>
                    <a:pt x="93" y="33"/>
                    <a:pt x="96" y="30"/>
                  </a:cubicBezTo>
                  <a:cubicBezTo>
                    <a:pt x="101" y="28"/>
                    <a:pt x="106" y="26"/>
                    <a:pt x="111" y="26"/>
                  </a:cubicBezTo>
                  <a:cubicBezTo>
                    <a:pt x="115" y="26"/>
                    <a:pt x="120" y="28"/>
                    <a:pt x="125" y="30"/>
                  </a:cubicBezTo>
                  <a:cubicBezTo>
                    <a:pt x="129" y="33"/>
                    <a:pt x="134" y="34"/>
                    <a:pt x="139" y="34"/>
                  </a:cubicBezTo>
                  <a:cubicBezTo>
                    <a:pt x="144" y="34"/>
                    <a:pt x="149" y="35"/>
                    <a:pt x="153" y="38"/>
                  </a:cubicBezTo>
                  <a:cubicBezTo>
                    <a:pt x="157" y="40"/>
                    <a:pt x="160" y="43"/>
                    <a:pt x="163" y="48"/>
                  </a:cubicBezTo>
                  <a:cubicBezTo>
                    <a:pt x="165" y="52"/>
                    <a:pt x="169" y="55"/>
                    <a:pt x="173" y="58"/>
                  </a:cubicBezTo>
                  <a:cubicBezTo>
                    <a:pt x="177" y="61"/>
                    <a:pt x="181" y="64"/>
                    <a:pt x="183" y="68"/>
                  </a:cubicBezTo>
                  <a:cubicBezTo>
                    <a:pt x="185" y="72"/>
                    <a:pt x="187" y="77"/>
                    <a:pt x="187" y="82"/>
                  </a:cubicBezTo>
                  <a:cubicBezTo>
                    <a:pt x="187" y="87"/>
                    <a:pt x="188" y="92"/>
                    <a:pt x="190" y="96"/>
                  </a:cubicBezTo>
                  <a:cubicBezTo>
                    <a:pt x="193" y="100"/>
                    <a:pt x="194" y="105"/>
                    <a:pt x="194" y="110"/>
                  </a:cubicBezTo>
                  <a:cubicBezTo>
                    <a:pt x="194" y="114"/>
                    <a:pt x="193" y="119"/>
                    <a:pt x="190" y="124"/>
                  </a:cubicBezTo>
                  <a:cubicBezTo>
                    <a:pt x="188" y="128"/>
                    <a:pt x="187" y="132"/>
                    <a:pt x="187" y="137"/>
                  </a:cubicBezTo>
                  <a:cubicBezTo>
                    <a:pt x="187" y="143"/>
                    <a:pt x="185" y="148"/>
                    <a:pt x="183" y="152"/>
                  </a:cubicBezTo>
                  <a:cubicBezTo>
                    <a:pt x="181" y="156"/>
                    <a:pt x="177" y="159"/>
                    <a:pt x="172" y="162"/>
                  </a:cubicBezTo>
                  <a:cubicBezTo>
                    <a:pt x="168" y="164"/>
                    <a:pt x="165" y="167"/>
                    <a:pt x="163" y="171"/>
                  </a:cubicBezTo>
                  <a:cubicBezTo>
                    <a:pt x="160" y="176"/>
                    <a:pt x="157" y="179"/>
                    <a:pt x="153" y="182"/>
                  </a:cubicBezTo>
                  <a:cubicBezTo>
                    <a:pt x="149" y="184"/>
                    <a:pt x="144" y="185"/>
                    <a:pt x="139" y="186"/>
                  </a:cubicBezTo>
                  <a:cubicBezTo>
                    <a:pt x="134" y="186"/>
                    <a:pt x="129" y="187"/>
                    <a:pt x="125" y="189"/>
                  </a:cubicBezTo>
                  <a:cubicBezTo>
                    <a:pt x="120" y="192"/>
                    <a:pt x="115" y="193"/>
                    <a:pt x="111" y="193"/>
                  </a:cubicBezTo>
                  <a:cubicBezTo>
                    <a:pt x="106" y="193"/>
                    <a:pt x="101" y="192"/>
                    <a:pt x="96" y="189"/>
                  </a:cubicBezTo>
                  <a:cubicBezTo>
                    <a:pt x="93" y="187"/>
                    <a:pt x="88" y="186"/>
                    <a:pt x="84" y="186"/>
                  </a:cubicBezTo>
                  <a:cubicBezTo>
                    <a:pt x="78" y="186"/>
                    <a:pt x="73" y="184"/>
                    <a:pt x="69" y="182"/>
                  </a:cubicBezTo>
                  <a:cubicBezTo>
                    <a:pt x="65" y="179"/>
                    <a:pt x="61" y="176"/>
                    <a:pt x="58" y="171"/>
                  </a:cubicBezTo>
                  <a:cubicBezTo>
                    <a:pt x="56" y="167"/>
                    <a:pt x="53" y="164"/>
                    <a:pt x="50" y="162"/>
                  </a:cubicBezTo>
                  <a:cubicBezTo>
                    <a:pt x="45" y="159"/>
                    <a:pt x="41" y="156"/>
                    <a:pt x="39" y="151"/>
                  </a:cubicBezTo>
                  <a:cubicBezTo>
                    <a:pt x="36" y="147"/>
                    <a:pt x="35" y="142"/>
                    <a:pt x="35" y="136"/>
                  </a:cubicBezTo>
                  <a:cubicBezTo>
                    <a:pt x="35" y="132"/>
                    <a:pt x="34" y="128"/>
                    <a:pt x="31" y="124"/>
                  </a:cubicBezTo>
                  <a:cubicBezTo>
                    <a:pt x="29" y="119"/>
                    <a:pt x="28" y="114"/>
                    <a:pt x="28" y="110"/>
                  </a:cubicBezTo>
                  <a:cubicBezTo>
                    <a:pt x="28" y="105"/>
                    <a:pt x="29" y="101"/>
                    <a:pt x="31" y="96"/>
                  </a:cubicBezTo>
                  <a:cubicBezTo>
                    <a:pt x="34" y="92"/>
                    <a:pt x="35" y="87"/>
                    <a:pt x="35" y="82"/>
                  </a:cubicBezTo>
                  <a:cubicBezTo>
                    <a:pt x="35" y="77"/>
                    <a:pt x="36" y="72"/>
                    <a:pt x="39" y="68"/>
                  </a:cubicBezTo>
                  <a:cubicBezTo>
                    <a:pt x="41" y="64"/>
                    <a:pt x="45" y="60"/>
                    <a:pt x="50" y="57"/>
                  </a:cubicBezTo>
                  <a:cubicBezTo>
                    <a:pt x="53" y="55"/>
                    <a:pt x="56" y="52"/>
                    <a:pt x="58" y="49"/>
                  </a:cubicBezTo>
                  <a:cubicBezTo>
                    <a:pt x="61" y="44"/>
                    <a:pt x="64" y="41"/>
                    <a:pt x="68" y="39"/>
                  </a:cubicBezTo>
                  <a:cubicBezTo>
                    <a:pt x="71" y="36"/>
                    <a:pt x="75" y="35"/>
                    <a:pt x="80" y="35"/>
                  </a:cubicBezTo>
                  <a:cubicBezTo>
                    <a:pt x="81" y="35"/>
                    <a:pt x="83" y="35"/>
                    <a:pt x="84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lnTo>
                    <a:pt x="84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8">
              <a:extLst>
                <a:ext uri="{FF2B5EF4-FFF2-40B4-BE49-F238E27FC236}">
                  <a16:creationId xmlns:a16="http://schemas.microsoft.com/office/drawing/2014/main" id="{867ED92F-EB8B-4061-81F3-10E0CA7011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9269" y="5474432"/>
              <a:ext cx="550432" cy="550432"/>
            </a:xfrm>
            <a:custGeom>
              <a:avLst/>
              <a:gdLst>
                <a:gd name="T0" fmla="*/ 60 w 174"/>
                <a:gd name="T1" fmla="*/ 10 h 173"/>
                <a:gd name="T2" fmla="*/ 71 w 174"/>
                <a:gd name="T3" fmla="*/ 6 h 173"/>
                <a:gd name="T4" fmla="*/ 102 w 174"/>
                <a:gd name="T5" fmla="*/ 6 h 173"/>
                <a:gd name="T6" fmla="*/ 115 w 174"/>
                <a:gd name="T7" fmla="*/ 9 h 173"/>
                <a:gd name="T8" fmla="*/ 141 w 174"/>
                <a:gd name="T9" fmla="*/ 24 h 173"/>
                <a:gd name="T10" fmla="*/ 150 w 174"/>
                <a:gd name="T11" fmla="*/ 33 h 173"/>
                <a:gd name="T12" fmla="*/ 165 w 174"/>
                <a:gd name="T13" fmla="*/ 59 h 173"/>
                <a:gd name="T14" fmla="*/ 168 w 174"/>
                <a:gd name="T15" fmla="*/ 72 h 173"/>
                <a:gd name="T16" fmla="*/ 168 w 174"/>
                <a:gd name="T17" fmla="*/ 102 h 173"/>
                <a:gd name="T18" fmla="*/ 165 w 174"/>
                <a:gd name="T19" fmla="*/ 114 h 173"/>
                <a:gd name="T20" fmla="*/ 149 w 174"/>
                <a:gd name="T21" fmla="*/ 141 h 173"/>
                <a:gd name="T22" fmla="*/ 141 w 174"/>
                <a:gd name="T23" fmla="*/ 149 h 173"/>
                <a:gd name="T24" fmla="*/ 115 w 174"/>
                <a:gd name="T25" fmla="*/ 165 h 173"/>
                <a:gd name="T26" fmla="*/ 102 w 174"/>
                <a:gd name="T27" fmla="*/ 168 h 173"/>
                <a:gd name="T28" fmla="*/ 72 w 174"/>
                <a:gd name="T29" fmla="*/ 168 h 173"/>
                <a:gd name="T30" fmla="*/ 60 w 174"/>
                <a:gd name="T31" fmla="*/ 165 h 173"/>
                <a:gd name="T32" fmla="*/ 33 w 174"/>
                <a:gd name="T33" fmla="*/ 149 h 173"/>
                <a:gd name="T34" fmla="*/ 25 w 174"/>
                <a:gd name="T35" fmla="*/ 141 h 173"/>
                <a:gd name="T36" fmla="*/ 9 w 174"/>
                <a:gd name="T37" fmla="*/ 113 h 173"/>
                <a:gd name="T38" fmla="*/ 6 w 174"/>
                <a:gd name="T39" fmla="*/ 102 h 173"/>
                <a:gd name="T40" fmla="*/ 6 w 174"/>
                <a:gd name="T41" fmla="*/ 72 h 173"/>
                <a:gd name="T42" fmla="*/ 9 w 174"/>
                <a:gd name="T43" fmla="*/ 59 h 173"/>
                <a:gd name="T44" fmla="*/ 25 w 174"/>
                <a:gd name="T45" fmla="*/ 33 h 173"/>
                <a:gd name="T46" fmla="*/ 33 w 174"/>
                <a:gd name="T47" fmla="*/ 25 h 173"/>
                <a:gd name="T48" fmla="*/ 60 w 174"/>
                <a:gd name="T49" fmla="*/ 10 h 173"/>
                <a:gd name="T50" fmla="*/ 87 w 174"/>
                <a:gd name="T51" fmla="*/ 25 h 173"/>
                <a:gd name="T52" fmla="*/ 81 w 174"/>
                <a:gd name="T53" fmla="*/ 28 h 173"/>
                <a:gd name="T54" fmla="*/ 44 w 174"/>
                <a:gd name="T55" fmla="*/ 49 h 173"/>
                <a:gd name="T56" fmla="*/ 41 w 174"/>
                <a:gd name="T57" fmla="*/ 50 h 173"/>
                <a:gd name="T58" fmla="*/ 32 w 174"/>
                <a:gd name="T59" fmla="*/ 65 h 173"/>
                <a:gd name="T60" fmla="*/ 30 w 174"/>
                <a:gd name="T61" fmla="*/ 76 h 173"/>
                <a:gd name="T62" fmla="*/ 30 w 174"/>
                <a:gd name="T63" fmla="*/ 98 h 173"/>
                <a:gd name="T64" fmla="*/ 49 w 174"/>
                <a:gd name="T65" fmla="*/ 131 h 173"/>
                <a:gd name="T66" fmla="*/ 68 w 174"/>
                <a:gd name="T67" fmla="*/ 142 h 173"/>
                <a:gd name="T68" fmla="*/ 105 w 174"/>
                <a:gd name="T69" fmla="*/ 142 h 173"/>
                <a:gd name="T70" fmla="*/ 125 w 174"/>
                <a:gd name="T71" fmla="*/ 130 h 173"/>
                <a:gd name="T72" fmla="*/ 144 w 174"/>
                <a:gd name="T73" fmla="*/ 99 h 173"/>
                <a:gd name="T74" fmla="*/ 138 w 174"/>
                <a:gd name="T75" fmla="*/ 55 h 173"/>
                <a:gd name="T76" fmla="*/ 134 w 174"/>
                <a:gd name="T77" fmla="*/ 51 h 173"/>
                <a:gd name="T78" fmla="*/ 95 w 174"/>
                <a:gd name="T79" fmla="*/ 28 h 173"/>
                <a:gd name="T80" fmla="*/ 87 w 174"/>
                <a:gd name="T81" fmla="*/ 2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" h="173">
                  <a:moveTo>
                    <a:pt x="60" y="10"/>
                  </a:moveTo>
                  <a:cubicBezTo>
                    <a:pt x="64" y="9"/>
                    <a:pt x="68" y="8"/>
                    <a:pt x="71" y="6"/>
                  </a:cubicBezTo>
                  <a:cubicBezTo>
                    <a:pt x="82" y="0"/>
                    <a:pt x="92" y="0"/>
                    <a:pt x="102" y="6"/>
                  </a:cubicBezTo>
                  <a:cubicBezTo>
                    <a:pt x="106" y="8"/>
                    <a:pt x="111" y="9"/>
                    <a:pt x="115" y="9"/>
                  </a:cubicBezTo>
                  <a:cubicBezTo>
                    <a:pt x="126" y="9"/>
                    <a:pt x="134" y="14"/>
                    <a:pt x="141" y="24"/>
                  </a:cubicBezTo>
                  <a:cubicBezTo>
                    <a:pt x="143" y="28"/>
                    <a:pt x="146" y="31"/>
                    <a:pt x="150" y="33"/>
                  </a:cubicBezTo>
                  <a:cubicBezTo>
                    <a:pt x="160" y="39"/>
                    <a:pt x="164" y="48"/>
                    <a:pt x="165" y="59"/>
                  </a:cubicBezTo>
                  <a:cubicBezTo>
                    <a:pt x="165" y="63"/>
                    <a:pt x="166" y="68"/>
                    <a:pt x="168" y="72"/>
                  </a:cubicBezTo>
                  <a:cubicBezTo>
                    <a:pt x="174" y="82"/>
                    <a:pt x="174" y="91"/>
                    <a:pt x="168" y="102"/>
                  </a:cubicBezTo>
                  <a:cubicBezTo>
                    <a:pt x="166" y="105"/>
                    <a:pt x="165" y="110"/>
                    <a:pt x="165" y="114"/>
                  </a:cubicBezTo>
                  <a:cubicBezTo>
                    <a:pt x="164" y="126"/>
                    <a:pt x="159" y="135"/>
                    <a:pt x="149" y="141"/>
                  </a:cubicBezTo>
                  <a:cubicBezTo>
                    <a:pt x="146" y="143"/>
                    <a:pt x="143" y="146"/>
                    <a:pt x="141" y="149"/>
                  </a:cubicBezTo>
                  <a:cubicBezTo>
                    <a:pt x="135" y="159"/>
                    <a:pt x="126" y="164"/>
                    <a:pt x="115" y="165"/>
                  </a:cubicBezTo>
                  <a:cubicBezTo>
                    <a:pt x="110" y="165"/>
                    <a:pt x="106" y="166"/>
                    <a:pt x="102" y="168"/>
                  </a:cubicBezTo>
                  <a:cubicBezTo>
                    <a:pt x="91" y="173"/>
                    <a:pt x="82" y="173"/>
                    <a:pt x="72" y="168"/>
                  </a:cubicBezTo>
                  <a:cubicBezTo>
                    <a:pt x="68" y="166"/>
                    <a:pt x="64" y="165"/>
                    <a:pt x="60" y="165"/>
                  </a:cubicBezTo>
                  <a:cubicBezTo>
                    <a:pt x="48" y="165"/>
                    <a:pt x="39" y="159"/>
                    <a:pt x="33" y="149"/>
                  </a:cubicBezTo>
                  <a:cubicBezTo>
                    <a:pt x="31" y="145"/>
                    <a:pt x="28" y="143"/>
                    <a:pt x="25" y="141"/>
                  </a:cubicBezTo>
                  <a:cubicBezTo>
                    <a:pt x="14" y="135"/>
                    <a:pt x="9" y="126"/>
                    <a:pt x="9" y="113"/>
                  </a:cubicBezTo>
                  <a:cubicBezTo>
                    <a:pt x="9" y="110"/>
                    <a:pt x="8" y="105"/>
                    <a:pt x="6" y="102"/>
                  </a:cubicBezTo>
                  <a:cubicBezTo>
                    <a:pt x="0" y="92"/>
                    <a:pt x="0" y="82"/>
                    <a:pt x="6" y="72"/>
                  </a:cubicBezTo>
                  <a:cubicBezTo>
                    <a:pt x="8" y="68"/>
                    <a:pt x="9" y="63"/>
                    <a:pt x="9" y="59"/>
                  </a:cubicBezTo>
                  <a:cubicBezTo>
                    <a:pt x="9" y="47"/>
                    <a:pt x="14" y="39"/>
                    <a:pt x="25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9" y="14"/>
                    <a:pt x="47" y="9"/>
                    <a:pt x="60" y="10"/>
                  </a:cubicBezTo>
                  <a:close/>
                  <a:moveTo>
                    <a:pt x="87" y="25"/>
                  </a:moveTo>
                  <a:cubicBezTo>
                    <a:pt x="85" y="26"/>
                    <a:pt x="82" y="27"/>
                    <a:pt x="81" y="28"/>
                  </a:cubicBezTo>
                  <a:cubicBezTo>
                    <a:pt x="68" y="34"/>
                    <a:pt x="50" y="32"/>
                    <a:pt x="44" y="49"/>
                  </a:cubicBezTo>
                  <a:cubicBezTo>
                    <a:pt x="44" y="50"/>
                    <a:pt x="42" y="50"/>
                    <a:pt x="41" y="50"/>
                  </a:cubicBezTo>
                  <a:cubicBezTo>
                    <a:pt x="35" y="53"/>
                    <a:pt x="33" y="58"/>
                    <a:pt x="32" y="65"/>
                  </a:cubicBezTo>
                  <a:cubicBezTo>
                    <a:pt x="32" y="69"/>
                    <a:pt x="32" y="73"/>
                    <a:pt x="30" y="76"/>
                  </a:cubicBezTo>
                  <a:cubicBezTo>
                    <a:pt x="25" y="84"/>
                    <a:pt x="28" y="90"/>
                    <a:pt x="30" y="98"/>
                  </a:cubicBezTo>
                  <a:cubicBezTo>
                    <a:pt x="33" y="111"/>
                    <a:pt x="38" y="121"/>
                    <a:pt x="49" y="131"/>
                  </a:cubicBezTo>
                  <a:cubicBezTo>
                    <a:pt x="55" y="136"/>
                    <a:pt x="60" y="139"/>
                    <a:pt x="68" y="142"/>
                  </a:cubicBezTo>
                  <a:cubicBezTo>
                    <a:pt x="81" y="146"/>
                    <a:pt x="92" y="146"/>
                    <a:pt x="105" y="142"/>
                  </a:cubicBezTo>
                  <a:cubicBezTo>
                    <a:pt x="114" y="139"/>
                    <a:pt x="119" y="136"/>
                    <a:pt x="125" y="130"/>
                  </a:cubicBezTo>
                  <a:cubicBezTo>
                    <a:pt x="136" y="121"/>
                    <a:pt x="139" y="110"/>
                    <a:pt x="144" y="99"/>
                  </a:cubicBezTo>
                  <a:cubicBezTo>
                    <a:pt x="151" y="81"/>
                    <a:pt x="138" y="70"/>
                    <a:pt x="138" y="55"/>
                  </a:cubicBezTo>
                  <a:cubicBezTo>
                    <a:pt x="138" y="54"/>
                    <a:pt x="135" y="52"/>
                    <a:pt x="134" y="51"/>
                  </a:cubicBezTo>
                  <a:cubicBezTo>
                    <a:pt x="123" y="39"/>
                    <a:pt x="111" y="31"/>
                    <a:pt x="95" y="28"/>
                  </a:cubicBezTo>
                  <a:cubicBezTo>
                    <a:pt x="92" y="28"/>
                    <a:pt x="90" y="26"/>
                    <a:pt x="8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9">
              <a:extLst>
                <a:ext uri="{FF2B5EF4-FFF2-40B4-BE49-F238E27FC236}">
                  <a16:creationId xmlns:a16="http://schemas.microsoft.com/office/drawing/2014/main" id="{1AD15E5B-13CE-4830-8CB2-EC747E608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9269" y="5465551"/>
              <a:ext cx="550432" cy="559313"/>
            </a:xfrm>
            <a:custGeom>
              <a:avLst/>
              <a:gdLst>
                <a:gd name="T0" fmla="*/ 72 w 174"/>
                <a:gd name="T1" fmla="*/ 8 h 175"/>
                <a:gd name="T2" fmla="*/ 115 w 174"/>
                <a:gd name="T3" fmla="*/ 12 h 175"/>
                <a:gd name="T4" fmla="*/ 149 w 174"/>
                <a:gd name="T5" fmla="*/ 36 h 175"/>
                <a:gd name="T6" fmla="*/ 166 w 174"/>
                <a:gd name="T7" fmla="*/ 74 h 175"/>
                <a:gd name="T8" fmla="*/ 163 w 174"/>
                <a:gd name="T9" fmla="*/ 115 h 175"/>
                <a:gd name="T10" fmla="*/ 139 w 174"/>
                <a:gd name="T11" fmla="*/ 149 h 175"/>
                <a:gd name="T12" fmla="*/ 101 w 174"/>
                <a:gd name="T13" fmla="*/ 167 h 175"/>
                <a:gd name="T14" fmla="*/ 60 w 174"/>
                <a:gd name="T15" fmla="*/ 164 h 175"/>
                <a:gd name="T16" fmla="*/ 26 w 174"/>
                <a:gd name="T17" fmla="*/ 140 h 175"/>
                <a:gd name="T18" fmla="*/ 7 w 174"/>
                <a:gd name="T19" fmla="*/ 102 h 175"/>
                <a:gd name="T20" fmla="*/ 11 w 174"/>
                <a:gd name="T21" fmla="*/ 60 h 175"/>
                <a:gd name="T22" fmla="*/ 34 w 174"/>
                <a:gd name="T23" fmla="*/ 27 h 175"/>
                <a:gd name="T24" fmla="*/ 60 w 174"/>
                <a:gd name="T25" fmla="*/ 13 h 175"/>
                <a:gd name="T26" fmla="*/ 60 w 174"/>
                <a:gd name="T27" fmla="*/ 11 h 175"/>
                <a:gd name="T28" fmla="*/ 41 w 174"/>
                <a:gd name="T29" fmla="*/ 13 h 175"/>
                <a:gd name="T30" fmla="*/ 11 w 174"/>
                <a:gd name="T31" fmla="*/ 44 h 175"/>
                <a:gd name="T32" fmla="*/ 0 w 174"/>
                <a:gd name="T33" fmla="*/ 88 h 175"/>
                <a:gd name="T34" fmla="*/ 11 w 174"/>
                <a:gd name="T35" fmla="*/ 131 h 175"/>
                <a:gd name="T36" fmla="*/ 43 w 174"/>
                <a:gd name="T37" fmla="*/ 163 h 175"/>
                <a:gd name="T38" fmla="*/ 87 w 174"/>
                <a:gd name="T39" fmla="*/ 175 h 175"/>
                <a:gd name="T40" fmla="*/ 131 w 174"/>
                <a:gd name="T41" fmla="*/ 163 h 175"/>
                <a:gd name="T42" fmla="*/ 162 w 174"/>
                <a:gd name="T43" fmla="*/ 132 h 175"/>
                <a:gd name="T44" fmla="*/ 174 w 174"/>
                <a:gd name="T45" fmla="*/ 88 h 175"/>
                <a:gd name="T46" fmla="*/ 163 w 174"/>
                <a:gd name="T47" fmla="*/ 44 h 175"/>
                <a:gd name="T48" fmla="*/ 131 w 174"/>
                <a:gd name="T49" fmla="*/ 12 h 175"/>
                <a:gd name="T50" fmla="*/ 87 w 174"/>
                <a:gd name="T51" fmla="*/ 0 h 175"/>
                <a:gd name="T52" fmla="*/ 60 w 174"/>
                <a:gd name="T53" fmla="*/ 11 h 175"/>
                <a:gd name="T54" fmla="*/ 87 w 174"/>
                <a:gd name="T55" fmla="*/ 26 h 175"/>
                <a:gd name="T56" fmla="*/ 59 w 174"/>
                <a:gd name="T57" fmla="*/ 33 h 175"/>
                <a:gd name="T58" fmla="*/ 43 w 174"/>
                <a:gd name="T59" fmla="*/ 49 h 175"/>
                <a:gd name="T60" fmla="*/ 43 w 174"/>
                <a:gd name="T61" fmla="*/ 49 h 175"/>
                <a:gd name="T62" fmla="*/ 43 w 174"/>
                <a:gd name="T63" fmla="*/ 49 h 175"/>
                <a:gd name="T64" fmla="*/ 43 w 174"/>
                <a:gd name="T65" fmla="*/ 49 h 175"/>
                <a:gd name="T66" fmla="*/ 33 w 174"/>
                <a:gd name="T67" fmla="*/ 56 h 175"/>
                <a:gd name="T68" fmla="*/ 25 w 174"/>
                <a:gd name="T69" fmla="*/ 86 h 175"/>
                <a:gd name="T70" fmla="*/ 68 w 174"/>
                <a:gd name="T71" fmla="*/ 145 h 175"/>
                <a:gd name="T72" fmla="*/ 127 w 174"/>
                <a:gd name="T73" fmla="*/ 132 h 175"/>
                <a:gd name="T74" fmla="*/ 148 w 174"/>
                <a:gd name="T75" fmla="*/ 89 h 175"/>
                <a:gd name="T76" fmla="*/ 140 w 174"/>
                <a:gd name="T77" fmla="*/ 56 h 175"/>
                <a:gd name="T78" fmla="*/ 140 w 174"/>
                <a:gd name="T79" fmla="*/ 54 h 175"/>
                <a:gd name="T80" fmla="*/ 135 w 174"/>
                <a:gd name="T81" fmla="*/ 51 h 175"/>
                <a:gd name="T82" fmla="*/ 87 w 174"/>
                <a:gd name="T83" fmla="*/ 24 h 175"/>
                <a:gd name="T84" fmla="*/ 86 w 174"/>
                <a:gd name="T85" fmla="*/ 28 h 175"/>
                <a:gd name="T86" fmla="*/ 135 w 174"/>
                <a:gd name="T87" fmla="*/ 56 h 175"/>
                <a:gd name="T88" fmla="*/ 136 w 174"/>
                <a:gd name="T89" fmla="*/ 56 h 175"/>
                <a:gd name="T90" fmla="*/ 136 w 174"/>
                <a:gd name="T91" fmla="*/ 56 h 175"/>
                <a:gd name="T92" fmla="*/ 136 w 174"/>
                <a:gd name="T93" fmla="*/ 56 h 175"/>
                <a:gd name="T94" fmla="*/ 136 w 174"/>
                <a:gd name="T95" fmla="*/ 56 h 175"/>
                <a:gd name="T96" fmla="*/ 136 w 174"/>
                <a:gd name="T97" fmla="*/ 57 h 175"/>
                <a:gd name="T98" fmla="*/ 142 w 174"/>
                <a:gd name="T99" fmla="*/ 99 h 175"/>
                <a:gd name="T100" fmla="*/ 105 w 174"/>
                <a:gd name="T101" fmla="*/ 141 h 175"/>
                <a:gd name="T102" fmla="*/ 50 w 174"/>
                <a:gd name="T103" fmla="*/ 130 h 175"/>
                <a:gd name="T104" fmla="*/ 32 w 174"/>
                <a:gd name="T105" fmla="*/ 78 h 175"/>
                <a:gd name="T106" fmla="*/ 42 w 174"/>
                <a:gd name="T107" fmla="*/ 53 h 175"/>
                <a:gd name="T108" fmla="*/ 46 w 174"/>
                <a:gd name="T109" fmla="*/ 50 h 175"/>
                <a:gd name="T110" fmla="*/ 82 w 174"/>
                <a:gd name="T111" fmla="*/ 30 h 175"/>
                <a:gd name="T112" fmla="*/ 86 w 174"/>
                <a:gd name="T113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175">
                  <a:moveTo>
                    <a:pt x="60" y="11"/>
                  </a:moveTo>
                  <a:cubicBezTo>
                    <a:pt x="61" y="13"/>
                    <a:pt x="61" y="13"/>
                    <a:pt x="61" y="13"/>
                  </a:cubicBezTo>
                  <a:cubicBezTo>
                    <a:pt x="65" y="12"/>
                    <a:pt x="69" y="11"/>
                    <a:pt x="72" y="8"/>
                  </a:cubicBezTo>
                  <a:cubicBezTo>
                    <a:pt x="77" y="6"/>
                    <a:pt x="82" y="4"/>
                    <a:pt x="87" y="4"/>
                  </a:cubicBezTo>
                  <a:cubicBezTo>
                    <a:pt x="91" y="4"/>
                    <a:pt x="96" y="6"/>
                    <a:pt x="101" y="8"/>
                  </a:cubicBezTo>
                  <a:cubicBezTo>
                    <a:pt x="105" y="11"/>
                    <a:pt x="110" y="12"/>
                    <a:pt x="115" y="12"/>
                  </a:cubicBezTo>
                  <a:cubicBezTo>
                    <a:pt x="120" y="12"/>
                    <a:pt x="125" y="13"/>
                    <a:pt x="129" y="16"/>
                  </a:cubicBezTo>
                  <a:cubicBezTo>
                    <a:pt x="133" y="18"/>
                    <a:pt x="136" y="21"/>
                    <a:pt x="139" y="26"/>
                  </a:cubicBezTo>
                  <a:cubicBezTo>
                    <a:pt x="141" y="30"/>
                    <a:pt x="145" y="33"/>
                    <a:pt x="149" y="36"/>
                  </a:cubicBezTo>
                  <a:cubicBezTo>
                    <a:pt x="153" y="39"/>
                    <a:pt x="157" y="42"/>
                    <a:pt x="159" y="46"/>
                  </a:cubicBezTo>
                  <a:cubicBezTo>
                    <a:pt x="161" y="50"/>
                    <a:pt x="163" y="55"/>
                    <a:pt x="163" y="60"/>
                  </a:cubicBezTo>
                  <a:cubicBezTo>
                    <a:pt x="163" y="65"/>
                    <a:pt x="164" y="70"/>
                    <a:pt x="166" y="74"/>
                  </a:cubicBezTo>
                  <a:cubicBezTo>
                    <a:pt x="169" y="78"/>
                    <a:pt x="170" y="83"/>
                    <a:pt x="170" y="88"/>
                  </a:cubicBezTo>
                  <a:cubicBezTo>
                    <a:pt x="170" y="92"/>
                    <a:pt x="169" y="97"/>
                    <a:pt x="166" y="102"/>
                  </a:cubicBezTo>
                  <a:cubicBezTo>
                    <a:pt x="164" y="106"/>
                    <a:pt x="163" y="110"/>
                    <a:pt x="163" y="115"/>
                  </a:cubicBezTo>
                  <a:cubicBezTo>
                    <a:pt x="163" y="121"/>
                    <a:pt x="161" y="126"/>
                    <a:pt x="159" y="130"/>
                  </a:cubicBezTo>
                  <a:cubicBezTo>
                    <a:pt x="157" y="134"/>
                    <a:pt x="153" y="137"/>
                    <a:pt x="148" y="140"/>
                  </a:cubicBezTo>
                  <a:cubicBezTo>
                    <a:pt x="144" y="142"/>
                    <a:pt x="141" y="145"/>
                    <a:pt x="139" y="149"/>
                  </a:cubicBezTo>
                  <a:cubicBezTo>
                    <a:pt x="136" y="154"/>
                    <a:pt x="133" y="157"/>
                    <a:pt x="129" y="160"/>
                  </a:cubicBezTo>
                  <a:cubicBezTo>
                    <a:pt x="125" y="162"/>
                    <a:pt x="120" y="163"/>
                    <a:pt x="115" y="164"/>
                  </a:cubicBezTo>
                  <a:cubicBezTo>
                    <a:pt x="110" y="164"/>
                    <a:pt x="105" y="165"/>
                    <a:pt x="101" y="167"/>
                  </a:cubicBezTo>
                  <a:cubicBezTo>
                    <a:pt x="96" y="170"/>
                    <a:pt x="91" y="171"/>
                    <a:pt x="87" y="171"/>
                  </a:cubicBezTo>
                  <a:cubicBezTo>
                    <a:pt x="82" y="171"/>
                    <a:pt x="77" y="170"/>
                    <a:pt x="72" y="167"/>
                  </a:cubicBezTo>
                  <a:cubicBezTo>
                    <a:pt x="69" y="165"/>
                    <a:pt x="64" y="164"/>
                    <a:pt x="60" y="164"/>
                  </a:cubicBezTo>
                  <a:cubicBezTo>
                    <a:pt x="54" y="164"/>
                    <a:pt x="49" y="162"/>
                    <a:pt x="45" y="160"/>
                  </a:cubicBezTo>
                  <a:cubicBezTo>
                    <a:pt x="41" y="157"/>
                    <a:pt x="37" y="154"/>
                    <a:pt x="34" y="149"/>
                  </a:cubicBezTo>
                  <a:cubicBezTo>
                    <a:pt x="32" y="145"/>
                    <a:pt x="29" y="142"/>
                    <a:pt x="26" y="140"/>
                  </a:cubicBezTo>
                  <a:cubicBezTo>
                    <a:pt x="21" y="137"/>
                    <a:pt x="17" y="134"/>
                    <a:pt x="15" y="129"/>
                  </a:cubicBezTo>
                  <a:cubicBezTo>
                    <a:pt x="12" y="125"/>
                    <a:pt x="11" y="120"/>
                    <a:pt x="11" y="114"/>
                  </a:cubicBezTo>
                  <a:cubicBezTo>
                    <a:pt x="11" y="110"/>
                    <a:pt x="10" y="106"/>
                    <a:pt x="7" y="102"/>
                  </a:cubicBezTo>
                  <a:cubicBezTo>
                    <a:pt x="5" y="97"/>
                    <a:pt x="4" y="92"/>
                    <a:pt x="4" y="88"/>
                  </a:cubicBezTo>
                  <a:cubicBezTo>
                    <a:pt x="4" y="83"/>
                    <a:pt x="5" y="79"/>
                    <a:pt x="7" y="74"/>
                  </a:cubicBezTo>
                  <a:cubicBezTo>
                    <a:pt x="10" y="70"/>
                    <a:pt x="11" y="65"/>
                    <a:pt x="11" y="60"/>
                  </a:cubicBezTo>
                  <a:cubicBezTo>
                    <a:pt x="11" y="55"/>
                    <a:pt x="12" y="50"/>
                    <a:pt x="15" y="46"/>
                  </a:cubicBezTo>
                  <a:cubicBezTo>
                    <a:pt x="17" y="42"/>
                    <a:pt x="21" y="38"/>
                    <a:pt x="26" y="35"/>
                  </a:cubicBezTo>
                  <a:cubicBezTo>
                    <a:pt x="29" y="33"/>
                    <a:pt x="32" y="30"/>
                    <a:pt x="34" y="27"/>
                  </a:cubicBezTo>
                  <a:cubicBezTo>
                    <a:pt x="37" y="22"/>
                    <a:pt x="40" y="19"/>
                    <a:pt x="44" y="17"/>
                  </a:cubicBezTo>
                  <a:cubicBezTo>
                    <a:pt x="47" y="14"/>
                    <a:pt x="51" y="13"/>
                    <a:pt x="56" y="13"/>
                  </a:cubicBezTo>
                  <a:cubicBezTo>
                    <a:pt x="57" y="13"/>
                    <a:pt x="59" y="13"/>
                    <a:pt x="60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9"/>
                    <a:pt x="58" y="9"/>
                    <a:pt x="56" y="9"/>
                  </a:cubicBezTo>
                  <a:cubicBezTo>
                    <a:pt x="50" y="9"/>
                    <a:pt x="46" y="11"/>
                    <a:pt x="41" y="13"/>
                  </a:cubicBezTo>
                  <a:cubicBezTo>
                    <a:pt x="37" y="16"/>
                    <a:pt x="34" y="20"/>
                    <a:pt x="31" y="25"/>
                  </a:cubicBezTo>
                  <a:cubicBezTo>
                    <a:pt x="29" y="28"/>
                    <a:pt x="26" y="30"/>
                    <a:pt x="24" y="32"/>
                  </a:cubicBezTo>
                  <a:cubicBezTo>
                    <a:pt x="18" y="35"/>
                    <a:pt x="14" y="39"/>
                    <a:pt x="11" y="44"/>
                  </a:cubicBezTo>
                  <a:cubicBezTo>
                    <a:pt x="9" y="49"/>
                    <a:pt x="7" y="54"/>
                    <a:pt x="7" y="60"/>
                  </a:cubicBezTo>
                  <a:cubicBezTo>
                    <a:pt x="7" y="64"/>
                    <a:pt x="6" y="68"/>
                    <a:pt x="4" y="72"/>
                  </a:cubicBezTo>
                  <a:cubicBezTo>
                    <a:pt x="1" y="77"/>
                    <a:pt x="0" y="82"/>
                    <a:pt x="0" y="88"/>
                  </a:cubicBezTo>
                  <a:cubicBezTo>
                    <a:pt x="0" y="93"/>
                    <a:pt x="1" y="98"/>
                    <a:pt x="4" y="104"/>
                  </a:cubicBezTo>
                  <a:cubicBezTo>
                    <a:pt x="6" y="107"/>
                    <a:pt x="7" y="111"/>
                    <a:pt x="7" y="114"/>
                  </a:cubicBezTo>
                  <a:cubicBezTo>
                    <a:pt x="7" y="121"/>
                    <a:pt x="8" y="126"/>
                    <a:pt x="11" y="131"/>
                  </a:cubicBezTo>
                  <a:cubicBezTo>
                    <a:pt x="14" y="136"/>
                    <a:pt x="18" y="140"/>
                    <a:pt x="24" y="143"/>
                  </a:cubicBezTo>
                  <a:cubicBezTo>
                    <a:pt x="27" y="145"/>
                    <a:pt x="29" y="148"/>
                    <a:pt x="31" y="151"/>
                  </a:cubicBezTo>
                  <a:cubicBezTo>
                    <a:pt x="34" y="156"/>
                    <a:pt x="38" y="160"/>
                    <a:pt x="43" y="163"/>
                  </a:cubicBezTo>
                  <a:cubicBezTo>
                    <a:pt x="48" y="166"/>
                    <a:pt x="53" y="168"/>
                    <a:pt x="60" y="168"/>
                  </a:cubicBezTo>
                  <a:cubicBezTo>
                    <a:pt x="63" y="168"/>
                    <a:pt x="67" y="169"/>
                    <a:pt x="71" y="171"/>
                  </a:cubicBezTo>
                  <a:cubicBezTo>
                    <a:pt x="76" y="174"/>
                    <a:pt x="81" y="175"/>
                    <a:pt x="87" y="175"/>
                  </a:cubicBezTo>
                  <a:cubicBezTo>
                    <a:pt x="92" y="175"/>
                    <a:pt x="97" y="174"/>
                    <a:pt x="102" y="171"/>
                  </a:cubicBezTo>
                  <a:cubicBezTo>
                    <a:pt x="106" y="169"/>
                    <a:pt x="111" y="168"/>
                    <a:pt x="115" y="168"/>
                  </a:cubicBezTo>
                  <a:cubicBezTo>
                    <a:pt x="121" y="167"/>
                    <a:pt x="126" y="166"/>
                    <a:pt x="131" y="163"/>
                  </a:cubicBezTo>
                  <a:cubicBezTo>
                    <a:pt x="135" y="160"/>
                    <a:pt x="139" y="156"/>
                    <a:pt x="142" y="151"/>
                  </a:cubicBezTo>
                  <a:cubicBezTo>
                    <a:pt x="144" y="148"/>
                    <a:pt x="147" y="145"/>
                    <a:pt x="150" y="143"/>
                  </a:cubicBezTo>
                  <a:cubicBezTo>
                    <a:pt x="156" y="140"/>
                    <a:pt x="160" y="136"/>
                    <a:pt x="162" y="132"/>
                  </a:cubicBezTo>
                  <a:cubicBezTo>
                    <a:pt x="165" y="127"/>
                    <a:pt x="167" y="121"/>
                    <a:pt x="167" y="115"/>
                  </a:cubicBezTo>
                  <a:cubicBezTo>
                    <a:pt x="167" y="111"/>
                    <a:pt x="168" y="107"/>
                    <a:pt x="170" y="104"/>
                  </a:cubicBezTo>
                  <a:cubicBezTo>
                    <a:pt x="173" y="98"/>
                    <a:pt x="174" y="93"/>
                    <a:pt x="174" y="88"/>
                  </a:cubicBezTo>
                  <a:cubicBezTo>
                    <a:pt x="174" y="82"/>
                    <a:pt x="173" y="77"/>
                    <a:pt x="170" y="72"/>
                  </a:cubicBezTo>
                  <a:cubicBezTo>
                    <a:pt x="168" y="68"/>
                    <a:pt x="167" y="64"/>
                    <a:pt x="167" y="60"/>
                  </a:cubicBezTo>
                  <a:cubicBezTo>
                    <a:pt x="167" y="54"/>
                    <a:pt x="165" y="49"/>
                    <a:pt x="163" y="44"/>
                  </a:cubicBezTo>
                  <a:cubicBezTo>
                    <a:pt x="160" y="39"/>
                    <a:pt x="156" y="36"/>
                    <a:pt x="151" y="32"/>
                  </a:cubicBezTo>
                  <a:cubicBezTo>
                    <a:pt x="148" y="30"/>
                    <a:pt x="144" y="27"/>
                    <a:pt x="142" y="24"/>
                  </a:cubicBezTo>
                  <a:cubicBezTo>
                    <a:pt x="139" y="19"/>
                    <a:pt x="135" y="15"/>
                    <a:pt x="131" y="12"/>
                  </a:cubicBezTo>
                  <a:cubicBezTo>
                    <a:pt x="126" y="9"/>
                    <a:pt x="121" y="8"/>
                    <a:pt x="115" y="8"/>
                  </a:cubicBezTo>
                  <a:cubicBezTo>
                    <a:pt x="111" y="8"/>
                    <a:pt x="107" y="7"/>
                    <a:pt x="103" y="5"/>
                  </a:cubicBezTo>
                  <a:cubicBezTo>
                    <a:pt x="98" y="2"/>
                    <a:pt x="92" y="0"/>
                    <a:pt x="87" y="0"/>
                  </a:cubicBezTo>
                  <a:cubicBezTo>
                    <a:pt x="81" y="0"/>
                    <a:pt x="76" y="2"/>
                    <a:pt x="70" y="5"/>
                  </a:cubicBezTo>
                  <a:cubicBezTo>
                    <a:pt x="67" y="7"/>
                    <a:pt x="63" y="8"/>
                    <a:pt x="60" y="9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9"/>
                    <a:pt x="61" y="9"/>
                    <a:pt x="61" y="9"/>
                  </a:cubicBezTo>
                  <a:lnTo>
                    <a:pt x="60" y="11"/>
                  </a:lnTo>
                  <a:close/>
                  <a:moveTo>
                    <a:pt x="87" y="26"/>
                  </a:moveTo>
                  <a:cubicBezTo>
                    <a:pt x="86" y="25"/>
                    <a:pt x="86" y="25"/>
                    <a:pt x="86" y="25"/>
                  </a:cubicBezTo>
                  <a:cubicBezTo>
                    <a:pt x="84" y="25"/>
                    <a:pt x="82" y="26"/>
                    <a:pt x="80" y="27"/>
                  </a:cubicBezTo>
                  <a:cubicBezTo>
                    <a:pt x="74" y="30"/>
                    <a:pt x="67" y="31"/>
                    <a:pt x="59" y="33"/>
                  </a:cubicBezTo>
                  <a:cubicBezTo>
                    <a:pt x="56" y="35"/>
                    <a:pt x="53" y="36"/>
                    <a:pt x="50" y="39"/>
                  </a:cubicBezTo>
                  <a:cubicBezTo>
                    <a:pt x="47" y="41"/>
                    <a:pt x="44" y="44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2" y="49"/>
                    <a:pt x="42" y="49"/>
                  </a:cubicBezTo>
                  <a:cubicBezTo>
                    <a:pt x="41" y="49"/>
                    <a:pt x="41" y="49"/>
                    <a:pt x="40" y="50"/>
                  </a:cubicBezTo>
                  <a:cubicBezTo>
                    <a:pt x="37" y="51"/>
                    <a:pt x="34" y="53"/>
                    <a:pt x="33" y="56"/>
                  </a:cubicBezTo>
                  <a:cubicBezTo>
                    <a:pt x="31" y="59"/>
                    <a:pt x="30" y="62"/>
                    <a:pt x="30" y="66"/>
                  </a:cubicBezTo>
                  <a:cubicBezTo>
                    <a:pt x="30" y="70"/>
                    <a:pt x="30" y="74"/>
                    <a:pt x="29" y="76"/>
                  </a:cubicBezTo>
                  <a:cubicBezTo>
                    <a:pt x="26" y="79"/>
                    <a:pt x="25" y="83"/>
                    <a:pt x="25" y="86"/>
                  </a:cubicBezTo>
                  <a:cubicBezTo>
                    <a:pt x="25" y="90"/>
                    <a:pt x="27" y="95"/>
                    <a:pt x="28" y="99"/>
                  </a:cubicBezTo>
                  <a:cubicBezTo>
                    <a:pt x="31" y="113"/>
                    <a:pt x="36" y="123"/>
                    <a:pt x="47" y="133"/>
                  </a:cubicBezTo>
                  <a:cubicBezTo>
                    <a:pt x="54" y="139"/>
                    <a:pt x="59" y="142"/>
                    <a:pt x="68" y="145"/>
                  </a:cubicBezTo>
                  <a:cubicBezTo>
                    <a:pt x="74" y="147"/>
                    <a:pt x="81" y="148"/>
                    <a:pt x="87" y="148"/>
                  </a:cubicBezTo>
                  <a:cubicBezTo>
                    <a:pt x="93" y="148"/>
                    <a:pt x="99" y="147"/>
                    <a:pt x="106" y="145"/>
                  </a:cubicBezTo>
                  <a:cubicBezTo>
                    <a:pt x="114" y="142"/>
                    <a:pt x="120" y="138"/>
                    <a:pt x="127" y="132"/>
                  </a:cubicBezTo>
                  <a:cubicBezTo>
                    <a:pt x="132" y="128"/>
                    <a:pt x="135" y="123"/>
                    <a:pt x="138" y="117"/>
                  </a:cubicBezTo>
                  <a:cubicBezTo>
                    <a:pt x="141" y="112"/>
                    <a:pt x="143" y="106"/>
                    <a:pt x="145" y="101"/>
                  </a:cubicBezTo>
                  <a:cubicBezTo>
                    <a:pt x="147" y="97"/>
                    <a:pt x="148" y="93"/>
                    <a:pt x="148" y="89"/>
                  </a:cubicBezTo>
                  <a:cubicBezTo>
                    <a:pt x="148" y="83"/>
                    <a:pt x="146" y="77"/>
                    <a:pt x="144" y="72"/>
                  </a:cubicBezTo>
                  <a:cubicBezTo>
                    <a:pt x="142" y="67"/>
                    <a:pt x="140" y="62"/>
                    <a:pt x="140" y="57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55"/>
                    <a:pt x="140" y="55"/>
                    <a:pt x="140" y="54"/>
                  </a:cubicBezTo>
                  <a:cubicBezTo>
                    <a:pt x="140" y="54"/>
                    <a:pt x="139" y="53"/>
                    <a:pt x="139" y="53"/>
                  </a:cubicBezTo>
                  <a:cubicBezTo>
                    <a:pt x="138" y="52"/>
                    <a:pt x="137" y="52"/>
                    <a:pt x="137" y="52"/>
                  </a:cubicBezTo>
                  <a:cubicBezTo>
                    <a:pt x="136" y="51"/>
                    <a:pt x="135" y="51"/>
                    <a:pt x="135" y="51"/>
                  </a:cubicBezTo>
                  <a:cubicBezTo>
                    <a:pt x="125" y="38"/>
                    <a:pt x="112" y="30"/>
                    <a:pt x="95" y="27"/>
                  </a:cubicBezTo>
                  <a:cubicBezTo>
                    <a:pt x="93" y="27"/>
                    <a:pt x="90" y="26"/>
                    <a:pt x="88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9" y="29"/>
                    <a:pt x="91" y="31"/>
                    <a:pt x="95" y="31"/>
                  </a:cubicBezTo>
                  <a:cubicBezTo>
                    <a:pt x="110" y="34"/>
                    <a:pt x="122" y="42"/>
                    <a:pt x="132" y="53"/>
                  </a:cubicBezTo>
                  <a:cubicBezTo>
                    <a:pt x="133" y="54"/>
                    <a:pt x="134" y="55"/>
                    <a:pt x="135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63"/>
                    <a:pt x="138" y="68"/>
                    <a:pt x="140" y="73"/>
                  </a:cubicBezTo>
                  <a:cubicBezTo>
                    <a:pt x="142" y="79"/>
                    <a:pt x="144" y="84"/>
                    <a:pt x="144" y="89"/>
                  </a:cubicBezTo>
                  <a:cubicBezTo>
                    <a:pt x="144" y="92"/>
                    <a:pt x="143" y="95"/>
                    <a:pt x="142" y="99"/>
                  </a:cubicBezTo>
                  <a:cubicBezTo>
                    <a:pt x="139" y="105"/>
                    <a:pt x="137" y="110"/>
                    <a:pt x="135" y="115"/>
                  </a:cubicBezTo>
                  <a:cubicBezTo>
                    <a:pt x="132" y="120"/>
                    <a:pt x="129" y="125"/>
                    <a:pt x="124" y="130"/>
                  </a:cubicBezTo>
                  <a:cubicBezTo>
                    <a:pt x="118" y="135"/>
                    <a:pt x="113" y="138"/>
                    <a:pt x="105" y="141"/>
                  </a:cubicBezTo>
                  <a:cubicBezTo>
                    <a:pt x="98" y="143"/>
                    <a:pt x="93" y="144"/>
                    <a:pt x="87" y="144"/>
                  </a:cubicBezTo>
                  <a:cubicBezTo>
                    <a:pt x="81" y="144"/>
                    <a:pt x="75" y="143"/>
                    <a:pt x="69" y="141"/>
                  </a:cubicBezTo>
                  <a:cubicBezTo>
                    <a:pt x="61" y="138"/>
                    <a:pt x="56" y="135"/>
                    <a:pt x="50" y="130"/>
                  </a:cubicBezTo>
                  <a:cubicBezTo>
                    <a:pt x="40" y="121"/>
                    <a:pt x="35" y="111"/>
                    <a:pt x="32" y="98"/>
                  </a:cubicBezTo>
                  <a:cubicBezTo>
                    <a:pt x="31" y="93"/>
                    <a:pt x="29" y="90"/>
                    <a:pt x="29" y="86"/>
                  </a:cubicBezTo>
                  <a:cubicBezTo>
                    <a:pt x="29" y="83"/>
                    <a:pt x="30" y="81"/>
                    <a:pt x="32" y="78"/>
                  </a:cubicBezTo>
                  <a:cubicBezTo>
                    <a:pt x="34" y="74"/>
                    <a:pt x="34" y="70"/>
                    <a:pt x="34" y="66"/>
                  </a:cubicBezTo>
                  <a:cubicBezTo>
                    <a:pt x="34" y="63"/>
                    <a:pt x="35" y="60"/>
                    <a:pt x="36" y="58"/>
                  </a:cubicBezTo>
                  <a:cubicBezTo>
                    <a:pt x="37" y="56"/>
                    <a:pt x="39" y="54"/>
                    <a:pt x="42" y="53"/>
                  </a:cubicBezTo>
                  <a:cubicBezTo>
                    <a:pt x="42" y="53"/>
                    <a:pt x="43" y="53"/>
                    <a:pt x="44" y="53"/>
                  </a:cubicBezTo>
                  <a:cubicBezTo>
                    <a:pt x="44" y="52"/>
                    <a:pt x="44" y="52"/>
                    <a:pt x="45" y="52"/>
                  </a:cubicBezTo>
                  <a:cubicBezTo>
                    <a:pt x="45" y="52"/>
                    <a:pt x="46" y="51"/>
                    <a:pt x="46" y="50"/>
                  </a:cubicBezTo>
                  <a:cubicBezTo>
                    <a:pt x="48" y="46"/>
                    <a:pt x="50" y="44"/>
                    <a:pt x="52" y="42"/>
                  </a:cubicBezTo>
                  <a:cubicBezTo>
                    <a:pt x="56" y="39"/>
                    <a:pt x="61" y="37"/>
                    <a:pt x="66" y="36"/>
                  </a:cubicBezTo>
                  <a:cubicBezTo>
                    <a:pt x="71" y="34"/>
                    <a:pt x="77" y="33"/>
                    <a:pt x="82" y="30"/>
                  </a:cubicBezTo>
                  <a:cubicBezTo>
                    <a:pt x="83" y="30"/>
                    <a:pt x="85" y="29"/>
                    <a:pt x="88" y="2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8"/>
                    <a:pt x="86" y="28"/>
                    <a:pt x="86" y="28"/>
                  </a:cubicBezTo>
                  <a:lnTo>
                    <a:pt x="8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Oval 100">
              <a:extLst>
                <a:ext uri="{FF2B5EF4-FFF2-40B4-BE49-F238E27FC236}">
                  <a16:creationId xmlns:a16="http://schemas.microsoft.com/office/drawing/2014/main" id="{A40938C8-8FD3-4C57-B836-378BD2335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0292" y="5545456"/>
              <a:ext cx="399510" cy="399510"/>
            </a:xfrm>
            <a:prstGeom prst="ellipse">
              <a:avLst/>
            </a:pr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1">
              <a:extLst>
                <a:ext uri="{FF2B5EF4-FFF2-40B4-BE49-F238E27FC236}">
                  <a16:creationId xmlns:a16="http://schemas.microsoft.com/office/drawing/2014/main" id="{03286343-10BB-4156-AE9F-CE60A82BA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1412" y="5536575"/>
              <a:ext cx="417266" cy="417266"/>
            </a:xfrm>
            <a:custGeom>
              <a:avLst/>
              <a:gdLst>
                <a:gd name="T0" fmla="*/ 128 w 130"/>
                <a:gd name="T1" fmla="*/ 66 h 131"/>
                <a:gd name="T2" fmla="*/ 126 w 130"/>
                <a:gd name="T3" fmla="*/ 66 h 131"/>
                <a:gd name="T4" fmla="*/ 108 w 130"/>
                <a:gd name="T5" fmla="*/ 109 h 131"/>
                <a:gd name="T6" fmla="*/ 65 w 130"/>
                <a:gd name="T7" fmla="*/ 127 h 131"/>
                <a:gd name="T8" fmla="*/ 22 w 130"/>
                <a:gd name="T9" fmla="*/ 109 h 131"/>
                <a:gd name="T10" fmla="*/ 4 w 130"/>
                <a:gd name="T11" fmla="*/ 66 h 131"/>
                <a:gd name="T12" fmla="*/ 22 w 130"/>
                <a:gd name="T13" fmla="*/ 22 h 131"/>
                <a:gd name="T14" fmla="*/ 65 w 130"/>
                <a:gd name="T15" fmla="*/ 4 h 131"/>
                <a:gd name="T16" fmla="*/ 108 w 130"/>
                <a:gd name="T17" fmla="*/ 22 h 131"/>
                <a:gd name="T18" fmla="*/ 126 w 130"/>
                <a:gd name="T19" fmla="*/ 66 h 131"/>
                <a:gd name="T20" fmla="*/ 128 w 130"/>
                <a:gd name="T21" fmla="*/ 66 h 131"/>
                <a:gd name="T22" fmla="*/ 130 w 130"/>
                <a:gd name="T23" fmla="*/ 66 h 131"/>
                <a:gd name="T24" fmla="*/ 65 w 130"/>
                <a:gd name="T25" fmla="*/ 0 h 131"/>
                <a:gd name="T26" fmla="*/ 0 w 130"/>
                <a:gd name="T27" fmla="*/ 66 h 131"/>
                <a:gd name="T28" fmla="*/ 65 w 130"/>
                <a:gd name="T29" fmla="*/ 131 h 131"/>
                <a:gd name="T30" fmla="*/ 130 w 130"/>
                <a:gd name="T31" fmla="*/ 66 h 131"/>
                <a:gd name="T32" fmla="*/ 128 w 130"/>
                <a:gd name="T33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131">
                  <a:moveTo>
                    <a:pt x="128" y="66"/>
                  </a:moveTo>
                  <a:cubicBezTo>
                    <a:pt x="126" y="66"/>
                    <a:pt x="126" y="66"/>
                    <a:pt x="126" y="66"/>
                  </a:cubicBezTo>
                  <a:cubicBezTo>
                    <a:pt x="126" y="83"/>
                    <a:pt x="119" y="98"/>
                    <a:pt x="108" y="109"/>
                  </a:cubicBezTo>
                  <a:cubicBezTo>
                    <a:pt x="97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1" y="98"/>
                    <a:pt x="4" y="83"/>
                    <a:pt x="4" y="66"/>
                  </a:cubicBezTo>
                  <a:cubicBezTo>
                    <a:pt x="4" y="49"/>
                    <a:pt x="11" y="33"/>
                    <a:pt x="22" y="22"/>
                  </a:cubicBezTo>
                  <a:cubicBezTo>
                    <a:pt x="33" y="11"/>
                    <a:pt x="48" y="4"/>
                    <a:pt x="65" y="4"/>
                  </a:cubicBezTo>
                  <a:cubicBezTo>
                    <a:pt x="82" y="4"/>
                    <a:pt x="97" y="11"/>
                    <a:pt x="108" y="22"/>
                  </a:cubicBezTo>
                  <a:cubicBezTo>
                    <a:pt x="119" y="33"/>
                    <a:pt x="126" y="49"/>
                    <a:pt x="126" y="66"/>
                  </a:cubicBezTo>
                  <a:cubicBezTo>
                    <a:pt x="128" y="66"/>
                    <a:pt x="128" y="66"/>
                    <a:pt x="128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30"/>
                    <a:pt x="101" y="0"/>
                    <a:pt x="65" y="0"/>
                  </a:cubicBezTo>
                  <a:cubicBezTo>
                    <a:pt x="29" y="0"/>
                    <a:pt x="0" y="30"/>
                    <a:pt x="0" y="66"/>
                  </a:cubicBezTo>
                  <a:cubicBezTo>
                    <a:pt x="0" y="102"/>
                    <a:pt x="29" y="131"/>
                    <a:pt x="65" y="131"/>
                  </a:cubicBezTo>
                  <a:cubicBezTo>
                    <a:pt x="101" y="131"/>
                    <a:pt x="130" y="102"/>
                    <a:pt x="130" y="66"/>
                  </a:cubicBezTo>
                  <a:lnTo>
                    <a:pt x="128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E2776A06-2A6B-44F9-87FD-B5B23CA18508}"/>
              </a:ext>
            </a:extLst>
          </p:cNvPr>
          <p:cNvGrpSpPr/>
          <p:nvPr userDrawn="1"/>
        </p:nvGrpSpPr>
        <p:grpSpPr>
          <a:xfrm>
            <a:off x="3715414" y="1165123"/>
            <a:ext cx="4758579" cy="4527753"/>
            <a:chOff x="3719852" y="564931"/>
            <a:chExt cx="4758579" cy="4527753"/>
          </a:xfrm>
        </p:grpSpPr>
        <p:sp>
          <p:nvSpPr>
            <p:cNvPr id="12" name="Freeform 387">
              <a:extLst>
                <a:ext uri="{FF2B5EF4-FFF2-40B4-BE49-F238E27FC236}">
                  <a16:creationId xmlns:a16="http://schemas.microsoft.com/office/drawing/2014/main" id="{1030AB54-B4EA-46B6-971F-21DA2B94D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020" y="564931"/>
              <a:ext cx="177559" cy="97660"/>
            </a:xfrm>
            <a:custGeom>
              <a:avLst/>
              <a:gdLst>
                <a:gd name="T0" fmla="*/ 11 w 55"/>
                <a:gd name="T1" fmla="*/ 0 h 31"/>
                <a:gd name="T2" fmla="*/ 0 w 55"/>
                <a:gd name="T3" fmla="*/ 1 h 31"/>
                <a:gd name="T4" fmla="*/ 40 w 55"/>
                <a:gd name="T5" fmla="*/ 31 h 31"/>
                <a:gd name="T6" fmla="*/ 55 w 55"/>
                <a:gd name="T7" fmla="*/ 29 h 31"/>
                <a:gd name="T8" fmla="*/ 11 w 5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11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21"/>
                    <a:pt x="24" y="31"/>
                    <a:pt x="40" y="31"/>
                  </a:cubicBezTo>
                  <a:cubicBezTo>
                    <a:pt x="45" y="31"/>
                    <a:pt x="50" y="30"/>
                    <a:pt x="55" y="29"/>
                  </a:cubicBezTo>
                  <a:cubicBezTo>
                    <a:pt x="50" y="11"/>
                    <a:pt x="33" y="0"/>
                    <a:pt x="1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388">
              <a:extLst>
                <a:ext uri="{FF2B5EF4-FFF2-40B4-BE49-F238E27FC236}">
                  <a16:creationId xmlns:a16="http://schemas.microsoft.com/office/drawing/2014/main" id="{0639C4C7-4E0B-4B04-98DF-892F7218F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318" y="564931"/>
              <a:ext cx="177559" cy="97660"/>
            </a:xfrm>
            <a:custGeom>
              <a:avLst/>
              <a:gdLst>
                <a:gd name="T0" fmla="*/ 56 w 56"/>
                <a:gd name="T1" fmla="*/ 0 h 32"/>
                <a:gd name="T2" fmla="*/ 0 w 56"/>
                <a:gd name="T3" fmla="*/ 31 h 32"/>
                <a:gd name="T4" fmla="*/ 12 w 56"/>
                <a:gd name="T5" fmla="*/ 32 h 32"/>
                <a:gd name="T6" fmla="*/ 56 w 5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2">
                  <a:moveTo>
                    <a:pt x="56" y="0"/>
                  </a:moveTo>
                  <a:cubicBezTo>
                    <a:pt x="21" y="0"/>
                    <a:pt x="4" y="10"/>
                    <a:pt x="0" y="31"/>
                  </a:cubicBezTo>
                  <a:cubicBezTo>
                    <a:pt x="4" y="31"/>
                    <a:pt x="9" y="32"/>
                    <a:pt x="12" y="32"/>
                  </a:cubicBezTo>
                  <a:cubicBezTo>
                    <a:pt x="30" y="32"/>
                    <a:pt x="43" y="23"/>
                    <a:pt x="5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389">
              <a:extLst>
                <a:ext uri="{FF2B5EF4-FFF2-40B4-BE49-F238E27FC236}">
                  <a16:creationId xmlns:a16="http://schemas.microsoft.com/office/drawing/2014/main" id="{FAD78E40-1681-4287-804C-540590492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4085" y="1505992"/>
              <a:ext cx="2601238" cy="2929719"/>
            </a:xfrm>
            <a:custGeom>
              <a:avLst/>
              <a:gdLst>
                <a:gd name="T0" fmla="*/ 680 w 819"/>
                <a:gd name="T1" fmla="*/ 439 h 922"/>
                <a:gd name="T2" fmla="*/ 706 w 819"/>
                <a:gd name="T3" fmla="*/ 454 h 922"/>
                <a:gd name="T4" fmla="*/ 605 w 819"/>
                <a:gd name="T5" fmla="*/ 815 h 922"/>
                <a:gd name="T6" fmla="*/ 404 w 819"/>
                <a:gd name="T7" fmla="*/ 876 h 922"/>
                <a:gd name="T8" fmla="*/ 177 w 819"/>
                <a:gd name="T9" fmla="*/ 809 h 922"/>
                <a:gd name="T10" fmla="*/ 106 w 819"/>
                <a:gd name="T11" fmla="*/ 450 h 922"/>
                <a:gd name="T12" fmla="*/ 269 w 819"/>
                <a:gd name="T13" fmla="*/ 440 h 922"/>
                <a:gd name="T14" fmla="*/ 444 w 819"/>
                <a:gd name="T15" fmla="*/ 440 h 922"/>
                <a:gd name="T16" fmla="*/ 277 w 819"/>
                <a:gd name="T17" fmla="*/ 407 h 922"/>
                <a:gd name="T18" fmla="*/ 271 w 819"/>
                <a:gd name="T19" fmla="*/ 342 h 922"/>
                <a:gd name="T20" fmla="*/ 277 w 819"/>
                <a:gd name="T21" fmla="*/ 407 h 922"/>
                <a:gd name="T22" fmla="*/ 185 w 819"/>
                <a:gd name="T23" fmla="*/ 342 h 922"/>
                <a:gd name="T24" fmla="*/ 201 w 819"/>
                <a:gd name="T25" fmla="*/ 408 h 922"/>
                <a:gd name="T26" fmla="*/ 219 w 819"/>
                <a:gd name="T27" fmla="*/ 402 h 922"/>
                <a:gd name="T28" fmla="*/ 224 w 819"/>
                <a:gd name="T29" fmla="*/ 293 h 922"/>
                <a:gd name="T30" fmla="*/ 258 w 819"/>
                <a:gd name="T31" fmla="*/ 411 h 922"/>
                <a:gd name="T32" fmla="*/ 387 w 819"/>
                <a:gd name="T33" fmla="*/ 55 h 922"/>
                <a:gd name="T34" fmla="*/ 346 w 819"/>
                <a:gd name="T35" fmla="*/ 408 h 922"/>
                <a:gd name="T36" fmla="*/ 290 w 819"/>
                <a:gd name="T37" fmla="*/ 398 h 922"/>
                <a:gd name="T38" fmla="*/ 331 w 819"/>
                <a:gd name="T39" fmla="*/ 243 h 922"/>
                <a:gd name="T40" fmla="*/ 358 w 819"/>
                <a:gd name="T41" fmla="*/ 156 h 922"/>
                <a:gd name="T42" fmla="*/ 357 w 819"/>
                <a:gd name="T43" fmla="*/ 140 h 922"/>
                <a:gd name="T44" fmla="*/ 313 w 819"/>
                <a:gd name="T45" fmla="*/ 157 h 922"/>
                <a:gd name="T46" fmla="*/ 281 w 819"/>
                <a:gd name="T47" fmla="*/ 228 h 922"/>
                <a:gd name="T48" fmla="*/ 235 w 819"/>
                <a:gd name="T49" fmla="*/ 217 h 922"/>
                <a:gd name="T50" fmla="*/ 152 w 819"/>
                <a:gd name="T51" fmla="*/ 244 h 922"/>
                <a:gd name="T52" fmla="*/ 167 w 819"/>
                <a:gd name="T53" fmla="*/ 366 h 922"/>
                <a:gd name="T54" fmla="*/ 128 w 819"/>
                <a:gd name="T55" fmla="*/ 407 h 922"/>
                <a:gd name="T56" fmla="*/ 177 w 819"/>
                <a:gd name="T57" fmla="*/ 55 h 922"/>
                <a:gd name="T58" fmla="*/ 301 w 819"/>
                <a:gd name="T59" fmla="*/ 82 h 922"/>
                <a:gd name="T60" fmla="*/ 627 w 819"/>
                <a:gd name="T61" fmla="*/ 51 h 922"/>
                <a:gd name="T62" fmla="*/ 681 w 819"/>
                <a:gd name="T63" fmla="*/ 408 h 922"/>
                <a:gd name="T64" fmla="*/ 593 w 819"/>
                <a:gd name="T65" fmla="*/ 407 h 922"/>
                <a:gd name="T66" fmla="*/ 569 w 819"/>
                <a:gd name="T67" fmla="*/ 292 h 922"/>
                <a:gd name="T68" fmla="*/ 551 w 819"/>
                <a:gd name="T69" fmla="*/ 246 h 922"/>
                <a:gd name="T70" fmla="*/ 548 w 819"/>
                <a:gd name="T71" fmla="*/ 301 h 922"/>
                <a:gd name="T72" fmla="*/ 517 w 819"/>
                <a:gd name="T73" fmla="*/ 408 h 922"/>
                <a:gd name="T74" fmla="*/ 420 w 819"/>
                <a:gd name="T75" fmla="*/ 408 h 922"/>
                <a:gd name="T76" fmla="*/ 515 w 819"/>
                <a:gd name="T77" fmla="*/ 82 h 922"/>
                <a:gd name="T78" fmla="*/ 294 w 819"/>
                <a:gd name="T79" fmla="*/ 52 h 922"/>
                <a:gd name="T80" fmla="*/ 21 w 819"/>
                <a:gd name="T81" fmla="*/ 178 h 922"/>
                <a:gd name="T82" fmla="*/ 83 w 819"/>
                <a:gd name="T83" fmla="*/ 427 h 922"/>
                <a:gd name="T84" fmla="*/ 69 w 819"/>
                <a:gd name="T85" fmla="*/ 782 h 922"/>
                <a:gd name="T86" fmla="*/ 403 w 819"/>
                <a:gd name="T87" fmla="*/ 922 h 922"/>
                <a:gd name="T88" fmla="*/ 611 w 819"/>
                <a:gd name="T89" fmla="*/ 846 h 922"/>
                <a:gd name="T90" fmla="*/ 723 w 819"/>
                <a:gd name="T91" fmla="*/ 421 h 922"/>
                <a:gd name="T92" fmla="*/ 788 w 819"/>
                <a:gd name="T93" fmla="*/ 179 h 922"/>
                <a:gd name="T94" fmla="*/ 515 w 819"/>
                <a:gd name="T95" fmla="*/ 5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9" h="922">
                  <a:moveTo>
                    <a:pt x="511" y="440"/>
                  </a:moveTo>
                  <a:cubicBezTo>
                    <a:pt x="567" y="440"/>
                    <a:pt x="624" y="440"/>
                    <a:pt x="680" y="439"/>
                  </a:cubicBezTo>
                  <a:cubicBezTo>
                    <a:pt x="680" y="439"/>
                    <a:pt x="680" y="439"/>
                    <a:pt x="681" y="439"/>
                  </a:cubicBezTo>
                  <a:cubicBezTo>
                    <a:pt x="693" y="439"/>
                    <a:pt x="701" y="442"/>
                    <a:pt x="706" y="454"/>
                  </a:cubicBezTo>
                  <a:cubicBezTo>
                    <a:pt x="723" y="499"/>
                    <a:pt x="745" y="542"/>
                    <a:pt x="757" y="589"/>
                  </a:cubicBezTo>
                  <a:cubicBezTo>
                    <a:pt x="788" y="704"/>
                    <a:pt x="723" y="797"/>
                    <a:pt x="605" y="815"/>
                  </a:cubicBezTo>
                  <a:cubicBezTo>
                    <a:pt x="581" y="819"/>
                    <a:pt x="557" y="821"/>
                    <a:pt x="533" y="824"/>
                  </a:cubicBezTo>
                  <a:cubicBezTo>
                    <a:pt x="486" y="830"/>
                    <a:pt x="442" y="841"/>
                    <a:pt x="404" y="876"/>
                  </a:cubicBezTo>
                  <a:cubicBezTo>
                    <a:pt x="355" y="830"/>
                    <a:pt x="294" y="827"/>
                    <a:pt x="234" y="819"/>
                  </a:cubicBezTo>
                  <a:cubicBezTo>
                    <a:pt x="215" y="817"/>
                    <a:pt x="195" y="814"/>
                    <a:pt x="177" y="809"/>
                  </a:cubicBezTo>
                  <a:cubicBezTo>
                    <a:pt x="80" y="783"/>
                    <a:pt x="29" y="702"/>
                    <a:pt x="47" y="604"/>
                  </a:cubicBezTo>
                  <a:cubicBezTo>
                    <a:pt x="57" y="549"/>
                    <a:pt x="80" y="498"/>
                    <a:pt x="106" y="450"/>
                  </a:cubicBezTo>
                  <a:cubicBezTo>
                    <a:pt x="109" y="444"/>
                    <a:pt x="121" y="440"/>
                    <a:pt x="128" y="440"/>
                  </a:cubicBezTo>
                  <a:cubicBezTo>
                    <a:pt x="175" y="440"/>
                    <a:pt x="222" y="440"/>
                    <a:pt x="269" y="440"/>
                  </a:cubicBezTo>
                  <a:cubicBezTo>
                    <a:pt x="302" y="440"/>
                    <a:pt x="335" y="440"/>
                    <a:pt x="368" y="440"/>
                  </a:cubicBezTo>
                  <a:cubicBezTo>
                    <a:pt x="393" y="440"/>
                    <a:pt x="418" y="440"/>
                    <a:pt x="444" y="440"/>
                  </a:cubicBezTo>
                  <a:cubicBezTo>
                    <a:pt x="466" y="440"/>
                    <a:pt x="489" y="440"/>
                    <a:pt x="511" y="440"/>
                  </a:cubicBezTo>
                  <a:moveTo>
                    <a:pt x="277" y="407"/>
                  </a:moveTo>
                  <a:cubicBezTo>
                    <a:pt x="274" y="407"/>
                    <a:pt x="271" y="407"/>
                    <a:pt x="268" y="407"/>
                  </a:cubicBezTo>
                  <a:cubicBezTo>
                    <a:pt x="269" y="385"/>
                    <a:pt x="270" y="364"/>
                    <a:pt x="271" y="342"/>
                  </a:cubicBezTo>
                  <a:cubicBezTo>
                    <a:pt x="273" y="342"/>
                    <a:pt x="275" y="342"/>
                    <a:pt x="277" y="342"/>
                  </a:cubicBezTo>
                  <a:cubicBezTo>
                    <a:pt x="277" y="364"/>
                    <a:pt x="277" y="385"/>
                    <a:pt x="277" y="407"/>
                  </a:cubicBezTo>
                  <a:moveTo>
                    <a:pt x="201" y="408"/>
                  </a:moveTo>
                  <a:cubicBezTo>
                    <a:pt x="185" y="398"/>
                    <a:pt x="173" y="361"/>
                    <a:pt x="185" y="342"/>
                  </a:cubicBezTo>
                  <a:cubicBezTo>
                    <a:pt x="193" y="365"/>
                    <a:pt x="200" y="385"/>
                    <a:pt x="207" y="405"/>
                  </a:cubicBezTo>
                  <a:cubicBezTo>
                    <a:pt x="205" y="406"/>
                    <a:pt x="203" y="407"/>
                    <a:pt x="201" y="408"/>
                  </a:cubicBezTo>
                  <a:moveTo>
                    <a:pt x="258" y="411"/>
                  </a:moveTo>
                  <a:cubicBezTo>
                    <a:pt x="243" y="408"/>
                    <a:pt x="221" y="408"/>
                    <a:pt x="219" y="402"/>
                  </a:cubicBezTo>
                  <a:cubicBezTo>
                    <a:pt x="212" y="382"/>
                    <a:pt x="192" y="364"/>
                    <a:pt x="208" y="338"/>
                  </a:cubicBezTo>
                  <a:cubicBezTo>
                    <a:pt x="217" y="326"/>
                    <a:pt x="219" y="309"/>
                    <a:pt x="224" y="293"/>
                  </a:cubicBezTo>
                  <a:cubicBezTo>
                    <a:pt x="235" y="295"/>
                    <a:pt x="248" y="298"/>
                    <a:pt x="258" y="300"/>
                  </a:cubicBezTo>
                  <a:cubicBezTo>
                    <a:pt x="258" y="336"/>
                    <a:pt x="258" y="371"/>
                    <a:pt x="258" y="411"/>
                  </a:cubicBezTo>
                  <a:moveTo>
                    <a:pt x="301" y="82"/>
                  </a:moveTo>
                  <a:cubicBezTo>
                    <a:pt x="331" y="82"/>
                    <a:pt x="359" y="72"/>
                    <a:pt x="387" y="55"/>
                  </a:cubicBezTo>
                  <a:cubicBezTo>
                    <a:pt x="387" y="173"/>
                    <a:pt x="387" y="289"/>
                    <a:pt x="387" y="408"/>
                  </a:cubicBezTo>
                  <a:cubicBezTo>
                    <a:pt x="373" y="408"/>
                    <a:pt x="359" y="408"/>
                    <a:pt x="346" y="408"/>
                  </a:cubicBezTo>
                  <a:cubicBezTo>
                    <a:pt x="330" y="408"/>
                    <a:pt x="315" y="408"/>
                    <a:pt x="300" y="408"/>
                  </a:cubicBezTo>
                  <a:cubicBezTo>
                    <a:pt x="297" y="408"/>
                    <a:pt x="290" y="401"/>
                    <a:pt x="290" y="398"/>
                  </a:cubicBezTo>
                  <a:cubicBezTo>
                    <a:pt x="288" y="357"/>
                    <a:pt x="285" y="316"/>
                    <a:pt x="315" y="281"/>
                  </a:cubicBezTo>
                  <a:cubicBezTo>
                    <a:pt x="323" y="271"/>
                    <a:pt x="328" y="257"/>
                    <a:pt x="331" y="243"/>
                  </a:cubicBezTo>
                  <a:cubicBezTo>
                    <a:pt x="334" y="225"/>
                    <a:pt x="335" y="206"/>
                    <a:pt x="336" y="188"/>
                  </a:cubicBezTo>
                  <a:cubicBezTo>
                    <a:pt x="337" y="172"/>
                    <a:pt x="335" y="156"/>
                    <a:pt x="358" y="156"/>
                  </a:cubicBezTo>
                  <a:cubicBezTo>
                    <a:pt x="360" y="156"/>
                    <a:pt x="365" y="150"/>
                    <a:pt x="365" y="149"/>
                  </a:cubicBezTo>
                  <a:cubicBezTo>
                    <a:pt x="364" y="145"/>
                    <a:pt x="361" y="141"/>
                    <a:pt x="357" y="140"/>
                  </a:cubicBezTo>
                  <a:cubicBezTo>
                    <a:pt x="346" y="134"/>
                    <a:pt x="335" y="129"/>
                    <a:pt x="321" y="123"/>
                  </a:cubicBezTo>
                  <a:cubicBezTo>
                    <a:pt x="319" y="131"/>
                    <a:pt x="314" y="144"/>
                    <a:pt x="313" y="157"/>
                  </a:cubicBezTo>
                  <a:cubicBezTo>
                    <a:pt x="311" y="170"/>
                    <a:pt x="313" y="183"/>
                    <a:pt x="312" y="196"/>
                  </a:cubicBezTo>
                  <a:cubicBezTo>
                    <a:pt x="311" y="216"/>
                    <a:pt x="299" y="228"/>
                    <a:pt x="281" y="228"/>
                  </a:cubicBezTo>
                  <a:cubicBezTo>
                    <a:pt x="278" y="228"/>
                    <a:pt x="275" y="228"/>
                    <a:pt x="272" y="227"/>
                  </a:cubicBezTo>
                  <a:cubicBezTo>
                    <a:pt x="259" y="225"/>
                    <a:pt x="246" y="222"/>
                    <a:pt x="235" y="217"/>
                  </a:cubicBezTo>
                  <a:cubicBezTo>
                    <a:pt x="225" y="213"/>
                    <a:pt x="216" y="211"/>
                    <a:pt x="207" y="211"/>
                  </a:cubicBezTo>
                  <a:cubicBezTo>
                    <a:pt x="185" y="211"/>
                    <a:pt x="168" y="224"/>
                    <a:pt x="152" y="244"/>
                  </a:cubicBezTo>
                  <a:cubicBezTo>
                    <a:pt x="168" y="277"/>
                    <a:pt x="185" y="310"/>
                    <a:pt x="163" y="348"/>
                  </a:cubicBezTo>
                  <a:cubicBezTo>
                    <a:pt x="161" y="352"/>
                    <a:pt x="165" y="360"/>
                    <a:pt x="167" y="366"/>
                  </a:cubicBezTo>
                  <a:cubicBezTo>
                    <a:pt x="171" y="379"/>
                    <a:pt x="176" y="391"/>
                    <a:pt x="181" y="407"/>
                  </a:cubicBezTo>
                  <a:cubicBezTo>
                    <a:pt x="162" y="407"/>
                    <a:pt x="145" y="407"/>
                    <a:pt x="128" y="407"/>
                  </a:cubicBezTo>
                  <a:cubicBezTo>
                    <a:pt x="155" y="317"/>
                    <a:pt x="130" y="241"/>
                    <a:pt x="69" y="174"/>
                  </a:cubicBezTo>
                  <a:cubicBezTo>
                    <a:pt x="106" y="134"/>
                    <a:pt x="143" y="93"/>
                    <a:pt x="177" y="55"/>
                  </a:cubicBezTo>
                  <a:cubicBezTo>
                    <a:pt x="213" y="64"/>
                    <a:pt x="247" y="75"/>
                    <a:pt x="282" y="81"/>
                  </a:cubicBezTo>
                  <a:cubicBezTo>
                    <a:pt x="289" y="82"/>
                    <a:pt x="295" y="82"/>
                    <a:pt x="301" y="82"/>
                  </a:cubicBezTo>
                  <a:moveTo>
                    <a:pt x="515" y="82"/>
                  </a:moveTo>
                  <a:cubicBezTo>
                    <a:pt x="553" y="82"/>
                    <a:pt x="590" y="70"/>
                    <a:pt x="627" y="51"/>
                  </a:cubicBezTo>
                  <a:cubicBezTo>
                    <a:pt x="665" y="93"/>
                    <a:pt x="702" y="133"/>
                    <a:pt x="740" y="174"/>
                  </a:cubicBezTo>
                  <a:cubicBezTo>
                    <a:pt x="679" y="240"/>
                    <a:pt x="653" y="316"/>
                    <a:pt x="681" y="408"/>
                  </a:cubicBezTo>
                  <a:cubicBezTo>
                    <a:pt x="663" y="408"/>
                    <a:pt x="646" y="408"/>
                    <a:pt x="629" y="408"/>
                  </a:cubicBezTo>
                  <a:cubicBezTo>
                    <a:pt x="617" y="408"/>
                    <a:pt x="605" y="408"/>
                    <a:pt x="593" y="407"/>
                  </a:cubicBezTo>
                  <a:cubicBezTo>
                    <a:pt x="580" y="407"/>
                    <a:pt x="572" y="398"/>
                    <a:pt x="571" y="384"/>
                  </a:cubicBezTo>
                  <a:cubicBezTo>
                    <a:pt x="570" y="353"/>
                    <a:pt x="569" y="323"/>
                    <a:pt x="569" y="292"/>
                  </a:cubicBezTo>
                  <a:cubicBezTo>
                    <a:pt x="569" y="282"/>
                    <a:pt x="575" y="271"/>
                    <a:pt x="578" y="258"/>
                  </a:cubicBezTo>
                  <a:cubicBezTo>
                    <a:pt x="574" y="249"/>
                    <a:pt x="560" y="250"/>
                    <a:pt x="551" y="246"/>
                  </a:cubicBezTo>
                  <a:cubicBezTo>
                    <a:pt x="548" y="251"/>
                    <a:pt x="545" y="256"/>
                    <a:pt x="542" y="262"/>
                  </a:cubicBezTo>
                  <a:cubicBezTo>
                    <a:pt x="544" y="274"/>
                    <a:pt x="548" y="287"/>
                    <a:pt x="548" y="301"/>
                  </a:cubicBezTo>
                  <a:cubicBezTo>
                    <a:pt x="549" y="328"/>
                    <a:pt x="548" y="354"/>
                    <a:pt x="547" y="380"/>
                  </a:cubicBezTo>
                  <a:cubicBezTo>
                    <a:pt x="546" y="401"/>
                    <a:pt x="537" y="408"/>
                    <a:pt x="517" y="408"/>
                  </a:cubicBezTo>
                  <a:cubicBezTo>
                    <a:pt x="504" y="408"/>
                    <a:pt x="491" y="408"/>
                    <a:pt x="478" y="408"/>
                  </a:cubicBezTo>
                  <a:cubicBezTo>
                    <a:pt x="459" y="408"/>
                    <a:pt x="440" y="408"/>
                    <a:pt x="420" y="408"/>
                  </a:cubicBezTo>
                  <a:cubicBezTo>
                    <a:pt x="420" y="290"/>
                    <a:pt x="420" y="174"/>
                    <a:pt x="420" y="55"/>
                  </a:cubicBezTo>
                  <a:cubicBezTo>
                    <a:pt x="452" y="74"/>
                    <a:pt x="484" y="82"/>
                    <a:pt x="515" y="82"/>
                  </a:cubicBezTo>
                  <a:moveTo>
                    <a:pt x="404" y="0"/>
                  </a:moveTo>
                  <a:cubicBezTo>
                    <a:pt x="368" y="37"/>
                    <a:pt x="332" y="52"/>
                    <a:pt x="294" y="52"/>
                  </a:cubicBezTo>
                  <a:cubicBezTo>
                    <a:pt x="255" y="52"/>
                    <a:pt x="215" y="35"/>
                    <a:pt x="174" y="12"/>
                  </a:cubicBezTo>
                  <a:cubicBezTo>
                    <a:pt x="123" y="68"/>
                    <a:pt x="72" y="123"/>
                    <a:pt x="21" y="178"/>
                  </a:cubicBezTo>
                  <a:cubicBezTo>
                    <a:pt x="22" y="179"/>
                    <a:pt x="22" y="180"/>
                    <a:pt x="23" y="181"/>
                  </a:cubicBezTo>
                  <a:cubicBezTo>
                    <a:pt x="108" y="240"/>
                    <a:pt x="129" y="335"/>
                    <a:pt x="83" y="427"/>
                  </a:cubicBezTo>
                  <a:cubicBezTo>
                    <a:pt x="59" y="476"/>
                    <a:pt x="37" y="526"/>
                    <a:pt x="22" y="578"/>
                  </a:cubicBezTo>
                  <a:cubicBezTo>
                    <a:pt x="0" y="653"/>
                    <a:pt x="11" y="724"/>
                    <a:pt x="69" y="782"/>
                  </a:cubicBezTo>
                  <a:cubicBezTo>
                    <a:pt x="113" y="826"/>
                    <a:pt x="168" y="843"/>
                    <a:pt x="229" y="850"/>
                  </a:cubicBezTo>
                  <a:cubicBezTo>
                    <a:pt x="293" y="857"/>
                    <a:pt x="360" y="859"/>
                    <a:pt x="403" y="922"/>
                  </a:cubicBezTo>
                  <a:cubicBezTo>
                    <a:pt x="456" y="863"/>
                    <a:pt x="493" y="861"/>
                    <a:pt x="550" y="853"/>
                  </a:cubicBezTo>
                  <a:cubicBezTo>
                    <a:pt x="570" y="851"/>
                    <a:pt x="591" y="849"/>
                    <a:pt x="611" y="846"/>
                  </a:cubicBezTo>
                  <a:cubicBezTo>
                    <a:pt x="747" y="824"/>
                    <a:pt x="819" y="716"/>
                    <a:pt x="788" y="581"/>
                  </a:cubicBezTo>
                  <a:cubicBezTo>
                    <a:pt x="775" y="524"/>
                    <a:pt x="751" y="472"/>
                    <a:pt x="723" y="421"/>
                  </a:cubicBezTo>
                  <a:cubicBezTo>
                    <a:pt x="697" y="374"/>
                    <a:pt x="694" y="325"/>
                    <a:pt x="712" y="274"/>
                  </a:cubicBezTo>
                  <a:cubicBezTo>
                    <a:pt x="727" y="234"/>
                    <a:pt x="751" y="201"/>
                    <a:pt x="788" y="179"/>
                  </a:cubicBezTo>
                  <a:cubicBezTo>
                    <a:pt x="736" y="123"/>
                    <a:pt x="685" y="67"/>
                    <a:pt x="635" y="12"/>
                  </a:cubicBezTo>
                  <a:cubicBezTo>
                    <a:pt x="592" y="37"/>
                    <a:pt x="552" y="51"/>
                    <a:pt x="515" y="51"/>
                  </a:cubicBezTo>
                  <a:cubicBezTo>
                    <a:pt x="475" y="51"/>
                    <a:pt x="439" y="35"/>
                    <a:pt x="40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390">
              <a:extLst>
                <a:ext uri="{FF2B5EF4-FFF2-40B4-BE49-F238E27FC236}">
                  <a16:creationId xmlns:a16="http://schemas.microsoft.com/office/drawing/2014/main" id="{66F934E6-742F-4AE7-9C55-F45012DD5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944" y="2882075"/>
              <a:ext cx="3613322" cy="2210609"/>
            </a:xfrm>
            <a:custGeom>
              <a:avLst/>
              <a:gdLst>
                <a:gd name="T0" fmla="*/ 551 w 1137"/>
                <a:gd name="T1" fmla="*/ 591 h 695"/>
                <a:gd name="T2" fmla="*/ 566 w 1137"/>
                <a:gd name="T3" fmla="*/ 581 h 695"/>
                <a:gd name="T4" fmla="*/ 508 w 1137"/>
                <a:gd name="T5" fmla="*/ 585 h 695"/>
                <a:gd name="T6" fmla="*/ 510 w 1137"/>
                <a:gd name="T7" fmla="*/ 578 h 695"/>
                <a:gd name="T8" fmla="*/ 881 w 1137"/>
                <a:gd name="T9" fmla="*/ 492 h 695"/>
                <a:gd name="T10" fmla="*/ 943 w 1137"/>
                <a:gd name="T11" fmla="*/ 0 h 695"/>
                <a:gd name="T12" fmla="*/ 996 w 1137"/>
                <a:gd name="T13" fmla="*/ 258 h 695"/>
                <a:gd name="T14" fmla="*/ 859 w 1137"/>
                <a:gd name="T15" fmla="*/ 472 h 695"/>
                <a:gd name="T16" fmla="*/ 679 w 1137"/>
                <a:gd name="T17" fmla="*/ 515 h 695"/>
                <a:gd name="T18" fmla="*/ 539 w 1137"/>
                <a:gd name="T19" fmla="*/ 587 h 695"/>
                <a:gd name="T20" fmla="*/ 644 w 1137"/>
                <a:gd name="T21" fmla="*/ 482 h 695"/>
                <a:gd name="T22" fmla="*/ 434 w 1137"/>
                <a:gd name="T23" fmla="*/ 483 h 695"/>
                <a:gd name="T24" fmla="*/ 400 w 1137"/>
                <a:gd name="T25" fmla="*/ 497 h 695"/>
                <a:gd name="T26" fmla="*/ 414 w 1137"/>
                <a:gd name="T27" fmla="*/ 518 h 695"/>
                <a:gd name="T28" fmla="*/ 242 w 1137"/>
                <a:gd name="T29" fmla="*/ 518 h 695"/>
                <a:gd name="T30" fmla="*/ 184 w 1137"/>
                <a:gd name="T31" fmla="*/ 531 h 695"/>
                <a:gd name="T32" fmla="*/ 432 w 1137"/>
                <a:gd name="T33" fmla="*/ 610 h 695"/>
                <a:gd name="T34" fmla="*/ 289 w 1137"/>
                <a:gd name="T35" fmla="*/ 575 h 695"/>
                <a:gd name="T36" fmla="*/ 173 w 1137"/>
                <a:gd name="T37" fmla="*/ 572 h 695"/>
                <a:gd name="T38" fmla="*/ 239 w 1137"/>
                <a:gd name="T39" fmla="*/ 594 h 695"/>
                <a:gd name="T40" fmla="*/ 443 w 1137"/>
                <a:gd name="T41" fmla="*/ 645 h 695"/>
                <a:gd name="T42" fmla="*/ 443 w 1137"/>
                <a:gd name="T43" fmla="*/ 657 h 695"/>
                <a:gd name="T44" fmla="*/ 294 w 1137"/>
                <a:gd name="T45" fmla="*/ 604 h 695"/>
                <a:gd name="T46" fmla="*/ 139 w 1137"/>
                <a:gd name="T47" fmla="*/ 626 h 695"/>
                <a:gd name="T48" fmla="*/ 185 w 1137"/>
                <a:gd name="T49" fmla="*/ 636 h 695"/>
                <a:gd name="T50" fmla="*/ 327 w 1137"/>
                <a:gd name="T51" fmla="*/ 623 h 695"/>
                <a:gd name="T52" fmla="*/ 291 w 1137"/>
                <a:gd name="T53" fmla="*/ 694 h 695"/>
                <a:gd name="T54" fmla="*/ 392 w 1137"/>
                <a:gd name="T55" fmla="*/ 665 h 695"/>
                <a:gd name="T56" fmla="*/ 440 w 1137"/>
                <a:gd name="T57" fmla="*/ 668 h 695"/>
                <a:gd name="T58" fmla="*/ 560 w 1137"/>
                <a:gd name="T59" fmla="*/ 626 h 695"/>
                <a:gd name="T60" fmla="*/ 641 w 1137"/>
                <a:gd name="T61" fmla="*/ 653 h 695"/>
                <a:gd name="T62" fmla="*/ 559 w 1137"/>
                <a:gd name="T63" fmla="*/ 640 h 695"/>
                <a:gd name="T64" fmla="*/ 652 w 1137"/>
                <a:gd name="T65" fmla="*/ 668 h 695"/>
                <a:gd name="T66" fmla="*/ 779 w 1137"/>
                <a:gd name="T67" fmla="*/ 694 h 695"/>
                <a:gd name="T68" fmla="*/ 791 w 1137"/>
                <a:gd name="T69" fmla="*/ 635 h 695"/>
                <a:gd name="T70" fmla="*/ 880 w 1137"/>
                <a:gd name="T71" fmla="*/ 636 h 695"/>
                <a:gd name="T72" fmla="*/ 821 w 1137"/>
                <a:gd name="T73" fmla="*/ 612 h 695"/>
                <a:gd name="T74" fmla="*/ 713 w 1137"/>
                <a:gd name="T75" fmla="*/ 622 h 695"/>
                <a:gd name="T76" fmla="*/ 853 w 1137"/>
                <a:gd name="T77" fmla="*/ 594 h 695"/>
                <a:gd name="T78" fmla="*/ 935 w 1137"/>
                <a:gd name="T79" fmla="*/ 566 h 695"/>
                <a:gd name="T80" fmla="*/ 808 w 1137"/>
                <a:gd name="T81" fmla="*/ 579 h 695"/>
                <a:gd name="T82" fmla="*/ 687 w 1137"/>
                <a:gd name="T83" fmla="*/ 616 h 695"/>
                <a:gd name="T84" fmla="*/ 628 w 1137"/>
                <a:gd name="T85" fmla="*/ 591 h 695"/>
                <a:gd name="T86" fmla="*/ 899 w 1137"/>
                <a:gd name="T87" fmla="*/ 516 h 695"/>
                <a:gd name="T88" fmla="*/ 1103 w 1137"/>
                <a:gd name="T89" fmla="*/ 462 h 695"/>
                <a:gd name="T90" fmla="*/ 877 w 1137"/>
                <a:gd name="T91" fmla="*/ 475 h 695"/>
                <a:gd name="T92" fmla="*/ 974 w 1137"/>
                <a:gd name="T93" fmla="*/ 360 h 695"/>
                <a:gd name="T94" fmla="*/ 1040 w 1137"/>
                <a:gd name="T95" fmla="*/ 287 h 695"/>
                <a:gd name="T96" fmla="*/ 999 w 1137"/>
                <a:gd name="T97" fmla="*/ 77 h 695"/>
                <a:gd name="T98" fmla="*/ 982 w 1137"/>
                <a:gd name="T99" fmla="*/ 2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7" h="695">
                  <a:moveTo>
                    <a:pt x="531" y="612"/>
                  </a:moveTo>
                  <a:cubicBezTo>
                    <a:pt x="531" y="606"/>
                    <a:pt x="530" y="599"/>
                    <a:pt x="530" y="591"/>
                  </a:cubicBezTo>
                  <a:cubicBezTo>
                    <a:pt x="537" y="591"/>
                    <a:pt x="543" y="591"/>
                    <a:pt x="551" y="591"/>
                  </a:cubicBezTo>
                  <a:cubicBezTo>
                    <a:pt x="550" y="599"/>
                    <a:pt x="550" y="605"/>
                    <a:pt x="549" y="612"/>
                  </a:cubicBezTo>
                  <a:cubicBezTo>
                    <a:pt x="543" y="612"/>
                    <a:pt x="538" y="612"/>
                    <a:pt x="531" y="612"/>
                  </a:cubicBezTo>
                  <a:moveTo>
                    <a:pt x="566" y="581"/>
                  </a:moveTo>
                  <a:cubicBezTo>
                    <a:pt x="592" y="556"/>
                    <a:pt x="622" y="545"/>
                    <a:pt x="656" y="543"/>
                  </a:cubicBezTo>
                  <a:cubicBezTo>
                    <a:pt x="631" y="566"/>
                    <a:pt x="600" y="577"/>
                    <a:pt x="566" y="581"/>
                  </a:cubicBezTo>
                  <a:moveTo>
                    <a:pt x="508" y="585"/>
                  </a:moveTo>
                  <a:cubicBezTo>
                    <a:pt x="477" y="574"/>
                    <a:pt x="447" y="562"/>
                    <a:pt x="417" y="551"/>
                  </a:cubicBezTo>
                  <a:cubicBezTo>
                    <a:pt x="417" y="548"/>
                    <a:pt x="418" y="545"/>
                    <a:pt x="419" y="543"/>
                  </a:cubicBezTo>
                  <a:cubicBezTo>
                    <a:pt x="453" y="546"/>
                    <a:pt x="484" y="556"/>
                    <a:pt x="510" y="578"/>
                  </a:cubicBezTo>
                  <a:cubicBezTo>
                    <a:pt x="509" y="580"/>
                    <a:pt x="509" y="583"/>
                    <a:pt x="508" y="585"/>
                  </a:cubicBezTo>
                  <a:moveTo>
                    <a:pt x="882" y="497"/>
                  </a:moveTo>
                  <a:cubicBezTo>
                    <a:pt x="882" y="495"/>
                    <a:pt x="881" y="494"/>
                    <a:pt x="881" y="492"/>
                  </a:cubicBezTo>
                  <a:cubicBezTo>
                    <a:pt x="932" y="480"/>
                    <a:pt x="984" y="468"/>
                    <a:pt x="1035" y="456"/>
                  </a:cubicBezTo>
                  <a:cubicBezTo>
                    <a:pt x="986" y="478"/>
                    <a:pt x="936" y="495"/>
                    <a:pt x="882" y="497"/>
                  </a:cubicBezTo>
                  <a:moveTo>
                    <a:pt x="943" y="0"/>
                  </a:moveTo>
                  <a:cubicBezTo>
                    <a:pt x="948" y="47"/>
                    <a:pt x="951" y="88"/>
                    <a:pt x="956" y="129"/>
                  </a:cubicBezTo>
                  <a:cubicBezTo>
                    <a:pt x="962" y="172"/>
                    <a:pt x="986" y="208"/>
                    <a:pt x="1011" y="239"/>
                  </a:cubicBezTo>
                  <a:cubicBezTo>
                    <a:pt x="1005" y="247"/>
                    <a:pt x="996" y="252"/>
                    <a:pt x="996" y="258"/>
                  </a:cubicBezTo>
                  <a:cubicBezTo>
                    <a:pt x="997" y="281"/>
                    <a:pt x="980" y="291"/>
                    <a:pt x="965" y="304"/>
                  </a:cubicBezTo>
                  <a:cubicBezTo>
                    <a:pt x="951" y="316"/>
                    <a:pt x="936" y="329"/>
                    <a:pt x="922" y="342"/>
                  </a:cubicBezTo>
                  <a:cubicBezTo>
                    <a:pt x="885" y="377"/>
                    <a:pt x="870" y="423"/>
                    <a:pt x="859" y="472"/>
                  </a:cubicBezTo>
                  <a:cubicBezTo>
                    <a:pt x="857" y="480"/>
                    <a:pt x="852" y="492"/>
                    <a:pt x="846" y="495"/>
                  </a:cubicBezTo>
                  <a:cubicBezTo>
                    <a:pt x="800" y="513"/>
                    <a:pt x="753" y="529"/>
                    <a:pt x="707" y="546"/>
                  </a:cubicBezTo>
                  <a:cubicBezTo>
                    <a:pt x="697" y="522"/>
                    <a:pt x="694" y="515"/>
                    <a:pt x="679" y="515"/>
                  </a:cubicBezTo>
                  <a:cubicBezTo>
                    <a:pt x="674" y="515"/>
                    <a:pt x="668" y="516"/>
                    <a:pt x="660" y="517"/>
                  </a:cubicBezTo>
                  <a:cubicBezTo>
                    <a:pt x="617" y="522"/>
                    <a:pt x="582" y="542"/>
                    <a:pt x="554" y="574"/>
                  </a:cubicBezTo>
                  <a:cubicBezTo>
                    <a:pt x="549" y="579"/>
                    <a:pt x="544" y="583"/>
                    <a:pt x="539" y="587"/>
                  </a:cubicBezTo>
                  <a:cubicBezTo>
                    <a:pt x="538" y="585"/>
                    <a:pt x="536" y="584"/>
                    <a:pt x="535" y="582"/>
                  </a:cubicBezTo>
                  <a:cubicBezTo>
                    <a:pt x="563" y="524"/>
                    <a:pt x="610" y="496"/>
                    <a:pt x="676" y="495"/>
                  </a:cubicBezTo>
                  <a:cubicBezTo>
                    <a:pt x="667" y="486"/>
                    <a:pt x="656" y="482"/>
                    <a:pt x="644" y="482"/>
                  </a:cubicBezTo>
                  <a:cubicBezTo>
                    <a:pt x="616" y="482"/>
                    <a:pt x="580" y="507"/>
                    <a:pt x="537" y="555"/>
                  </a:cubicBezTo>
                  <a:cubicBezTo>
                    <a:pt x="533" y="549"/>
                    <a:pt x="529" y="543"/>
                    <a:pt x="524" y="538"/>
                  </a:cubicBezTo>
                  <a:cubicBezTo>
                    <a:pt x="502" y="507"/>
                    <a:pt x="471" y="491"/>
                    <a:pt x="434" y="483"/>
                  </a:cubicBezTo>
                  <a:cubicBezTo>
                    <a:pt x="431" y="483"/>
                    <a:pt x="427" y="482"/>
                    <a:pt x="423" y="482"/>
                  </a:cubicBezTo>
                  <a:cubicBezTo>
                    <a:pt x="414" y="482"/>
                    <a:pt x="404" y="486"/>
                    <a:pt x="397" y="497"/>
                  </a:cubicBezTo>
                  <a:cubicBezTo>
                    <a:pt x="398" y="497"/>
                    <a:pt x="399" y="497"/>
                    <a:pt x="400" y="497"/>
                  </a:cubicBezTo>
                  <a:cubicBezTo>
                    <a:pt x="452" y="497"/>
                    <a:pt x="493" y="515"/>
                    <a:pt x="524" y="554"/>
                  </a:cubicBezTo>
                  <a:cubicBezTo>
                    <a:pt x="528" y="559"/>
                    <a:pt x="528" y="567"/>
                    <a:pt x="530" y="574"/>
                  </a:cubicBezTo>
                  <a:cubicBezTo>
                    <a:pt x="479" y="535"/>
                    <a:pt x="459" y="524"/>
                    <a:pt x="414" y="518"/>
                  </a:cubicBezTo>
                  <a:cubicBezTo>
                    <a:pt x="407" y="517"/>
                    <a:pt x="402" y="517"/>
                    <a:pt x="397" y="517"/>
                  </a:cubicBezTo>
                  <a:cubicBezTo>
                    <a:pt x="381" y="517"/>
                    <a:pt x="376" y="523"/>
                    <a:pt x="370" y="544"/>
                  </a:cubicBezTo>
                  <a:cubicBezTo>
                    <a:pt x="327" y="535"/>
                    <a:pt x="284" y="525"/>
                    <a:pt x="242" y="518"/>
                  </a:cubicBezTo>
                  <a:cubicBezTo>
                    <a:pt x="179" y="509"/>
                    <a:pt x="121" y="488"/>
                    <a:pt x="65" y="461"/>
                  </a:cubicBezTo>
                  <a:cubicBezTo>
                    <a:pt x="43" y="451"/>
                    <a:pt x="22" y="439"/>
                    <a:pt x="0" y="428"/>
                  </a:cubicBezTo>
                  <a:cubicBezTo>
                    <a:pt x="55" y="474"/>
                    <a:pt x="116" y="510"/>
                    <a:pt x="184" y="531"/>
                  </a:cubicBezTo>
                  <a:cubicBezTo>
                    <a:pt x="245" y="549"/>
                    <a:pt x="307" y="560"/>
                    <a:pt x="369" y="574"/>
                  </a:cubicBezTo>
                  <a:cubicBezTo>
                    <a:pt x="404" y="582"/>
                    <a:pt x="439" y="590"/>
                    <a:pt x="474" y="598"/>
                  </a:cubicBezTo>
                  <a:cubicBezTo>
                    <a:pt x="460" y="605"/>
                    <a:pt x="446" y="606"/>
                    <a:pt x="432" y="610"/>
                  </a:cubicBezTo>
                  <a:cubicBezTo>
                    <a:pt x="424" y="612"/>
                    <a:pt x="417" y="614"/>
                    <a:pt x="409" y="614"/>
                  </a:cubicBezTo>
                  <a:cubicBezTo>
                    <a:pt x="395" y="614"/>
                    <a:pt x="381" y="609"/>
                    <a:pt x="368" y="599"/>
                  </a:cubicBezTo>
                  <a:cubicBezTo>
                    <a:pt x="344" y="581"/>
                    <a:pt x="317" y="575"/>
                    <a:pt x="289" y="575"/>
                  </a:cubicBezTo>
                  <a:cubicBezTo>
                    <a:pt x="281" y="575"/>
                    <a:pt x="273" y="575"/>
                    <a:pt x="265" y="576"/>
                  </a:cubicBezTo>
                  <a:cubicBezTo>
                    <a:pt x="258" y="577"/>
                    <a:pt x="252" y="577"/>
                    <a:pt x="245" y="577"/>
                  </a:cubicBezTo>
                  <a:cubicBezTo>
                    <a:pt x="221" y="577"/>
                    <a:pt x="197" y="574"/>
                    <a:pt x="173" y="572"/>
                  </a:cubicBezTo>
                  <a:cubicBezTo>
                    <a:pt x="162" y="572"/>
                    <a:pt x="151" y="569"/>
                    <a:pt x="136" y="566"/>
                  </a:cubicBezTo>
                  <a:cubicBezTo>
                    <a:pt x="159" y="590"/>
                    <a:pt x="184" y="597"/>
                    <a:pt x="209" y="597"/>
                  </a:cubicBezTo>
                  <a:cubicBezTo>
                    <a:pt x="219" y="597"/>
                    <a:pt x="229" y="596"/>
                    <a:pt x="239" y="594"/>
                  </a:cubicBezTo>
                  <a:cubicBezTo>
                    <a:pt x="256" y="591"/>
                    <a:pt x="272" y="589"/>
                    <a:pt x="288" y="589"/>
                  </a:cubicBezTo>
                  <a:cubicBezTo>
                    <a:pt x="324" y="589"/>
                    <a:pt x="358" y="599"/>
                    <a:pt x="390" y="625"/>
                  </a:cubicBezTo>
                  <a:cubicBezTo>
                    <a:pt x="407" y="638"/>
                    <a:pt x="424" y="645"/>
                    <a:pt x="443" y="645"/>
                  </a:cubicBezTo>
                  <a:cubicBezTo>
                    <a:pt x="458" y="645"/>
                    <a:pt x="473" y="640"/>
                    <a:pt x="489" y="632"/>
                  </a:cubicBezTo>
                  <a:cubicBezTo>
                    <a:pt x="497" y="627"/>
                    <a:pt x="506" y="626"/>
                    <a:pt x="514" y="623"/>
                  </a:cubicBezTo>
                  <a:cubicBezTo>
                    <a:pt x="485" y="646"/>
                    <a:pt x="464" y="657"/>
                    <a:pt x="443" y="657"/>
                  </a:cubicBezTo>
                  <a:cubicBezTo>
                    <a:pt x="424" y="657"/>
                    <a:pt x="405" y="649"/>
                    <a:pt x="379" y="633"/>
                  </a:cubicBezTo>
                  <a:cubicBezTo>
                    <a:pt x="374" y="630"/>
                    <a:pt x="369" y="627"/>
                    <a:pt x="364" y="624"/>
                  </a:cubicBezTo>
                  <a:cubicBezTo>
                    <a:pt x="341" y="610"/>
                    <a:pt x="318" y="604"/>
                    <a:pt x="294" y="604"/>
                  </a:cubicBezTo>
                  <a:cubicBezTo>
                    <a:pt x="282" y="604"/>
                    <a:pt x="270" y="606"/>
                    <a:pt x="258" y="608"/>
                  </a:cubicBezTo>
                  <a:cubicBezTo>
                    <a:pt x="234" y="613"/>
                    <a:pt x="210" y="613"/>
                    <a:pt x="186" y="616"/>
                  </a:cubicBezTo>
                  <a:cubicBezTo>
                    <a:pt x="170" y="619"/>
                    <a:pt x="154" y="623"/>
                    <a:pt x="139" y="626"/>
                  </a:cubicBezTo>
                  <a:cubicBezTo>
                    <a:pt x="139" y="628"/>
                    <a:pt x="139" y="631"/>
                    <a:pt x="140" y="633"/>
                  </a:cubicBezTo>
                  <a:cubicBezTo>
                    <a:pt x="146" y="634"/>
                    <a:pt x="153" y="635"/>
                    <a:pt x="160" y="635"/>
                  </a:cubicBezTo>
                  <a:cubicBezTo>
                    <a:pt x="168" y="635"/>
                    <a:pt x="177" y="636"/>
                    <a:pt x="185" y="636"/>
                  </a:cubicBezTo>
                  <a:cubicBezTo>
                    <a:pt x="218" y="636"/>
                    <a:pt x="250" y="632"/>
                    <a:pt x="282" y="623"/>
                  </a:cubicBezTo>
                  <a:cubicBezTo>
                    <a:pt x="296" y="619"/>
                    <a:pt x="312" y="619"/>
                    <a:pt x="326" y="618"/>
                  </a:cubicBezTo>
                  <a:cubicBezTo>
                    <a:pt x="326" y="619"/>
                    <a:pt x="327" y="621"/>
                    <a:pt x="327" y="623"/>
                  </a:cubicBezTo>
                  <a:cubicBezTo>
                    <a:pt x="311" y="628"/>
                    <a:pt x="294" y="631"/>
                    <a:pt x="280" y="638"/>
                  </a:cubicBezTo>
                  <a:cubicBezTo>
                    <a:pt x="265" y="645"/>
                    <a:pt x="260" y="658"/>
                    <a:pt x="264" y="674"/>
                  </a:cubicBezTo>
                  <a:cubicBezTo>
                    <a:pt x="267" y="688"/>
                    <a:pt x="278" y="694"/>
                    <a:pt x="291" y="694"/>
                  </a:cubicBezTo>
                  <a:cubicBezTo>
                    <a:pt x="291" y="694"/>
                    <a:pt x="291" y="694"/>
                    <a:pt x="291" y="694"/>
                  </a:cubicBezTo>
                  <a:cubicBezTo>
                    <a:pt x="303" y="694"/>
                    <a:pt x="317" y="693"/>
                    <a:pt x="328" y="689"/>
                  </a:cubicBezTo>
                  <a:cubicBezTo>
                    <a:pt x="350" y="683"/>
                    <a:pt x="370" y="673"/>
                    <a:pt x="392" y="665"/>
                  </a:cubicBezTo>
                  <a:cubicBezTo>
                    <a:pt x="396" y="664"/>
                    <a:pt x="401" y="663"/>
                    <a:pt x="405" y="663"/>
                  </a:cubicBezTo>
                  <a:cubicBezTo>
                    <a:pt x="407" y="663"/>
                    <a:pt x="408" y="663"/>
                    <a:pt x="410" y="663"/>
                  </a:cubicBezTo>
                  <a:cubicBezTo>
                    <a:pt x="421" y="667"/>
                    <a:pt x="431" y="668"/>
                    <a:pt x="440" y="668"/>
                  </a:cubicBezTo>
                  <a:cubicBezTo>
                    <a:pt x="470" y="668"/>
                    <a:pt x="495" y="653"/>
                    <a:pt x="518" y="630"/>
                  </a:cubicBezTo>
                  <a:cubicBezTo>
                    <a:pt x="526" y="623"/>
                    <a:pt x="533" y="619"/>
                    <a:pt x="541" y="619"/>
                  </a:cubicBezTo>
                  <a:cubicBezTo>
                    <a:pt x="547" y="619"/>
                    <a:pt x="553" y="621"/>
                    <a:pt x="560" y="626"/>
                  </a:cubicBezTo>
                  <a:cubicBezTo>
                    <a:pt x="583" y="645"/>
                    <a:pt x="609" y="653"/>
                    <a:pt x="638" y="653"/>
                  </a:cubicBezTo>
                  <a:cubicBezTo>
                    <a:pt x="639" y="653"/>
                    <a:pt x="640" y="653"/>
                    <a:pt x="641" y="653"/>
                  </a:cubicBezTo>
                  <a:cubicBezTo>
                    <a:pt x="641" y="653"/>
                    <a:pt x="641" y="653"/>
                    <a:pt x="641" y="653"/>
                  </a:cubicBezTo>
                  <a:cubicBezTo>
                    <a:pt x="646" y="653"/>
                    <a:pt x="652" y="654"/>
                    <a:pt x="657" y="655"/>
                  </a:cubicBezTo>
                  <a:cubicBezTo>
                    <a:pt x="644" y="660"/>
                    <a:pt x="632" y="662"/>
                    <a:pt x="620" y="662"/>
                  </a:cubicBezTo>
                  <a:cubicBezTo>
                    <a:pt x="599" y="662"/>
                    <a:pt x="578" y="655"/>
                    <a:pt x="559" y="640"/>
                  </a:cubicBezTo>
                  <a:cubicBezTo>
                    <a:pt x="567" y="650"/>
                    <a:pt x="576" y="660"/>
                    <a:pt x="586" y="663"/>
                  </a:cubicBezTo>
                  <a:cubicBezTo>
                    <a:pt x="602" y="666"/>
                    <a:pt x="619" y="669"/>
                    <a:pt x="635" y="669"/>
                  </a:cubicBezTo>
                  <a:cubicBezTo>
                    <a:pt x="641" y="669"/>
                    <a:pt x="647" y="669"/>
                    <a:pt x="652" y="668"/>
                  </a:cubicBezTo>
                  <a:cubicBezTo>
                    <a:pt x="659" y="667"/>
                    <a:pt x="665" y="666"/>
                    <a:pt x="671" y="666"/>
                  </a:cubicBezTo>
                  <a:cubicBezTo>
                    <a:pt x="683" y="666"/>
                    <a:pt x="694" y="668"/>
                    <a:pt x="706" y="673"/>
                  </a:cubicBezTo>
                  <a:cubicBezTo>
                    <a:pt x="729" y="682"/>
                    <a:pt x="754" y="690"/>
                    <a:pt x="779" y="694"/>
                  </a:cubicBezTo>
                  <a:cubicBezTo>
                    <a:pt x="781" y="695"/>
                    <a:pt x="784" y="695"/>
                    <a:pt x="786" y="695"/>
                  </a:cubicBezTo>
                  <a:cubicBezTo>
                    <a:pt x="798" y="695"/>
                    <a:pt x="810" y="688"/>
                    <a:pt x="813" y="673"/>
                  </a:cubicBezTo>
                  <a:cubicBezTo>
                    <a:pt x="816" y="654"/>
                    <a:pt x="807" y="642"/>
                    <a:pt x="791" y="635"/>
                  </a:cubicBezTo>
                  <a:cubicBezTo>
                    <a:pt x="781" y="631"/>
                    <a:pt x="771" y="629"/>
                    <a:pt x="761" y="626"/>
                  </a:cubicBezTo>
                  <a:cubicBezTo>
                    <a:pt x="761" y="624"/>
                    <a:pt x="762" y="622"/>
                    <a:pt x="762" y="621"/>
                  </a:cubicBezTo>
                  <a:cubicBezTo>
                    <a:pt x="801" y="628"/>
                    <a:pt x="840" y="636"/>
                    <a:pt x="880" y="636"/>
                  </a:cubicBezTo>
                  <a:cubicBezTo>
                    <a:pt x="899" y="636"/>
                    <a:pt x="919" y="634"/>
                    <a:pt x="939" y="629"/>
                  </a:cubicBezTo>
                  <a:cubicBezTo>
                    <a:pt x="926" y="623"/>
                    <a:pt x="912" y="619"/>
                    <a:pt x="897" y="617"/>
                  </a:cubicBezTo>
                  <a:cubicBezTo>
                    <a:pt x="872" y="614"/>
                    <a:pt x="846" y="616"/>
                    <a:pt x="821" y="612"/>
                  </a:cubicBezTo>
                  <a:cubicBezTo>
                    <a:pt x="810" y="610"/>
                    <a:pt x="799" y="609"/>
                    <a:pt x="788" y="609"/>
                  </a:cubicBezTo>
                  <a:cubicBezTo>
                    <a:pt x="771" y="609"/>
                    <a:pt x="754" y="611"/>
                    <a:pt x="737" y="617"/>
                  </a:cubicBezTo>
                  <a:cubicBezTo>
                    <a:pt x="729" y="620"/>
                    <a:pt x="721" y="620"/>
                    <a:pt x="713" y="622"/>
                  </a:cubicBezTo>
                  <a:cubicBezTo>
                    <a:pt x="733" y="599"/>
                    <a:pt x="756" y="591"/>
                    <a:pt x="784" y="591"/>
                  </a:cubicBezTo>
                  <a:cubicBezTo>
                    <a:pt x="787" y="591"/>
                    <a:pt x="790" y="591"/>
                    <a:pt x="793" y="592"/>
                  </a:cubicBezTo>
                  <a:cubicBezTo>
                    <a:pt x="813" y="593"/>
                    <a:pt x="833" y="594"/>
                    <a:pt x="853" y="594"/>
                  </a:cubicBezTo>
                  <a:cubicBezTo>
                    <a:pt x="868" y="594"/>
                    <a:pt x="882" y="593"/>
                    <a:pt x="896" y="592"/>
                  </a:cubicBezTo>
                  <a:cubicBezTo>
                    <a:pt x="911" y="591"/>
                    <a:pt x="924" y="579"/>
                    <a:pt x="938" y="572"/>
                  </a:cubicBezTo>
                  <a:cubicBezTo>
                    <a:pt x="937" y="570"/>
                    <a:pt x="936" y="568"/>
                    <a:pt x="935" y="566"/>
                  </a:cubicBezTo>
                  <a:cubicBezTo>
                    <a:pt x="930" y="567"/>
                    <a:pt x="925" y="568"/>
                    <a:pt x="920" y="569"/>
                  </a:cubicBezTo>
                  <a:cubicBezTo>
                    <a:pt x="892" y="576"/>
                    <a:pt x="865" y="581"/>
                    <a:pt x="836" y="581"/>
                  </a:cubicBezTo>
                  <a:cubicBezTo>
                    <a:pt x="827" y="581"/>
                    <a:pt x="817" y="580"/>
                    <a:pt x="808" y="579"/>
                  </a:cubicBezTo>
                  <a:cubicBezTo>
                    <a:pt x="801" y="578"/>
                    <a:pt x="794" y="578"/>
                    <a:pt x="788" y="578"/>
                  </a:cubicBezTo>
                  <a:cubicBezTo>
                    <a:pt x="758" y="578"/>
                    <a:pt x="731" y="587"/>
                    <a:pt x="706" y="606"/>
                  </a:cubicBezTo>
                  <a:cubicBezTo>
                    <a:pt x="700" y="610"/>
                    <a:pt x="693" y="616"/>
                    <a:pt x="687" y="616"/>
                  </a:cubicBezTo>
                  <a:cubicBezTo>
                    <a:pt x="686" y="616"/>
                    <a:pt x="686" y="616"/>
                    <a:pt x="686" y="616"/>
                  </a:cubicBezTo>
                  <a:cubicBezTo>
                    <a:pt x="658" y="613"/>
                    <a:pt x="630" y="607"/>
                    <a:pt x="602" y="603"/>
                  </a:cubicBezTo>
                  <a:cubicBezTo>
                    <a:pt x="611" y="596"/>
                    <a:pt x="619" y="594"/>
                    <a:pt x="628" y="591"/>
                  </a:cubicBezTo>
                  <a:cubicBezTo>
                    <a:pt x="707" y="566"/>
                    <a:pt x="785" y="540"/>
                    <a:pt x="864" y="515"/>
                  </a:cubicBezTo>
                  <a:cubicBezTo>
                    <a:pt x="869" y="514"/>
                    <a:pt x="874" y="513"/>
                    <a:pt x="879" y="513"/>
                  </a:cubicBezTo>
                  <a:cubicBezTo>
                    <a:pt x="886" y="513"/>
                    <a:pt x="893" y="514"/>
                    <a:pt x="899" y="516"/>
                  </a:cubicBezTo>
                  <a:cubicBezTo>
                    <a:pt x="921" y="523"/>
                    <a:pt x="942" y="528"/>
                    <a:pt x="964" y="528"/>
                  </a:cubicBezTo>
                  <a:cubicBezTo>
                    <a:pt x="977" y="528"/>
                    <a:pt x="990" y="526"/>
                    <a:pt x="1003" y="522"/>
                  </a:cubicBezTo>
                  <a:cubicBezTo>
                    <a:pt x="1041" y="509"/>
                    <a:pt x="1075" y="490"/>
                    <a:pt x="1103" y="462"/>
                  </a:cubicBezTo>
                  <a:cubicBezTo>
                    <a:pt x="1115" y="450"/>
                    <a:pt x="1123" y="435"/>
                    <a:pt x="1137" y="417"/>
                  </a:cubicBezTo>
                  <a:cubicBezTo>
                    <a:pt x="1096" y="407"/>
                    <a:pt x="1057" y="399"/>
                    <a:pt x="1021" y="399"/>
                  </a:cubicBezTo>
                  <a:cubicBezTo>
                    <a:pt x="966" y="399"/>
                    <a:pt x="917" y="417"/>
                    <a:pt x="877" y="475"/>
                  </a:cubicBezTo>
                  <a:cubicBezTo>
                    <a:pt x="889" y="456"/>
                    <a:pt x="902" y="438"/>
                    <a:pt x="919" y="425"/>
                  </a:cubicBezTo>
                  <a:cubicBezTo>
                    <a:pt x="936" y="412"/>
                    <a:pt x="948" y="396"/>
                    <a:pt x="958" y="377"/>
                  </a:cubicBezTo>
                  <a:cubicBezTo>
                    <a:pt x="962" y="371"/>
                    <a:pt x="968" y="365"/>
                    <a:pt x="974" y="360"/>
                  </a:cubicBezTo>
                  <a:cubicBezTo>
                    <a:pt x="999" y="341"/>
                    <a:pt x="1015" y="320"/>
                    <a:pt x="1001" y="287"/>
                  </a:cubicBezTo>
                  <a:cubicBezTo>
                    <a:pt x="1000" y="285"/>
                    <a:pt x="1000" y="281"/>
                    <a:pt x="1000" y="276"/>
                  </a:cubicBezTo>
                  <a:cubicBezTo>
                    <a:pt x="1015" y="280"/>
                    <a:pt x="1028" y="284"/>
                    <a:pt x="1040" y="287"/>
                  </a:cubicBezTo>
                  <a:cubicBezTo>
                    <a:pt x="1037" y="283"/>
                    <a:pt x="1033" y="278"/>
                    <a:pt x="1030" y="272"/>
                  </a:cubicBezTo>
                  <a:cubicBezTo>
                    <a:pt x="1033" y="205"/>
                    <a:pt x="1034" y="138"/>
                    <a:pt x="992" y="79"/>
                  </a:cubicBezTo>
                  <a:cubicBezTo>
                    <a:pt x="994" y="78"/>
                    <a:pt x="997" y="77"/>
                    <a:pt x="999" y="77"/>
                  </a:cubicBezTo>
                  <a:cubicBezTo>
                    <a:pt x="1012" y="102"/>
                    <a:pt x="1024" y="127"/>
                    <a:pt x="1037" y="153"/>
                  </a:cubicBezTo>
                  <a:cubicBezTo>
                    <a:pt x="1062" y="93"/>
                    <a:pt x="1061" y="86"/>
                    <a:pt x="1013" y="44"/>
                  </a:cubicBezTo>
                  <a:cubicBezTo>
                    <a:pt x="1003" y="35"/>
                    <a:pt x="993" y="27"/>
                    <a:pt x="982" y="21"/>
                  </a:cubicBezTo>
                  <a:cubicBezTo>
                    <a:pt x="971" y="14"/>
                    <a:pt x="958" y="8"/>
                    <a:pt x="94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391">
              <a:extLst>
                <a:ext uri="{FF2B5EF4-FFF2-40B4-BE49-F238E27FC236}">
                  <a16:creationId xmlns:a16="http://schemas.microsoft.com/office/drawing/2014/main" id="{304015ED-3437-48D0-9A42-8A0146C3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2882" y="2873194"/>
              <a:ext cx="639211" cy="976573"/>
            </a:xfrm>
            <a:custGeom>
              <a:avLst/>
              <a:gdLst>
                <a:gd name="T0" fmla="*/ 134 w 201"/>
                <a:gd name="T1" fmla="*/ 227 h 308"/>
                <a:gd name="T2" fmla="*/ 134 w 201"/>
                <a:gd name="T3" fmla="*/ 227 h 308"/>
                <a:gd name="T4" fmla="*/ 134 w 201"/>
                <a:gd name="T5" fmla="*/ 227 h 308"/>
                <a:gd name="T6" fmla="*/ 134 w 201"/>
                <a:gd name="T7" fmla="*/ 227 h 308"/>
                <a:gd name="T8" fmla="*/ 201 w 201"/>
                <a:gd name="T9" fmla="*/ 0 h 308"/>
                <a:gd name="T10" fmla="*/ 40 w 201"/>
                <a:gd name="T11" fmla="*/ 308 h 308"/>
                <a:gd name="T12" fmla="*/ 74 w 201"/>
                <a:gd name="T13" fmla="*/ 185 h 308"/>
                <a:gd name="T14" fmla="*/ 139 w 201"/>
                <a:gd name="T15" fmla="*/ 77 h 308"/>
                <a:gd name="T16" fmla="*/ 86 w 201"/>
                <a:gd name="T17" fmla="*/ 184 h 308"/>
                <a:gd name="T18" fmla="*/ 59 w 201"/>
                <a:gd name="T19" fmla="*/ 297 h 308"/>
                <a:gd name="T20" fmla="*/ 134 w 201"/>
                <a:gd name="T21" fmla="*/ 227 h 308"/>
                <a:gd name="T22" fmla="*/ 136 w 201"/>
                <a:gd name="T23" fmla="*/ 222 h 308"/>
                <a:gd name="T24" fmla="*/ 201 w 201"/>
                <a:gd name="T2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308">
                  <a:moveTo>
                    <a:pt x="134" y="227"/>
                  </a:moveTo>
                  <a:cubicBezTo>
                    <a:pt x="134" y="227"/>
                    <a:pt x="134" y="227"/>
                    <a:pt x="134" y="227"/>
                  </a:cubicBezTo>
                  <a:cubicBezTo>
                    <a:pt x="134" y="227"/>
                    <a:pt x="134" y="227"/>
                    <a:pt x="134" y="227"/>
                  </a:cubicBezTo>
                  <a:cubicBezTo>
                    <a:pt x="134" y="227"/>
                    <a:pt x="134" y="227"/>
                    <a:pt x="134" y="227"/>
                  </a:cubicBezTo>
                  <a:moveTo>
                    <a:pt x="201" y="0"/>
                  </a:moveTo>
                  <a:cubicBezTo>
                    <a:pt x="63" y="34"/>
                    <a:pt x="0" y="157"/>
                    <a:pt x="40" y="308"/>
                  </a:cubicBezTo>
                  <a:cubicBezTo>
                    <a:pt x="51" y="268"/>
                    <a:pt x="60" y="226"/>
                    <a:pt x="74" y="185"/>
                  </a:cubicBezTo>
                  <a:cubicBezTo>
                    <a:pt x="88" y="142"/>
                    <a:pt x="124" y="89"/>
                    <a:pt x="139" y="77"/>
                  </a:cubicBezTo>
                  <a:cubicBezTo>
                    <a:pt x="122" y="111"/>
                    <a:pt x="102" y="147"/>
                    <a:pt x="86" y="184"/>
                  </a:cubicBezTo>
                  <a:cubicBezTo>
                    <a:pt x="68" y="225"/>
                    <a:pt x="57" y="286"/>
                    <a:pt x="59" y="297"/>
                  </a:cubicBezTo>
                  <a:cubicBezTo>
                    <a:pt x="82" y="275"/>
                    <a:pt x="108" y="251"/>
                    <a:pt x="134" y="227"/>
                  </a:cubicBezTo>
                  <a:cubicBezTo>
                    <a:pt x="135" y="225"/>
                    <a:pt x="135" y="223"/>
                    <a:pt x="136" y="222"/>
                  </a:cubicBezTo>
                  <a:cubicBezTo>
                    <a:pt x="187" y="157"/>
                    <a:pt x="186" y="76"/>
                    <a:pt x="20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392">
              <a:extLst>
                <a:ext uri="{FF2B5EF4-FFF2-40B4-BE49-F238E27FC236}">
                  <a16:creationId xmlns:a16="http://schemas.microsoft.com/office/drawing/2014/main" id="{112A4CAB-55EA-4C99-B2E6-5D52ADBB33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5952" y="1905502"/>
              <a:ext cx="443897" cy="1091989"/>
            </a:xfrm>
            <a:custGeom>
              <a:avLst/>
              <a:gdLst>
                <a:gd name="T0" fmla="*/ 47 w 141"/>
                <a:gd name="T1" fmla="*/ 292 h 345"/>
                <a:gd name="T2" fmla="*/ 82 w 141"/>
                <a:gd name="T3" fmla="*/ 107 h 345"/>
                <a:gd name="T4" fmla="*/ 47 w 141"/>
                <a:gd name="T5" fmla="*/ 292 h 345"/>
                <a:gd name="T6" fmla="*/ 140 w 141"/>
                <a:gd name="T7" fmla="*/ 0 h 345"/>
                <a:gd name="T8" fmla="*/ 111 w 141"/>
                <a:gd name="T9" fmla="*/ 18 h 345"/>
                <a:gd name="T10" fmla="*/ 20 w 141"/>
                <a:gd name="T11" fmla="*/ 224 h 345"/>
                <a:gd name="T12" fmla="*/ 40 w 141"/>
                <a:gd name="T13" fmla="*/ 340 h 345"/>
                <a:gd name="T14" fmla="*/ 44 w 141"/>
                <a:gd name="T15" fmla="*/ 345 h 345"/>
                <a:gd name="T16" fmla="*/ 55 w 141"/>
                <a:gd name="T17" fmla="*/ 329 h 345"/>
                <a:gd name="T18" fmla="*/ 81 w 141"/>
                <a:gd name="T19" fmla="*/ 303 h 345"/>
                <a:gd name="T20" fmla="*/ 95 w 141"/>
                <a:gd name="T21" fmla="*/ 306 h 345"/>
                <a:gd name="T22" fmla="*/ 96 w 141"/>
                <a:gd name="T23" fmla="*/ 307 h 345"/>
                <a:gd name="T24" fmla="*/ 114 w 141"/>
                <a:gd name="T25" fmla="*/ 294 h 345"/>
                <a:gd name="T26" fmla="*/ 103 w 141"/>
                <a:gd name="T27" fmla="*/ 273 h 345"/>
                <a:gd name="T28" fmla="*/ 101 w 141"/>
                <a:gd name="T29" fmla="*/ 273 h 345"/>
                <a:gd name="T30" fmla="*/ 81 w 141"/>
                <a:gd name="T31" fmla="*/ 284 h 345"/>
                <a:gd name="T32" fmla="*/ 63 w 141"/>
                <a:gd name="T33" fmla="*/ 311 h 345"/>
                <a:gd name="T34" fmla="*/ 55 w 141"/>
                <a:gd name="T35" fmla="*/ 306 h 345"/>
                <a:gd name="T36" fmla="*/ 85 w 141"/>
                <a:gd name="T37" fmla="*/ 256 h 345"/>
                <a:gd name="T38" fmla="*/ 140 w 141"/>
                <a:gd name="T39" fmla="*/ 118 h 345"/>
                <a:gd name="T40" fmla="*/ 140 w 141"/>
                <a:gd name="T4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345">
                  <a:moveTo>
                    <a:pt x="47" y="292"/>
                  </a:moveTo>
                  <a:cubicBezTo>
                    <a:pt x="41" y="223"/>
                    <a:pt x="58" y="161"/>
                    <a:pt x="82" y="107"/>
                  </a:cubicBezTo>
                  <a:cubicBezTo>
                    <a:pt x="71" y="164"/>
                    <a:pt x="59" y="227"/>
                    <a:pt x="47" y="292"/>
                  </a:cubicBezTo>
                  <a:moveTo>
                    <a:pt x="140" y="0"/>
                  </a:moveTo>
                  <a:cubicBezTo>
                    <a:pt x="130" y="6"/>
                    <a:pt x="120" y="11"/>
                    <a:pt x="111" y="18"/>
                  </a:cubicBezTo>
                  <a:cubicBezTo>
                    <a:pt x="40" y="65"/>
                    <a:pt x="0" y="151"/>
                    <a:pt x="20" y="224"/>
                  </a:cubicBezTo>
                  <a:cubicBezTo>
                    <a:pt x="31" y="262"/>
                    <a:pt x="42" y="300"/>
                    <a:pt x="40" y="340"/>
                  </a:cubicBezTo>
                  <a:cubicBezTo>
                    <a:pt x="40" y="341"/>
                    <a:pt x="41" y="342"/>
                    <a:pt x="44" y="345"/>
                  </a:cubicBezTo>
                  <a:cubicBezTo>
                    <a:pt x="48" y="339"/>
                    <a:pt x="52" y="334"/>
                    <a:pt x="55" y="329"/>
                  </a:cubicBezTo>
                  <a:cubicBezTo>
                    <a:pt x="62" y="317"/>
                    <a:pt x="67" y="303"/>
                    <a:pt x="81" y="303"/>
                  </a:cubicBezTo>
                  <a:cubicBezTo>
                    <a:pt x="85" y="303"/>
                    <a:pt x="89" y="304"/>
                    <a:pt x="95" y="306"/>
                  </a:cubicBezTo>
                  <a:cubicBezTo>
                    <a:pt x="95" y="307"/>
                    <a:pt x="95" y="307"/>
                    <a:pt x="96" y="307"/>
                  </a:cubicBezTo>
                  <a:cubicBezTo>
                    <a:pt x="101" y="307"/>
                    <a:pt x="112" y="299"/>
                    <a:pt x="114" y="294"/>
                  </a:cubicBezTo>
                  <a:cubicBezTo>
                    <a:pt x="115" y="288"/>
                    <a:pt x="108" y="274"/>
                    <a:pt x="103" y="273"/>
                  </a:cubicBezTo>
                  <a:cubicBezTo>
                    <a:pt x="102" y="273"/>
                    <a:pt x="102" y="273"/>
                    <a:pt x="101" y="273"/>
                  </a:cubicBezTo>
                  <a:cubicBezTo>
                    <a:pt x="95" y="273"/>
                    <a:pt x="86" y="279"/>
                    <a:pt x="81" y="284"/>
                  </a:cubicBezTo>
                  <a:cubicBezTo>
                    <a:pt x="73" y="291"/>
                    <a:pt x="68" y="302"/>
                    <a:pt x="63" y="311"/>
                  </a:cubicBezTo>
                  <a:cubicBezTo>
                    <a:pt x="60" y="309"/>
                    <a:pt x="58" y="308"/>
                    <a:pt x="55" y="306"/>
                  </a:cubicBezTo>
                  <a:cubicBezTo>
                    <a:pt x="65" y="289"/>
                    <a:pt x="74" y="272"/>
                    <a:pt x="85" y="256"/>
                  </a:cubicBezTo>
                  <a:cubicBezTo>
                    <a:pt x="115" y="214"/>
                    <a:pt x="138" y="170"/>
                    <a:pt x="140" y="118"/>
                  </a:cubicBezTo>
                  <a:cubicBezTo>
                    <a:pt x="141" y="80"/>
                    <a:pt x="140" y="41"/>
                    <a:pt x="14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393">
              <a:extLst>
                <a:ext uri="{FF2B5EF4-FFF2-40B4-BE49-F238E27FC236}">
                  <a16:creationId xmlns:a16="http://schemas.microsoft.com/office/drawing/2014/main" id="{3DD74C02-D35F-4A51-A3B9-57FA16B14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1229" y="1195267"/>
              <a:ext cx="630336" cy="621455"/>
            </a:xfrm>
            <a:custGeom>
              <a:avLst/>
              <a:gdLst>
                <a:gd name="T0" fmla="*/ 61 w 198"/>
                <a:gd name="T1" fmla="*/ 148 h 196"/>
                <a:gd name="T2" fmla="*/ 61 w 198"/>
                <a:gd name="T3" fmla="*/ 148 h 196"/>
                <a:gd name="T4" fmla="*/ 61 w 198"/>
                <a:gd name="T5" fmla="*/ 148 h 196"/>
                <a:gd name="T6" fmla="*/ 61 w 198"/>
                <a:gd name="T7" fmla="*/ 148 h 196"/>
                <a:gd name="T8" fmla="*/ 61 w 198"/>
                <a:gd name="T9" fmla="*/ 148 h 196"/>
                <a:gd name="T10" fmla="*/ 60 w 198"/>
                <a:gd name="T11" fmla="*/ 147 h 196"/>
                <a:gd name="T12" fmla="*/ 60 w 198"/>
                <a:gd name="T13" fmla="*/ 147 h 196"/>
                <a:gd name="T14" fmla="*/ 60 w 198"/>
                <a:gd name="T15" fmla="*/ 147 h 196"/>
                <a:gd name="T16" fmla="*/ 4 w 198"/>
                <a:gd name="T17" fmla="*/ 0 h 196"/>
                <a:gd name="T18" fmla="*/ 24 w 198"/>
                <a:gd name="T19" fmla="*/ 88 h 196"/>
                <a:gd name="T20" fmla="*/ 61 w 198"/>
                <a:gd name="T21" fmla="*/ 148 h 196"/>
                <a:gd name="T22" fmla="*/ 158 w 198"/>
                <a:gd name="T23" fmla="*/ 196 h 196"/>
                <a:gd name="T24" fmla="*/ 159 w 198"/>
                <a:gd name="T25" fmla="*/ 196 h 196"/>
                <a:gd name="T26" fmla="*/ 175 w 198"/>
                <a:gd name="T27" fmla="*/ 193 h 196"/>
                <a:gd name="T28" fmla="*/ 167 w 198"/>
                <a:gd name="T29" fmla="*/ 177 h 196"/>
                <a:gd name="T30" fmla="*/ 87 w 198"/>
                <a:gd name="T31" fmla="*/ 99 h 196"/>
                <a:gd name="T32" fmla="*/ 76 w 198"/>
                <a:gd name="T33" fmla="*/ 86 h 196"/>
                <a:gd name="T34" fmla="*/ 198 w 198"/>
                <a:gd name="T35" fmla="*/ 185 h 196"/>
                <a:gd name="T36" fmla="*/ 142 w 198"/>
                <a:gd name="T37" fmla="*/ 58 h 196"/>
                <a:gd name="T38" fmla="*/ 4 w 198"/>
                <a:gd name="T3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196">
                  <a:moveTo>
                    <a:pt x="61" y="148"/>
                  </a:moveTo>
                  <a:cubicBezTo>
                    <a:pt x="61" y="148"/>
                    <a:pt x="61" y="148"/>
                    <a:pt x="61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1" y="148"/>
                    <a:pt x="61" y="148"/>
                    <a:pt x="61" y="148"/>
                  </a:cubicBezTo>
                  <a:moveTo>
                    <a:pt x="60" y="147"/>
                  </a:moveTo>
                  <a:cubicBezTo>
                    <a:pt x="60" y="147"/>
                    <a:pt x="60" y="147"/>
                    <a:pt x="60" y="147"/>
                  </a:cubicBezTo>
                  <a:cubicBezTo>
                    <a:pt x="60" y="147"/>
                    <a:pt x="60" y="147"/>
                    <a:pt x="60" y="147"/>
                  </a:cubicBezTo>
                  <a:moveTo>
                    <a:pt x="4" y="0"/>
                  </a:moveTo>
                  <a:cubicBezTo>
                    <a:pt x="0" y="34"/>
                    <a:pt x="9" y="62"/>
                    <a:pt x="24" y="88"/>
                  </a:cubicBezTo>
                  <a:cubicBezTo>
                    <a:pt x="35" y="108"/>
                    <a:pt x="48" y="128"/>
                    <a:pt x="61" y="148"/>
                  </a:cubicBezTo>
                  <a:cubicBezTo>
                    <a:pt x="89" y="173"/>
                    <a:pt x="119" y="193"/>
                    <a:pt x="158" y="196"/>
                  </a:cubicBezTo>
                  <a:cubicBezTo>
                    <a:pt x="158" y="196"/>
                    <a:pt x="159" y="196"/>
                    <a:pt x="159" y="196"/>
                  </a:cubicBezTo>
                  <a:cubicBezTo>
                    <a:pt x="164" y="196"/>
                    <a:pt x="170" y="194"/>
                    <a:pt x="175" y="193"/>
                  </a:cubicBezTo>
                  <a:cubicBezTo>
                    <a:pt x="172" y="187"/>
                    <a:pt x="171" y="181"/>
                    <a:pt x="167" y="177"/>
                  </a:cubicBezTo>
                  <a:cubicBezTo>
                    <a:pt x="141" y="151"/>
                    <a:pt x="114" y="125"/>
                    <a:pt x="87" y="99"/>
                  </a:cubicBezTo>
                  <a:cubicBezTo>
                    <a:pt x="83" y="95"/>
                    <a:pt x="80" y="90"/>
                    <a:pt x="76" y="86"/>
                  </a:cubicBezTo>
                  <a:cubicBezTo>
                    <a:pt x="116" y="119"/>
                    <a:pt x="151" y="157"/>
                    <a:pt x="198" y="185"/>
                  </a:cubicBezTo>
                  <a:cubicBezTo>
                    <a:pt x="196" y="132"/>
                    <a:pt x="183" y="88"/>
                    <a:pt x="142" y="58"/>
                  </a:cubicBezTo>
                  <a:cubicBezTo>
                    <a:pt x="101" y="27"/>
                    <a:pt x="56" y="6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394">
              <a:extLst>
                <a:ext uri="{FF2B5EF4-FFF2-40B4-BE49-F238E27FC236}">
                  <a16:creationId xmlns:a16="http://schemas.microsoft.com/office/drawing/2014/main" id="{DD2924BC-666E-4D57-A04C-5A2FDD8F3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487" y="2953098"/>
              <a:ext cx="585944" cy="843407"/>
            </a:xfrm>
            <a:custGeom>
              <a:avLst/>
              <a:gdLst>
                <a:gd name="T0" fmla="*/ 160 w 183"/>
                <a:gd name="T1" fmla="*/ 0 h 266"/>
                <a:gd name="T2" fmla="*/ 107 w 183"/>
                <a:gd name="T3" fmla="*/ 34 h 266"/>
                <a:gd name="T4" fmla="*/ 95 w 183"/>
                <a:gd name="T5" fmla="*/ 50 h 266"/>
                <a:gd name="T6" fmla="*/ 76 w 183"/>
                <a:gd name="T7" fmla="*/ 142 h 266"/>
                <a:gd name="T8" fmla="*/ 110 w 183"/>
                <a:gd name="T9" fmla="*/ 95 h 266"/>
                <a:gd name="T10" fmla="*/ 115 w 183"/>
                <a:gd name="T11" fmla="*/ 100 h 266"/>
                <a:gd name="T12" fmla="*/ 34 w 183"/>
                <a:gd name="T13" fmla="*/ 202 h 266"/>
                <a:gd name="T14" fmla="*/ 34 w 183"/>
                <a:gd name="T15" fmla="*/ 202 h 266"/>
                <a:gd name="T16" fmla="*/ 34 w 183"/>
                <a:gd name="T17" fmla="*/ 202 h 266"/>
                <a:gd name="T18" fmla="*/ 35 w 183"/>
                <a:gd name="T19" fmla="*/ 202 h 266"/>
                <a:gd name="T20" fmla="*/ 0 w 183"/>
                <a:gd name="T21" fmla="*/ 249 h 266"/>
                <a:gd name="T22" fmla="*/ 20 w 183"/>
                <a:gd name="T23" fmla="*/ 260 h 266"/>
                <a:gd name="T24" fmla="*/ 33 w 183"/>
                <a:gd name="T25" fmla="*/ 266 h 266"/>
                <a:gd name="T26" fmla="*/ 48 w 183"/>
                <a:gd name="T27" fmla="*/ 258 h 266"/>
                <a:gd name="T28" fmla="*/ 69 w 183"/>
                <a:gd name="T29" fmla="*/ 244 h 266"/>
                <a:gd name="T30" fmla="*/ 179 w 183"/>
                <a:gd name="T31" fmla="*/ 126 h 266"/>
                <a:gd name="T32" fmla="*/ 139 w 183"/>
                <a:gd name="T33" fmla="*/ 155 h 266"/>
                <a:gd name="T34" fmla="*/ 56 w 183"/>
                <a:gd name="T35" fmla="*/ 238 h 266"/>
                <a:gd name="T36" fmla="*/ 55 w 183"/>
                <a:gd name="T37" fmla="*/ 238 h 266"/>
                <a:gd name="T38" fmla="*/ 51 w 183"/>
                <a:gd name="T39" fmla="*/ 237 h 266"/>
                <a:gd name="T40" fmla="*/ 160 w 183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266">
                  <a:moveTo>
                    <a:pt x="160" y="0"/>
                  </a:moveTo>
                  <a:cubicBezTo>
                    <a:pt x="143" y="11"/>
                    <a:pt x="125" y="22"/>
                    <a:pt x="107" y="34"/>
                  </a:cubicBezTo>
                  <a:cubicBezTo>
                    <a:pt x="102" y="38"/>
                    <a:pt x="96" y="44"/>
                    <a:pt x="95" y="50"/>
                  </a:cubicBezTo>
                  <a:cubicBezTo>
                    <a:pt x="88" y="79"/>
                    <a:pt x="82" y="109"/>
                    <a:pt x="76" y="142"/>
                  </a:cubicBezTo>
                  <a:cubicBezTo>
                    <a:pt x="88" y="125"/>
                    <a:pt x="99" y="110"/>
                    <a:pt x="110" y="95"/>
                  </a:cubicBezTo>
                  <a:cubicBezTo>
                    <a:pt x="112" y="97"/>
                    <a:pt x="113" y="98"/>
                    <a:pt x="115" y="100"/>
                  </a:cubicBezTo>
                  <a:cubicBezTo>
                    <a:pt x="88" y="134"/>
                    <a:pt x="61" y="168"/>
                    <a:pt x="34" y="202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23" y="218"/>
                    <a:pt x="11" y="235"/>
                    <a:pt x="0" y="249"/>
                  </a:cubicBezTo>
                  <a:cubicBezTo>
                    <a:pt x="7" y="253"/>
                    <a:pt x="14" y="256"/>
                    <a:pt x="20" y="260"/>
                  </a:cubicBezTo>
                  <a:cubicBezTo>
                    <a:pt x="25" y="264"/>
                    <a:pt x="29" y="266"/>
                    <a:pt x="33" y="266"/>
                  </a:cubicBezTo>
                  <a:cubicBezTo>
                    <a:pt x="38" y="266"/>
                    <a:pt x="43" y="263"/>
                    <a:pt x="48" y="258"/>
                  </a:cubicBezTo>
                  <a:cubicBezTo>
                    <a:pt x="54" y="253"/>
                    <a:pt x="61" y="246"/>
                    <a:pt x="69" y="244"/>
                  </a:cubicBezTo>
                  <a:cubicBezTo>
                    <a:pt x="120" y="230"/>
                    <a:pt x="174" y="173"/>
                    <a:pt x="179" y="126"/>
                  </a:cubicBezTo>
                  <a:cubicBezTo>
                    <a:pt x="151" y="131"/>
                    <a:pt x="152" y="131"/>
                    <a:pt x="139" y="155"/>
                  </a:cubicBezTo>
                  <a:cubicBezTo>
                    <a:pt x="120" y="191"/>
                    <a:pt x="91" y="218"/>
                    <a:pt x="56" y="238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54" y="238"/>
                    <a:pt x="52" y="237"/>
                    <a:pt x="51" y="237"/>
                  </a:cubicBezTo>
                  <a:cubicBezTo>
                    <a:pt x="140" y="169"/>
                    <a:pt x="183" y="75"/>
                    <a:pt x="16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395">
              <a:extLst>
                <a:ext uri="{FF2B5EF4-FFF2-40B4-BE49-F238E27FC236}">
                  <a16:creationId xmlns:a16="http://schemas.microsoft.com/office/drawing/2014/main" id="{04E7B4FE-BF4A-4F2B-86F1-EB0EF8B1B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76" y="2251739"/>
              <a:ext cx="630336" cy="532676"/>
            </a:xfrm>
            <a:custGeom>
              <a:avLst/>
              <a:gdLst>
                <a:gd name="T0" fmla="*/ 34 w 197"/>
                <a:gd name="T1" fmla="*/ 0 h 167"/>
                <a:gd name="T2" fmla="*/ 0 w 197"/>
                <a:gd name="T3" fmla="*/ 0 h 167"/>
                <a:gd name="T4" fmla="*/ 58 w 197"/>
                <a:gd name="T5" fmla="*/ 84 h 167"/>
                <a:gd name="T6" fmla="*/ 58 w 197"/>
                <a:gd name="T7" fmla="*/ 84 h 167"/>
                <a:gd name="T8" fmla="*/ 94 w 197"/>
                <a:gd name="T9" fmla="*/ 123 h 167"/>
                <a:gd name="T10" fmla="*/ 94 w 197"/>
                <a:gd name="T11" fmla="*/ 123 h 167"/>
                <a:gd name="T12" fmla="*/ 150 w 197"/>
                <a:gd name="T13" fmla="*/ 162 h 167"/>
                <a:gd name="T14" fmla="*/ 172 w 197"/>
                <a:gd name="T15" fmla="*/ 167 h 167"/>
                <a:gd name="T16" fmla="*/ 172 w 197"/>
                <a:gd name="T17" fmla="*/ 167 h 167"/>
                <a:gd name="T18" fmla="*/ 197 w 197"/>
                <a:gd name="T19" fmla="*/ 162 h 167"/>
                <a:gd name="T20" fmla="*/ 67 w 197"/>
                <a:gd name="T21" fmla="*/ 33 h 167"/>
                <a:gd name="T22" fmla="*/ 177 w 197"/>
                <a:gd name="T23" fmla="*/ 112 h 167"/>
                <a:gd name="T24" fmla="*/ 177 w 197"/>
                <a:gd name="T25" fmla="*/ 82 h 167"/>
                <a:gd name="T26" fmla="*/ 157 w 197"/>
                <a:gd name="T27" fmla="*/ 40 h 167"/>
                <a:gd name="T28" fmla="*/ 53 w 197"/>
                <a:gd name="T29" fmla="*/ 0 h 167"/>
                <a:gd name="T30" fmla="*/ 34 w 19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67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22" y="31"/>
                    <a:pt x="40" y="58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0" y="97"/>
                    <a:pt x="82" y="110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14" y="134"/>
                    <a:pt x="139" y="137"/>
                    <a:pt x="150" y="162"/>
                  </a:cubicBezTo>
                  <a:cubicBezTo>
                    <a:pt x="152" y="166"/>
                    <a:pt x="164" y="166"/>
                    <a:pt x="172" y="167"/>
                  </a:cubicBezTo>
                  <a:cubicBezTo>
                    <a:pt x="172" y="167"/>
                    <a:pt x="172" y="167"/>
                    <a:pt x="172" y="167"/>
                  </a:cubicBezTo>
                  <a:cubicBezTo>
                    <a:pt x="180" y="167"/>
                    <a:pt x="188" y="164"/>
                    <a:pt x="197" y="162"/>
                  </a:cubicBezTo>
                  <a:cubicBezTo>
                    <a:pt x="174" y="100"/>
                    <a:pt x="119" y="68"/>
                    <a:pt x="67" y="33"/>
                  </a:cubicBezTo>
                  <a:cubicBezTo>
                    <a:pt x="110" y="49"/>
                    <a:pt x="146" y="76"/>
                    <a:pt x="177" y="112"/>
                  </a:cubicBezTo>
                  <a:cubicBezTo>
                    <a:pt x="177" y="100"/>
                    <a:pt x="176" y="91"/>
                    <a:pt x="177" y="82"/>
                  </a:cubicBezTo>
                  <a:cubicBezTo>
                    <a:pt x="180" y="63"/>
                    <a:pt x="171" y="51"/>
                    <a:pt x="157" y="40"/>
                  </a:cubicBezTo>
                  <a:cubicBezTo>
                    <a:pt x="127" y="15"/>
                    <a:pt x="92" y="3"/>
                    <a:pt x="53" y="0"/>
                  </a:cubicBezTo>
                  <a:cubicBezTo>
                    <a:pt x="47" y="0"/>
                    <a:pt x="40" y="0"/>
                    <a:pt x="3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93A69675-CB80-462A-83D7-5DC0E71A1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756" y="2615737"/>
              <a:ext cx="523801" cy="1012085"/>
            </a:xfrm>
            <a:custGeom>
              <a:avLst/>
              <a:gdLst>
                <a:gd name="T0" fmla="*/ 4 w 165"/>
                <a:gd name="T1" fmla="*/ 0 h 320"/>
                <a:gd name="T2" fmla="*/ 0 w 165"/>
                <a:gd name="T3" fmla="*/ 6 h 320"/>
                <a:gd name="T4" fmla="*/ 162 w 165"/>
                <a:gd name="T5" fmla="*/ 320 h 320"/>
                <a:gd name="T6" fmla="*/ 165 w 165"/>
                <a:gd name="T7" fmla="*/ 254 h 320"/>
                <a:gd name="T8" fmla="*/ 160 w 165"/>
                <a:gd name="T9" fmla="*/ 214 h 320"/>
                <a:gd name="T10" fmla="*/ 115 w 165"/>
                <a:gd name="T11" fmla="*/ 113 h 320"/>
                <a:gd name="T12" fmla="*/ 86 w 165"/>
                <a:gd name="T13" fmla="*/ 68 h 320"/>
                <a:gd name="T14" fmla="*/ 86 w 165"/>
                <a:gd name="T15" fmla="*/ 68 h 320"/>
                <a:gd name="T16" fmla="*/ 86 w 165"/>
                <a:gd name="T17" fmla="*/ 68 h 320"/>
                <a:gd name="T18" fmla="*/ 86 w 165"/>
                <a:gd name="T19" fmla="*/ 69 h 320"/>
                <a:gd name="T20" fmla="*/ 35 w 165"/>
                <a:gd name="T21" fmla="*/ 17 h 320"/>
                <a:gd name="T22" fmla="*/ 4 w 165"/>
                <a:gd name="T2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320">
                  <a:moveTo>
                    <a:pt x="4" y="0"/>
                  </a:moveTo>
                  <a:cubicBezTo>
                    <a:pt x="3" y="2"/>
                    <a:pt x="2" y="4"/>
                    <a:pt x="0" y="6"/>
                  </a:cubicBezTo>
                  <a:cubicBezTo>
                    <a:pt x="54" y="111"/>
                    <a:pt x="108" y="215"/>
                    <a:pt x="162" y="320"/>
                  </a:cubicBezTo>
                  <a:cubicBezTo>
                    <a:pt x="165" y="296"/>
                    <a:pt x="165" y="275"/>
                    <a:pt x="165" y="254"/>
                  </a:cubicBezTo>
                  <a:cubicBezTo>
                    <a:pt x="164" y="240"/>
                    <a:pt x="165" y="226"/>
                    <a:pt x="160" y="214"/>
                  </a:cubicBezTo>
                  <a:cubicBezTo>
                    <a:pt x="147" y="180"/>
                    <a:pt x="131" y="146"/>
                    <a:pt x="115" y="113"/>
                  </a:cubicBezTo>
                  <a:cubicBezTo>
                    <a:pt x="107" y="97"/>
                    <a:pt x="95" y="83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69" y="51"/>
                    <a:pt x="53" y="33"/>
                    <a:pt x="35" y="17"/>
                  </a:cubicBezTo>
                  <a:cubicBezTo>
                    <a:pt x="27" y="9"/>
                    <a:pt x="15" y="6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14572AFE-813D-4B57-ABB1-77517C94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456" y="2811052"/>
              <a:ext cx="390629" cy="1358327"/>
            </a:xfrm>
            <a:custGeom>
              <a:avLst/>
              <a:gdLst>
                <a:gd name="T0" fmla="*/ 124 w 124"/>
                <a:gd name="T1" fmla="*/ 0 h 428"/>
                <a:gd name="T2" fmla="*/ 89 w 124"/>
                <a:gd name="T3" fmla="*/ 15 h 428"/>
                <a:gd name="T4" fmla="*/ 19 w 124"/>
                <a:gd name="T5" fmla="*/ 123 h 428"/>
                <a:gd name="T6" fmla="*/ 17 w 124"/>
                <a:gd name="T7" fmla="*/ 365 h 428"/>
                <a:gd name="T8" fmla="*/ 67 w 124"/>
                <a:gd name="T9" fmla="*/ 428 h 428"/>
                <a:gd name="T10" fmla="*/ 46 w 124"/>
                <a:gd name="T11" fmla="*/ 312 h 428"/>
                <a:gd name="T12" fmla="*/ 40 w 124"/>
                <a:gd name="T13" fmla="*/ 172 h 428"/>
                <a:gd name="T14" fmla="*/ 124 w 124"/>
                <a:gd name="T1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28">
                  <a:moveTo>
                    <a:pt x="124" y="0"/>
                  </a:moveTo>
                  <a:cubicBezTo>
                    <a:pt x="112" y="4"/>
                    <a:pt x="100" y="8"/>
                    <a:pt x="89" y="15"/>
                  </a:cubicBezTo>
                  <a:cubicBezTo>
                    <a:pt x="49" y="40"/>
                    <a:pt x="29" y="79"/>
                    <a:pt x="19" y="123"/>
                  </a:cubicBezTo>
                  <a:cubicBezTo>
                    <a:pt x="0" y="204"/>
                    <a:pt x="6" y="284"/>
                    <a:pt x="17" y="365"/>
                  </a:cubicBezTo>
                  <a:cubicBezTo>
                    <a:pt x="21" y="398"/>
                    <a:pt x="34" y="420"/>
                    <a:pt x="67" y="428"/>
                  </a:cubicBezTo>
                  <a:cubicBezTo>
                    <a:pt x="59" y="389"/>
                    <a:pt x="50" y="350"/>
                    <a:pt x="46" y="312"/>
                  </a:cubicBezTo>
                  <a:cubicBezTo>
                    <a:pt x="41" y="265"/>
                    <a:pt x="37" y="218"/>
                    <a:pt x="40" y="172"/>
                  </a:cubicBezTo>
                  <a:cubicBezTo>
                    <a:pt x="44" y="105"/>
                    <a:pt x="76" y="48"/>
                    <a:pt x="12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A6B7EECA-9AE0-4128-A2DC-33DCF81C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393" y="1781211"/>
              <a:ext cx="363998" cy="630336"/>
            </a:xfrm>
            <a:custGeom>
              <a:avLst/>
              <a:gdLst>
                <a:gd name="T0" fmla="*/ 31 w 113"/>
                <a:gd name="T1" fmla="*/ 0 h 197"/>
                <a:gd name="T2" fmla="*/ 27 w 113"/>
                <a:gd name="T3" fmla="*/ 4 h 197"/>
                <a:gd name="T4" fmla="*/ 2 w 113"/>
                <a:gd name="T5" fmla="*/ 147 h 197"/>
                <a:gd name="T6" fmla="*/ 8 w 113"/>
                <a:gd name="T7" fmla="*/ 158 h 197"/>
                <a:gd name="T8" fmla="*/ 70 w 113"/>
                <a:gd name="T9" fmla="*/ 197 h 197"/>
                <a:gd name="T10" fmla="*/ 70 w 113"/>
                <a:gd name="T11" fmla="*/ 124 h 197"/>
                <a:gd name="T12" fmla="*/ 79 w 113"/>
                <a:gd name="T13" fmla="*/ 148 h 197"/>
                <a:gd name="T14" fmla="*/ 109 w 113"/>
                <a:gd name="T15" fmla="*/ 101 h 197"/>
                <a:gd name="T16" fmla="*/ 112 w 113"/>
                <a:gd name="T17" fmla="*/ 89 h 197"/>
                <a:gd name="T18" fmla="*/ 31 w 113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97">
                  <a:moveTo>
                    <a:pt x="31" y="0"/>
                  </a:moveTo>
                  <a:cubicBezTo>
                    <a:pt x="29" y="2"/>
                    <a:pt x="27" y="3"/>
                    <a:pt x="27" y="4"/>
                  </a:cubicBezTo>
                  <a:cubicBezTo>
                    <a:pt x="6" y="50"/>
                    <a:pt x="0" y="98"/>
                    <a:pt x="2" y="147"/>
                  </a:cubicBezTo>
                  <a:cubicBezTo>
                    <a:pt x="2" y="151"/>
                    <a:pt x="5" y="156"/>
                    <a:pt x="8" y="158"/>
                  </a:cubicBezTo>
                  <a:cubicBezTo>
                    <a:pt x="27" y="171"/>
                    <a:pt x="47" y="183"/>
                    <a:pt x="70" y="197"/>
                  </a:cubicBezTo>
                  <a:cubicBezTo>
                    <a:pt x="70" y="171"/>
                    <a:pt x="70" y="146"/>
                    <a:pt x="70" y="124"/>
                  </a:cubicBezTo>
                  <a:cubicBezTo>
                    <a:pt x="72" y="129"/>
                    <a:pt x="75" y="138"/>
                    <a:pt x="79" y="148"/>
                  </a:cubicBezTo>
                  <a:cubicBezTo>
                    <a:pt x="90" y="131"/>
                    <a:pt x="100" y="116"/>
                    <a:pt x="109" y="101"/>
                  </a:cubicBezTo>
                  <a:cubicBezTo>
                    <a:pt x="111" y="97"/>
                    <a:pt x="113" y="92"/>
                    <a:pt x="112" y="89"/>
                  </a:cubicBezTo>
                  <a:cubicBezTo>
                    <a:pt x="92" y="52"/>
                    <a:pt x="71" y="17"/>
                    <a:pt x="3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399">
              <a:extLst>
                <a:ext uri="{FF2B5EF4-FFF2-40B4-BE49-F238E27FC236}">
                  <a16:creationId xmlns:a16="http://schemas.microsoft.com/office/drawing/2014/main" id="{1F0861A6-05D1-4335-8E16-A4C11AD00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385" y="1568141"/>
              <a:ext cx="870038" cy="994329"/>
            </a:xfrm>
            <a:custGeom>
              <a:avLst/>
              <a:gdLst>
                <a:gd name="T0" fmla="*/ 275 w 275"/>
                <a:gd name="T1" fmla="*/ 0 h 312"/>
                <a:gd name="T2" fmla="*/ 261 w 275"/>
                <a:gd name="T3" fmla="*/ 2 h 312"/>
                <a:gd name="T4" fmla="*/ 111 w 275"/>
                <a:gd name="T5" fmla="*/ 91 h 312"/>
                <a:gd name="T6" fmla="*/ 15 w 275"/>
                <a:gd name="T7" fmla="*/ 242 h 312"/>
                <a:gd name="T8" fmla="*/ 19 w 275"/>
                <a:gd name="T9" fmla="*/ 312 h 312"/>
                <a:gd name="T10" fmla="*/ 97 w 275"/>
                <a:gd name="T11" fmla="*/ 170 h 312"/>
                <a:gd name="T12" fmla="*/ 135 w 275"/>
                <a:gd name="T13" fmla="*/ 123 h 312"/>
                <a:gd name="T14" fmla="*/ 135 w 275"/>
                <a:gd name="T15" fmla="*/ 124 h 312"/>
                <a:gd name="T16" fmla="*/ 135 w 275"/>
                <a:gd name="T17" fmla="*/ 123 h 312"/>
                <a:gd name="T18" fmla="*/ 135 w 275"/>
                <a:gd name="T19" fmla="*/ 123 h 312"/>
                <a:gd name="T20" fmla="*/ 135 w 275"/>
                <a:gd name="T21" fmla="*/ 124 h 312"/>
                <a:gd name="T22" fmla="*/ 146 w 275"/>
                <a:gd name="T23" fmla="*/ 109 h 312"/>
                <a:gd name="T24" fmla="*/ 275 w 275"/>
                <a:gd name="T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312">
                  <a:moveTo>
                    <a:pt x="275" y="0"/>
                  </a:moveTo>
                  <a:cubicBezTo>
                    <a:pt x="272" y="0"/>
                    <a:pt x="266" y="1"/>
                    <a:pt x="261" y="2"/>
                  </a:cubicBezTo>
                  <a:cubicBezTo>
                    <a:pt x="201" y="15"/>
                    <a:pt x="151" y="45"/>
                    <a:pt x="111" y="91"/>
                  </a:cubicBezTo>
                  <a:cubicBezTo>
                    <a:pt x="71" y="136"/>
                    <a:pt x="42" y="188"/>
                    <a:pt x="15" y="242"/>
                  </a:cubicBezTo>
                  <a:cubicBezTo>
                    <a:pt x="0" y="270"/>
                    <a:pt x="4" y="292"/>
                    <a:pt x="19" y="312"/>
                  </a:cubicBezTo>
                  <a:cubicBezTo>
                    <a:pt x="45" y="266"/>
                    <a:pt x="70" y="217"/>
                    <a:pt x="97" y="170"/>
                  </a:cubicBezTo>
                  <a:cubicBezTo>
                    <a:pt x="107" y="153"/>
                    <a:pt x="122" y="139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8" y="119"/>
                    <a:pt x="141" y="113"/>
                    <a:pt x="146" y="109"/>
                  </a:cubicBezTo>
                  <a:cubicBezTo>
                    <a:pt x="189" y="72"/>
                    <a:pt x="233" y="35"/>
                    <a:pt x="27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400">
              <a:extLst>
                <a:ext uri="{FF2B5EF4-FFF2-40B4-BE49-F238E27FC236}">
                  <a16:creationId xmlns:a16="http://schemas.microsoft.com/office/drawing/2014/main" id="{B209DA58-073A-4F36-885A-D201C4609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26" y="1008828"/>
              <a:ext cx="408385" cy="843407"/>
            </a:xfrm>
            <a:custGeom>
              <a:avLst/>
              <a:gdLst>
                <a:gd name="T0" fmla="*/ 54 w 128"/>
                <a:gd name="T1" fmla="*/ 0 h 265"/>
                <a:gd name="T2" fmla="*/ 1 w 128"/>
                <a:gd name="T3" fmla="*/ 100 h 265"/>
                <a:gd name="T4" fmla="*/ 4 w 128"/>
                <a:gd name="T5" fmla="*/ 111 h 265"/>
                <a:gd name="T6" fmla="*/ 31 w 128"/>
                <a:gd name="T7" fmla="*/ 136 h 265"/>
                <a:gd name="T8" fmla="*/ 37 w 128"/>
                <a:gd name="T9" fmla="*/ 74 h 265"/>
                <a:gd name="T10" fmla="*/ 42 w 128"/>
                <a:gd name="T11" fmla="*/ 74 h 265"/>
                <a:gd name="T12" fmla="*/ 65 w 128"/>
                <a:gd name="T13" fmla="*/ 240 h 265"/>
                <a:gd name="T14" fmla="*/ 71 w 128"/>
                <a:gd name="T15" fmla="*/ 222 h 265"/>
                <a:gd name="T16" fmla="*/ 77 w 128"/>
                <a:gd name="T17" fmla="*/ 207 h 265"/>
                <a:gd name="T18" fmla="*/ 69 w 128"/>
                <a:gd name="T19" fmla="*/ 245 h 265"/>
                <a:gd name="T20" fmla="*/ 96 w 128"/>
                <a:gd name="T21" fmla="*/ 257 h 265"/>
                <a:gd name="T22" fmla="*/ 112 w 128"/>
                <a:gd name="T23" fmla="*/ 265 h 265"/>
                <a:gd name="T24" fmla="*/ 123 w 128"/>
                <a:gd name="T25" fmla="*/ 259 h 265"/>
                <a:gd name="T26" fmla="*/ 124 w 128"/>
                <a:gd name="T27" fmla="*/ 234 h 265"/>
                <a:gd name="T28" fmla="*/ 112 w 128"/>
                <a:gd name="T29" fmla="*/ 227 h 265"/>
                <a:gd name="T30" fmla="*/ 97 w 128"/>
                <a:gd name="T31" fmla="*/ 235 h 265"/>
                <a:gd name="T32" fmla="*/ 81 w 128"/>
                <a:gd name="T33" fmla="*/ 244 h 265"/>
                <a:gd name="T34" fmla="*/ 77 w 128"/>
                <a:gd name="T35" fmla="*/ 238 h 265"/>
                <a:gd name="T36" fmla="*/ 104 w 128"/>
                <a:gd name="T37" fmla="*/ 208 h 265"/>
                <a:gd name="T38" fmla="*/ 98 w 128"/>
                <a:gd name="T39" fmla="*/ 177 h 265"/>
                <a:gd name="T40" fmla="*/ 84 w 128"/>
                <a:gd name="T41" fmla="*/ 174 h 265"/>
                <a:gd name="T42" fmla="*/ 54 w 128"/>
                <a:gd name="T4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265">
                  <a:moveTo>
                    <a:pt x="54" y="0"/>
                  </a:moveTo>
                  <a:cubicBezTo>
                    <a:pt x="25" y="29"/>
                    <a:pt x="7" y="61"/>
                    <a:pt x="1" y="100"/>
                  </a:cubicBezTo>
                  <a:cubicBezTo>
                    <a:pt x="0" y="103"/>
                    <a:pt x="1" y="109"/>
                    <a:pt x="4" y="111"/>
                  </a:cubicBezTo>
                  <a:cubicBezTo>
                    <a:pt x="12" y="120"/>
                    <a:pt x="21" y="128"/>
                    <a:pt x="31" y="136"/>
                  </a:cubicBezTo>
                  <a:cubicBezTo>
                    <a:pt x="33" y="114"/>
                    <a:pt x="35" y="94"/>
                    <a:pt x="37" y="74"/>
                  </a:cubicBezTo>
                  <a:cubicBezTo>
                    <a:pt x="39" y="74"/>
                    <a:pt x="40" y="74"/>
                    <a:pt x="42" y="74"/>
                  </a:cubicBezTo>
                  <a:cubicBezTo>
                    <a:pt x="27" y="131"/>
                    <a:pt x="58" y="180"/>
                    <a:pt x="65" y="240"/>
                  </a:cubicBezTo>
                  <a:cubicBezTo>
                    <a:pt x="68" y="230"/>
                    <a:pt x="70" y="226"/>
                    <a:pt x="71" y="222"/>
                  </a:cubicBezTo>
                  <a:cubicBezTo>
                    <a:pt x="73" y="217"/>
                    <a:pt x="75" y="212"/>
                    <a:pt x="77" y="207"/>
                  </a:cubicBezTo>
                  <a:cubicBezTo>
                    <a:pt x="87" y="217"/>
                    <a:pt x="87" y="217"/>
                    <a:pt x="69" y="245"/>
                  </a:cubicBezTo>
                  <a:cubicBezTo>
                    <a:pt x="78" y="249"/>
                    <a:pt x="89" y="251"/>
                    <a:pt x="96" y="257"/>
                  </a:cubicBezTo>
                  <a:cubicBezTo>
                    <a:pt x="102" y="262"/>
                    <a:pt x="107" y="265"/>
                    <a:pt x="112" y="265"/>
                  </a:cubicBezTo>
                  <a:cubicBezTo>
                    <a:pt x="116" y="265"/>
                    <a:pt x="120" y="263"/>
                    <a:pt x="123" y="259"/>
                  </a:cubicBezTo>
                  <a:cubicBezTo>
                    <a:pt x="127" y="254"/>
                    <a:pt x="128" y="240"/>
                    <a:pt x="124" y="234"/>
                  </a:cubicBezTo>
                  <a:cubicBezTo>
                    <a:pt x="121" y="230"/>
                    <a:pt x="117" y="227"/>
                    <a:pt x="112" y="227"/>
                  </a:cubicBezTo>
                  <a:cubicBezTo>
                    <a:pt x="107" y="227"/>
                    <a:pt x="102" y="230"/>
                    <a:pt x="97" y="235"/>
                  </a:cubicBezTo>
                  <a:cubicBezTo>
                    <a:pt x="93" y="239"/>
                    <a:pt x="87" y="241"/>
                    <a:pt x="81" y="244"/>
                  </a:cubicBezTo>
                  <a:cubicBezTo>
                    <a:pt x="80" y="242"/>
                    <a:pt x="78" y="240"/>
                    <a:pt x="77" y="238"/>
                  </a:cubicBezTo>
                  <a:cubicBezTo>
                    <a:pt x="86" y="228"/>
                    <a:pt x="95" y="218"/>
                    <a:pt x="104" y="208"/>
                  </a:cubicBezTo>
                  <a:cubicBezTo>
                    <a:pt x="114" y="198"/>
                    <a:pt x="112" y="182"/>
                    <a:pt x="98" y="177"/>
                  </a:cubicBezTo>
                  <a:cubicBezTo>
                    <a:pt x="94" y="175"/>
                    <a:pt x="90" y="175"/>
                    <a:pt x="84" y="174"/>
                  </a:cubicBezTo>
                  <a:cubicBezTo>
                    <a:pt x="100" y="112"/>
                    <a:pt x="72" y="58"/>
                    <a:pt x="5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401">
              <a:extLst>
                <a:ext uri="{FF2B5EF4-FFF2-40B4-BE49-F238E27FC236}">
                  <a16:creationId xmlns:a16="http://schemas.microsoft.com/office/drawing/2014/main" id="{ED024C54-1E51-4456-AFC2-39839C999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292" y="2100817"/>
              <a:ext cx="523801" cy="1171888"/>
            </a:xfrm>
            <a:custGeom>
              <a:avLst/>
              <a:gdLst>
                <a:gd name="T0" fmla="*/ 0 w 164"/>
                <a:gd name="T1" fmla="*/ 0 h 369"/>
                <a:gd name="T2" fmla="*/ 72 w 164"/>
                <a:gd name="T3" fmla="*/ 181 h 369"/>
                <a:gd name="T4" fmla="*/ 132 w 164"/>
                <a:gd name="T5" fmla="*/ 369 h 369"/>
                <a:gd name="T6" fmla="*/ 0 w 164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369">
                  <a:moveTo>
                    <a:pt x="0" y="0"/>
                  </a:moveTo>
                  <a:cubicBezTo>
                    <a:pt x="23" y="58"/>
                    <a:pt x="50" y="119"/>
                    <a:pt x="72" y="181"/>
                  </a:cubicBezTo>
                  <a:cubicBezTo>
                    <a:pt x="94" y="242"/>
                    <a:pt x="112" y="306"/>
                    <a:pt x="132" y="369"/>
                  </a:cubicBezTo>
                  <a:cubicBezTo>
                    <a:pt x="164" y="271"/>
                    <a:pt x="82" y="55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402">
              <a:extLst>
                <a:ext uri="{FF2B5EF4-FFF2-40B4-BE49-F238E27FC236}">
                  <a16:creationId xmlns:a16="http://schemas.microsoft.com/office/drawing/2014/main" id="{D9C74415-6983-4AE6-B067-E51CA3D3F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022" y="1142000"/>
              <a:ext cx="355117" cy="976573"/>
            </a:xfrm>
            <a:custGeom>
              <a:avLst/>
              <a:gdLst>
                <a:gd name="T0" fmla="*/ 110 w 110"/>
                <a:gd name="T1" fmla="*/ 0 h 306"/>
                <a:gd name="T2" fmla="*/ 97 w 110"/>
                <a:gd name="T3" fmla="*/ 17 h 306"/>
                <a:gd name="T4" fmla="*/ 4 w 110"/>
                <a:gd name="T5" fmla="*/ 238 h 306"/>
                <a:gd name="T6" fmla="*/ 16 w 110"/>
                <a:gd name="T7" fmla="*/ 306 h 306"/>
                <a:gd name="T8" fmla="*/ 34 w 110"/>
                <a:gd name="T9" fmla="*/ 265 h 306"/>
                <a:gd name="T10" fmla="*/ 51 w 110"/>
                <a:gd name="T11" fmla="*/ 220 h 306"/>
                <a:gd name="T12" fmla="*/ 110 w 110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06">
                  <a:moveTo>
                    <a:pt x="110" y="0"/>
                  </a:moveTo>
                  <a:cubicBezTo>
                    <a:pt x="105" y="7"/>
                    <a:pt x="101" y="11"/>
                    <a:pt x="97" y="17"/>
                  </a:cubicBezTo>
                  <a:cubicBezTo>
                    <a:pt x="48" y="83"/>
                    <a:pt x="17" y="156"/>
                    <a:pt x="4" y="238"/>
                  </a:cubicBezTo>
                  <a:cubicBezTo>
                    <a:pt x="0" y="264"/>
                    <a:pt x="5" y="286"/>
                    <a:pt x="16" y="306"/>
                  </a:cubicBezTo>
                  <a:cubicBezTo>
                    <a:pt x="22" y="293"/>
                    <a:pt x="28" y="279"/>
                    <a:pt x="34" y="265"/>
                  </a:cubicBezTo>
                  <a:cubicBezTo>
                    <a:pt x="38" y="250"/>
                    <a:pt x="44" y="234"/>
                    <a:pt x="51" y="220"/>
                  </a:cubicBezTo>
                  <a:cubicBezTo>
                    <a:pt x="77" y="149"/>
                    <a:pt x="97" y="76"/>
                    <a:pt x="11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403">
              <a:extLst>
                <a:ext uri="{FF2B5EF4-FFF2-40B4-BE49-F238E27FC236}">
                  <a16:creationId xmlns:a16="http://schemas.microsoft.com/office/drawing/2014/main" id="{B2347665-FE03-4DEB-9A0F-E625A255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432" y="2589100"/>
              <a:ext cx="506045" cy="1127501"/>
            </a:xfrm>
            <a:custGeom>
              <a:avLst/>
              <a:gdLst>
                <a:gd name="T0" fmla="*/ 152 w 158"/>
                <a:gd name="T1" fmla="*/ 0 h 356"/>
                <a:gd name="T2" fmla="*/ 152 w 158"/>
                <a:gd name="T3" fmla="*/ 0 h 356"/>
                <a:gd name="T4" fmla="*/ 144 w 158"/>
                <a:gd name="T5" fmla="*/ 1 h 356"/>
                <a:gd name="T6" fmla="*/ 31 w 158"/>
                <a:gd name="T7" fmla="*/ 98 h 356"/>
                <a:gd name="T8" fmla="*/ 5 w 158"/>
                <a:gd name="T9" fmla="*/ 330 h 356"/>
                <a:gd name="T10" fmla="*/ 17 w 158"/>
                <a:gd name="T11" fmla="*/ 356 h 356"/>
                <a:gd name="T12" fmla="*/ 24 w 158"/>
                <a:gd name="T13" fmla="*/ 355 h 356"/>
                <a:gd name="T14" fmla="*/ 158 w 158"/>
                <a:gd name="T15" fmla="*/ 1 h 356"/>
                <a:gd name="T16" fmla="*/ 152 w 158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356"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9" y="0"/>
                    <a:pt x="147" y="0"/>
                    <a:pt x="144" y="1"/>
                  </a:cubicBezTo>
                  <a:cubicBezTo>
                    <a:pt x="87" y="11"/>
                    <a:pt x="52" y="47"/>
                    <a:pt x="31" y="98"/>
                  </a:cubicBezTo>
                  <a:cubicBezTo>
                    <a:pt x="2" y="173"/>
                    <a:pt x="0" y="251"/>
                    <a:pt x="5" y="330"/>
                  </a:cubicBezTo>
                  <a:cubicBezTo>
                    <a:pt x="5" y="339"/>
                    <a:pt x="13" y="347"/>
                    <a:pt x="17" y="356"/>
                  </a:cubicBezTo>
                  <a:cubicBezTo>
                    <a:pt x="20" y="356"/>
                    <a:pt x="22" y="355"/>
                    <a:pt x="24" y="355"/>
                  </a:cubicBezTo>
                  <a:cubicBezTo>
                    <a:pt x="9" y="215"/>
                    <a:pt x="46" y="94"/>
                    <a:pt x="158" y="1"/>
                  </a:cubicBezTo>
                  <a:cubicBezTo>
                    <a:pt x="155" y="0"/>
                    <a:pt x="153" y="0"/>
                    <a:pt x="15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404">
              <a:extLst>
                <a:ext uri="{FF2B5EF4-FFF2-40B4-BE49-F238E27FC236}">
                  <a16:creationId xmlns:a16="http://schemas.microsoft.com/office/drawing/2014/main" id="{4C6D6CE1-8A78-4001-97F8-87427564A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0583" y="3947427"/>
              <a:ext cx="932186" cy="523801"/>
            </a:xfrm>
            <a:custGeom>
              <a:avLst/>
              <a:gdLst>
                <a:gd name="T0" fmla="*/ 284 w 293"/>
                <a:gd name="T1" fmla="*/ 151 h 164"/>
                <a:gd name="T2" fmla="*/ 284 w 293"/>
                <a:gd name="T3" fmla="*/ 151 h 164"/>
                <a:gd name="T4" fmla="*/ 284 w 293"/>
                <a:gd name="T5" fmla="*/ 151 h 164"/>
                <a:gd name="T6" fmla="*/ 284 w 293"/>
                <a:gd name="T7" fmla="*/ 151 h 164"/>
                <a:gd name="T8" fmla="*/ 0 w 293"/>
                <a:gd name="T9" fmla="*/ 0 h 164"/>
                <a:gd name="T10" fmla="*/ 292 w 293"/>
                <a:gd name="T11" fmla="*/ 164 h 164"/>
                <a:gd name="T12" fmla="*/ 293 w 293"/>
                <a:gd name="T13" fmla="*/ 164 h 164"/>
                <a:gd name="T14" fmla="*/ 284 w 293"/>
                <a:gd name="T15" fmla="*/ 151 h 164"/>
                <a:gd name="T16" fmla="*/ 258 w 293"/>
                <a:gd name="T17" fmla="*/ 133 h 164"/>
                <a:gd name="T18" fmla="*/ 13 w 293"/>
                <a:gd name="T19" fmla="*/ 3 h 164"/>
                <a:gd name="T20" fmla="*/ 0 w 293"/>
                <a:gd name="T2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164">
                  <a:moveTo>
                    <a:pt x="284" y="151"/>
                  </a:moveTo>
                  <a:cubicBezTo>
                    <a:pt x="284" y="151"/>
                    <a:pt x="284" y="151"/>
                    <a:pt x="284" y="151"/>
                  </a:cubicBezTo>
                  <a:cubicBezTo>
                    <a:pt x="284" y="151"/>
                    <a:pt x="284" y="151"/>
                    <a:pt x="284" y="151"/>
                  </a:cubicBezTo>
                  <a:cubicBezTo>
                    <a:pt x="284" y="151"/>
                    <a:pt x="284" y="151"/>
                    <a:pt x="284" y="151"/>
                  </a:cubicBezTo>
                  <a:moveTo>
                    <a:pt x="0" y="0"/>
                  </a:moveTo>
                  <a:cubicBezTo>
                    <a:pt x="59" y="68"/>
                    <a:pt x="232" y="164"/>
                    <a:pt x="292" y="164"/>
                  </a:cubicBezTo>
                  <a:cubicBezTo>
                    <a:pt x="292" y="164"/>
                    <a:pt x="293" y="164"/>
                    <a:pt x="293" y="164"/>
                  </a:cubicBezTo>
                  <a:cubicBezTo>
                    <a:pt x="290" y="160"/>
                    <a:pt x="287" y="155"/>
                    <a:pt x="284" y="151"/>
                  </a:cubicBezTo>
                  <a:cubicBezTo>
                    <a:pt x="275" y="145"/>
                    <a:pt x="266" y="140"/>
                    <a:pt x="258" y="133"/>
                  </a:cubicBezTo>
                  <a:cubicBezTo>
                    <a:pt x="185" y="74"/>
                    <a:pt x="104" y="29"/>
                    <a:pt x="13" y="3"/>
                  </a:cubicBezTo>
                  <a:cubicBezTo>
                    <a:pt x="9" y="2"/>
                    <a:pt x="6" y="1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405">
              <a:extLst>
                <a:ext uri="{FF2B5EF4-FFF2-40B4-BE49-F238E27FC236}">
                  <a16:creationId xmlns:a16="http://schemas.microsoft.com/office/drawing/2014/main" id="{C593FFC6-8452-4ADB-84F8-8848520BB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125" y="3503530"/>
              <a:ext cx="683604" cy="577069"/>
            </a:xfrm>
            <a:custGeom>
              <a:avLst/>
              <a:gdLst>
                <a:gd name="T0" fmla="*/ 0 w 214"/>
                <a:gd name="T1" fmla="*/ 0 h 180"/>
                <a:gd name="T2" fmla="*/ 214 w 214"/>
                <a:gd name="T3" fmla="*/ 180 h 180"/>
                <a:gd name="T4" fmla="*/ 168 w 214"/>
                <a:gd name="T5" fmla="*/ 90 h 180"/>
                <a:gd name="T6" fmla="*/ 0 w 214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80">
                  <a:moveTo>
                    <a:pt x="0" y="0"/>
                  </a:moveTo>
                  <a:cubicBezTo>
                    <a:pt x="35" y="42"/>
                    <a:pt x="185" y="178"/>
                    <a:pt x="214" y="180"/>
                  </a:cubicBezTo>
                  <a:cubicBezTo>
                    <a:pt x="207" y="126"/>
                    <a:pt x="207" y="125"/>
                    <a:pt x="168" y="90"/>
                  </a:cubicBezTo>
                  <a:cubicBezTo>
                    <a:pt x="120" y="47"/>
                    <a:pt x="64" y="19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407">
              <a:extLst>
                <a:ext uri="{FF2B5EF4-FFF2-40B4-BE49-F238E27FC236}">
                  <a16:creationId xmlns:a16="http://schemas.microsoft.com/office/drawing/2014/main" id="{B1458446-11FB-4180-9235-E0DD1B1DD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489" y="3210556"/>
              <a:ext cx="683604" cy="656967"/>
            </a:xfrm>
            <a:custGeom>
              <a:avLst/>
              <a:gdLst>
                <a:gd name="T0" fmla="*/ 4 w 216"/>
                <a:gd name="T1" fmla="*/ 0 h 208"/>
                <a:gd name="T2" fmla="*/ 0 w 216"/>
                <a:gd name="T3" fmla="*/ 5 h 208"/>
                <a:gd name="T4" fmla="*/ 118 w 216"/>
                <a:gd name="T5" fmla="*/ 135 h 208"/>
                <a:gd name="T6" fmla="*/ 199 w 216"/>
                <a:gd name="T7" fmla="*/ 199 h 208"/>
                <a:gd name="T8" fmla="*/ 210 w 216"/>
                <a:gd name="T9" fmla="*/ 208 h 208"/>
                <a:gd name="T10" fmla="*/ 216 w 216"/>
                <a:gd name="T11" fmla="*/ 204 h 208"/>
                <a:gd name="T12" fmla="*/ 195 w 216"/>
                <a:gd name="T13" fmla="*/ 159 h 208"/>
                <a:gd name="T14" fmla="*/ 142 w 216"/>
                <a:gd name="T15" fmla="*/ 100 h 208"/>
                <a:gd name="T16" fmla="*/ 99 w 216"/>
                <a:gd name="T17" fmla="*/ 59 h 208"/>
                <a:gd name="T18" fmla="*/ 100 w 216"/>
                <a:gd name="T19" fmla="*/ 60 h 208"/>
                <a:gd name="T20" fmla="*/ 100 w 216"/>
                <a:gd name="T21" fmla="*/ 60 h 208"/>
                <a:gd name="T22" fmla="*/ 63 w 216"/>
                <a:gd name="T23" fmla="*/ 36 h 208"/>
                <a:gd name="T24" fmla="*/ 4 w 216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08">
                  <a:moveTo>
                    <a:pt x="4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35" y="52"/>
                    <a:pt x="70" y="99"/>
                    <a:pt x="118" y="135"/>
                  </a:cubicBezTo>
                  <a:cubicBezTo>
                    <a:pt x="146" y="155"/>
                    <a:pt x="172" y="177"/>
                    <a:pt x="199" y="199"/>
                  </a:cubicBezTo>
                  <a:cubicBezTo>
                    <a:pt x="203" y="202"/>
                    <a:pt x="206" y="205"/>
                    <a:pt x="210" y="208"/>
                  </a:cubicBezTo>
                  <a:cubicBezTo>
                    <a:pt x="212" y="206"/>
                    <a:pt x="214" y="205"/>
                    <a:pt x="216" y="204"/>
                  </a:cubicBezTo>
                  <a:cubicBezTo>
                    <a:pt x="209" y="189"/>
                    <a:pt x="204" y="172"/>
                    <a:pt x="195" y="159"/>
                  </a:cubicBezTo>
                  <a:cubicBezTo>
                    <a:pt x="179" y="138"/>
                    <a:pt x="160" y="119"/>
                    <a:pt x="142" y="100"/>
                  </a:cubicBezTo>
                  <a:cubicBezTo>
                    <a:pt x="129" y="86"/>
                    <a:pt x="114" y="73"/>
                    <a:pt x="99" y="59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8" y="52"/>
                    <a:pt x="76" y="44"/>
                    <a:pt x="63" y="36"/>
                  </a:cubicBezTo>
                  <a:cubicBezTo>
                    <a:pt x="44" y="24"/>
                    <a:pt x="24" y="12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408">
              <a:extLst>
                <a:ext uri="{FF2B5EF4-FFF2-40B4-BE49-F238E27FC236}">
                  <a16:creationId xmlns:a16="http://schemas.microsoft.com/office/drawing/2014/main" id="{7F6EBF26-A41C-4BAB-87D1-C6919041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678" y="1665795"/>
              <a:ext cx="328486" cy="727991"/>
            </a:xfrm>
            <a:custGeom>
              <a:avLst/>
              <a:gdLst>
                <a:gd name="T0" fmla="*/ 8 w 104"/>
                <a:gd name="T1" fmla="*/ 0 h 229"/>
                <a:gd name="T2" fmla="*/ 0 w 104"/>
                <a:gd name="T3" fmla="*/ 1 h 229"/>
                <a:gd name="T4" fmla="*/ 75 w 104"/>
                <a:gd name="T5" fmla="*/ 229 h 229"/>
                <a:gd name="T6" fmla="*/ 102 w 104"/>
                <a:gd name="T7" fmla="*/ 174 h 229"/>
                <a:gd name="T8" fmla="*/ 102 w 104"/>
                <a:gd name="T9" fmla="*/ 160 h 229"/>
                <a:gd name="T10" fmla="*/ 30 w 104"/>
                <a:gd name="T11" fmla="*/ 13 h 229"/>
                <a:gd name="T12" fmla="*/ 8 w 104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29">
                  <a:moveTo>
                    <a:pt x="8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25" y="77"/>
                    <a:pt x="50" y="153"/>
                    <a:pt x="75" y="229"/>
                  </a:cubicBezTo>
                  <a:cubicBezTo>
                    <a:pt x="83" y="212"/>
                    <a:pt x="93" y="193"/>
                    <a:pt x="102" y="174"/>
                  </a:cubicBezTo>
                  <a:cubicBezTo>
                    <a:pt x="104" y="170"/>
                    <a:pt x="104" y="163"/>
                    <a:pt x="102" y="160"/>
                  </a:cubicBezTo>
                  <a:cubicBezTo>
                    <a:pt x="78" y="111"/>
                    <a:pt x="54" y="62"/>
                    <a:pt x="30" y="13"/>
                  </a:cubicBezTo>
                  <a:cubicBezTo>
                    <a:pt x="25" y="3"/>
                    <a:pt x="17" y="0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409">
              <a:extLst>
                <a:ext uri="{FF2B5EF4-FFF2-40B4-BE49-F238E27FC236}">
                  <a16:creationId xmlns:a16="http://schemas.microsoft.com/office/drawing/2014/main" id="{F912AC4D-AD55-4349-A651-40DF13E73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284" y="1852234"/>
              <a:ext cx="568188" cy="958817"/>
            </a:xfrm>
            <a:custGeom>
              <a:avLst/>
              <a:gdLst>
                <a:gd name="T0" fmla="*/ 108 w 179"/>
                <a:gd name="T1" fmla="*/ 34 h 302"/>
                <a:gd name="T2" fmla="*/ 108 w 179"/>
                <a:gd name="T3" fmla="*/ 34 h 302"/>
                <a:gd name="T4" fmla="*/ 108 w 179"/>
                <a:gd name="T5" fmla="*/ 35 h 302"/>
                <a:gd name="T6" fmla="*/ 108 w 179"/>
                <a:gd name="T7" fmla="*/ 34 h 302"/>
                <a:gd name="T8" fmla="*/ 108 w 179"/>
                <a:gd name="T9" fmla="*/ 34 h 302"/>
                <a:gd name="T10" fmla="*/ 108 w 179"/>
                <a:gd name="T11" fmla="*/ 34 h 302"/>
                <a:gd name="T12" fmla="*/ 174 w 179"/>
                <a:gd name="T13" fmla="*/ 0 h 302"/>
                <a:gd name="T14" fmla="*/ 108 w 179"/>
                <a:gd name="T15" fmla="*/ 34 h 302"/>
                <a:gd name="T16" fmla="*/ 105 w 179"/>
                <a:gd name="T17" fmla="*/ 42 h 302"/>
                <a:gd name="T18" fmla="*/ 8 w 179"/>
                <a:gd name="T19" fmla="*/ 210 h 302"/>
                <a:gd name="T20" fmla="*/ 2 w 179"/>
                <a:gd name="T21" fmla="*/ 249 h 302"/>
                <a:gd name="T22" fmla="*/ 18 w 179"/>
                <a:gd name="T23" fmla="*/ 302 h 302"/>
                <a:gd name="T24" fmla="*/ 179 w 179"/>
                <a:gd name="T25" fmla="*/ 5 h 302"/>
                <a:gd name="T26" fmla="*/ 174 w 179"/>
                <a:gd name="T2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302">
                  <a:moveTo>
                    <a:pt x="108" y="34"/>
                  </a:moveTo>
                  <a:cubicBezTo>
                    <a:pt x="108" y="34"/>
                    <a:pt x="108" y="34"/>
                    <a:pt x="108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moveTo>
                    <a:pt x="174" y="0"/>
                  </a:moveTo>
                  <a:cubicBezTo>
                    <a:pt x="152" y="11"/>
                    <a:pt x="130" y="23"/>
                    <a:pt x="108" y="34"/>
                  </a:cubicBezTo>
                  <a:cubicBezTo>
                    <a:pt x="107" y="37"/>
                    <a:pt x="107" y="40"/>
                    <a:pt x="105" y="42"/>
                  </a:cubicBezTo>
                  <a:cubicBezTo>
                    <a:pt x="63" y="93"/>
                    <a:pt x="33" y="150"/>
                    <a:pt x="8" y="210"/>
                  </a:cubicBezTo>
                  <a:cubicBezTo>
                    <a:pt x="4" y="222"/>
                    <a:pt x="0" y="237"/>
                    <a:pt x="2" y="249"/>
                  </a:cubicBezTo>
                  <a:cubicBezTo>
                    <a:pt x="4" y="267"/>
                    <a:pt x="12" y="284"/>
                    <a:pt x="18" y="302"/>
                  </a:cubicBezTo>
                  <a:cubicBezTo>
                    <a:pt x="37" y="184"/>
                    <a:pt x="83" y="81"/>
                    <a:pt x="179" y="5"/>
                  </a:cubicBezTo>
                  <a:cubicBezTo>
                    <a:pt x="177" y="3"/>
                    <a:pt x="176" y="2"/>
                    <a:pt x="17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410">
              <a:extLst>
                <a:ext uri="{FF2B5EF4-FFF2-40B4-BE49-F238E27FC236}">
                  <a16:creationId xmlns:a16="http://schemas.microsoft.com/office/drawing/2014/main" id="{FED843DE-8B76-4D12-9F49-E1CBA26D5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000" y="2287251"/>
              <a:ext cx="452777" cy="736871"/>
            </a:xfrm>
            <a:custGeom>
              <a:avLst/>
              <a:gdLst>
                <a:gd name="T0" fmla="*/ 0 w 140"/>
                <a:gd name="T1" fmla="*/ 0 h 234"/>
                <a:gd name="T2" fmla="*/ 72 w 140"/>
                <a:gd name="T3" fmla="*/ 145 h 234"/>
                <a:gd name="T4" fmla="*/ 91 w 140"/>
                <a:gd name="T5" fmla="*/ 173 h 234"/>
                <a:gd name="T6" fmla="*/ 91 w 140"/>
                <a:gd name="T7" fmla="*/ 173 h 234"/>
                <a:gd name="T8" fmla="*/ 91 w 140"/>
                <a:gd name="T9" fmla="*/ 172 h 234"/>
                <a:gd name="T10" fmla="*/ 91 w 140"/>
                <a:gd name="T11" fmla="*/ 172 h 234"/>
                <a:gd name="T12" fmla="*/ 140 w 140"/>
                <a:gd name="T13" fmla="*/ 234 h 234"/>
                <a:gd name="T14" fmla="*/ 0 w 140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34">
                  <a:moveTo>
                    <a:pt x="0" y="0"/>
                  </a:moveTo>
                  <a:cubicBezTo>
                    <a:pt x="23" y="51"/>
                    <a:pt x="33" y="105"/>
                    <a:pt x="72" y="145"/>
                  </a:cubicBezTo>
                  <a:cubicBezTo>
                    <a:pt x="79" y="153"/>
                    <a:pt x="85" y="164"/>
                    <a:pt x="91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108" y="193"/>
                    <a:pt x="124" y="214"/>
                    <a:pt x="140" y="234"/>
                  </a:cubicBezTo>
                  <a:cubicBezTo>
                    <a:pt x="130" y="142"/>
                    <a:pt x="60" y="23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411">
              <a:extLst>
                <a:ext uri="{FF2B5EF4-FFF2-40B4-BE49-F238E27FC236}">
                  <a16:creationId xmlns:a16="http://schemas.microsoft.com/office/drawing/2014/main" id="{0F449059-0938-4422-BAFB-CF56209A4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921" y="1363945"/>
              <a:ext cx="648092" cy="807895"/>
            </a:xfrm>
            <a:custGeom>
              <a:avLst/>
              <a:gdLst>
                <a:gd name="T0" fmla="*/ 205 w 205"/>
                <a:gd name="T1" fmla="*/ 0 h 253"/>
                <a:gd name="T2" fmla="*/ 27 w 205"/>
                <a:gd name="T3" fmla="*/ 151 h 253"/>
                <a:gd name="T4" fmla="*/ 10 w 205"/>
                <a:gd name="T5" fmla="*/ 196 h 253"/>
                <a:gd name="T6" fmla="*/ 0 w 205"/>
                <a:gd name="T7" fmla="*/ 253 h 253"/>
                <a:gd name="T8" fmla="*/ 205 w 205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53">
                  <a:moveTo>
                    <a:pt x="205" y="0"/>
                  </a:moveTo>
                  <a:cubicBezTo>
                    <a:pt x="130" y="18"/>
                    <a:pt x="63" y="77"/>
                    <a:pt x="27" y="151"/>
                  </a:cubicBezTo>
                  <a:cubicBezTo>
                    <a:pt x="20" y="165"/>
                    <a:pt x="14" y="181"/>
                    <a:pt x="10" y="196"/>
                  </a:cubicBezTo>
                  <a:cubicBezTo>
                    <a:pt x="4" y="215"/>
                    <a:pt x="1" y="234"/>
                    <a:pt x="0" y="253"/>
                  </a:cubicBezTo>
                  <a:cubicBezTo>
                    <a:pt x="61" y="162"/>
                    <a:pt x="110" y="63"/>
                    <a:pt x="20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412">
              <a:extLst>
                <a:ext uri="{FF2B5EF4-FFF2-40B4-BE49-F238E27FC236}">
                  <a16:creationId xmlns:a16="http://schemas.microsoft.com/office/drawing/2014/main" id="{4FE8AE79-25AA-4641-8E36-B9FE6312E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98" y="3858648"/>
              <a:ext cx="470533" cy="301850"/>
            </a:xfrm>
            <a:custGeom>
              <a:avLst/>
              <a:gdLst>
                <a:gd name="T0" fmla="*/ 146 w 148"/>
                <a:gd name="T1" fmla="*/ 0 h 95"/>
                <a:gd name="T2" fmla="*/ 0 w 148"/>
                <a:gd name="T3" fmla="*/ 95 h 95"/>
                <a:gd name="T4" fmla="*/ 10 w 148"/>
                <a:gd name="T5" fmla="*/ 95 h 95"/>
                <a:gd name="T6" fmla="*/ 89 w 148"/>
                <a:gd name="T7" fmla="*/ 47 h 95"/>
                <a:gd name="T8" fmla="*/ 53 w 148"/>
                <a:gd name="T9" fmla="*/ 86 h 95"/>
                <a:gd name="T10" fmla="*/ 101 w 148"/>
                <a:gd name="T11" fmla="*/ 89 h 95"/>
                <a:gd name="T12" fmla="*/ 101 w 148"/>
                <a:gd name="T13" fmla="*/ 89 h 95"/>
                <a:gd name="T14" fmla="*/ 113 w 148"/>
                <a:gd name="T15" fmla="*/ 82 h 95"/>
                <a:gd name="T16" fmla="*/ 148 w 148"/>
                <a:gd name="T17" fmla="*/ 0 h 95"/>
                <a:gd name="T18" fmla="*/ 146 w 148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95">
                  <a:moveTo>
                    <a:pt x="146" y="0"/>
                  </a:moveTo>
                  <a:cubicBezTo>
                    <a:pt x="83" y="0"/>
                    <a:pt x="21" y="41"/>
                    <a:pt x="0" y="95"/>
                  </a:cubicBezTo>
                  <a:cubicBezTo>
                    <a:pt x="4" y="95"/>
                    <a:pt x="7" y="95"/>
                    <a:pt x="10" y="95"/>
                  </a:cubicBezTo>
                  <a:cubicBezTo>
                    <a:pt x="45" y="95"/>
                    <a:pt x="63" y="64"/>
                    <a:pt x="89" y="47"/>
                  </a:cubicBezTo>
                  <a:cubicBezTo>
                    <a:pt x="78" y="59"/>
                    <a:pt x="66" y="72"/>
                    <a:pt x="53" y="86"/>
                  </a:cubicBezTo>
                  <a:cubicBezTo>
                    <a:pt x="72" y="87"/>
                    <a:pt x="86" y="89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5" y="89"/>
                    <a:pt x="111" y="85"/>
                    <a:pt x="113" y="82"/>
                  </a:cubicBezTo>
                  <a:cubicBezTo>
                    <a:pt x="125" y="55"/>
                    <a:pt x="136" y="28"/>
                    <a:pt x="148" y="0"/>
                  </a:cubicBezTo>
                  <a:cubicBezTo>
                    <a:pt x="147" y="0"/>
                    <a:pt x="146" y="0"/>
                    <a:pt x="14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13">
              <a:extLst>
                <a:ext uri="{FF2B5EF4-FFF2-40B4-BE49-F238E27FC236}">
                  <a16:creationId xmlns:a16="http://schemas.microsoft.com/office/drawing/2014/main" id="{0F509C8E-1D17-499E-AA02-1A28E974F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3062" y="3885279"/>
              <a:ext cx="488289" cy="630336"/>
            </a:xfrm>
            <a:custGeom>
              <a:avLst/>
              <a:gdLst>
                <a:gd name="T0" fmla="*/ 67 w 153"/>
                <a:gd name="T1" fmla="*/ 171 h 199"/>
                <a:gd name="T2" fmla="*/ 67 w 153"/>
                <a:gd name="T3" fmla="*/ 171 h 199"/>
                <a:gd name="T4" fmla="*/ 67 w 153"/>
                <a:gd name="T5" fmla="*/ 171 h 199"/>
                <a:gd name="T6" fmla="*/ 67 w 153"/>
                <a:gd name="T7" fmla="*/ 171 h 199"/>
                <a:gd name="T8" fmla="*/ 8 w 153"/>
                <a:gd name="T9" fmla="*/ 0 h 199"/>
                <a:gd name="T10" fmla="*/ 42 w 153"/>
                <a:gd name="T11" fmla="*/ 144 h 199"/>
                <a:gd name="T12" fmla="*/ 67 w 153"/>
                <a:gd name="T13" fmla="*/ 171 h 199"/>
                <a:gd name="T14" fmla="*/ 79 w 153"/>
                <a:gd name="T15" fmla="*/ 178 h 199"/>
                <a:gd name="T16" fmla="*/ 153 w 153"/>
                <a:gd name="T17" fmla="*/ 199 h 199"/>
                <a:gd name="T18" fmla="*/ 8 w 153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99">
                  <a:moveTo>
                    <a:pt x="67" y="171"/>
                  </a:moveTo>
                  <a:cubicBezTo>
                    <a:pt x="67" y="171"/>
                    <a:pt x="67" y="171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moveTo>
                    <a:pt x="8" y="0"/>
                  </a:moveTo>
                  <a:cubicBezTo>
                    <a:pt x="0" y="53"/>
                    <a:pt x="10" y="101"/>
                    <a:pt x="42" y="144"/>
                  </a:cubicBezTo>
                  <a:cubicBezTo>
                    <a:pt x="49" y="153"/>
                    <a:pt x="58" y="162"/>
                    <a:pt x="67" y="171"/>
                  </a:cubicBezTo>
                  <a:cubicBezTo>
                    <a:pt x="71" y="173"/>
                    <a:pt x="76" y="174"/>
                    <a:pt x="79" y="178"/>
                  </a:cubicBezTo>
                  <a:cubicBezTo>
                    <a:pt x="98" y="199"/>
                    <a:pt x="123" y="197"/>
                    <a:pt x="153" y="199"/>
                  </a:cubicBezTo>
                  <a:cubicBezTo>
                    <a:pt x="82" y="145"/>
                    <a:pt x="29" y="84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14">
              <a:extLst>
                <a:ext uri="{FF2B5EF4-FFF2-40B4-BE49-F238E27FC236}">
                  <a16:creationId xmlns:a16="http://schemas.microsoft.com/office/drawing/2014/main" id="{AED0C810-B31A-4D31-88F5-99C5DF64C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890" y="3503530"/>
              <a:ext cx="204195" cy="799014"/>
            </a:xfrm>
            <a:custGeom>
              <a:avLst/>
              <a:gdLst>
                <a:gd name="T0" fmla="*/ 40 w 64"/>
                <a:gd name="T1" fmla="*/ 0 h 249"/>
                <a:gd name="T2" fmla="*/ 0 w 64"/>
                <a:gd name="T3" fmla="*/ 141 h 249"/>
                <a:gd name="T4" fmla="*/ 64 w 64"/>
                <a:gd name="T5" fmla="*/ 249 h 249"/>
                <a:gd name="T6" fmla="*/ 40 w 64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49">
                  <a:moveTo>
                    <a:pt x="40" y="0"/>
                  </a:moveTo>
                  <a:cubicBezTo>
                    <a:pt x="14" y="44"/>
                    <a:pt x="0" y="90"/>
                    <a:pt x="0" y="141"/>
                  </a:cubicBezTo>
                  <a:cubicBezTo>
                    <a:pt x="1" y="189"/>
                    <a:pt x="14" y="230"/>
                    <a:pt x="64" y="249"/>
                  </a:cubicBezTo>
                  <a:cubicBezTo>
                    <a:pt x="28" y="123"/>
                    <a:pt x="28" y="123"/>
                    <a:pt x="4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15">
              <a:extLst>
                <a:ext uri="{FF2B5EF4-FFF2-40B4-BE49-F238E27FC236}">
                  <a16:creationId xmlns:a16="http://schemas.microsoft.com/office/drawing/2014/main" id="{A23D5981-3F44-4C54-A18E-6DEFB462D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355" y="1062095"/>
              <a:ext cx="639211" cy="577069"/>
            </a:xfrm>
            <a:custGeom>
              <a:avLst/>
              <a:gdLst>
                <a:gd name="T0" fmla="*/ 201 w 201"/>
                <a:gd name="T1" fmla="*/ 0 h 182"/>
                <a:gd name="T2" fmla="*/ 35 w 201"/>
                <a:gd name="T3" fmla="*/ 94 h 182"/>
                <a:gd name="T4" fmla="*/ 0 w 201"/>
                <a:gd name="T5" fmla="*/ 182 h 182"/>
                <a:gd name="T6" fmla="*/ 201 w 20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82">
                  <a:moveTo>
                    <a:pt x="201" y="0"/>
                  </a:moveTo>
                  <a:cubicBezTo>
                    <a:pt x="134" y="12"/>
                    <a:pt x="81" y="47"/>
                    <a:pt x="35" y="94"/>
                  </a:cubicBezTo>
                  <a:cubicBezTo>
                    <a:pt x="10" y="119"/>
                    <a:pt x="4" y="149"/>
                    <a:pt x="0" y="182"/>
                  </a:cubicBezTo>
                  <a:cubicBezTo>
                    <a:pt x="56" y="108"/>
                    <a:pt x="124" y="49"/>
                    <a:pt x="20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16">
              <a:extLst>
                <a:ext uri="{FF2B5EF4-FFF2-40B4-BE49-F238E27FC236}">
                  <a16:creationId xmlns:a16="http://schemas.microsoft.com/office/drawing/2014/main" id="{69A8B166-7092-428E-80EE-F564ACDE6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40" y="2358274"/>
              <a:ext cx="426141" cy="648092"/>
            </a:xfrm>
            <a:custGeom>
              <a:avLst/>
              <a:gdLst>
                <a:gd name="T0" fmla="*/ 134 w 134"/>
                <a:gd name="T1" fmla="*/ 0 h 204"/>
                <a:gd name="T2" fmla="*/ 26 w 134"/>
                <a:gd name="T3" fmla="*/ 204 h 204"/>
                <a:gd name="T4" fmla="*/ 134 w 13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204">
                  <a:moveTo>
                    <a:pt x="134" y="0"/>
                  </a:moveTo>
                  <a:cubicBezTo>
                    <a:pt x="55" y="40"/>
                    <a:pt x="0" y="138"/>
                    <a:pt x="26" y="204"/>
                  </a:cubicBezTo>
                  <a:cubicBezTo>
                    <a:pt x="62" y="138"/>
                    <a:pt x="82" y="63"/>
                    <a:pt x="13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17">
              <a:extLst>
                <a:ext uri="{FF2B5EF4-FFF2-40B4-BE49-F238E27FC236}">
                  <a16:creationId xmlns:a16="http://schemas.microsoft.com/office/drawing/2014/main" id="{E074D371-3891-4282-95BB-DDA8CFEE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040" y="2154084"/>
              <a:ext cx="337362" cy="585944"/>
            </a:xfrm>
            <a:custGeom>
              <a:avLst/>
              <a:gdLst>
                <a:gd name="T0" fmla="*/ 71 w 107"/>
                <a:gd name="T1" fmla="*/ 0 h 184"/>
                <a:gd name="T2" fmla="*/ 56 w 107"/>
                <a:gd name="T3" fmla="*/ 41 h 184"/>
                <a:gd name="T4" fmla="*/ 43 w 107"/>
                <a:gd name="T5" fmla="*/ 100 h 184"/>
                <a:gd name="T6" fmla="*/ 0 w 107"/>
                <a:gd name="T7" fmla="*/ 184 h 184"/>
                <a:gd name="T8" fmla="*/ 71 w 107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84">
                  <a:moveTo>
                    <a:pt x="71" y="0"/>
                  </a:moveTo>
                  <a:cubicBezTo>
                    <a:pt x="65" y="17"/>
                    <a:pt x="59" y="29"/>
                    <a:pt x="56" y="41"/>
                  </a:cubicBezTo>
                  <a:cubicBezTo>
                    <a:pt x="51" y="61"/>
                    <a:pt x="51" y="82"/>
                    <a:pt x="43" y="100"/>
                  </a:cubicBezTo>
                  <a:cubicBezTo>
                    <a:pt x="31" y="130"/>
                    <a:pt x="14" y="157"/>
                    <a:pt x="0" y="184"/>
                  </a:cubicBezTo>
                  <a:cubicBezTo>
                    <a:pt x="61" y="177"/>
                    <a:pt x="107" y="69"/>
                    <a:pt x="7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18">
              <a:extLst>
                <a:ext uri="{FF2B5EF4-FFF2-40B4-BE49-F238E27FC236}">
                  <a16:creationId xmlns:a16="http://schemas.microsoft.com/office/drawing/2014/main" id="{0811EC76-1619-41E7-BA24-1F94B82B9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269" y="2784415"/>
              <a:ext cx="239707" cy="408385"/>
            </a:xfrm>
            <a:custGeom>
              <a:avLst/>
              <a:gdLst>
                <a:gd name="T0" fmla="*/ 33 w 77"/>
                <a:gd name="T1" fmla="*/ 0 h 129"/>
                <a:gd name="T2" fmla="*/ 2 w 77"/>
                <a:gd name="T3" fmla="*/ 73 h 129"/>
                <a:gd name="T4" fmla="*/ 26 w 77"/>
                <a:gd name="T5" fmla="*/ 106 h 129"/>
                <a:gd name="T6" fmla="*/ 28 w 77"/>
                <a:gd name="T7" fmla="*/ 83 h 129"/>
                <a:gd name="T8" fmla="*/ 29 w 77"/>
                <a:gd name="T9" fmla="*/ 81 h 129"/>
                <a:gd name="T10" fmla="*/ 30 w 77"/>
                <a:gd name="T11" fmla="*/ 85 h 129"/>
                <a:gd name="T12" fmla="*/ 38 w 77"/>
                <a:gd name="T13" fmla="*/ 129 h 129"/>
                <a:gd name="T14" fmla="*/ 77 w 77"/>
                <a:gd name="T15" fmla="*/ 84 h 129"/>
                <a:gd name="T16" fmla="*/ 55 w 77"/>
                <a:gd name="T17" fmla="*/ 45 h 129"/>
                <a:gd name="T18" fmla="*/ 33 w 77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29">
                  <a:moveTo>
                    <a:pt x="33" y="0"/>
                  </a:moveTo>
                  <a:cubicBezTo>
                    <a:pt x="21" y="26"/>
                    <a:pt x="8" y="49"/>
                    <a:pt x="2" y="73"/>
                  </a:cubicBezTo>
                  <a:cubicBezTo>
                    <a:pt x="0" y="80"/>
                    <a:pt x="16" y="93"/>
                    <a:pt x="26" y="106"/>
                  </a:cubicBezTo>
                  <a:cubicBezTo>
                    <a:pt x="27" y="95"/>
                    <a:pt x="27" y="89"/>
                    <a:pt x="28" y="83"/>
                  </a:cubicBezTo>
                  <a:cubicBezTo>
                    <a:pt x="28" y="82"/>
                    <a:pt x="28" y="82"/>
                    <a:pt x="29" y="81"/>
                  </a:cubicBezTo>
                  <a:cubicBezTo>
                    <a:pt x="29" y="82"/>
                    <a:pt x="30" y="83"/>
                    <a:pt x="30" y="85"/>
                  </a:cubicBezTo>
                  <a:cubicBezTo>
                    <a:pt x="33" y="98"/>
                    <a:pt x="35" y="112"/>
                    <a:pt x="38" y="129"/>
                  </a:cubicBezTo>
                  <a:cubicBezTo>
                    <a:pt x="53" y="112"/>
                    <a:pt x="65" y="98"/>
                    <a:pt x="77" y="84"/>
                  </a:cubicBezTo>
                  <a:cubicBezTo>
                    <a:pt x="69" y="70"/>
                    <a:pt x="62" y="58"/>
                    <a:pt x="55" y="45"/>
                  </a:cubicBezTo>
                  <a:cubicBezTo>
                    <a:pt x="49" y="32"/>
                    <a:pt x="42" y="19"/>
                    <a:pt x="3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9">
              <a:extLst>
                <a:ext uri="{FF2B5EF4-FFF2-40B4-BE49-F238E27FC236}">
                  <a16:creationId xmlns:a16="http://schemas.microsoft.com/office/drawing/2014/main" id="{4D05435C-1FC6-4FAD-8FB1-28FD4BB2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852" y="3015241"/>
              <a:ext cx="523801" cy="514920"/>
            </a:xfrm>
            <a:custGeom>
              <a:avLst/>
              <a:gdLst>
                <a:gd name="T0" fmla="*/ 0 w 165"/>
                <a:gd name="T1" fmla="*/ 0 h 162"/>
                <a:gd name="T2" fmla="*/ 93 w 165"/>
                <a:gd name="T3" fmla="*/ 104 h 162"/>
                <a:gd name="T4" fmla="*/ 109 w 165"/>
                <a:gd name="T5" fmla="*/ 120 h 162"/>
                <a:gd name="T6" fmla="*/ 109 w 165"/>
                <a:gd name="T7" fmla="*/ 120 h 162"/>
                <a:gd name="T8" fmla="*/ 108 w 165"/>
                <a:gd name="T9" fmla="*/ 119 h 162"/>
                <a:gd name="T10" fmla="*/ 108 w 165"/>
                <a:gd name="T11" fmla="*/ 119 h 162"/>
                <a:gd name="T12" fmla="*/ 165 w 165"/>
                <a:gd name="T13" fmla="*/ 162 h 162"/>
                <a:gd name="T14" fmla="*/ 0 w 165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2">
                  <a:moveTo>
                    <a:pt x="0" y="0"/>
                  </a:moveTo>
                  <a:cubicBezTo>
                    <a:pt x="29" y="37"/>
                    <a:pt x="53" y="78"/>
                    <a:pt x="93" y="104"/>
                  </a:cubicBezTo>
                  <a:cubicBezTo>
                    <a:pt x="99" y="108"/>
                    <a:pt x="104" y="115"/>
                    <a:pt x="109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27" y="133"/>
                    <a:pt x="146" y="147"/>
                    <a:pt x="165" y="162"/>
                  </a:cubicBezTo>
                  <a:cubicBezTo>
                    <a:pt x="134" y="83"/>
                    <a:pt x="61" y="47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0">
              <a:extLst>
                <a:ext uri="{FF2B5EF4-FFF2-40B4-BE49-F238E27FC236}">
                  <a16:creationId xmlns:a16="http://schemas.microsoft.com/office/drawing/2014/main" id="{3955E7E8-A9DC-41FC-86EC-9AB52FDA6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444" y="1488236"/>
              <a:ext cx="612580" cy="363998"/>
            </a:xfrm>
            <a:custGeom>
              <a:avLst/>
              <a:gdLst>
                <a:gd name="T0" fmla="*/ 39 w 191"/>
                <a:gd name="T1" fmla="*/ 0 h 112"/>
                <a:gd name="T2" fmla="*/ 19 w 191"/>
                <a:gd name="T3" fmla="*/ 6 h 112"/>
                <a:gd name="T4" fmla="*/ 0 w 191"/>
                <a:gd name="T5" fmla="*/ 15 h 112"/>
                <a:gd name="T6" fmla="*/ 179 w 191"/>
                <a:gd name="T7" fmla="*/ 112 h 112"/>
                <a:gd name="T8" fmla="*/ 191 w 191"/>
                <a:gd name="T9" fmla="*/ 111 h 112"/>
                <a:gd name="T10" fmla="*/ 142 w 191"/>
                <a:gd name="T11" fmla="*/ 97 h 112"/>
                <a:gd name="T12" fmla="*/ 88 w 191"/>
                <a:gd name="T13" fmla="*/ 54 h 112"/>
                <a:gd name="T14" fmla="*/ 88 w 191"/>
                <a:gd name="T15" fmla="*/ 54 h 112"/>
                <a:gd name="T16" fmla="*/ 88 w 191"/>
                <a:gd name="T17" fmla="*/ 54 h 112"/>
                <a:gd name="T18" fmla="*/ 89 w 191"/>
                <a:gd name="T19" fmla="*/ 55 h 112"/>
                <a:gd name="T20" fmla="*/ 89 w 191"/>
                <a:gd name="T21" fmla="*/ 55 h 112"/>
                <a:gd name="T22" fmla="*/ 89 w 191"/>
                <a:gd name="T23" fmla="*/ 55 h 112"/>
                <a:gd name="T24" fmla="*/ 60 w 191"/>
                <a:gd name="T25" fmla="*/ 21 h 112"/>
                <a:gd name="T26" fmla="*/ 39 w 191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12">
                  <a:moveTo>
                    <a:pt x="39" y="0"/>
                  </a:moveTo>
                  <a:cubicBezTo>
                    <a:pt x="35" y="0"/>
                    <a:pt x="29" y="2"/>
                    <a:pt x="19" y="6"/>
                  </a:cubicBezTo>
                  <a:cubicBezTo>
                    <a:pt x="12" y="9"/>
                    <a:pt x="6" y="12"/>
                    <a:pt x="0" y="15"/>
                  </a:cubicBezTo>
                  <a:cubicBezTo>
                    <a:pt x="54" y="60"/>
                    <a:pt x="104" y="112"/>
                    <a:pt x="179" y="112"/>
                  </a:cubicBezTo>
                  <a:cubicBezTo>
                    <a:pt x="183" y="112"/>
                    <a:pt x="187" y="112"/>
                    <a:pt x="191" y="111"/>
                  </a:cubicBezTo>
                  <a:cubicBezTo>
                    <a:pt x="174" y="107"/>
                    <a:pt x="157" y="103"/>
                    <a:pt x="142" y="97"/>
                  </a:cubicBezTo>
                  <a:cubicBezTo>
                    <a:pt x="120" y="88"/>
                    <a:pt x="99" y="77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79" y="44"/>
                    <a:pt x="68" y="33"/>
                    <a:pt x="60" y="21"/>
                  </a:cubicBezTo>
                  <a:cubicBezTo>
                    <a:pt x="50" y="6"/>
                    <a:pt x="47" y="0"/>
                    <a:pt x="3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21">
              <a:extLst>
                <a:ext uri="{FF2B5EF4-FFF2-40B4-BE49-F238E27FC236}">
                  <a16:creationId xmlns:a16="http://schemas.microsoft.com/office/drawing/2014/main" id="{83348304-347A-4A9C-B9E9-AB9270B8F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622" y="2908706"/>
              <a:ext cx="284094" cy="639211"/>
            </a:xfrm>
            <a:custGeom>
              <a:avLst/>
              <a:gdLst>
                <a:gd name="T0" fmla="*/ 89 w 89"/>
                <a:gd name="T1" fmla="*/ 0 h 199"/>
                <a:gd name="T2" fmla="*/ 0 w 89"/>
                <a:gd name="T3" fmla="*/ 199 h 199"/>
                <a:gd name="T4" fmla="*/ 89 w 89"/>
                <a:gd name="T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99">
                  <a:moveTo>
                    <a:pt x="89" y="0"/>
                  </a:moveTo>
                  <a:cubicBezTo>
                    <a:pt x="3" y="41"/>
                    <a:pt x="1" y="120"/>
                    <a:pt x="0" y="199"/>
                  </a:cubicBezTo>
                  <a:cubicBezTo>
                    <a:pt x="19" y="128"/>
                    <a:pt x="42" y="59"/>
                    <a:pt x="8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22">
              <a:extLst>
                <a:ext uri="{FF2B5EF4-FFF2-40B4-BE49-F238E27FC236}">
                  <a16:creationId xmlns:a16="http://schemas.microsoft.com/office/drawing/2014/main" id="{4060A217-23E2-4F1E-9A12-8C8DE2025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073" y="982197"/>
              <a:ext cx="195315" cy="346242"/>
            </a:xfrm>
            <a:custGeom>
              <a:avLst/>
              <a:gdLst>
                <a:gd name="T0" fmla="*/ 13 w 62"/>
                <a:gd name="T1" fmla="*/ 0 h 108"/>
                <a:gd name="T2" fmla="*/ 13 w 62"/>
                <a:gd name="T3" fmla="*/ 31 h 108"/>
                <a:gd name="T4" fmla="*/ 10 w 62"/>
                <a:gd name="T5" fmla="*/ 57 h 108"/>
                <a:gd name="T6" fmla="*/ 37 w 62"/>
                <a:gd name="T7" fmla="*/ 108 h 108"/>
                <a:gd name="T8" fmla="*/ 60 w 62"/>
                <a:gd name="T9" fmla="*/ 49 h 108"/>
                <a:gd name="T10" fmla="*/ 60 w 62"/>
                <a:gd name="T11" fmla="*/ 39 h 108"/>
                <a:gd name="T12" fmla="*/ 13 w 62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8">
                  <a:moveTo>
                    <a:pt x="13" y="0"/>
                  </a:moveTo>
                  <a:cubicBezTo>
                    <a:pt x="13" y="14"/>
                    <a:pt x="14" y="22"/>
                    <a:pt x="13" y="31"/>
                  </a:cubicBezTo>
                  <a:cubicBezTo>
                    <a:pt x="13" y="40"/>
                    <a:pt x="10" y="48"/>
                    <a:pt x="10" y="57"/>
                  </a:cubicBezTo>
                  <a:cubicBezTo>
                    <a:pt x="7" y="97"/>
                    <a:pt x="0" y="89"/>
                    <a:pt x="37" y="108"/>
                  </a:cubicBezTo>
                  <a:cubicBezTo>
                    <a:pt x="45" y="88"/>
                    <a:pt x="53" y="69"/>
                    <a:pt x="60" y="49"/>
                  </a:cubicBezTo>
                  <a:cubicBezTo>
                    <a:pt x="61" y="46"/>
                    <a:pt x="62" y="41"/>
                    <a:pt x="60" y="39"/>
                  </a:cubicBezTo>
                  <a:cubicBezTo>
                    <a:pt x="46" y="27"/>
                    <a:pt x="31" y="15"/>
                    <a:pt x="1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23">
              <a:extLst>
                <a:ext uri="{FF2B5EF4-FFF2-40B4-BE49-F238E27FC236}">
                  <a16:creationId xmlns:a16="http://schemas.microsoft.com/office/drawing/2014/main" id="{259E224B-6731-4DA3-8743-82F2C680C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442" y="2038668"/>
              <a:ext cx="213070" cy="221951"/>
            </a:xfrm>
            <a:custGeom>
              <a:avLst/>
              <a:gdLst>
                <a:gd name="T0" fmla="*/ 0 w 67"/>
                <a:gd name="T1" fmla="*/ 0 h 72"/>
                <a:gd name="T2" fmla="*/ 6 w 67"/>
                <a:gd name="T3" fmla="*/ 51 h 72"/>
                <a:gd name="T4" fmla="*/ 19 w 67"/>
                <a:gd name="T5" fmla="*/ 64 h 72"/>
                <a:gd name="T6" fmla="*/ 67 w 67"/>
                <a:gd name="T7" fmla="*/ 72 h 72"/>
                <a:gd name="T8" fmla="*/ 66 w 67"/>
                <a:gd name="T9" fmla="*/ 43 h 72"/>
                <a:gd name="T10" fmla="*/ 60 w 67"/>
                <a:gd name="T11" fmla="*/ 29 h 72"/>
                <a:gd name="T12" fmla="*/ 0 w 67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2">
                  <a:moveTo>
                    <a:pt x="0" y="0"/>
                  </a:moveTo>
                  <a:cubicBezTo>
                    <a:pt x="2" y="18"/>
                    <a:pt x="3" y="35"/>
                    <a:pt x="6" y="51"/>
                  </a:cubicBezTo>
                  <a:cubicBezTo>
                    <a:pt x="7" y="56"/>
                    <a:pt x="14" y="63"/>
                    <a:pt x="19" y="64"/>
                  </a:cubicBezTo>
                  <a:cubicBezTo>
                    <a:pt x="34" y="68"/>
                    <a:pt x="49" y="69"/>
                    <a:pt x="67" y="72"/>
                  </a:cubicBezTo>
                  <a:cubicBezTo>
                    <a:pt x="67" y="62"/>
                    <a:pt x="67" y="53"/>
                    <a:pt x="66" y="43"/>
                  </a:cubicBezTo>
                  <a:cubicBezTo>
                    <a:pt x="66" y="38"/>
                    <a:pt x="64" y="31"/>
                    <a:pt x="60" y="29"/>
                  </a:cubicBezTo>
                  <a:cubicBezTo>
                    <a:pt x="41" y="19"/>
                    <a:pt x="22" y="10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24">
              <a:extLst>
                <a:ext uri="{FF2B5EF4-FFF2-40B4-BE49-F238E27FC236}">
                  <a16:creationId xmlns:a16="http://schemas.microsoft.com/office/drawing/2014/main" id="{CA9FDD9A-1454-4DC7-A84A-81D994122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538" y="2473690"/>
              <a:ext cx="337362" cy="239707"/>
            </a:xfrm>
            <a:custGeom>
              <a:avLst/>
              <a:gdLst>
                <a:gd name="T0" fmla="*/ 0 w 107"/>
                <a:gd name="T1" fmla="*/ 0 h 75"/>
                <a:gd name="T2" fmla="*/ 96 w 107"/>
                <a:gd name="T3" fmla="*/ 75 h 75"/>
                <a:gd name="T4" fmla="*/ 107 w 107"/>
                <a:gd name="T5" fmla="*/ 75 h 75"/>
                <a:gd name="T6" fmla="*/ 79 w 107"/>
                <a:gd name="T7" fmla="*/ 53 h 75"/>
                <a:gd name="T8" fmla="*/ 79 w 107"/>
                <a:gd name="T9" fmla="*/ 53 h 75"/>
                <a:gd name="T10" fmla="*/ 43 w 107"/>
                <a:gd name="T11" fmla="*/ 14 h 75"/>
                <a:gd name="T12" fmla="*/ 43 w 107"/>
                <a:gd name="T13" fmla="*/ 14 h 75"/>
                <a:gd name="T14" fmla="*/ 0 w 107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0" y="0"/>
                  </a:moveTo>
                  <a:cubicBezTo>
                    <a:pt x="20" y="46"/>
                    <a:pt x="60" y="75"/>
                    <a:pt x="96" y="75"/>
                  </a:cubicBezTo>
                  <a:cubicBezTo>
                    <a:pt x="100" y="75"/>
                    <a:pt x="103" y="75"/>
                    <a:pt x="107" y="75"/>
                  </a:cubicBezTo>
                  <a:cubicBezTo>
                    <a:pt x="98" y="67"/>
                    <a:pt x="88" y="60"/>
                    <a:pt x="7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67" y="40"/>
                    <a:pt x="55" y="27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0" y="10"/>
                    <a:pt x="17" y="6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25">
              <a:extLst>
                <a:ext uri="{FF2B5EF4-FFF2-40B4-BE49-F238E27FC236}">
                  <a16:creationId xmlns:a16="http://schemas.microsoft.com/office/drawing/2014/main" id="{5A6B2000-1AB0-48E7-8DDB-7F36171EE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059" y="973316"/>
              <a:ext cx="204195" cy="239707"/>
            </a:xfrm>
            <a:custGeom>
              <a:avLst/>
              <a:gdLst>
                <a:gd name="T0" fmla="*/ 64 w 64"/>
                <a:gd name="T1" fmla="*/ 0 h 75"/>
                <a:gd name="T2" fmla="*/ 9 w 64"/>
                <a:gd name="T3" fmla="*/ 47 h 75"/>
                <a:gd name="T4" fmla="*/ 20 w 64"/>
                <a:gd name="T5" fmla="*/ 48 h 75"/>
                <a:gd name="T6" fmla="*/ 0 w 64"/>
                <a:gd name="T7" fmla="*/ 73 h 75"/>
                <a:gd name="T8" fmla="*/ 14 w 64"/>
                <a:gd name="T9" fmla="*/ 75 h 75"/>
                <a:gd name="T10" fmla="*/ 63 w 64"/>
                <a:gd name="T11" fmla="*/ 41 h 75"/>
                <a:gd name="T12" fmla="*/ 37 w 64"/>
                <a:gd name="T13" fmla="*/ 44 h 75"/>
                <a:gd name="T14" fmla="*/ 64 w 64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22" y="13"/>
                    <a:pt x="10" y="24"/>
                    <a:pt x="9" y="47"/>
                  </a:cubicBezTo>
                  <a:cubicBezTo>
                    <a:pt x="13" y="48"/>
                    <a:pt x="17" y="48"/>
                    <a:pt x="20" y="48"/>
                  </a:cubicBezTo>
                  <a:cubicBezTo>
                    <a:pt x="14" y="56"/>
                    <a:pt x="7" y="64"/>
                    <a:pt x="0" y="73"/>
                  </a:cubicBezTo>
                  <a:cubicBezTo>
                    <a:pt x="4" y="74"/>
                    <a:pt x="9" y="75"/>
                    <a:pt x="14" y="75"/>
                  </a:cubicBezTo>
                  <a:cubicBezTo>
                    <a:pt x="36" y="75"/>
                    <a:pt x="56" y="61"/>
                    <a:pt x="63" y="41"/>
                  </a:cubicBezTo>
                  <a:cubicBezTo>
                    <a:pt x="54" y="42"/>
                    <a:pt x="46" y="43"/>
                    <a:pt x="37" y="44"/>
                  </a:cubicBezTo>
                  <a:cubicBezTo>
                    <a:pt x="46" y="30"/>
                    <a:pt x="54" y="17"/>
                    <a:pt x="6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26">
              <a:extLst>
                <a:ext uri="{FF2B5EF4-FFF2-40B4-BE49-F238E27FC236}">
                  <a16:creationId xmlns:a16="http://schemas.microsoft.com/office/drawing/2014/main" id="{7BB162FC-818A-4926-BED0-7F082368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991" y="3343728"/>
              <a:ext cx="150928" cy="523801"/>
            </a:xfrm>
            <a:custGeom>
              <a:avLst/>
              <a:gdLst>
                <a:gd name="T0" fmla="*/ 47 w 47"/>
                <a:gd name="T1" fmla="*/ 0 h 164"/>
                <a:gd name="T2" fmla="*/ 21 w 47"/>
                <a:gd name="T3" fmla="*/ 164 h 164"/>
                <a:gd name="T4" fmla="*/ 47 w 47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64">
                  <a:moveTo>
                    <a:pt x="47" y="0"/>
                  </a:moveTo>
                  <a:cubicBezTo>
                    <a:pt x="16" y="49"/>
                    <a:pt x="0" y="101"/>
                    <a:pt x="21" y="164"/>
                  </a:cubicBezTo>
                  <a:cubicBezTo>
                    <a:pt x="30" y="106"/>
                    <a:pt x="38" y="53"/>
                    <a:pt x="47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27">
              <a:extLst>
                <a:ext uri="{FF2B5EF4-FFF2-40B4-BE49-F238E27FC236}">
                  <a16:creationId xmlns:a16="http://schemas.microsoft.com/office/drawing/2014/main" id="{DF2B27D5-0742-48B7-B3BF-CE15A2C2E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575" y="2207352"/>
              <a:ext cx="310731" cy="426141"/>
            </a:xfrm>
            <a:custGeom>
              <a:avLst/>
              <a:gdLst>
                <a:gd name="T0" fmla="*/ 97 w 97"/>
                <a:gd name="T1" fmla="*/ 0 h 133"/>
                <a:gd name="T2" fmla="*/ 0 w 97"/>
                <a:gd name="T3" fmla="*/ 133 h 133"/>
                <a:gd name="T4" fmla="*/ 97 w 97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33">
                  <a:moveTo>
                    <a:pt x="97" y="0"/>
                  </a:moveTo>
                  <a:cubicBezTo>
                    <a:pt x="47" y="24"/>
                    <a:pt x="2" y="86"/>
                    <a:pt x="0" y="133"/>
                  </a:cubicBezTo>
                  <a:cubicBezTo>
                    <a:pt x="31" y="90"/>
                    <a:pt x="64" y="45"/>
                    <a:pt x="97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28">
              <a:extLst>
                <a:ext uri="{FF2B5EF4-FFF2-40B4-BE49-F238E27FC236}">
                  <a16:creationId xmlns:a16="http://schemas.microsoft.com/office/drawing/2014/main" id="{3D53DA52-3235-4D78-B67B-2C41E480E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93" y="1798967"/>
              <a:ext cx="168684" cy="275219"/>
            </a:xfrm>
            <a:custGeom>
              <a:avLst/>
              <a:gdLst>
                <a:gd name="T0" fmla="*/ 25 w 51"/>
                <a:gd name="T1" fmla="*/ 0 h 86"/>
                <a:gd name="T2" fmla="*/ 1 w 51"/>
                <a:gd name="T3" fmla="*/ 42 h 86"/>
                <a:gd name="T4" fmla="*/ 15 w 51"/>
                <a:gd name="T5" fmla="*/ 86 h 86"/>
                <a:gd name="T6" fmla="*/ 45 w 51"/>
                <a:gd name="T7" fmla="*/ 45 h 86"/>
                <a:gd name="T8" fmla="*/ 25 w 5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5" y="0"/>
                  </a:moveTo>
                  <a:cubicBezTo>
                    <a:pt x="15" y="17"/>
                    <a:pt x="3" y="29"/>
                    <a:pt x="1" y="42"/>
                  </a:cubicBezTo>
                  <a:cubicBezTo>
                    <a:pt x="0" y="55"/>
                    <a:pt x="9" y="68"/>
                    <a:pt x="15" y="86"/>
                  </a:cubicBezTo>
                  <a:cubicBezTo>
                    <a:pt x="26" y="68"/>
                    <a:pt x="51" y="66"/>
                    <a:pt x="45" y="45"/>
                  </a:cubicBezTo>
                  <a:cubicBezTo>
                    <a:pt x="41" y="30"/>
                    <a:pt x="32" y="16"/>
                    <a:pt x="2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29">
              <a:extLst>
                <a:ext uri="{FF2B5EF4-FFF2-40B4-BE49-F238E27FC236}">
                  <a16:creationId xmlns:a16="http://schemas.microsoft.com/office/drawing/2014/main" id="{F13159F0-DDD6-4905-9EA2-65C75A62F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965" y="1150875"/>
              <a:ext cx="230826" cy="230826"/>
            </a:xfrm>
            <a:custGeom>
              <a:avLst/>
              <a:gdLst>
                <a:gd name="T0" fmla="*/ 49 w 74"/>
                <a:gd name="T1" fmla="*/ 0 h 74"/>
                <a:gd name="T2" fmla="*/ 37 w 74"/>
                <a:gd name="T3" fmla="*/ 27 h 74"/>
                <a:gd name="T4" fmla="*/ 30 w 74"/>
                <a:gd name="T5" fmla="*/ 25 h 74"/>
                <a:gd name="T6" fmla="*/ 10 w 74"/>
                <a:gd name="T7" fmla="*/ 40 h 74"/>
                <a:gd name="T8" fmla="*/ 13 w 74"/>
                <a:gd name="T9" fmla="*/ 74 h 74"/>
                <a:gd name="T10" fmla="*/ 39 w 74"/>
                <a:gd name="T11" fmla="*/ 40 h 74"/>
                <a:gd name="T12" fmla="*/ 57 w 74"/>
                <a:gd name="T13" fmla="*/ 55 h 74"/>
                <a:gd name="T14" fmla="*/ 60 w 74"/>
                <a:gd name="T15" fmla="*/ 11 h 74"/>
                <a:gd name="T16" fmla="*/ 60 w 74"/>
                <a:gd name="T17" fmla="*/ 11 h 74"/>
                <a:gd name="T18" fmla="*/ 60 w 74"/>
                <a:gd name="T19" fmla="*/ 11 h 74"/>
                <a:gd name="T20" fmla="*/ 61 w 74"/>
                <a:gd name="T21" fmla="*/ 10 h 74"/>
                <a:gd name="T22" fmla="*/ 49 w 74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4">
                  <a:moveTo>
                    <a:pt x="49" y="0"/>
                  </a:moveTo>
                  <a:cubicBezTo>
                    <a:pt x="44" y="10"/>
                    <a:pt x="40" y="19"/>
                    <a:pt x="37" y="27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0" y="25"/>
                    <a:pt x="15" y="34"/>
                    <a:pt x="10" y="40"/>
                  </a:cubicBezTo>
                  <a:cubicBezTo>
                    <a:pt x="1" y="49"/>
                    <a:pt x="0" y="60"/>
                    <a:pt x="13" y="74"/>
                  </a:cubicBezTo>
                  <a:cubicBezTo>
                    <a:pt x="23" y="62"/>
                    <a:pt x="32" y="50"/>
                    <a:pt x="39" y="40"/>
                  </a:cubicBezTo>
                  <a:cubicBezTo>
                    <a:pt x="44" y="45"/>
                    <a:pt x="51" y="50"/>
                    <a:pt x="57" y="55"/>
                  </a:cubicBezTo>
                  <a:cubicBezTo>
                    <a:pt x="74" y="40"/>
                    <a:pt x="70" y="25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7" y="7"/>
                    <a:pt x="54" y="4"/>
                    <a:pt x="4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30">
              <a:extLst>
                <a:ext uri="{FF2B5EF4-FFF2-40B4-BE49-F238E27FC236}">
                  <a16:creationId xmlns:a16="http://schemas.microsoft.com/office/drawing/2014/main" id="{0C366C74-FCF6-4979-937F-009961FC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148" y="1230779"/>
              <a:ext cx="328486" cy="159803"/>
            </a:xfrm>
            <a:custGeom>
              <a:avLst/>
              <a:gdLst>
                <a:gd name="T0" fmla="*/ 24 w 104"/>
                <a:gd name="T1" fmla="*/ 0 h 51"/>
                <a:gd name="T2" fmla="*/ 0 w 104"/>
                <a:gd name="T3" fmla="*/ 3 h 51"/>
                <a:gd name="T4" fmla="*/ 49 w 104"/>
                <a:gd name="T5" fmla="*/ 30 h 51"/>
                <a:gd name="T6" fmla="*/ 36 w 104"/>
                <a:gd name="T7" fmla="*/ 34 h 51"/>
                <a:gd name="T8" fmla="*/ 78 w 104"/>
                <a:gd name="T9" fmla="*/ 51 h 51"/>
                <a:gd name="T10" fmla="*/ 104 w 104"/>
                <a:gd name="T11" fmla="*/ 44 h 51"/>
                <a:gd name="T12" fmla="*/ 68 w 104"/>
                <a:gd name="T13" fmla="*/ 27 h 51"/>
                <a:gd name="T14" fmla="*/ 24 w 104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1">
                  <a:moveTo>
                    <a:pt x="24" y="0"/>
                  </a:moveTo>
                  <a:cubicBezTo>
                    <a:pt x="17" y="0"/>
                    <a:pt x="9" y="1"/>
                    <a:pt x="0" y="3"/>
                  </a:cubicBezTo>
                  <a:cubicBezTo>
                    <a:pt x="19" y="13"/>
                    <a:pt x="34" y="21"/>
                    <a:pt x="49" y="30"/>
                  </a:cubicBezTo>
                  <a:cubicBezTo>
                    <a:pt x="46" y="31"/>
                    <a:pt x="42" y="32"/>
                    <a:pt x="36" y="34"/>
                  </a:cubicBezTo>
                  <a:cubicBezTo>
                    <a:pt x="50" y="44"/>
                    <a:pt x="63" y="51"/>
                    <a:pt x="78" y="51"/>
                  </a:cubicBezTo>
                  <a:cubicBezTo>
                    <a:pt x="86" y="51"/>
                    <a:pt x="94" y="49"/>
                    <a:pt x="104" y="44"/>
                  </a:cubicBezTo>
                  <a:cubicBezTo>
                    <a:pt x="92" y="39"/>
                    <a:pt x="80" y="33"/>
                    <a:pt x="68" y="27"/>
                  </a:cubicBezTo>
                  <a:cubicBezTo>
                    <a:pt x="71" y="12"/>
                    <a:pt x="52" y="0"/>
                    <a:pt x="2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31">
              <a:extLst>
                <a:ext uri="{FF2B5EF4-FFF2-40B4-BE49-F238E27FC236}">
                  <a16:creationId xmlns:a16="http://schemas.microsoft.com/office/drawing/2014/main" id="{AEC2E439-13C3-46CE-AF63-FEB83DAE9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381" y="1230779"/>
              <a:ext cx="319606" cy="168684"/>
            </a:xfrm>
            <a:custGeom>
              <a:avLst/>
              <a:gdLst>
                <a:gd name="T0" fmla="*/ 88 w 99"/>
                <a:gd name="T1" fmla="*/ 0 h 52"/>
                <a:gd name="T2" fmla="*/ 36 w 99"/>
                <a:gd name="T3" fmla="*/ 27 h 52"/>
                <a:gd name="T4" fmla="*/ 0 w 99"/>
                <a:gd name="T5" fmla="*/ 45 h 52"/>
                <a:gd name="T6" fmla="*/ 25 w 99"/>
                <a:gd name="T7" fmla="*/ 52 h 52"/>
                <a:gd name="T8" fmla="*/ 67 w 99"/>
                <a:gd name="T9" fmla="*/ 34 h 52"/>
                <a:gd name="T10" fmla="*/ 54 w 99"/>
                <a:gd name="T11" fmla="*/ 30 h 52"/>
                <a:gd name="T12" fmla="*/ 99 w 99"/>
                <a:gd name="T13" fmla="*/ 5 h 52"/>
                <a:gd name="T14" fmla="*/ 97 w 99"/>
                <a:gd name="T15" fmla="*/ 0 h 52"/>
                <a:gd name="T16" fmla="*/ 88 w 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52">
                  <a:moveTo>
                    <a:pt x="88" y="0"/>
                  </a:moveTo>
                  <a:cubicBezTo>
                    <a:pt x="51" y="0"/>
                    <a:pt x="32" y="10"/>
                    <a:pt x="36" y="27"/>
                  </a:cubicBezTo>
                  <a:cubicBezTo>
                    <a:pt x="23" y="33"/>
                    <a:pt x="12" y="39"/>
                    <a:pt x="0" y="45"/>
                  </a:cubicBezTo>
                  <a:cubicBezTo>
                    <a:pt x="9" y="49"/>
                    <a:pt x="17" y="52"/>
                    <a:pt x="25" y="52"/>
                  </a:cubicBezTo>
                  <a:cubicBezTo>
                    <a:pt x="40" y="52"/>
                    <a:pt x="53" y="44"/>
                    <a:pt x="67" y="34"/>
                  </a:cubicBezTo>
                  <a:cubicBezTo>
                    <a:pt x="61" y="32"/>
                    <a:pt x="56" y="31"/>
                    <a:pt x="54" y="30"/>
                  </a:cubicBezTo>
                  <a:cubicBezTo>
                    <a:pt x="69" y="22"/>
                    <a:pt x="84" y="13"/>
                    <a:pt x="99" y="5"/>
                  </a:cubicBezTo>
                  <a:cubicBezTo>
                    <a:pt x="99" y="3"/>
                    <a:pt x="98" y="1"/>
                    <a:pt x="97" y="0"/>
                  </a:cubicBezTo>
                  <a:cubicBezTo>
                    <a:pt x="94" y="0"/>
                    <a:pt x="91" y="0"/>
                    <a:pt x="8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32">
              <a:extLst>
                <a:ext uri="{FF2B5EF4-FFF2-40B4-BE49-F238E27FC236}">
                  <a16:creationId xmlns:a16="http://schemas.microsoft.com/office/drawing/2014/main" id="{CB5FD670-4D4B-4BA5-BD0D-A6E8A8E3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222" y="2811052"/>
              <a:ext cx="195315" cy="186439"/>
            </a:xfrm>
            <a:custGeom>
              <a:avLst/>
              <a:gdLst>
                <a:gd name="T0" fmla="*/ 20 w 60"/>
                <a:gd name="T1" fmla="*/ 0 h 60"/>
                <a:gd name="T2" fmla="*/ 36 w 60"/>
                <a:gd name="T3" fmla="*/ 60 h 60"/>
                <a:gd name="T4" fmla="*/ 20 w 60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60">
                  <a:moveTo>
                    <a:pt x="20" y="0"/>
                  </a:moveTo>
                  <a:cubicBezTo>
                    <a:pt x="0" y="31"/>
                    <a:pt x="1" y="33"/>
                    <a:pt x="36" y="60"/>
                  </a:cubicBezTo>
                  <a:cubicBezTo>
                    <a:pt x="60" y="31"/>
                    <a:pt x="28" y="20"/>
                    <a:pt x="2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33">
              <a:extLst>
                <a:ext uri="{FF2B5EF4-FFF2-40B4-BE49-F238E27FC236}">
                  <a16:creationId xmlns:a16="http://schemas.microsoft.com/office/drawing/2014/main" id="{9A9BA7DC-811F-418D-9256-7564DAEF4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076" y="831269"/>
              <a:ext cx="213070" cy="97660"/>
            </a:xfrm>
            <a:custGeom>
              <a:avLst/>
              <a:gdLst>
                <a:gd name="T0" fmla="*/ 2 w 68"/>
                <a:gd name="T1" fmla="*/ 15 h 31"/>
                <a:gd name="T2" fmla="*/ 1 w 68"/>
                <a:gd name="T3" fmla="*/ 16 h 31"/>
                <a:gd name="T4" fmla="*/ 2 w 68"/>
                <a:gd name="T5" fmla="*/ 16 h 31"/>
                <a:gd name="T6" fmla="*/ 2 w 68"/>
                <a:gd name="T7" fmla="*/ 15 h 31"/>
                <a:gd name="T8" fmla="*/ 66 w 68"/>
                <a:gd name="T9" fmla="*/ 0 h 31"/>
                <a:gd name="T10" fmla="*/ 2 w 68"/>
                <a:gd name="T11" fmla="*/ 16 h 31"/>
                <a:gd name="T12" fmla="*/ 12 w 68"/>
                <a:gd name="T13" fmla="*/ 31 h 31"/>
                <a:gd name="T14" fmla="*/ 17 w 68"/>
                <a:gd name="T15" fmla="*/ 31 h 31"/>
                <a:gd name="T16" fmla="*/ 68 w 68"/>
                <a:gd name="T17" fmla="*/ 7 h 31"/>
                <a:gd name="T18" fmla="*/ 66 w 6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1">
                  <a:moveTo>
                    <a:pt x="2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66" y="0"/>
                  </a:moveTo>
                  <a:cubicBezTo>
                    <a:pt x="45" y="5"/>
                    <a:pt x="23" y="10"/>
                    <a:pt x="2" y="16"/>
                  </a:cubicBezTo>
                  <a:cubicBezTo>
                    <a:pt x="0" y="24"/>
                    <a:pt x="1" y="30"/>
                    <a:pt x="12" y="31"/>
                  </a:cubicBezTo>
                  <a:cubicBezTo>
                    <a:pt x="14" y="31"/>
                    <a:pt x="15" y="31"/>
                    <a:pt x="17" y="31"/>
                  </a:cubicBezTo>
                  <a:cubicBezTo>
                    <a:pt x="38" y="31"/>
                    <a:pt x="54" y="22"/>
                    <a:pt x="68" y="7"/>
                  </a:cubicBezTo>
                  <a:cubicBezTo>
                    <a:pt x="67" y="5"/>
                    <a:pt x="67" y="2"/>
                    <a:pt x="6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34">
              <a:extLst>
                <a:ext uri="{FF2B5EF4-FFF2-40B4-BE49-F238E27FC236}">
                  <a16:creationId xmlns:a16="http://schemas.microsoft.com/office/drawing/2014/main" id="{78E332B6-B241-4A80-AB81-EE28FA19C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4517" y="973316"/>
              <a:ext cx="177559" cy="159803"/>
            </a:xfrm>
            <a:custGeom>
              <a:avLst/>
              <a:gdLst>
                <a:gd name="T0" fmla="*/ 31 w 56"/>
                <a:gd name="T1" fmla="*/ 46 h 49"/>
                <a:gd name="T2" fmla="*/ 32 w 56"/>
                <a:gd name="T3" fmla="*/ 47 h 49"/>
                <a:gd name="T4" fmla="*/ 32 w 56"/>
                <a:gd name="T5" fmla="*/ 46 h 49"/>
                <a:gd name="T6" fmla="*/ 31 w 56"/>
                <a:gd name="T7" fmla="*/ 46 h 49"/>
                <a:gd name="T8" fmla="*/ 31 w 56"/>
                <a:gd name="T9" fmla="*/ 46 h 49"/>
                <a:gd name="T10" fmla="*/ 31 w 56"/>
                <a:gd name="T11" fmla="*/ 46 h 49"/>
                <a:gd name="T12" fmla="*/ 31 w 56"/>
                <a:gd name="T13" fmla="*/ 46 h 49"/>
                <a:gd name="T14" fmla="*/ 31 w 56"/>
                <a:gd name="T15" fmla="*/ 46 h 49"/>
                <a:gd name="T16" fmla="*/ 38 w 56"/>
                <a:gd name="T17" fmla="*/ 17 h 49"/>
                <a:gd name="T18" fmla="*/ 38 w 56"/>
                <a:gd name="T19" fmla="*/ 17 h 49"/>
                <a:gd name="T20" fmla="*/ 38 w 56"/>
                <a:gd name="T21" fmla="*/ 17 h 49"/>
                <a:gd name="T22" fmla="*/ 38 w 56"/>
                <a:gd name="T23" fmla="*/ 17 h 49"/>
                <a:gd name="T24" fmla="*/ 38 w 56"/>
                <a:gd name="T25" fmla="*/ 17 h 49"/>
                <a:gd name="T26" fmla="*/ 38 w 56"/>
                <a:gd name="T27" fmla="*/ 17 h 49"/>
                <a:gd name="T28" fmla="*/ 38 w 56"/>
                <a:gd name="T29" fmla="*/ 17 h 49"/>
                <a:gd name="T30" fmla="*/ 0 w 56"/>
                <a:gd name="T31" fmla="*/ 0 h 49"/>
                <a:gd name="T32" fmla="*/ 32 w 56"/>
                <a:gd name="T33" fmla="*/ 46 h 49"/>
                <a:gd name="T34" fmla="*/ 56 w 56"/>
                <a:gd name="T35" fmla="*/ 49 h 49"/>
                <a:gd name="T36" fmla="*/ 38 w 56"/>
                <a:gd name="T37" fmla="*/ 17 h 49"/>
                <a:gd name="T38" fmla="*/ 0 w 56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49">
                  <a:moveTo>
                    <a:pt x="31" y="46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1" y="46"/>
                    <a:pt x="31" y="46"/>
                  </a:cubicBezTo>
                  <a:moveTo>
                    <a:pt x="31" y="46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8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moveTo>
                    <a:pt x="0" y="0"/>
                  </a:moveTo>
                  <a:cubicBezTo>
                    <a:pt x="5" y="24"/>
                    <a:pt x="8" y="28"/>
                    <a:pt x="32" y="46"/>
                  </a:cubicBezTo>
                  <a:cubicBezTo>
                    <a:pt x="38" y="47"/>
                    <a:pt x="44" y="48"/>
                    <a:pt x="56" y="49"/>
                  </a:cubicBezTo>
                  <a:cubicBezTo>
                    <a:pt x="48" y="36"/>
                    <a:pt x="43" y="27"/>
                    <a:pt x="38" y="17"/>
                  </a:cubicBezTo>
                  <a:cubicBezTo>
                    <a:pt x="26" y="12"/>
                    <a:pt x="13" y="6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35">
              <a:extLst>
                <a:ext uri="{FF2B5EF4-FFF2-40B4-BE49-F238E27FC236}">
                  <a16:creationId xmlns:a16="http://schemas.microsoft.com/office/drawing/2014/main" id="{CC25D5E2-BC3E-4E00-BE9B-DF3A94F61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214" y="3796500"/>
              <a:ext cx="230826" cy="133172"/>
            </a:xfrm>
            <a:custGeom>
              <a:avLst/>
              <a:gdLst>
                <a:gd name="T0" fmla="*/ 0 w 73"/>
                <a:gd name="T1" fmla="*/ 0 h 42"/>
                <a:gd name="T2" fmla="*/ 40 w 73"/>
                <a:gd name="T3" fmla="*/ 35 h 42"/>
                <a:gd name="T4" fmla="*/ 58 w 73"/>
                <a:gd name="T5" fmla="*/ 42 h 42"/>
                <a:gd name="T6" fmla="*/ 62 w 73"/>
                <a:gd name="T7" fmla="*/ 42 h 42"/>
                <a:gd name="T8" fmla="*/ 71 w 73"/>
                <a:gd name="T9" fmla="*/ 22 h 42"/>
                <a:gd name="T10" fmla="*/ 52 w 73"/>
                <a:gd name="T11" fmla="*/ 9 h 42"/>
                <a:gd name="T12" fmla="*/ 24 w 73"/>
                <a:gd name="T13" fmla="*/ 5 h 42"/>
                <a:gd name="T14" fmla="*/ 0 w 7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0" y="0"/>
                  </a:moveTo>
                  <a:cubicBezTo>
                    <a:pt x="25" y="9"/>
                    <a:pt x="24" y="9"/>
                    <a:pt x="40" y="35"/>
                  </a:cubicBezTo>
                  <a:cubicBezTo>
                    <a:pt x="42" y="39"/>
                    <a:pt x="51" y="42"/>
                    <a:pt x="58" y="42"/>
                  </a:cubicBezTo>
                  <a:cubicBezTo>
                    <a:pt x="60" y="42"/>
                    <a:pt x="61" y="42"/>
                    <a:pt x="62" y="42"/>
                  </a:cubicBezTo>
                  <a:cubicBezTo>
                    <a:pt x="67" y="40"/>
                    <a:pt x="73" y="27"/>
                    <a:pt x="71" y="22"/>
                  </a:cubicBezTo>
                  <a:cubicBezTo>
                    <a:pt x="69" y="16"/>
                    <a:pt x="59" y="11"/>
                    <a:pt x="52" y="9"/>
                  </a:cubicBezTo>
                  <a:cubicBezTo>
                    <a:pt x="43" y="6"/>
                    <a:pt x="33" y="7"/>
                    <a:pt x="24" y="5"/>
                  </a:cubicBezTo>
                  <a:cubicBezTo>
                    <a:pt x="16" y="4"/>
                    <a:pt x="8" y="2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36">
              <a:extLst>
                <a:ext uri="{FF2B5EF4-FFF2-40B4-BE49-F238E27FC236}">
                  <a16:creationId xmlns:a16="http://schemas.microsoft.com/office/drawing/2014/main" id="{D3D3FE14-B0CA-4E0B-8602-716A6FBE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381" y="618199"/>
              <a:ext cx="142047" cy="168684"/>
            </a:xfrm>
            <a:custGeom>
              <a:avLst/>
              <a:gdLst>
                <a:gd name="T0" fmla="*/ 6 w 44"/>
                <a:gd name="T1" fmla="*/ 0 h 53"/>
                <a:gd name="T2" fmla="*/ 34 w 44"/>
                <a:gd name="T3" fmla="*/ 53 h 53"/>
                <a:gd name="T4" fmla="*/ 6 w 44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3">
                  <a:moveTo>
                    <a:pt x="6" y="0"/>
                  </a:moveTo>
                  <a:cubicBezTo>
                    <a:pt x="0" y="30"/>
                    <a:pt x="7" y="44"/>
                    <a:pt x="34" y="53"/>
                  </a:cubicBezTo>
                  <a:cubicBezTo>
                    <a:pt x="44" y="31"/>
                    <a:pt x="34" y="13"/>
                    <a:pt x="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37">
              <a:extLst>
                <a:ext uri="{FF2B5EF4-FFF2-40B4-BE49-F238E27FC236}">
                  <a16:creationId xmlns:a16="http://schemas.microsoft.com/office/drawing/2014/main" id="{B9516893-D896-4364-9617-53FB50C19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6761" y="1106488"/>
              <a:ext cx="213070" cy="106535"/>
            </a:xfrm>
            <a:custGeom>
              <a:avLst/>
              <a:gdLst>
                <a:gd name="T0" fmla="*/ 37 w 68"/>
                <a:gd name="T1" fmla="*/ 6 h 35"/>
                <a:gd name="T2" fmla="*/ 37 w 68"/>
                <a:gd name="T3" fmla="*/ 6 h 35"/>
                <a:gd name="T4" fmla="*/ 37 w 68"/>
                <a:gd name="T5" fmla="*/ 6 h 35"/>
                <a:gd name="T6" fmla="*/ 38 w 68"/>
                <a:gd name="T7" fmla="*/ 7 h 35"/>
                <a:gd name="T8" fmla="*/ 38 w 68"/>
                <a:gd name="T9" fmla="*/ 7 h 35"/>
                <a:gd name="T10" fmla="*/ 38 w 68"/>
                <a:gd name="T11" fmla="*/ 7 h 35"/>
                <a:gd name="T12" fmla="*/ 37 w 68"/>
                <a:gd name="T13" fmla="*/ 6 h 35"/>
                <a:gd name="T14" fmla="*/ 0 w 68"/>
                <a:gd name="T15" fmla="*/ 0 h 35"/>
                <a:gd name="T16" fmla="*/ 53 w 68"/>
                <a:gd name="T17" fmla="*/ 35 h 35"/>
                <a:gd name="T18" fmla="*/ 68 w 68"/>
                <a:gd name="T19" fmla="*/ 34 h 35"/>
                <a:gd name="T20" fmla="*/ 38 w 68"/>
                <a:gd name="T21" fmla="*/ 7 h 35"/>
                <a:gd name="T22" fmla="*/ 0 w 68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35">
                  <a:moveTo>
                    <a:pt x="37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8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6"/>
                    <a:pt x="37" y="6"/>
                    <a:pt x="37" y="6"/>
                  </a:cubicBezTo>
                  <a:moveTo>
                    <a:pt x="0" y="0"/>
                  </a:moveTo>
                  <a:cubicBezTo>
                    <a:pt x="14" y="24"/>
                    <a:pt x="31" y="35"/>
                    <a:pt x="53" y="35"/>
                  </a:cubicBezTo>
                  <a:cubicBezTo>
                    <a:pt x="58" y="35"/>
                    <a:pt x="63" y="35"/>
                    <a:pt x="68" y="34"/>
                  </a:cubicBezTo>
                  <a:cubicBezTo>
                    <a:pt x="56" y="23"/>
                    <a:pt x="47" y="15"/>
                    <a:pt x="38" y="7"/>
                  </a:cubicBezTo>
                  <a:cubicBezTo>
                    <a:pt x="26" y="4"/>
                    <a:pt x="14" y="2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438">
              <a:extLst>
                <a:ext uri="{FF2B5EF4-FFF2-40B4-BE49-F238E27FC236}">
                  <a16:creationId xmlns:a16="http://schemas.microsoft.com/office/drawing/2014/main" id="{57706C7B-A19A-464C-A84A-D2EAD43D3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869" y="849025"/>
              <a:ext cx="221951" cy="79904"/>
            </a:xfrm>
            <a:custGeom>
              <a:avLst/>
              <a:gdLst>
                <a:gd name="T0" fmla="*/ 16 w 70"/>
                <a:gd name="T1" fmla="*/ 0 h 26"/>
                <a:gd name="T2" fmla="*/ 0 w 70"/>
                <a:gd name="T3" fmla="*/ 0 h 26"/>
                <a:gd name="T4" fmla="*/ 47 w 70"/>
                <a:gd name="T5" fmla="*/ 26 h 26"/>
                <a:gd name="T6" fmla="*/ 70 w 70"/>
                <a:gd name="T7" fmla="*/ 21 h 26"/>
                <a:gd name="T8" fmla="*/ 16 w 7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5" y="18"/>
                    <a:pt x="31" y="26"/>
                    <a:pt x="47" y="26"/>
                  </a:cubicBezTo>
                  <a:cubicBezTo>
                    <a:pt x="55" y="26"/>
                    <a:pt x="62" y="24"/>
                    <a:pt x="70" y="21"/>
                  </a:cubicBezTo>
                  <a:cubicBezTo>
                    <a:pt x="56" y="3"/>
                    <a:pt x="37" y="0"/>
                    <a:pt x="1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439">
              <a:extLst>
                <a:ext uri="{FF2B5EF4-FFF2-40B4-BE49-F238E27FC236}">
                  <a16:creationId xmlns:a16="http://schemas.microsoft.com/office/drawing/2014/main" id="{194BD698-AB1E-421F-BF3D-5A3354C4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463" y="618199"/>
              <a:ext cx="142047" cy="168684"/>
            </a:xfrm>
            <a:custGeom>
              <a:avLst/>
              <a:gdLst>
                <a:gd name="T0" fmla="*/ 38 w 45"/>
                <a:gd name="T1" fmla="*/ 0 h 54"/>
                <a:gd name="T2" fmla="*/ 12 w 45"/>
                <a:gd name="T3" fmla="*/ 54 h 54"/>
                <a:gd name="T4" fmla="*/ 38 w 45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54">
                  <a:moveTo>
                    <a:pt x="38" y="0"/>
                  </a:moveTo>
                  <a:cubicBezTo>
                    <a:pt x="7" y="20"/>
                    <a:pt x="0" y="35"/>
                    <a:pt x="12" y="54"/>
                  </a:cubicBezTo>
                  <a:cubicBezTo>
                    <a:pt x="38" y="42"/>
                    <a:pt x="45" y="28"/>
                    <a:pt x="3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440">
              <a:extLst>
                <a:ext uri="{FF2B5EF4-FFF2-40B4-BE49-F238E27FC236}">
                  <a16:creationId xmlns:a16="http://schemas.microsoft.com/office/drawing/2014/main" id="{9700A928-0703-4300-BB8E-BB4F96C51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9710" y="1861110"/>
              <a:ext cx="186439" cy="97660"/>
            </a:xfrm>
            <a:custGeom>
              <a:avLst/>
              <a:gdLst>
                <a:gd name="T0" fmla="*/ 55 w 58"/>
                <a:gd name="T1" fmla="*/ 7 h 31"/>
                <a:gd name="T2" fmla="*/ 52 w 58"/>
                <a:gd name="T3" fmla="*/ 10 h 31"/>
                <a:gd name="T4" fmla="*/ 58 w 58"/>
                <a:gd name="T5" fmla="*/ 12 h 31"/>
                <a:gd name="T6" fmla="*/ 55 w 58"/>
                <a:gd name="T7" fmla="*/ 7 h 31"/>
                <a:gd name="T8" fmla="*/ 21 w 58"/>
                <a:gd name="T9" fmla="*/ 0 h 31"/>
                <a:gd name="T10" fmla="*/ 3 w 58"/>
                <a:gd name="T11" fmla="*/ 7 h 31"/>
                <a:gd name="T12" fmla="*/ 7 w 58"/>
                <a:gd name="T13" fmla="*/ 29 h 31"/>
                <a:gd name="T14" fmla="*/ 14 w 58"/>
                <a:gd name="T15" fmla="*/ 31 h 31"/>
                <a:gd name="T16" fmla="*/ 31 w 58"/>
                <a:gd name="T17" fmla="*/ 26 h 31"/>
                <a:gd name="T18" fmla="*/ 52 w 58"/>
                <a:gd name="T19" fmla="*/ 10 h 31"/>
                <a:gd name="T20" fmla="*/ 25 w 58"/>
                <a:gd name="T21" fmla="*/ 0 h 31"/>
                <a:gd name="T22" fmla="*/ 21 w 58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31">
                  <a:moveTo>
                    <a:pt x="55" y="7"/>
                  </a:moveTo>
                  <a:cubicBezTo>
                    <a:pt x="54" y="8"/>
                    <a:pt x="53" y="9"/>
                    <a:pt x="52" y="10"/>
                  </a:cubicBezTo>
                  <a:cubicBezTo>
                    <a:pt x="54" y="11"/>
                    <a:pt x="56" y="11"/>
                    <a:pt x="58" y="12"/>
                  </a:cubicBezTo>
                  <a:cubicBezTo>
                    <a:pt x="57" y="11"/>
                    <a:pt x="56" y="9"/>
                    <a:pt x="55" y="7"/>
                  </a:cubicBezTo>
                  <a:moveTo>
                    <a:pt x="21" y="0"/>
                  </a:moveTo>
                  <a:cubicBezTo>
                    <a:pt x="14" y="0"/>
                    <a:pt x="5" y="3"/>
                    <a:pt x="3" y="7"/>
                  </a:cubicBezTo>
                  <a:cubicBezTo>
                    <a:pt x="0" y="12"/>
                    <a:pt x="2" y="27"/>
                    <a:pt x="7" y="29"/>
                  </a:cubicBezTo>
                  <a:cubicBezTo>
                    <a:pt x="9" y="30"/>
                    <a:pt x="11" y="31"/>
                    <a:pt x="14" y="31"/>
                  </a:cubicBezTo>
                  <a:cubicBezTo>
                    <a:pt x="19" y="31"/>
                    <a:pt x="26" y="29"/>
                    <a:pt x="31" y="26"/>
                  </a:cubicBezTo>
                  <a:cubicBezTo>
                    <a:pt x="39" y="22"/>
                    <a:pt x="45" y="16"/>
                    <a:pt x="52" y="10"/>
                  </a:cubicBezTo>
                  <a:cubicBezTo>
                    <a:pt x="43" y="6"/>
                    <a:pt x="34" y="2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441">
              <a:extLst>
                <a:ext uri="{FF2B5EF4-FFF2-40B4-BE49-F238E27FC236}">
                  <a16:creationId xmlns:a16="http://schemas.microsoft.com/office/drawing/2014/main" id="{3F105591-567C-4503-9D66-B619CF39E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148" y="857906"/>
              <a:ext cx="133172" cy="177559"/>
            </a:xfrm>
            <a:custGeom>
              <a:avLst/>
              <a:gdLst>
                <a:gd name="T0" fmla="*/ 9 w 41"/>
                <a:gd name="T1" fmla="*/ 0 h 55"/>
                <a:gd name="T2" fmla="*/ 30 w 41"/>
                <a:gd name="T3" fmla="*/ 55 h 55"/>
                <a:gd name="T4" fmla="*/ 30 w 41"/>
                <a:gd name="T5" fmla="*/ 55 h 55"/>
                <a:gd name="T6" fmla="*/ 30 w 41"/>
                <a:gd name="T7" fmla="*/ 55 h 55"/>
                <a:gd name="T8" fmla="*/ 30 w 41"/>
                <a:gd name="T9" fmla="*/ 55 h 55"/>
                <a:gd name="T10" fmla="*/ 39 w 41"/>
                <a:gd name="T11" fmla="*/ 33 h 55"/>
                <a:gd name="T12" fmla="*/ 9 w 4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5">
                  <a:moveTo>
                    <a:pt x="9" y="0"/>
                  </a:moveTo>
                  <a:cubicBezTo>
                    <a:pt x="0" y="26"/>
                    <a:pt x="14" y="41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48"/>
                    <a:pt x="41" y="39"/>
                    <a:pt x="39" y="33"/>
                  </a:cubicBezTo>
                  <a:cubicBezTo>
                    <a:pt x="36" y="17"/>
                    <a:pt x="24" y="7"/>
                    <a:pt x="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42">
              <a:extLst>
                <a:ext uri="{FF2B5EF4-FFF2-40B4-BE49-F238E27FC236}">
                  <a16:creationId xmlns:a16="http://schemas.microsoft.com/office/drawing/2014/main" id="{BD023E96-C1B4-4556-B668-6C11B980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242" y="760246"/>
              <a:ext cx="221951" cy="71023"/>
            </a:xfrm>
            <a:custGeom>
              <a:avLst/>
              <a:gdLst>
                <a:gd name="T0" fmla="*/ 28 w 69"/>
                <a:gd name="T1" fmla="*/ 0 h 23"/>
                <a:gd name="T2" fmla="*/ 0 w 69"/>
                <a:gd name="T3" fmla="*/ 9 h 23"/>
                <a:gd name="T4" fmla="*/ 32 w 69"/>
                <a:gd name="T5" fmla="*/ 23 h 23"/>
                <a:gd name="T6" fmla="*/ 69 w 69"/>
                <a:gd name="T7" fmla="*/ 10 h 23"/>
                <a:gd name="T8" fmla="*/ 28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28" y="0"/>
                  </a:moveTo>
                  <a:cubicBezTo>
                    <a:pt x="19" y="0"/>
                    <a:pt x="9" y="2"/>
                    <a:pt x="0" y="9"/>
                  </a:cubicBezTo>
                  <a:cubicBezTo>
                    <a:pt x="9" y="18"/>
                    <a:pt x="20" y="23"/>
                    <a:pt x="32" y="23"/>
                  </a:cubicBezTo>
                  <a:cubicBezTo>
                    <a:pt x="44" y="23"/>
                    <a:pt x="56" y="19"/>
                    <a:pt x="69" y="10"/>
                  </a:cubicBezTo>
                  <a:cubicBezTo>
                    <a:pt x="55" y="5"/>
                    <a:pt x="41" y="0"/>
                    <a:pt x="2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43">
              <a:extLst>
                <a:ext uri="{FF2B5EF4-FFF2-40B4-BE49-F238E27FC236}">
                  <a16:creationId xmlns:a16="http://schemas.microsoft.com/office/drawing/2014/main" id="{22759AA7-C854-4E03-94E5-8CF0C3B53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34" y="573812"/>
              <a:ext cx="133172" cy="142047"/>
            </a:xfrm>
            <a:custGeom>
              <a:avLst/>
              <a:gdLst>
                <a:gd name="T0" fmla="*/ 0 w 42"/>
                <a:gd name="T1" fmla="*/ 0 h 45"/>
                <a:gd name="T2" fmla="*/ 41 w 42"/>
                <a:gd name="T3" fmla="*/ 45 h 45"/>
                <a:gd name="T4" fmla="*/ 0 w 42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4" y="29"/>
                    <a:pt x="12" y="39"/>
                    <a:pt x="41" y="45"/>
                  </a:cubicBezTo>
                  <a:cubicBezTo>
                    <a:pt x="42" y="20"/>
                    <a:pt x="28" y="5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44">
              <a:extLst>
                <a:ext uri="{FF2B5EF4-FFF2-40B4-BE49-F238E27FC236}">
                  <a16:creationId xmlns:a16="http://schemas.microsoft.com/office/drawing/2014/main" id="{4D608AC4-6120-496C-92AE-0619138486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927" y="706978"/>
              <a:ext cx="115416" cy="177559"/>
            </a:xfrm>
            <a:custGeom>
              <a:avLst/>
              <a:gdLst>
                <a:gd name="T0" fmla="*/ 20 w 35"/>
                <a:gd name="T1" fmla="*/ 54 h 55"/>
                <a:gd name="T2" fmla="*/ 20 w 35"/>
                <a:gd name="T3" fmla="*/ 55 h 55"/>
                <a:gd name="T4" fmla="*/ 19 w 35"/>
                <a:gd name="T5" fmla="*/ 55 h 55"/>
                <a:gd name="T6" fmla="*/ 20 w 35"/>
                <a:gd name="T7" fmla="*/ 54 h 55"/>
                <a:gd name="T8" fmla="*/ 11 w 35"/>
                <a:gd name="T9" fmla="*/ 0 h 55"/>
                <a:gd name="T10" fmla="*/ 1 w 35"/>
                <a:gd name="T11" fmla="*/ 32 h 55"/>
                <a:gd name="T12" fmla="*/ 17 w 35"/>
                <a:gd name="T13" fmla="*/ 55 h 55"/>
                <a:gd name="T14" fmla="*/ 20 w 35"/>
                <a:gd name="T15" fmla="*/ 55 h 55"/>
                <a:gd name="T16" fmla="*/ 11 w 35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5">
                  <a:moveTo>
                    <a:pt x="20" y="54"/>
                  </a:moveTo>
                  <a:cubicBezTo>
                    <a:pt x="20" y="54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20" y="54"/>
                    <a:pt x="20" y="54"/>
                    <a:pt x="20" y="54"/>
                  </a:cubicBezTo>
                  <a:moveTo>
                    <a:pt x="11" y="0"/>
                  </a:moveTo>
                  <a:cubicBezTo>
                    <a:pt x="8" y="11"/>
                    <a:pt x="2" y="21"/>
                    <a:pt x="1" y="32"/>
                  </a:cubicBezTo>
                  <a:cubicBezTo>
                    <a:pt x="0" y="43"/>
                    <a:pt x="2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35" y="29"/>
                    <a:pt x="33" y="18"/>
                    <a:pt x="1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445">
              <a:extLst>
                <a:ext uri="{FF2B5EF4-FFF2-40B4-BE49-F238E27FC236}">
                  <a16:creationId xmlns:a16="http://schemas.microsoft.com/office/drawing/2014/main" id="{1404E9D6-E69A-48DA-AFFA-B027C8E7F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39" y="698103"/>
              <a:ext cx="213070" cy="79904"/>
            </a:xfrm>
            <a:custGeom>
              <a:avLst/>
              <a:gdLst>
                <a:gd name="T0" fmla="*/ 46 w 67"/>
                <a:gd name="T1" fmla="*/ 0 h 25"/>
                <a:gd name="T2" fmla="*/ 0 w 67"/>
                <a:gd name="T3" fmla="*/ 17 h 25"/>
                <a:gd name="T4" fmla="*/ 32 w 67"/>
                <a:gd name="T5" fmla="*/ 25 h 25"/>
                <a:gd name="T6" fmla="*/ 67 w 67"/>
                <a:gd name="T7" fmla="*/ 5 h 25"/>
                <a:gd name="T8" fmla="*/ 46 w 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">
                  <a:moveTo>
                    <a:pt x="46" y="0"/>
                  </a:moveTo>
                  <a:cubicBezTo>
                    <a:pt x="30" y="0"/>
                    <a:pt x="16" y="8"/>
                    <a:pt x="0" y="17"/>
                  </a:cubicBezTo>
                  <a:cubicBezTo>
                    <a:pt x="12" y="22"/>
                    <a:pt x="23" y="25"/>
                    <a:pt x="32" y="25"/>
                  </a:cubicBezTo>
                  <a:cubicBezTo>
                    <a:pt x="48" y="25"/>
                    <a:pt x="60" y="18"/>
                    <a:pt x="67" y="5"/>
                  </a:cubicBezTo>
                  <a:cubicBezTo>
                    <a:pt x="60" y="2"/>
                    <a:pt x="53" y="0"/>
                    <a:pt x="4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446">
              <a:extLst>
                <a:ext uri="{FF2B5EF4-FFF2-40B4-BE49-F238E27FC236}">
                  <a16:creationId xmlns:a16="http://schemas.microsoft.com/office/drawing/2014/main" id="{2676C5E5-809D-4970-860F-9735244DE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801" y="698103"/>
              <a:ext cx="204195" cy="79904"/>
            </a:xfrm>
            <a:custGeom>
              <a:avLst/>
              <a:gdLst>
                <a:gd name="T0" fmla="*/ 25 w 66"/>
                <a:gd name="T1" fmla="*/ 0 h 24"/>
                <a:gd name="T2" fmla="*/ 0 w 66"/>
                <a:gd name="T3" fmla="*/ 7 h 24"/>
                <a:gd name="T4" fmla="*/ 39 w 66"/>
                <a:gd name="T5" fmla="*/ 24 h 24"/>
                <a:gd name="T6" fmla="*/ 66 w 66"/>
                <a:gd name="T7" fmla="*/ 17 h 24"/>
                <a:gd name="T8" fmla="*/ 25 w 6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4">
                  <a:moveTo>
                    <a:pt x="25" y="0"/>
                  </a:moveTo>
                  <a:cubicBezTo>
                    <a:pt x="17" y="0"/>
                    <a:pt x="9" y="2"/>
                    <a:pt x="0" y="7"/>
                  </a:cubicBezTo>
                  <a:cubicBezTo>
                    <a:pt x="11" y="18"/>
                    <a:pt x="25" y="24"/>
                    <a:pt x="39" y="24"/>
                  </a:cubicBezTo>
                  <a:cubicBezTo>
                    <a:pt x="48" y="24"/>
                    <a:pt x="57" y="21"/>
                    <a:pt x="66" y="17"/>
                  </a:cubicBezTo>
                  <a:cubicBezTo>
                    <a:pt x="50" y="5"/>
                    <a:pt x="38" y="0"/>
                    <a:pt x="2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47">
              <a:extLst>
                <a:ext uri="{FF2B5EF4-FFF2-40B4-BE49-F238E27FC236}">
                  <a16:creationId xmlns:a16="http://schemas.microsoft.com/office/drawing/2014/main" id="{603C0EB0-9B8C-4329-AF92-F07A63FAF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822" y="760246"/>
              <a:ext cx="221951" cy="71023"/>
            </a:xfrm>
            <a:custGeom>
              <a:avLst/>
              <a:gdLst>
                <a:gd name="T0" fmla="*/ 40 w 69"/>
                <a:gd name="T1" fmla="*/ 0 h 23"/>
                <a:gd name="T2" fmla="*/ 0 w 69"/>
                <a:gd name="T3" fmla="*/ 12 h 23"/>
                <a:gd name="T4" fmla="*/ 39 w 69"/>
                <a:gd name="T5" fmla="*/ 23 h 23"/>
                <a:gd name="T6" fmla="*/ 69 w 69"/>
                <a:gd name="T7" fmla="*/ 10 h 23"/>
                <a:gd name="T8" fmla="*/ 4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40" y="0"/>
                  </a:moveTo>
                  <a:cubicBezTo>
                    <a:pt x="29" y="0"/>
                    <a:pt x="16" y="4"/>
                    <a:pt x="0" y="12"/>
                  </a:cubicBezTo>
                  <a:cubicBezTo>
                    <a:pt x="16" y="20"/>
                    <a:pt x="29" y="23"/>
                    <a:pt x="39" y="23"/>
                  </a:cubicBezTo>
                  <a:cubicBezTo>
                    <a:pt x="50" y="23"/>
                    <a:pt x="60" y="19"/>
                    <a:pt x="69" y="10"/>
                  </a:cubicBezTo>
                  <a:cubicBezTo>
                    <a:pt x="60" y="4"/>
                    <a:pt x="51" y="0"/>
                    <a:pt x="4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48">
              <a:extLst>
                <a:ext uri="{FF2B5EF4-FFF2-40B4-BE49-F238E27FC236}">
                  <a16:creationId xmlns:a16="http://schemas.microsoft.com/office/drawing/2014/main" id="{82F5467A-A333-4448-BA46-E4F11AA8F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219" y="1150875"/>
              <a:ext cx="133172" cy="168684"/>
            </a:xfrm>
            <a:custGeom>
              <a:avLst/>
              <a:gdLst>
                <a:gd name="T0" fmla="*/ 24 w 42"/>
                <a:gd name="T1" fmla="*/ 0 h 52"/>
                <a:gd name="T2" fmla="*/ 17 w 42"/>
                <a:gd name="T3" fmla="*/ 52 h 52"/>
                <a:gd name="T4" fmla="*/ 24 w 42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52">
                  <a:moveTo>
                    <a:pt x="24" y="0"/>
                  </a:moveTo>
                  <a:cubicBezTo>
                    <a:pt x="1" y="21"/>
                    <a:pt x="0" y="32"/>
                    <a:pt x="17" y="52"/>
                  </a:cubicBezTo>
                  <a:cubicBezTo>
                    <a:pt x="40" y="37"/>
                    <a:pt x="42" y="24"/>
                    <a:pt x="2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49">
              <a:extLst>
                <a:ext uri="{FF2B5EF4-FFF2-40B4-BE49-F238E27FC236}">
                  <a16:creationId xmlns:a16="http://schemas.microsoft.com/office/drawing/2014/main" id="{0C5B7D49-EE37-4EF1-A73D-AB4007F0A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15" y="857906"/>
              <a:ext cx="142047" cy="159803"/>
            </a:xfrm>
            <a:custGeom>
              <a:avLst/>
              <a:gdLst>
                <a:gd name="T0" fmla="*/ 36 w 44"/>
                <a:gd name="T1" fmla="*/ 0 h 52"/>
                <a:gd name="T2" fmla="*/ 11 w 44"/>
                <a:gd name="T3" fmla="*/ 52 h 52"/>
                <a:gd name="T4" fmla="*/ 36 w 44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2">
                  <a:moveTo>
                    <a:pt x="36" y="0"/>
                  </a:moveTo>
                  <a:cubicBezTo>
                    <a:pt x="7" y="18"/>
                    <a:pt x="0" y="32"/>
                    <a:pt x="11" y="52"/>
                  </a:cubicBezTo>
                  <a:cubicBezTo>
                    <a:pt x="36" y="42"/>
                    <a:pt x="44" y="26"/>
                    <a:pt x="3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450">
              <a:extLst>
                <a:ext uri="{FF2B5EF4-FFF2-40B4-BE49-F238E27FC236}">
                  <a16:creationId xmlns:a16="http://schemas.microsoft.com/office/drawing/2014/main" id="{AD9C9BEA-89F3-443D-90D3-A3AEE6A9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510" y="573812"/>
              <a:ext cx="142047" cy="142047"/>
            </a:xfrm>
            <a:custGeom>
              <a:avLst/>
              <a:gdLst>
                <a:gd name="T0" fmla="*/ 42 w 44"/>
                <a:gd name="T1" fmla="*/ 0 h 45"/>
                <a:gd name="T2" fmla="*/ 5 w 44"/>
                <a:gd name="T3" fmla="*/ 45 h 45"/>
                <a:gd name="T4" fmla="*/ 42 w 44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5">
                  <a:moveTo>
                    <a:pt x="42" y="0"/>
                  </a:moveTo>
                  <a:cubicBezTo>
                    <a:pt x="10" y="11"/>
                    <a:pt x="0" y="23"/>
                    <a:pt x="5" y="45"/>
                  </a:cubicBezTo>
                  <a:cubicBezTo>
                    <a:pt x="32" y="40"/>
                    <a:pt x="44" y="26"/>
                    <a:pt x="4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451">
              <a:extLst>
                <a:ext uri="{FF2B5EF4-FFF2-40B4-BE49-F238E27FC236}">
                  <a16:creationId xmlns:a16="http://schemas.microsoft.com/office/drawing/2014/main" id="{1AAB562B-543B-4C56-B671-71EEA4655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672" y="715859"/>
              <a:ext cx="124291" cy="168684"/>
            </a:xfrm>
            <a:custGeom>
              <a:avLst/>
              <a:gdLst>
                <a:gd name="T0" fmla="*/ 23 w 39"/>
                <a:gd name="T1" fmla="*/ 0 h 55"/>
                <a:gd name="T2" fmla="*/ 21 w 39"/>
                <a:gd name="T3" fmla="*/ 55 h 55"/>
                <a:gd name="T4" fmla="*/ 23 w 39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5">
                  <a:moveTo>
                    <a:pt x="23" y="0"/>
                  </a:moveTo>
                  <a:cubicBezTo>
                    <a:pt x="0" y="22"/>
                    <a:pt x="0" y="37"/>
                    <a:pt x="21" y="55"/>
                  </a:cubicBezTo>
                  <a:cubicBezTo>
                    <a:pt x="38" y="41"/>
                    <a:pt x="39" y="30"/>
                    <a:pt x="2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452">
              <a:extLst>
                <a:ext uri="{FF2B5EF4-FFF2-40B4-BE49-F238E27FC236}">
                  <a16:creationId xmlns:a16="http://schemas.microsoft.com/office/drawing/2014/main" id="{83472B20-33E2-45CB-9FE8-CB772A26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195" y="955560"/>
              <a:ext cx="142047" cy="106535"/>
            </a:xfrm>
            <a:custGeom>
              <a:avLst/>
              <a:gdLst>
                <a:gd name="T0" fmla="*/ 44 w 44"/>
                <a:gd name="T1" fmla="*/ 0 h 33"/>
                <a:gd name="T2" fmla="*/ 0 w 44"/>
                <a:gd name="T3" fmla="*/ 31 h 33"/>
                <a:gd name="T4" fmla="*/ 14 w 44"/>
                <a:gd name="T5" fmla="*/ 33 h 33"/>
                <a:gd name="T6" fmla="*/ 44 w 44"/>
                <a:gd name="T7" fmla="*/ 0 h 33"/>
                <a:gd name="T8" fmla="*/ 44 w 4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4" y="0"/>
                  </a:moveTo>
                  <a:cubicBezTo>
                    <a:pt x="13" y="0"/>
                    <a:pt x="0" y="9"/>
                    <a:pt x="0" y="31"/>
                  </a:cubicBezTo>
                  <a:cubicBezTo>
                    <a:pt x="5" y="32"/>
                    <a:pt x="10" y="33"/>
                    <a:pt x="14" y="33"/>
                  </a:cubicBezTo>
                  <a:cubicBezTo>
                    <a:pt x="30" y="33"/>
                    <a:pt x="38" y="24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453">
              <a:extLst>
                <a:ext uri="{FF2B5EF4-FFF2-40B4-BE49-F238E27FC236}">
                  <a16:creationId xmlns:a16="http://schemas.microsoft.com/office/drawing/2014/main" id="{CCEFEFF5-DC18-40B5-B56E-053868D5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524" y="1053220"/>
              <a:ext cx="115416" cy="159803"/>
            </a:xfrm>
            <a:custGeom>
              <a:avLst/>
              <a:gdLst>
                <a:gd name="T0" fmla="*/ 0 w 36"/>
                <a:gd name="T1" fmla="*/ 0 h 49"/>
                <a:gd name="T2" fmla="*/ 4 w 36"/>
                <a:gd name="T3" fmla="*/ 40 h 49"/>
                <a:gd name="T4" fmla="*/ 4 w 36"/>
                <a:gd name="T5" fmla="*/ 40 h 49"/>
                <a:gd name="T6" fmla="*/ 3 w 36"/>
                <a:gd name="T7" fmla="*/ 41 h 49"/>
                <a:gd name="T8" fmla="*/ 3 w 36"/>
                <a:gd name="T9" fmla="*/ 41 h 49"/>
                <a:gd name="T10" fmla="*/ 26 w 36"/>
                <a:gd name="T11" fmla="*/ 49 h 49"/>
                <a:gd name="T12" fmla="*/ 0 w 36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9">
                  <a:moveTo>
                    <a:pt x="0" y="0"/>
                  </a:moveTo>
                  <a:cubicBezTo>
                    <a:pt x="1" y="15"/>
                    <a:pt x="3" y="28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1" y="43"/>
                    <a:pt x="18" y="46"/>
                    <a:pt x="26" y="49"/>
                  </a:cubicBezTo>
                  <a:cubicBezTo>
                    <a:pt x="36" y="27"/>
                    <a:pt x="31" y="17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454">
              <a:extLst>
                <a:ext uri="{FF2B5EF4-FFF2-40B4-BE49-F238E27FC236}">
                  <a16:creationId xmlns:a16="http://schemas.microsoft.com/office/drawing/2014/main" id="{7FD9223B-040E-4650-9E11-9C714695C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649" y="955560"/>
              <a:ext cx="142047" cy="106535"/>
            </a:xfrm>
            <a:custGeom>
              <a:avLst/>
              <a:gdLst>
                <a:gd name="T0" fmla="*/ 0 w 44"/>
                <a:gd name="T1" fmla="*/ 0 h 34"/>
                <a:gd name="T2" fmla="*/ 30 w 44"/>
                <a:gd name="T3" fmla="*/ 34 h 34"/>
                <a:gd name="T4" fmla="*/ 44 w 44"/>
                <a:gd name="T5" fmla="*/ 32 h 34"/>
                <a:gd name="T6" fmla="*/ 0 w 4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4">
                  <a:moveTo>
                    <a:pt x="0" y="0"/>
                  </a:moveTo>
                  <a:cubicBezTo>
                    <a:pt x="5" y="24"/>
                    <a:pt x="14" y="34"/>
                    <a:pt x="30" y="34"/>
                  </a:cubicBezTo>
                  <a:cubicBezTo>
                    <a:pt x="34" y="34"/>
                    <a:pt x="39" y="33"/>
                    <a:pt x="44" y="32"/>
                  </a:cubicBezTo>
                  <a:cubicBezTo>
                    <a:pt x="43" y="10"/>
                    <a:pt x="31" y="2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455">
              <a:extLst>
                <a:ext uri="{FF2B5EF4-FFF2-40B4-BE49-F238E27FC236}">
                  <a16:creationId xmlns:a16="http://schemas.microsoft.com/office/drawing/2014/main" id="{8A3AA92B-FCA8-4C24-B249-051E01A20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578" y="1390582"/>
              <a:ext cx="221951" cy="62148"/>
            </a:xfrm>
            <a:custGeom>
              <a:avLst/>
              <a:gdLst>
                <a:gd name="T0" fmla="*/ 26 w 70"/>
                <a:gd name="T1" fmla="*/ 0 h 21"/>
                <a:gd name="T2" fmla="*/ 0 w 70"/>
                <a:gd name="T3" fmla="*/ 8 h 21"/>
                <a:gd name="T4" fmla="*/ 35 w 70"/>
                <a:gd name="T5" fmla="*/ 21 h 21"/>
                <a:gd name="T6" fmla="*/ 70 w 70"/>
                <a:gd name="T7" fmla="*/ 15 h 21"/>
                <a:gd name="T8" fmla="*/ 26 w 7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26" y="0"/>
                  </a:moveTo>
                  <a:cubicBezTo>
                    <a:pt x="18" y="0"/>
                    <a:pt x="9" y="2"/>
                    <a:pt x="0" y="8"/>
                  </a:cubicBezTo>
                  <a:cubicBezTo>
                    <a:pt x="11" y="18"/>
                    <a:pt x="23" y="21"/>
                    <a:pt x="35" y="21"/>
                  </a:cubicBezTo>
                  <a:cubicBezTo>
                    <a:pt x="46" y="21"/>
                    <a:pt x="58" y="18"/>
                    <a:pt x="70" y="15"/>
                  </a:cubicBezTo>
                  <a:cubicBezTo>
                    <a:pt x="55" y="6"/>
                    <a:pt x="41" y="0"/>
                    <a:pt x="2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456">
              <a:extLst>
                <a:ext uri="{FF2B5EF4-FFF2-40B4-BE49-F238E27FC236}">
                  <a16:creationId xmlns:a16="http://schemas.microsoft.com/office/drawing/2014/main" id="{8E36FE13-FC09-4A70-9929-1E62FDC4C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367" y="1390582"/>
              <a:ext cx="221951" cy="62148"/>
            </a:xfrm>
            <a:custGeom>
              <a:avLst/>
              <a:gdLst>
                <a:gd name="T0" fmla="*/ 43 w 70"/>
                <a:gd name="T1" fmla="*/ 0 h 21"/>
                <a:gd name="T2" fmla="*/ 0 w 70"/>
                <a:gd name="T3" fmla="*/ 15 h 21"/>
                <a:gd name="T4" fmla="*/ 34 w 70"/>
                <a:gd name="T5" fmla="*/ 21 h 21"/>
                <a:gd name="T6" fmla="*/ 70 w 70"/>
                <a:gd name="T7" fmla="*/ 7 h 21"/>
                <a:gd name="T8" fmla="*/ 43 w 7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43" y="0"/>
                  </a:moveTo>
                  <a:cubicBezTo>
                    <a:pt x="28" y="0"/>
                    <a:pt x="15" y="6"/>
                    <a:pt x="0" y="15"/>
                  </a:cubicBezTo>
                  <a:cubicBezTo>
                    <a:pt x="12" y="18"/>
                    <a:pt x="23" y="21"/>
                    <a:pt x="34" y="21"/>
                  </a:cubicBezTo>
                  <a:cubicBezTo>
                    <a:pt x="47" y="21"/>
                    <a:pt x="58" y="17"/>
                    <a:pt x="70" y="7"/>
                  </a:cubicBezTo>
                  <a:cubicBezTo>
                    <a:pt x="60" y="2"/>
                    <a:pt x="51" y="0"/>
                    <a:pt x="4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457">
              <a:extLst>
                <a:ext uri="{FF2B5EF4-FFF2-40B4-BE49-F238E27FC236}">
                  <a16:creationId xmlns:a16="http://schemas.microsoft.com/office/drawing/2014/main" id="{3E3B7FB0-4A5A-4DD5-86E6-FFBB6139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801" y="1310678"/>
              <a:ext cx="168684" cy="97660"/>
            </a:xfrm>
            <a:custGeom>
              <a:avLst/>
              <a:gdLst>
                <a:gd name="T0" fmla="*/ 10 w 53"/>
                <a:gd name="T1" fmla="*/ 0 h 31"/>
                <a:gd name="T2" fmla="*/ 0 w 53"/>
                <a:gd name="T3" fmla="*/ 1 h 31"/>
                <a:gd name="T4" fmla="*/ 46 w 53"/>
                <a:gd name="T5" fmla="*/ 31 h 31"/>
                <a:gd name="T6" fmla="*/ 53 w 53"/>
                <a:gd name="T7" fmla="*/ 31 h 31"/>
                <a:gd name="T8" fmla="*/ 10 w 5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1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10" y="20"/>
                    <a:pt x="24" y="31"/>
                    <a:pt x="46" y="31"/>
                  </a:cubicBezTo>
                  <a:cubicBezTo>
                    <a:pt x="48" y="31"/>
                    <a:pt x="50" y="31"/>
                    <a:pt x="53" y="31"/>
                  </a:cubicBezTo>
                  <a:cubicBezTo>
                    <a:pt x="47" y="11"/>
                    <a:pt x="32" y="0"/>
                    <a:pt x="1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458">
              <a:extLst>
                <a:ext uri="{FF2B5EF4-FFF2-40B4-BE49-F238E27FC236}">
                  <a16:creationId xmlns:a16="http://schemas.microsoft.com/office/drawing/2014/main" id="{34D2602C-EE11-4100-9372-661284276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634" y="1221898"/>
              <a:ext cx="124291" cy="142047"/>
            </a:xfrm>
            <a:custGeom>
              <a:avLst/>
              <a:gdLst>
                <a:gd name="T0" fmla="*/ 8 w 41"/>
                <a:gd name="T1" fmla="*/ 0 h 46"/>
                <a:gd name="T2" fmla="*/ 30 w 41"/>
                <a:gd name="T3" fmla="*/ 46 h 46"/>
                <a:gd name="T4" fmla="*/ 8 w 41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8" y="0"/>
                  </a:moveTo>
                  <a:cubicBezTo>
                    <a:pt x="0" y="26"/>
                    <a:pt x="6" y="38"/>
                    <a:pt x="30" y="46"/>
                  </a:cubicBezTo>
                  <a:cubicBezTo>
                    <a:pt x="41" y="27"/>
                    <a:pt x="36" y="15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459">
              <a:extLst>
                <a:ext uri="{FF2B5EF4-FFF2-40B4-BE49-F238E27FC236}">
                  <a16:creationId xmlns:a16="http://schemas.microsoft.com/office/drawing/2014/main" id="{F2D72589-F2E0-4D1A-A721-84728FC4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406" y="1310678"/>
              <a:ext cx="159803" cy="97660"/>
            </a:xfrm>
            <a:custGeom>
              <a:avLst/>
              <a:gdLst>
                <a:gd name="T0" fmla="*/ 50 w 50"/>
                <a:gd name="T1" fmla="*/ 0 h 31"/>
                <a:gd name="T2" fmla="*/ 0 w 50"/>
                <a:gd name="T3" fmla="*/ 30 h 31"/>
                <a:gd name="T4" fmla="*/ 9 w 50"/>
                <a:gd name="T5" fmla="*/ 31 h 31"/>
                <a:gd name="T6" fmla="*/ 50 w 5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1">
                  <a:moveTo>
                    <a:pt x="50" y="0"/>
                  </a:moveTo>
                  <a:cubicBezTo>
                    <a:pt x="14" y="4"/>
                    <a:pt x="4" y="10"/>
                    <a:pt x="0" y="30"/>
                  </a:cubicBezTo>
                  <a:cubicBezTo>
                    <a:pt x="3" y="31"/>
                    <a:pt x="6" y="31"/>
                    <a:pt x="9" y="31"/>
                  </a:cubicBezTo>
                  <a:cubicBezTo>
                    <a:pt x="30" y="31"/>
                    <a:pt x="43" y="21"/>
                    <a:pt x="5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460">
              <a:extLst>
                <a:ext uri="{FF2B5EF4-FFF2-40B4-BE49-F238E27FC236}">
                  <a16:creationId xmlns:a16="http://schemas.microsoft.com/office/drawing/2014/main" id="{6862F992-4A18-4E3D-B6BE-775B3673F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076" y="1062095"/>
              <a:ext cx="133172" cy="142047"/>
            </a:xfrm>
            <a:custGeom>
              <a:avLst/>
              <a:gdLst>
                <a:gd name="T0" fmla="*/ 34 w 42"/>
                <a:gd name="T1" fmla="*/ 0 h 45"/>
                <a:gd name="T2" fmla="*/ 12 w 42"/>
                <a:gd name="T3" fmla="*/ 45 h 45"/>
                <a:gd name="T4" fmla="*/ 34 w 42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5">
                  <a:moveTo>
                    <a:pt x="34" y="0"/>
                  </a:moveTo>
                  <a:cubicBezTo>
                    <a:pt x="7" y="11"/>
                    <a:pt x="0" y="26"/>
                    <a:pt x="12" y="45"/>
                  </a:cubicBezTo>
                  <a:cubicBezTo>
                    <a:pt x="37" y="37"/>
                    <a:pt x="42" y="27"/>
                    <a:pt x="3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461">
              <a:extLst>
                <a:ext uri="{FF2B5EF4-FFF2-40B4-BE49-F238E27FC236}">
                  <a16:creationId xmlns:a16="http://schemas.microsoft.com/office/drawing/2014/main" id="{D1556ADB-5143-4AB4-963B-287A4CFF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651" y="1426094"/>
              <a:ext cx="204195" cy="71023"/>
            </a:xfrm>
            <a:custGeom>
              <a:avLst/>
              <a:gdLst>
                <a:gd name="T0" fmla="*/ 25 w 64"/>
                <a:gd name="T1" fmla="*/ 0 h 22"/>
                <a:gd name="T2" fmla="*/ 0 w 64"/>
                <a:gd name="T3" fmla="*/ 7 h 22"/>
                <a:gd name="T4" fmla="*/ 39 w 64"/>
                <a:gd name="T5" fmla="*/ 22 h 22"/>
                <a:gd name="T6" fmla="*/ 64 w 64"/>
                <a:gd name="T7" fmla="*/ 16 h 22"/>
                <a:gd name="T8" fmla="*/ 25 w 6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">
                  <a:moveTo>
                    <a:pt x="25" y="0"/>
                  </a:moveTo>
                  <a:cubicBezTo>
                    <a:pt x="17" y="0"/>
                    <a:pt x="9" y="3"/>
                    <a:pt x="0" y="7"/>
                  </a:cubicBezTo>
                  <a:cubicBezTo>
                    <a:pt x="11" y="17"/>
                    <a:pt x="25" y="22"/>
                    <a:pt x="39" y="22"/>
                  </a:cubicBezTo>
                  <a:cubicBezTo>
                    <a:pt x="47" y="22"/>
                    <a:pt x="56" y="20"/>
                    <a:pt x="64" y="16"/>
                  </a:cubicBezTo>
                  <a:cubicBezTo>
                    <a:pt x="50" y="6"/>
                    <a:pt x="38" y="0"/>
                    <a:pt x="2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462">
              <a:extLst>
                <a:ext uri="{FF2B5EF4-FFF2-40B4-BE49-F238E27FC236}">
                  <a16:creationId xmlns:a16="http://schemas.microsoft.com/office/drawing/2014/main" id="{E1E13E2E-8899-485F-9859-7E4FBB061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45" y="1434969"/>
              <a:ext cx="195315" cy="62148"/>
            </a:xfrm>
            <a:custGeom>
              <a:avLst/>
              <a:gdLst>
                <a:gd name="T0" fmla="*/ 41 w 64"/>
                <a:gd name="T1" fmla="*/ 0 h 21"/>
                <a:gd name="T2" fmla="*/ 0 w 64"/>
                <a:gd name="T3" fmla="*/ 16 h 21"/>
                <a:gd name="T4" fmla="*/ 30 w 64"/>
                <a:gd name="T5" fmla="*/ 21 h 21"/>
                <a:gd name="T6" fmla="*/ 64 w 64"/>
                <a:gd name="T7" fmla="*/ 4 h 21"/>
                <a:gd name="T8" fmla="*/ 41 w 6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1">
                  <a:moveTo>
                    <a:pt x="41" y="0"/>
                  </a:moveTo>
                  <a:cubicBezTo>
                    <a:pt x="27" y="0"/>
                    <a:pt x="13" y="5"/>
                    <a:pt x="0" y="16"/>
                  </a:cubicBezTo>
                  <a:cubicBezTo>
                    <a:pt x="11" y="20"/>
                    <a:pt x="21" y="21"/>
                    <a:pt x="30" y="21"/>
                  </a:cubicBezTo>
                  <a:cubicBezTo>
                    <a:pt x="45" y="21"/>
                    <a:pt x="56" y="16"/>
                    <a:pt x="64" y="4"/>
                  </a:cubicBezTo>
                  <a:cubicBezTo>
                    <a:pt x="56" y="1"/>
                    <a:pt x="49" y="0"/>
                    <a:pt x="4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463">
              <a:extLst>
                <a:ext uri="{FF2B5EF4-FFF2-40B4-BE49-F238E27FC236}">
                  <a16:creationId xmlns:a16="http://schemas.microsoft.com/office/drawing/2014/main" id="{7ECEF3AC-2953-41BD-A33E-00E0AB2AB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604" y="644835"/>
              <a:ext cx="177559" cy="62148"/>
            </a:xfrm>
            <a:custGeom>
              <a:avLst/>
              <a:gdLst>
                <a:gd name="T0" fmla="*/ 23 w 56"/>
                <a:gd name="T1" fmla="*/ 0 h 19"/>
                <a:gd name="T2" fmla="*/ 0 w 56"/>
                <a:gd name="T3" fmla="*/ 8 h 19"/>
                <a:gd name="T4" fmla="*/ 25 w 56"/>
                <a:gd name="T5" fmla="*/ 19 h 19"/>
                <a:gd name="T6" fmla="*/ 56 w 56"/>
                <a:gd name="T7" fmla="*/ 11 h 19"/>
                <a:gd name="T8" fmla="*/ 23 w 5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9">
                  <a:moveTo>
                    <a:pt x="23" y="0"/>
                  </a:moveTo>
                  <a:cubicBezTo>
                    <a:pt x="15" y="0"/>
                    <a:pt x="8" y="3"/>
                    <a:pt x="0" y="8"/>
                  </a:cubicBezTo>
                  <a:cubicBezTo>
                    <a:pt x="8" y="16"/>
                    <a:pt x="17" y="19"/>
                    <a:pt x="25" y="19"/>
                  </a:cubicBezTo>
                  <a:cubicBezTo>
                    <a:pt x="35" y="19"/>
                    <a:pt x="45" y="15"/>
                    <a:pt x="56" y="11"/>
                  </a:cubicBezTo>
                  <a:cubicBezTo>
                    <a:pt x="44" y="5"/>
                    <a:pt x="33" y="0"/>
                    <a:pt x="2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464">
              <a:extLst>
                <a:ext uri="{FF2B5EF4-FFF2-40B4-BE49-F238E27FC236}">
                  <a16:creationId xmlns:a16="http://schemas.microsoft.com/office/drawing/2014/main" id="{E69C0E45-DE74-4DEF-9E04-17F77C0B4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76" y="2669005"/>
              <a:ext cx="53268" cy="133172"/>
            </a:xfrm>
            <a:custGeom>
              <a:avLst/>
              <a:gdLst>
                <a:gd name="T0" fmla="*/ 6 w 17"/>
                <a:gd name="T1" fmla="*/ 0 h 40"/>
                <a:gd name="T2" fmla="*/ 0 w 17"/>
                <a:gd name="T3" fmla="*/ 1 h 40"/>
                <a:gd name="T4" fmla="*/ 10 w 17"/>
                <a:gd name="T5" fmla="*/ 40 h 40"/>
                <a:gd name="T6" fmla="*/ 17 w 17"/>
                <a:gd name="T7" fmla="*/ 38 h 40"/>
                <a:gd name="T8" fmla="*/ 6 w 1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0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3" y="14"/>
                    <a:pt x="6" y="27"/>
                    <a:pt x="10" y="40"/>
                  </a:cubicBezTo>
                  <a:cubicBezTo>
                    <a:pt x="12" y="39"/>
                    <a:pt x="15" y="39"/>
                    <a:pt x="17" y="38"/>
                  </a:cubicBezTo>
                  <a:cubicBezTo>
                    <a:pt x="13" y="25"/>
                    <a:pt x="10" y="13"/>
                    <a:pt x="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465">
              <a:extLst>
                <a:ext uri="{FF2B5EF4-FFF2-40B4-BE49-F238E27FC236}">
                  <a16:creationId xmlns:a16="http://schemas.microsoft.com/office/drawing/2014/main" id="{190430F6-FF05-44C0-A96F-6B04BF1CF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5738" y="3050753"/>
              <a:ext cx="1633540" cy="994329"/>
            </a:xfrm>
            <a:custGeom>
              <a:avLst/>
              <a:gdLst>
                <a:gd name="T0" fmla="*/ 301 w 513"/>
                <a:gd name="T1" fmla="*/ 208 h 313"/>
                <a:gd name="T2" fmla="*/ 382 w 513"/>
                <a:gd name="T3" fmla="*/ 278 h 313"/>
                <a:gd name="T4" fmla="*/ 219 w 513"/>
                <a:gd name="T5" fmla="*/ 269 h 313"/>
                <a:gd name="T6" fmla="*/ 242 w 513"/>
                <a:gd name="T7" fmla="*/ 269 h 313"/>
                <a:gd name="T8" fmla="*/ 301 w 513"/>
                <a:gd name="T9" fmla="*/ 273 h 313"/>
                <a:gd name="T10" fmla="*/ 159 w 513"/>
                <a:gd name="T11" fmla="*/ 263 h 313"/>
                <a:gd name="T12" fmla="*/ 159 w 513"/>
                <a:gd name="T13" fmla="*/ 263 h 313"/>
                <a:gd name="T14" fmla="*/ 100 w 513"/>
                <a:gd name="T15" fmla="*/ 241 h 313"/>
                <a:gd name="T16" fmla="*/ 127 w 513"/>
                <a:gd name="T17" fmla="*/ 240 h 313"/>
                <a:gd name="T18" fmla="*/ 223 w 513"/>
                <a:gd name="T19" fmla="*/ 272 h 313"/>
                <a:gd name="T20" fmla="*/ 247 w 513"/>
                <a:gd name="T21" fmla="*/ 250 h 313"/>
                <a:gd name="T22" fmla="*/ 270 w 513"/>
                <a:gd name="T23" fmla="*/ 248 h 313"/>
                <a:gd name="T24" fmla="*/ 84 w 513"/>
                <a:gd name="T25" fmla="*/ 232 h 313"/>
                <a:gd name="T26" fmla="*/ 129 w 513"/>
                <a:gd name="T27" fmla="*/ 229 h 313"/>
                <a:gd name="T28" fmla="*/ 33 w 513"/>
                <a:gd name="T29" fmla="*/ 232 h 313"/>
                <a:gd name="T30" fmla="*/ 33 w 513"/>
                <a:gd name="T31" fmla="*/ 232 h 313"/>
                <a:gd name="T32" fmla="*/ 192 w 513"/>
                <a:gd name="T33" fmla="*/ 206 h 313"/>
                <a:gd name="T34" fmla="*/ 209 w 513"/>
                <a:gd name="T35" fmla="*/ 206 h 313"/>
                <a:gd name="T36" fmla="*/ 220 w 513"/>
                <a:gd name="T37" fmla="*/ 219 h 313"/>
                <a:gd name="T38" fmla="*/ 123 w 513"/>
                <a:gd name="T39" fmla="*/ 205 h 313"/>
                <a:gd name="T40" fmla="*/ 183 w 513"/>
                <a:gd name="T41" fmla="*/ 186 h 313"/>
                <a:gd name="T42" fmla="*/ 396 w 513"/>
                <a:gd name="T43" fmla="*/ 195 h 313"/>
                <a:gd name="T44" fmla="*/ 68 w 513"/>
                <a:gd name="T45" fmla="*/ 162 h 313"/>
                <a:gd name="T46" fmla="*/ 161 w 513"/>
                <a:gd name="T47" fmla="*/ 150 h 313"/>
                <a:gd name="T48" fmla="*/ 180 w 513"/>
                <a:gd name="T49" fmla="*/ 167 h 313"/>
                <a:gd name="T50" fmla="*/ 92 w 513"/>
                <a:gd name="T51" fmla="*/ 147 h 313"/>
                <a:gd name="T52" fmla="*/ 109 w 513"/>
                <a:gd name="T53" fmla="*/ 139 h 313"/>
                <a:gd name="T54" fmla="*/ 396 w 513"/>
                <a:gd name="T55" fmla="*/ 118 h 313"/>
                <a:gd name="T56" fmla="*/ 329 w 513"/>
                <a:gd name="T57" fmla="*/ 173 h 313"/>
                <a:gd name="T58" fmla="*/ 319 w 513"/>
                <a:gd name="T59" fmla="*/ 162 h 313"/>
                <a:gd name="T60" fmla="*/ 13 w 513"/>
                <a:gd name="T61" fmla="*/ 164 h 313"/>
                <a:gd name="T62" fmla="*/ 240 w 513"/>
                <a:gd name="T63" fmla="*/ 178 h 313"/>
                <a:gd name="T64" fmla="*/ 99 w 513"/>
                <a:gd name="T65" fmla="*/ 106 h 313"/>
                <a:gd name="T66" fmla="*/ 306 w 513"/>
                <a:gd name="T67" fmla="*/ 142 h 313"/>
                <a:gd name="T68" fmla="*/ 306 w 513"/>
                <a:gd name="T69" fmla="*/ 110 h 313"/>
                <a:gd name="T70" fmla="*/ 127 w 513"/>
                <a:gd name="T71" fmla="*/ 48 h 313"/>
                <a:gd name="T72" fmla="*/ 110 w 513"/>
                <a:gd name="T73" fmla="*/ 69 h 313"/>
                <a:gd name="T74" fmla="*/ 291 w 513"/>
                <a:gd name="T75" fmla="*/ 108 h 313"/>
                <a:gd name="T76" fmla="*/ 257 w 513"/>
                <a:gd name="T77" fmla="*/ 131 h 313"/>
                <a:gd name="T78" fmla="*/ 269 w 513"/>
                <a:gd name="T79" fmla="*/ 119 h 313"/>
                <a:gd name="T80" fmla="*/ 269 w 513"/>
                <a:gd name="T81" fmla="*/ 119 h 313"/>
                <a:gd name="T82" fmla="*/ 194 w 513"/>
                <a:gd name="T83" fmla="*/ 0 h 313"/>
                <a:gd name="T84" fmla="*/ 22 w 513"/>
                <a:gd name="T85" fmla="*/ 234 h 313"/>
                <a:gd name="T86" fmla="*/ 105 w 513"/>
                <a:gd name="T87" fmla="*/ 283 h 313"/>
                <a:gd name="T88" fmla="*/ 202 w 513"/>
                <a:gd name="T89" fmla="*/ 306 h 313"/>
                <a:gd name="T90" fmla="*/ 263 w 513"/>
                <a:gd name="T91" fmla="*/ 307 h 313"/>
                <a:gd name="T92" fmla="*/ 278 w 513"/>
                <a:gd name="T93" fmla="*/ 307 h 313"/>
                <a:gd name="T94" fmla="*/ 366 w 513"/>
                <a:gd name="T95" fmla="*/ 306 h 313"/>
                <a:gd name="T96" fmla="*/ 302 w 513"/>
                <a:gd name="T97" fmla="*/ 209 h 313"/>
                <a:gd name="T98" fmla="*/ 301 w 513"/>
                <a:gd name="T99" fmla="*/ 208 h 313"/>
                <a:gd name="T100" fmla="*/ 246 w 513"/>
                <a:gd name="T101" fmla="*/ 197 h 313"/>
                <a:gd name="T102" fmla="*/ 402 w 513"/>
                <a:gd name="T103" fmla="*/ 210 h 313"/>
                <a:gd name="T104" fmla="*/ 439 w 513"/>
                <a:gd name="T105" fmla="*/ 36 h 313"/>
                <a:gd name="T106" fmla="*/ 434 w 513"/>
                <a:gd name="T107" fmla="*/ 74 h 313"/>
                <a:gd name="T108" fmla="*/ 427 w 513"/>
                <a:gd name="T109" fmla="*/ 12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3" h="313">
                  <a:moveTo>
                    <a:pt x="301" y="208"/>
                  </a:moveTo>
                  <a:cubicBezTo>
                    <a:pt x="301" y="208"/>
                    <a:pt x="302" y="208"/>
                    <a:pt x="302" y="20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02" y="208"/>
                    <a:pt x="302" y="208"/>
                    <a:pt x="301" y="208"/>
                  </a:cubicBezTo>
                  <a:moveTo>
                    <a:pt x="380" y="290"/>
                  </a:moveTo>
                  <a:cubicBezTo>
                    <a:pt x="369" y="288"/>
                    <a:pt x="357" y="286"/>
                    <a:pt x="346" y="284"/>
                  </a:cubicBezTo>
                  <a:cubicBezTo>
                    <a:pt x="347" y="281"/>
                    <a:pt x="347" y="277"/>
                    <a:pt x="348" y="274"/>
                  </a:cubicBezTo>
                  <a:cubicBezTo>
                    <a:pt x="359" y="275"/>
                    <a:pt x="371" y="277"/>
                    <a:pt x="382" y="278"/>
                  </a:cubicBezTo>
                  <a:cubicBezTo>
                    <a:pt x="381" y="282"/>
                    <a:pt x="381" y="286"/>
                    <a:pt x="380" y="290"/>
                  </a:cubicBezTo>
                  <a:moveTo>
                    <a:pt x="219" y="306"/>
                  </a:moveTo>
                  <a:cubicBezTo>
                    <a:pt x="209" y="298"/>
                    <a:pt x="202" y="293"/>
                    <a:pt x="196" y="288"/>
                  </a:cubicBezTo>
                  <a:cubicBezTo>
                    <a:pt x="203" y="283"/>
                    <a:pt x="209" y="277"/>
                    <a:pt x="219" y="269"/>
                  </a:cubicBezTo>
                  <a:cubicBezTo>
                    <a:pt x="219" y="284"/>
                    <a:pt x="219" y="291"/>
                    <a:pt x="219" y="306"/>
                  </a:cubicBezTo>
                  <a:moveTo>
                    <a:pt x="258" y="283"/>
                  </a:moveTo>
                  <a:cubicBezTo>
                    <a:pt x="253" y="283"/>
                    <a:pt x="248" y="280"/>
                    <a:pt x="242" y="276"/>
                  </a:cubicBezTo>
                  <a:cubicBezTo>
                    <a:pt x="242" y="274"/>
                    <a:pt x="242" y="271"/>
                    <a:pt x="242" y="269"/>
                  </a:cubicBezTo>
                  <a:cubicBezTo>
                    <a:pt x="254" y="269"/>
                    <a:pt x="265" y="269"/>
                    <a:pt x="277" y="269"/>
                  </a:cubicBezTo>
                  <a:cubicBezTo>
                    <a:pt x="270" y="279"/>
                    <a:pt x="264" y="283"/>
                    <a:pt x="258" y="283"/>
                  </a:cubicBezTo>
                  <a:moveTo>
                    <a:pt x="321" y="283"/>
                  </a:moveTo>
                  <a:cubicBezTo>
                    <a:pt x="315" y="283"/>
                    <a:pt x="308" y="280"/>
                    <a:pt x="301" y="273"/>
                  </a:cubicBezTo>
                  <a:cubicBezTo>
                    <a:pt x="309" y="268"/>
                    <a:pt x="316" y="265"/>
                    <a:pt x="322" y="265"/>
                  </a:cubicBezTo>
                  <a:cubicBezTo>
                    <a:pt x="328" y="265"/>
                    <a:pt x="334" y="268"/>
                    <a:pt x="340" y="274"/>
                  </a:cubicBezTo>
                  <a:cubicBezTo>
                    <a:pt x="333" y="280"/>
                    <a:pt x="327" y="283"/>
                    <a:pt x="321" y="283"/>
                  </a:cubicBezTo>
                  <a:moveTo>
                    <a:pt x="159" y="263"/>
                  </a:moveTo>
                  <a:cubicBezTo>
                    <a:pt x="160" y="259"/>
                    <a:pt x="161" y="250"/>
                    <a:pt x="164" y="250"/>
                  </a:cubicBezTo>
                  <a:cubicBezTo>
                    <a:pt x="169" y="249"/>
                    <a:pt x="175" y="246"/>
                    <a:pt x="180" y="246"/>
                  </a:cubicBezTo>
                  <a:cubicBezTo>
                    <a:pt x="186" y="246"/>
                    <a:pt x="191" y="250"/>
                    <a:pt x="194" y="263"/>
                  </a:cubicBezTo>
                  <a:cubicBezTo>
                    <a:pt x="182" y="263"/>
                    <a:pt x="170" y="263"/>
                    <a:pt x="159" y="263"/>
                  </a:cubicBezTo>
                  <a:moveTo>
                    <a:pt x="87" y="260"/>
                  </a:moveTo>
                  <a:cubicBezTo>
                    <a:pt x="85" y="260"/>
                    <a:pt x="82" y="259"/>
                    <a:pt x="80" y="259"/>
                  </a:cubicBezTo>
                  <a:cubicBezTo>
                    <a:pt x="76" y="258"/>
                    <a:pt x="74" y="252"/>
                    <a:pt x="71" y="249"/>
                  </a:cubicBezTo>
                  <a:cubicBezTo>
                    <a:pt x="80" y="247"/>
                    <a:pt x="89" y="244"/>
                    <a:pt x="100" y="241"/>
                  </a:cubicBezTo>
                  <a:cubicBezTo>
                    <a:pt x="100" y="256"/>
                    <a:pt x="94" y="260"/>
                    <a:pt x="87" y="260"/>
                  </a:cubicBezTo>
                  <a:moveTo>
                    <a:pt x="129" y="278"/>
                  </a:moveTo>
                  <a:cubicBezTo>
                    <a:pt x="119" y="268"/>
                    <a:pt x="113" y="261"/>
                    <a:pt x="107" y="255"/>
                  </a:cubicBezTo>
                  <a:cubicBezTo>
                    <a:pt x="113" y="250"/>
                    <a:pt x="121" y="240"/>
                    <a:pt x="127" y="240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35" y="240"/>
                    <a:pt x="143" y="249"/>
                    <a:pt x="151" y="255"/>
                  </a:cubicBezTo>
                  <a:cubicBezTo>
                    <a:pt x="145" y="261"/>
                    <a:pt x="138" y="268"/>
                    <a:pt x="129" y="278"/>
                  </a:cubicBezTo>
                  <a:moveTo>
                    <a:pt x="223" y="272"/>
                  </a:moveTo>
                  <a:cubicBezTo>
                    <a:pt x="214" y="264"/>
                    <a:pt x="209" y="259"/>
                    <a:pt x="203" y="254"/>
                  </a:cubicBezTo>
                  <a:cubicBezTo>
                    <a:pt x="212" y="248"/>
                    <a:pt x="219" y="240"/>
                    <a:pt x="228" y="238"/>
                  </a:cubicBezTo>
                  <a:cubicBezTo>
                    <a:pt x="228" y="238"/>
                    <a:pt x="229" y="238"/>
                    <a:pt x="229" y="238"/>
                  </a:cubicBezTo>
                  <a:cubicBezTo>
                    <a:pt x="234" y="238"/>
                    <a:pt x="241" y="246"/>
                    <a:pt x="247" y="250"/>
                  </a:cubicBezTo>
                  <a:cubicBezTo>
                    <a:pt x="239" y="256"/>
                    <a:pt x="232" y="263"/>
                    <a:pt x="223" y="272"/>
                  </a:cubicBezTo>
                  <a:moveTo>
                    <a:pt x="307" y="263"/>
                  </a:moveTo>
                  <a:cubicBezTo>
                    <a:pt x="296" y="262"/>
                    <a:pt x="288" y="261"/>
                    <a:pt x="280" y="258"/>
                  </a:cubicBezTo>
                  <a:cubicBezTo>
                    <a:pt x="276" y="257"/>
                    <a:pt x="273" y="252"/>
                    <a:pt x="270" y="248"/>
                  </a:cubicBezTo>
                  <a:cubicBezTo>
                    <a:pt x="274" y="244"/>
                    <a:pt x="279" y="237"/>
                    <a:pt x="283" y="237"/>
                  </a:cubicBezTo>
                  <a:cubicBezTo>
                    <a:pt x="283" y="237"/>
                    <a:pt x="283" y="237"/>
                    <a:pt x="283" y="237"/>
                  </a:cubicBezTo>
                  <a:cubicBezTo>
                    <a:pt x="297" y="238"/>
                    <a:pt x="307" y="245"/>
                    <a:pt x="307" y="263"/>
                  </a:cubicBezTo>
                  <a:moveTo>
                    <a:pt x="84" y="232"/>
                  </a:moveTo>
                  <a:cubicBezTo>
                    <a:pt x="67" y="230"/>
                    <a:pt x="55" y="228"/>
                    <a:pt x="40" y="226"/>
                  </a:cubicBezTo>
                  <a:cubicBezTo>
                    <a:pt x="48" y="216"/>
                    <a:pt x="54" y="210"/>
                    <a:pt x="60" y="210"/>
                  </a:cubicBezTo>
                  <a:cubicBezTo>
                    <a:pt x="67" y="210"/>
                    <a:pt x="74" y="217"/>
                    <a:pt x="84" y="232"/>
                  </a:cubicBezTo>
                  <a:moveTo>
                    <a:pt x="129" y="229"/>
                  </a:moveTo>
                  <a:cubicBezTo>
                    <a:pt x="125" y="229"/>
                    <a:pt x="119" y="228"/>
                    <a:pt x="113" y="226"/>
                  </a:cubicBezTo>
                  <a:cubicBezTo>
                    <a:pt x="128" y="220"/>
                    <a:pt x="140" y="215"/>
                    <a:pt x="153" y="210"/>
                  </a:cubicBezTo>
                  <a:cubicBezTo>
                    <a:pt x="148" y="223"/>
                    <a:pt x="140" y="229"/>
                    <a:pt x="129" y="229"/>
                  </a:cubicBezTo>
                  <a:moveTo>
                    <a:pt x="33" y="232"/>
                  </a:moveTo>
                  <a:cubicBezTo>
                    <a:pt x="26" y="226"/>
                    <a:pt x="21" y="221"/>
                    <a:pt x="16" y="217"/>
                  </a:cubicBezTo>
                  <a:cubicBezTo>
                    <a:pt x="23" y="213"/>
                    <a:pt x="30" y="210"/>
                    <a:pt x="37" y="207"/>
                  </a:cubicBezTo>
                  <a:cubicBezTo>
                    <a:pt x="38" y="208"/>
                    <a:pt x="39" y="210"/>
                    <a:pt x="40" y="211"/>
                  </a:cubicBezTo>
                  <a:cubicBezTo>
                    <a:pt x="38" y="217"/>
                    <a:pt x="36" y="222"/>
                    <a:pt x="33" y="232"/>
                  </a:cubicBezTo>
                  <a:moveTo>
                    <a:pt x="183" y="232"/>
                  </a:moveTo>
                  <a:cubicBezTo>
                    <a:pt x="175" y="227"/>
                    <a:pt x="170" y="223"/>
                    <a:pt x="165" y="219"/>
                  </a:cubicBezTo>
                  <a:cubicBezTo>
                    <a:pt x="173" y="214"/>
                    <a:pt x="182" y="208"/>
                    <a:pt x="191" y="206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6" y="206"/>
                    <a:pt x="202" y="212"/>
                    <a:pt x="207" y="215"/>
                  </a:cubicBezTo>
                  <a:cubicBezTo>
                    <a:pt x="199" y="221"/>
                    <a:pt x="192" y="226"/>
                    <a:pt x="183" y="232"/>
                  </a:cubicBezTo>
                  <a:moveTo>
                    <a:pt x="220" y="219"/>
                  </a:moveTo>
                  <a:cubicBezTo>
                    <a:pt x="217" y="219"/>
                    <a:pt x="213" y="210"/>
                    <a:pt x="209" y="206"/>
                  </a:cubicBezTo>
                  <a:cubicBezTo>
                    <a:pt x="210" y="204"/>
                    <a:pt x="211" y="202"/>
                    <a:pt x="212" y="200"/>
                  </a:cubicBezTo>
                  <a:cubicBezTo>
                    <a:pt x="222" y="201"/>
                    <a:pt x="233" y="201"/>
                    <a:pt x="244" y="202"/>
                  </a:cubicBezTo>
                  <a:cubicBezTo>
                    <a:pt x="244" y="205"/>
                    <a:pt x="245" y="207"/>
                    <a:pt x="245" y="210"/>
                  </a:cubicBezTo>
                  <a:cubicBezTo>
                    <a:pt x="237" y="214"/>
                    <a:pt x="229" y="219"/>
                    <a:pt x="220" y="219"/>
                  </a:cubicBezTo>
                  <a:cubicBezTo>
                    <a:pt x="220" y="219"/>
                    <a:pt x="220" y="219"/>
                    <a:pt x="220" y="219"/>
                  </a:cubicBezTo>
                  <a:moveTo>
                    <a:pt x="78" y="220"/>
                  </a:moveTo>
                  <a:cubicBezTo>
                    <a:pt x="85" y="205"/>
                    <a:pt x="94" y="198"/>
                    <a:pt x="104" y="198"/>
                  </a:cubicBezTo>
                  <a:cubicBezTo>
                    <a:pt x="110" y="198"/>
                    <a:pt x="116" y="200"/>
                    <a:pt x="123" y="205"/>
                  </a:cubicBezTo>
                  <a:cubicBezTo>
                    <a:pt x="108" y="210"/>
                    <a:pt x="95" y="214"/>
                    <a:pt x="78" y="220"/>
                  </a:cubicBezTo>
                  <a:moveTo>
                    <a:pt x="164" y="201"/>
                  </a:moveTo>
                  <a:cubicBezTo>
                    <a:pt x="158" y="201"/>
                    <a:pt x="151" y="198"/>
                    <a:pt x="143" y="192"/>
                  </a:cubicBezTo>
                  <a:cubicBezTo>
                    <a:pt x="156" y="190"/>
                    <a:pt x="170" y="188"/>
                    <a:pt x="183" y="186"/>
                  </a:cubicBezTo>
                  <a:cubicBezTo>
                    <a:pt x="178" y="196"/>
                    <a:pt x="172" y="201"/>
                    <a:pt x="164" y="201"/>
                  </a:cubicBezTo>
                  <a:moveTo>
                    <a:pt x="396" y="195"/>
                  </a:moveTo>
                  <a:cubicBezTo>
                    <a:pt x="406" y="182"/>
                    <a:pt x="417" y="167"/>
                    <a:pt x="428" y="153"/>
                  </a:cubicBezTo>
                  <a:cubicBezTo>
                    <a:pt x="437" y="168"/>
                    <a:pt x="422" y="190"/>
                    <a:pt x="396" y="195"/>
                  </a:cubicBezTo>
                  <a:moveTo>
                    <a:pt x="48" y="174"/>
                  </a:moveTo>
                  <a:cubicBezTo>
                    <a:pt x="44" y="174"/>
                    <a:pt x="38" y="167"/>
                    <a:pt x="33" y="164"/>
                  </a:cubicBezTo>
                  <a:cubicBezTo>
                    <a:pt x="38" y="159"/>
                    <a:pt x="44" y="154"/>
                    <a:pt x="52" y="146"/>
                  </a:cubicBezTo>
                  <a:cubicBezTo>
                    <a:pt x="59" y="153"/>
                    <a:pt x="64" y="158"/>
                    <a:pt x="68" y="162"/>
                  </a:cubicBezTo>
                  <a:cubicBezTo>
                    <a:pt x="62" y="166"/>
                    <a:pt x="56" y="173"/>
                    <a:pt x="49" y="174"/>
                  </a:cubicBezTo>
                  <a:cubicBezTo>
                    <a:pt x="49" y="174"/>
                    <a:pt x="48" y="174"/>
                    <a:pt x="48" y="174"/>
                  </a:cubicBezTo>
                  <a:moveTo>
                    <a:pt x="180" y="167"/>
                  </a:moveTo>
                  <a:cubicBezTo>
                    <a:pt x="173" y="160"/>
                    <a:pt x="167" y="155"/>
                    <a:pt x="161" y="150"/>
                  </a:cubicBezTo>
                  <a:cubicBezTo>
                    <a:pt x="167" y="147"/>
                    <a:pt x="173" y="140"/>
                    <a:pt x="179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5" y="140"/>
                    <a:pt x="191" y="147"/>
                    <a:pt x="198" y="151"/>
                  </a:cubicBezTo>
                  <a:cubicBezTo>
                    <a:pt x="193" y="156"/>
                    <a:pt x="188" y="161"/>
                    <a:pt x="180" y="167"/>
                  </a:cubicBezTo>
                  <a:moveTo>
                    <a:pt x="366" y="190"/>
                  </a:moveTo>
                  <a:cubicBezTo>
                    <a:pt x="392" y="177"/>
                    <a:pt x="411" y="163"/>
                    <a:pt x="410" y="134"/>
                  </a:cubicBezTo>
                  <a:cubicBezTo>
                    <a:pt x="424" y="162"/>
                    <a:pt x="406" y="186"/>
                    <a:pt x="366" y="190"/>
                  </a:cubicBezTo>
                  <a:moveTo>
                    <a:pt x="92" y="147"/>
                  </a:moveTo>
                  <a:cubicBezTo>
                    <a:pt x="86" y="147"/>
                    <a:pt x="80" y="145"/>
                    <a:pt x="74" y="140"/>
                  </a:cubicBezTo>
                  <a:cubicBezTo>
                    <a:pt x="74" y="138"/>
                    <a:pt x="75" y="135"/>
                    <a:pt x="75" y="133"/>
                  </a:cubicBezTo>
                  <a:cubicBezTo>
                    <a:pt x="86" y="133"/>
                    <a:pt x="98" y="133"/>
                    <a:pt x="109" y="133"/>
                  </a:cubicBezTo>
                  <a:cubicBezTo>
                    <a:pt x="109" y="135"/>
                    <a:pt x="109" y="137"/>
                    <a:pt x="109" y="139"/>
                  </a:cubicBezTo>
                  <a:cubicBezTo>
                    <a:pt x="103" y="144"/>
                    <a:pt x="98" y="147"/>
                    <a:pt x="92" y="147"/>
                  </a:cubicBezTo>
                  <a:moveTo>
                    <a:pt x="352" y="181"/>
                  </a:moveTo>
                  <a:cubicBezTo>
                    <a:pt x="351" y="181"/>
                    <a:pt x="350" y="181"/>
                    <a:pt x="348" y="181"/>
                  </a:cubicBezTo>
                  <a:cubicBezTo>
                    <a:pt x="387" y="161"/>
                    <a:pt x="392" y="155"/>
                    <a:pt x="396" y="118"/>
                  </a:cubicBezTo>
                  <a:cubicBezTo>
                    <a:pt x="409" y="154"/>
                    <a:pt x="388" y="181"/>
                    <a:pt x="352" y="181"/>
                  </a:cubicBezTo>
                  <a:moveTo>
                    <a:pt x="329" y="173"/>
                  </a:moveTo>
                  <a:cubicBezTo>
                    <a:pt x="360" y="162"/>
                    <a:pt x="381" y="144"/>
                    <a:pt x="381" y="104"/>
                  </a:cubicBezTo>
                  <a:cubicBezTo>
                    <a:pt x="395" y="144"/>
                    <a:pt x="374" y="171"/>
                    <a:pt x="329" y="173"/>
                  </a:cubicBezTo>
                  <a:moveTo>
                    <a:pt x="319" y="162"/>
                  </a:moveTo>
                  <a:cubicBezTo>
                    <a:pt x="349" y="149"/>
                    <a:pt x="367" y="130"/>
                    <a:pt x="365" y="96"/>
                  </a:cubicBezTo>
                  <a:cubicBezTo>
                    <a:pt x="375" y="113"/>
                    <a:pt x="375" y="123"/>
                    <a:pt x="366" y="137"/>
                  </a:cubicBezTo>
                  <a:cubicBezTo>
                    <a:pt x="357" y="153"/>
                    <a:pt x="341" y="162"/>
                    <a:pt x="319" y="162"/>
                  </a:cubicBezTo>
                  <a:moveTo>
                    <a:pt x="305" y="155"/>
                  </a:moveTo>
                  <a:cubicBezTo>
                    <a:pt x="337" y="139"/>
                    <a:pt x="354" y="117"/>
                    <a:pt x="350" y="83"/>
                  </a:cubicBezTo>
                  <a:cubicBezTo>
                    <a:pt x="367" y="116"/>
                    <a:pt x="348" y="148"/>
                    <a:pt x="305" y="155"/>
                  </a:cubicBezTo>
                  <a:moveTo>
                    <a:pt x="13" y="164"/>
                  </a:moveTo>
                  <a:cubicBezTo>
                    <a:pt x="6" y="137"/>
                    <a:pt x="17" y="116"/>
                    <a:pt x="38" y="99"/>
                  </a:cubicBezTo>
                  <a:cubicBezTo>
                    <a:pt x="58" y="83"/>
                    <a:pt x="84" y="76"/>
                    <a:pt x="110" y="76"/>
                  </a:cubicBezTo>
                  <a:cubicBezTo>
                    <a:pt x="158" y="76"/>
                    <a:pt x="208" y="99"/>
                    <a:pt x="228" y="139"/>
                  </a:cubicBezTo>
                  <a:cubicBezTo>
                    <a:pt x="234" y="151"/>
                    <a:pt x="236" y="165"/>
                    <a:pt x="240" y="178"/>
                  </a:cubicBezTo>
                  <a:cubicBezTo>
                    <a:pt x="229" y="171"/>
                    <a:pt x="221" y="165"/>
                    <a:pt x="213" y="159"/>
                  </a:cubicBezTo>
                  <a:cubicBezTo>
                    <a:pt x="211" y="158"/>
                    <a:pt x="208" y="157"/>
                    <a:pt x="207" y="155"/>
                  </a:cubicBezTo>
                  <a:cubicBezTo>
                    <a:pt x="182" y="119"/>
                    <a:pt x="145" y="106"/>
                    <a:pt x="104" y="106"/>
                  </a:cubicBezTo>
                  <a:cubicBezTo>
                    <a:pt x="102" y="106"/>
                    <a:pt x="101" y="106"/>
                    <a:pt x="99" y="106"/>
                  </a:cubicBezTo>
                  <a:cubicBezTo>
                    <a:pt x="59" y="107"/>
                    <a:pt x="27" y="122"/>
                    <a:pt x="13" y="164"/>
                  </a:cubicBezTo>
                  <a:moveTo>
                    <a:pt x="306" y="142"/>
                  </a:moveTo>
                  <a:cubicBezTo>
                    <a:pt x="328" y="125"/>
                    <a:pt x="338" y="104"/>
                    <a:pt x="334" y="74"/>
                  </a:cubicBezTo>
                  <a:cubicBezTo>
                    <a:pt x="351" y="101"/>
                    <a:pt x="338" y="131"/>
                    <a:pt x="306" y="142"/>
                  </a:cubicBezTo>
                  <a:moveTo>
                    <a:pt x="301" y="133"/>
                  </a:moveTo>
                  <a:cubicBezTo>
                    <a:pt x="320" y="112"/>
                    <a:pt x="324" y="88"/>
                    <a:pt x="315" y="58"/>
                  </a:cubicBezTo>
                  <a:cubicBezTo>
                    <a:pt x="335" y="87"/>
                    <a:pt x="330" y="113"/>
                    <a:pt x="301" y="133"/>
                  </a:cubicBezTo>
                  <a:moveTo>
                    <a:pt x="306" y="110"/>
                  </a:moveTo>
                  <a:cubicBezTo>
                    <a:pt x="303" y="90"/>
                    <a:pt x="301" y="68"/>
                    <a:pt x="298" y="49"/>
                  </a:cubicBezTo>
                  <a:cubicBezTo>
                    <a:pt x="316" y="68"/>
                    <a:pt x="319" y="93"/>
                    <a:pt x="306" y="110"/>
                  </a:cubicBezTo>
                  <a:moveTo>
                    <a:pt x="47" y="82"/>
                  </a:moveTo>
                  <a:cubicBezTo>
                    <a:pt x="67" y="60"/>
                    <a:pt x="95" y="48"/>
                    <a:pt x="127" y="48"/>
                  </a:cubicBezTo>
                  <a:cubicBezTo>
                    <a:pt x="146" y="48"/>
                    <a:pt x="167" y="53"/>
                    <a:pt x="187" y="62"/>
                  </a:cubicBezTo>
                  <a:cubicBezTo>
                    <a:pt x="229" y="82"/>
                    <a:pt x="251" y="116"/>
                    <a:pt x="245" y="158"/>
                  </a:cubicBezTo>
                  <a:cubicBezTo>
                    <a:pt x="229" y="115"/>
                    <a:pt x="201" y="90"/>
                    <a:pt x="161" y="77"/>
                  </a:cubicBezTo>
                  <a:cubicBezTo>
                    <a:pt x="144" y="72"/>
                    <a:pt x="127" y="69"/>
                    <a:pt x="110" y="69"/>
                  </a:cubicBezTo>
                  <a:cubicBezTo>
                    <a:pt x="89" y="69"/>
                    <a:pt x="68" y="73"/>
                    <a:pt x="47" y="82"/>
                  </a:cubicBezTo>
                  <a:moveTo>
                    <a:pt x="291" y="108"/>
                  </a:moveTo>
                  <a:cubicBezTo>
                    <a:pt x="297" y="81"/>
                    <a:pt x="286" y="58"/>
                    <a:pt x="269" y="37"/>
                  </a:cubicBezTo>
                  <a:cubicBezTo>
                    <a:pt x="294" y="46"/>
                    <a:pt x="305" y="80"/>
                    <a:pt x="291" y="108"/>
                  </a:cubicBezTo>
                  <a:moveTo>
                    <a:pt x="85" y="45"/>
                  </a:moveTo>
                  <a:cubicBezTo>
                    <a:pt x="105" y="34"/>
                    <a:pt x="125" y="29"/>
                    <a:pt x="145" y="29"/>
                  </a:cubicBezTo>
                  <a:cubicBezTo>
                    <a:pt x="168" y="29"/>
                    <a:pt x="190" y="35"/>
                    <a:pt x="212" y="48"/>
                  </a:cubicBezTo>
                  <a:cubicBezTo>
                    <a:pt x="243" y="66"/>
                    <a:pt x="262" y="92"/>
                    <a:pt x="257" y="131"/>
                  </a:cubicBezTo>
                  <a:cubicBezTo>
                    <a:pt x="245" y="95"/>
                    <a:pt x="223" y="70"/>
                    <a:pt x="189" y="55"/>
                  </a:cubicBezTo>
                  <a:cubicBezTo>
                    <a:pt x="168" y="45"/>
                    <a:pt x="146" y="41"/>
                    <a:pt x="124" y="41"/>
                  </a:cubicBezTo>
                  <a:cubicBezTo>
                    <a:pt x="111" y="41"/>
                    <a:pt x="98" y="42"/>
                    <a:pt x="85" y="45"/>
                  </a:cubicBezTo>
                  <a:moveTo>
                    <a:pt x="269" y="119"/>
                  </a:moveTo>
                  <a:cubicBezTo>
                    <a:pt x="252" y="47"/>
                    <a:pt x="202" y="26"/>
                    <a:pt x="138" y="20"/>
                  </a:cubicBezTo>
                  <a:cubicBezTo>
                    <a:pt x="146" y="18"/>
                    <a:pt x="155" y="17"/>
                    <a:pt x="164" y="17"/>
                  </a:cubicBezTo>
                  <a:cubicBezTo>
                    <a:pt x="196" y="17"/>
                    <a:pt x="229" y="30"/>
                    <a:pt x="250" y="53"/>
                  </a:cubicBezTo>
                  <a:cubicBezTo>
                    <a:pt x="266" y="70"/>
                    <a:pt x="275" y="91"/>
                    <a:pt x="269" y="119"/>
                  </a:cubicBezTo>
                  <a:moveTo>
                    <a:pt x="279" y="112"/>
                  </a:moveTo>
                  <a:cubicBezTo>
                    <a:pt x="278" y="57"/>
                    <a:pt x="246" y="32"/>
                    <a:pt x="205" y="14"/>
                  </a:cubicBezTo>
                  <a:cubicBezTo>
                    <a:pt x="257" y="22"/>
                    <a:pt x="294" y="67"/>
                    <a:pt x="279" y="112"/>
                  </a:cubicBezTo>
                  <a:moveTo>
                    <a:pt x="194" y="0"/>
                  </a:moveTo>
                  <a:cubicBezTo>
                    <a:pt x="125" y="0"/>
                    <a:pt x="56" y="38"/>
                    <a:pt x="12" y="118"/>
                  </a:cubicBezTo>
                  <a:cubicBezTo>
                    <a:pt x="1" y="138"/>
                    <a:pt x="0" y="158"/>
                    <a:pt x="6" y="180"/>
                  </a:cubicBezTo>
                  <a:cubicBezTo>
                    <a:pt x="9" y="191"/>
                    <a:pt x="8" y="203"/>
                    <a:pt x="11" y="213"/>
                  </a:cubicBezTo>
                  <a:cubicBezTo>
                    <a:pt x="13" y="221"/>
                    <a:pt x="17" y="231"/>
                    <a:pt x="22" y="234"/>
                  </a:cubicBezTo>
                  <a:cubicBezTo>
                    <a:pt x="32" y="239"/>
                    <a:pt x="41" y="239"/>
                    <a:pt x="43" y="253"/>
                  </a:cubicBezTo>
                  <a:cubicBezTo>
                    <a:pt x="44" y="256"/>
                    <a:pt x="52" y="259"/>
                    <a:pt x="57" y="261"/>
                  </a:cubicBezTo>
                  <a:cubicBezTo>
                    <a:pt x="64" y="264"/>
                    <a:pt x="74" y="264"/>
                    <a:pt x="78" y="269"/>
                  </a:cubicBezTo>
                  <a:cubicBezTo>
                    <a:pt x="86" y="279"/>
                    <a:pt x="95" y="283"/>
                    <a:pt x="105" y="283"/>
                  </a:cubicBezTo>
                  <a:cubicBezTo>
                    <a:pt x="111" y="283"/>
                    <a:pt x="118" y="281"/>
                    <a:pt x="125" y="279"/>
                  </a:cubicBezTo>
                  <a:cubicBezTo>
                    <a:pt x="130" y="297"/>
                    <a:pt x="141" y="306"/>
                    <a:pt x="155" y="306"/>
                  </a:cubicBezTo>
                  <a:cubicBezTo>
                    <a:pt x="164" y="306"/>
                    <a:pt x="175" y="302"/>
                    <a:pt x="186" y="293"/>
                  </a:cubicBezTo>
                  <a:cubicBezTo>
                    <a:pt x="192" y="298"/>
                    <a:pt x="197" y="305"/>
                    <a:pt x="202" y="306"/>
                  </a:cubicBezTo>
                  <a:cubicBezTo>
                    <a:pt x="212" y="307"/>
                    <a:pt x="223" y="307"/>
                    <a:pt x="233" y="307"/>
                  </a:cubicBezTo>
                  <a:cubicBezTo>
                    <a:pt x="237" y="307"/>
                    <a:pt x="241" y="307"/>
                    <a:pt x="246" y="307"/>
                  </a:cubicBezTo>
                  <a:cubicBezTo>
                    <a:pt x="250" y="307"/>
                    <a:pt x="254" y="307"/>
                    <a:pt x="259" y="307"/>
                  </a:cubicBezTo>
                  <a:cubicBezTo>
                    <a:pt x="260" y="307"/>
                    <a:pt x="261" y="307"/>
                    <a:pt x="263" y="307"/>
                  </a:cubicBezTo>
                  <a:cubicBezTo>
                    <a:pt x="263" y="307"/>
                    <a:pt x="263" y="307"/>
                    <a:pt x="263" y="307"/>
                  </a:cubicBezTo>
                  <a:cubicBezTo>
                    <a:pt x="264" y="307"/>
                    <a:pt x="266" y="307"/>
                    <a:pt x="267" y="307"/>
                  </a:cubicBezTo>
                  <a:cubicBezTo>
                    <a:pt x="269" y="306"/>
                    <a:pt x="270" y="306"/>
                    <a:pt x="272" y="306"/>
                  </a:cubicBezTo>
                  <a:cubicBezTo>
                    <a:pt x="274" y="306"/>
                    <a:pt x="276" y="307"/>
                    <a:pt x="278" y="307"/>
                  </a:cubicBezTo>
                  <a:cubicBezTo>
                    <a:pt x="286" y="311"/>
                    <a:pt x="294" y="313"/>
                    <a:pt x="302" y="313"/>
                  </a:cubicBezTo>
                  <a:cubicBezTo>
                    <a:pt x="311" y="313"/>
                    <a:pt x="318" y="310"/>
                    <a:pt x="324" y="302"/>
                  </a:cubicBezTo>
                  <a:cubicBezTo>
                    <a:pt x="337" y="304"/>
                    <a:pt x="349" y="306"/>
                    <a:pt x="359" y="306"/>
                  </a:cubicBezTo>
                  <a:cubicBezTo>
                    <a:pt x="362" y="306"/>
                    <a:pt x="364" y="306"/>
                    <a:pt x="366" y="306"/>
                  </a:cubicBezTo>
                  <a:cubicBezTo>
                    <a:pt x="382" y="304"/>
                    <a:pt x="393" y="284"/>
                    <a:pt x="385" y="277"/>
                  </a:cubicBezTo>
                  <a:cubicBezTo>
                    <a:pt x="374" y="268"/>
                    <a:pt x="362" y="261"/>
                    <a:pt x="350" y="253"/>
                  </a:cubicBezTo>
                  <a:cubicBezTo>
                    <a:pt x="339" y="245"/>
                    <a:pt x="326" y="239"/>
                    <a:pt x="319" y="228"/>
                  </a:cubicBezTo>
                  <a:cubicBezTo>
                    <a:pt x="314" y="220"/>
                    <a:pt x="308" y="214"/>
                    <a:pt x="302" y="209"/>
                  </a:cubicBezTo>
                  <a:cubicBezTo>
                    <a:pt x="292" y="216"/>
                    <a:pt x="285" y="220"/>
                    <a:pt x="278" y="220"/>
                  </a:cubicBezTo>
                  <a:cubicBezTo>
                    <a:pt x="271" y="220"/>
                    <a:pt x="265" y="216"/>
                    <a:pt x="257" y="209"/>
                  </a:cubicBezTo>
                  <a:cubicBezTo>
                    <a:pt x="257" y="206"/>
                    <a:pt x="257" y="204"/>
                    <a:pt x="257" y="202"/>
                  </a:cubicBezTo>
                  <a:cubicBezTo>
                    <a:pt x="270" y="204"/>
                    <a:pt x="283" y="206"/>
                    <a:pt x="301" y="208"/>
                  </a:cubicBezTo>
                  <a:cubicBezTo>
                    <a:pt x="293" y="201"/>
                    <a:pt x="282" y="197"/>
                    <a:pt x="270" y="197"/>
                  </a:cubicBezTo>
                  <a:cubicBezTo>
                    <a:pt x="266" y="197"/>
                    <a:pt x="262" y="197"/>
                    <a:pt x="258" y="198"/>
                  </a:cubicBezTo>
                  <a:cubicBezTo>
                    <a:pt x="257" y="198"/>
                    <a:pt x="257" y="198"/>
                    <a:pt x="256" y="198"/>
                  </a:cubicBezTo>
                  <a:cubicBezTo>
                    <a:pt x="253" y="198"/>
                    <a:pt x="250" y="197"/>
                    <a:pt x="246" y="197"/>
                  </a:cubicBezTo>
                  <a:cubicBezTo>
                    <a:pt x="246" y="193"/>
                    <a:pt x="246" y="191"/>
                    <a:pt x="247" y="189"/>
                  </a:cubicBezTo>
                  <a:cubicBezTo>
                    <a:pt x="254" y="177"/>
                    <a:pt x="264" y="172"/>
                    <a:pt x="277" y="172"/>
                  </a:cubicBezTo>
                  <a:cubicBezTo>
                    <a:pt x="283" y="172"/>
                    <a:pt x="290" y="173"/>
                    <a:pt x="298" y="176"/>
                  </a:cubicBezTo>
                  <a:cubicBezTo>
                    <a:pt x="332" y="188"/>
                    <a:pt x="366" y="204"/>
                    <a:pt x="402" y="210"/>
                  </a:cubicBezTo>
                  <a:cubicBezTo>
                    <a:pt x="407" y="211"/>
                    <a:pt x="412" y="212"/>
                    <a:pt x="417" y="212"/>
                  </a:cubicBezTo>
                  <a:cubicBezTo>
                    <a:pt x="470" y="212"/>
                    <a:pt x="513" y="163"/>
                    <a:pt x="508" y="108"/>
                  </a:cubicBezTo>
                  <a:cubicBezTo>
                    <a:pt x="506" y="80"/>
                    <a:pt x="493" y="56"/>
                    <a:pt x="467" y="43"/>
                  </a:cubicBezTo>
                  <a:cubicBezTo>
                    <a:pt x="458" y="38"/>
                    <a:pt x="448" y="36"/>
                    <a:pt x="439" y="36"/>
                  </a:cubicBezTo>
                  <a:cubicBezTo>
                    <a:pt x="415" y="36"/>
                    <a:pt x="395" y="50"/>
                    <a:pt x="392" y="71"/>
                  </a:cubicBezTo>
                  <a:cubicBezTo>
                    <a:pt x="391" y="78"/>
                    <a:pt x="396" y="85"/>
                    <a:pt x="399" y="93"/>
                  </a:cubicBezTo>
                  <a:cubicBezTo>
                    <a:pt x="405" y="90"/>
                    <a:pt x="414" y="88"/>
                    <a:pt x="418" y="83"/>
                  </a:cubicBezTo>
                  <a:cubicBezTo>
                    <a:pt x="423" y="77"/>
                    <a:pt x="428" y="74"/>
                    <a:pt x="434" y="74"/>
                  </a:cubicBezTo>
                  <a:cubicBezTo>
                    <a:pt x="436" y="74"/>
                    <a:pt x="439" y="74"/>
                    <a:pt x="443" y="76"/>
                  </a:cubicBezTo>
                  <a:cubicBezTo>
                    <a:pt x="455" y="83"/>
                    <a:pt x="460" y="105"/>
                    <a:pt x="453" y="118"/>
                  </a:cubicBezTo>
                  <a:cubicBezTo>
                    <a:pt x="449" y="125"/>
                    <a:pt x="443" y="128"/>
                    <a:pt x="437" y="128"/>
                  </a:cubicBezTo>
                  <a:cubicBezTo>
                    <a:pt x="434" y="128"/>
                    <a:pt x="430" y="127"/>
                    <a:pt x="427" y="125"/>
                  </a:cubicBezTo>
                  <a:cubicBezTo>
                    <a:pt x="416" y="118"/>
                    <a:pt x="406" y="110"/>
                    <a:pt x="396" y="102"/>
                  </a:cubicBezTo>
                  <a:cubicBezTo>
                    <a:pt x="364" y="78"/>
                    <a:pt x="335" y="52"/>
                    <a:pt x="302" y="32"/>
                  </a:cubicBezTo>
                  <a:cubicBezTo>
                    <a:pt x="268" y="11"/>
                    <a:pt x="231" y="0"/>
                    <a:pt x="19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466">
              <a:extLst>
                <a:ext uri="{FF2B5EF4-FFF2-40B4-BE49-F238E27FC236}">
                  <a16:creationId xmlns:a16="http://schemas.microsoft.com/office/drawing/2014/main" id="{798B576A-25FD-4F45-8DBF-804281FEF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184" y="1994281"/>
              <a:ext cx="142047" cy="204195"/>
            </a:xfrm>
            <a:custGeom>
              <a:avLst/>
              <a:gdLst>
                <a:gd name="T0" fmla="*/ 39 w 43"/>
                <a:gd name="T1" fmla="*/ 0 h 65"/>
                <a:gd name="T2" fmla="*/ 6 w 43"/>
                <a:gd name="T3" fmla="*/ 22 h 65"/>
                <a:gd name="T4" fmla="*/ 3 w 43"/>
                <a:gd name="T5" fmla="*/ 29 h 65"/>
                <a:gd name="T6" fmla="*/ 0 w 43"/>
                <a:gd name="T7" fmla="*/ 58 h 65"/>
                <a:gd name="T8" fmla="*/ 11 w 43"/>
                <a:gd name="T9" fmla="*/ 65 h 65"/>
                <a:gd name="T10" fmla="*/ 11 w 43"/>
                <a:gd name="T11" fmla="*/ 65 h 65"/>
                <a:gd name="T12" fmla="*/ 37 w 43"/>
                <a:gd name="T13" fmla="*/ 30 h 65"/>
                <a:gd name="T14" fmla="*/ 36 w 43"/>
                <a:gd name="T15" fmla="*/ 30 h 65"/>
                <a:gd name="T16" fmla="*/ 37 w 43"/>
                <a:gd name="T17" fmla="*/ 30 h 65"/>
                <a:gd name="T18" fmla="*/ 37 w 43"/>
                <a:gd name="T19" fmla="*/ 30 h 65"/>
                <a:gd name="T20" fmla="*/ 36 w 43"/>
                <a:gd name="T21" fmla="*/ 30 h 65"/>
                <a:gd name="T22" fmla="*/ 43 w 43"/>
                <a:gd name="T23" fmla="*/ 2 h 65"/>
                <a:gd name="T24" fmla="*/ 39 w 43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5">
                  <a:moveTo>
                    <a:pt x="39" y="0"/>
                  </a:moveTo>
                  <a:cubicBezTo>
                    <a:pt x="28" y="7"/>
                    <a:pt x="17" y="14"/>
                    <a:pt x="6" y="22"/>
                  </a:cubicBezTo>
                  <a:cubicBezTo>
                    <a:pt x="5" y="24"/>
                    <a:pt x="4" y="26"/>
                    <a:pt x="3" y="29"/>
                  </a:cubicBezTo>
                  <a:cubicBezTo>
                    <a:pt x="2" y="38"/>
                    <a:pt x="1" y="48"/>
                    <a:pt x="0" y="58"/>
                  </a:cubicBezTo>
                  <a:cubicBezTo>
                    <a:pt x="4" y="60"/>
                    <a:pt x="7" y="63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0" y="53"/>
                    <a:pt x="28" y="41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9" y="21"/>
                    <a:pt x="41" y="11"/>
                    <a:pt x="43" y="2"/>
                  </a:cubicBezTo>
                  <a:cubicBezTo>
                    <a:pt x="42" y="1"/>
                    <a:pt x="41" y="1"/>
                    <a:pt x="3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467">
              <a:extLst>
                <a:ext uri="{FF2B5EF4-FFF2-40B4-BE49-F238E27FC236}">
                  <a16:creationId xmlns:a16="http://schemas.microsoft.com/office/drawing/2014/main" id="{4CA0F279-38B7-4B9B-9A56-05F6AE2CA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578" y="2340518"/>
              <a:ext cx="186439" cy="124291"/>
            </a:xfrm>
            <a:custGeom>
              <a:avLst/>
              <a:gdLst>
                <a:gd name="T0" fmla="*/ 45 w 61"/>
                <a:gd name="T1" fmla="*/ 0 h 40"/>
                <a:gd name="T2" fmla="*/ 0 w 61"/>
                <a:gd name="T3" fmla="*/ 40 h 40"/>
                <a:gd name="T4" fmla="*/ 56 w 61"/>
                <a:gd name="T5" fmla="*/ 17 h 40"/>
                <a:gd name="T6" fmla="*/ 61 w 61"/>
                <a:gd name="T7" fmla="*/ 4 h 40"/>
                <a:gd name="T8" fmla="*/ 50 w 61"/>
                <a:gd name="T9" fmla="*/ 0 h 40"/>
                <a:gd name="T10" fmla="*/ 45 w 6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0">
                  <a:moveTo>
                    <a:pt x="45" y="0"/>
                  </a:moveTo>
                  <a:cubicBezTo>
                    <a:pt x="25" y="0"/>
                    <a:pt x="11" y="12"/>
                    <a:pt x="0" y="40"/>
                  </a:cubicBezTo>
                  <a:cubicBezTo>
                    <a:pt x="22" y="31"/>
                    <a:pt x="39" y="25"/>
                    <a:pt x="56" y="17"/>
                  </a:cubicBezTo>
                  <a:cubicBezTo>
                    <a:pt x="59" y="16"/>
                    <a:pt x="60" y="9"/>
                    <a:pt x="61" y="4"/>
                  </a:cubicBezTo>
                  <a:cubicBezTo>
                    <a:pt x="58" y="3"/>
                    <a:pt x="54" y="0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68">
              <a:extLst>
                <a:ext uri="{FF2B5EF4-FFF2-40B4-BE49-F238E27FC236}">
                  <a16:creationId xmlns:a16="http://schemas.microsoft.com/office/drawing/2014/main" id="{DAC762C6-BC46-43DA-87EE-E34107A009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2113" y="1869990"/>
              <a:ext cx="115416" cy="213070"/>
            </a:xfrm>
            <a:custGeom>
              <a:avLst/>
              <a:gdLst>
                <a:gd name="T0" fmla="*/ 24 w 36"/>
                <a:gd name="T1" fmla="*/ 65 h 66"/>
                <a:gd name="T2" fmla="*/ 24 w 36"/>
                <a:gd name="T3" fmla="*/ 65 h 66"/>
                <a:gd name="T4" fmla="*/ 24 w 36"/>
                <a:gd name="T5" fmla="*/ 65 h 66"/>
                <a:gd name="T6" fmla="*/ 25 w 36"/>
                <a:gd name="T7" fmla="*/ 66 h 66"/>
                <a:gd name="T8" fmla="*/ 24 w 36"/>
                <a:gd name="T9" fmla="*/ 65 h 66"/>
                <a:gd name="T10" fmla="*/ 26 w 36"/>
                <a:gd name="T11" fmla="*/ 0 h 66"/>
                <a:gd name="T12" fmla="*/ 23 w 36"/>
                <a:gd name="T13" fmla="*/ 2 h 66"/>
                <a:gd name="T14" fmla="*/ 23 w 36"/>
                <a:gd name="T15" fmla="*/ 25 h 66"/>
                <a:gd name="T16" fmla="*/ 6 w 36"/>
                <a:gd name="T17" fmla="*/ 13 h 66"/>
                <a:gd name="T18" fmla="*/ 24 w 36"/>
                <a:gd name="T19" fmla="*/ 65 h 66"/>
                <a:gd name="T20" fmla="*/ 33 w 36"/>
                <a:gd name="T21" fmla="*/ 58 h 66"/>
                <a:gd name="T22" fmla="*/ 35 w 36"/>
                <a:gd name="T23" fmla="*/ 14 h 66"/>
                <a:gd name="T24" fmla="*/ 26 w 3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6">
                  <a:moveTo>
                    <a:pt x="24" y="65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4" y="66"/>
                    <a:pt x="24" y="65"/>
                    <a:pt x="24" y="65"/>
                  </a:cubicBezTo>
                  <a:moveTo>
                    <a:pt x="26" y="0"/>
                  </a:moveTo>
                  <a:cubicBezTo>
                    <a:pt x="25" y="1"/>
                    <a:pt x="24" y="1"/>
                    <a:pt x="23" y="2"/>
                  </a:cubicBezTo>
                  <a:cubicBezTo>
                    <a:pt x="23" y="9"/>
                    <a:pt x="23" y="16"/>
                    <a:pt x="23" y="25"/>
                  </a:cubicBezTo>
                  <a:cubicBezTo>
                    <a:pt x="17" y="20"/>
                    <a:pt x="12" y="17"/>
                    <a:pt x="6" y="13"/>
                  </a:cubicBezTo>
                  <a:cubicBezTo>
                    <a:pt x="0" y="36"/>
                    <a:pt x="16" y="49"/>
                    <a:pt x="24" y="65"/>
                  </a:cubicBezTo>
                  <a:cubicBezTo>
                    <a:pt x="27" y="63"/>
                    <a:pt x="33" y="60"/>
                    <a:pt x="33" y="58"/>
                  </a:cubicBezTo>
                  <a:cubicBezTo>
                    <a:pt x="35" y="43"/>
                    <a:pt x="36" y="29"/>
                    <a:pt x="35" y="14"/>
                  </a:cubicBezTo>
                  <a:cubicBezTo>
                    <a:pt x="35" y="9"/>
                    <a:pt x="29" y="5"/>
                    <a:pt x="2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69">
              <a:extLst>
                <a:ext uri="{FF2B5EF4-FFF2-40B4-BE49-F238E27FC236}">
                  <a16:creationId xmlns:a16="http://schemas.microsoft.com/office/drawing/2014/main" id="{C4D1A195-3D85-41E6-9DAF-6F1F1894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8942" y="2038668"/>
              <a:ext cx="142047" cy="133172"/>
            </a:xfrm>
            <a:custGeom>
              <a:avLst/>
              <a:gdLst>
                <a:gd name="T0" fmla="*/ 12 w 45"/>
                <a:gd name="T1" fmla="*/ 0 h 41"/>
                <a:gd name="T2" fmla="*/ 0 w 45"/>
                <a:gd name="T3" fmla="*/ 1 h 41"/>
                <a:gd name="T4" fmla="*/ 40 w 45"/>
                <a:gd name="T5" fmla="*/ 41 h 41"/>
                <a:gd name="T6" fmla="*/ 45 w 45"/>
                <a:gd name="T7" fmla="*/ 41 h 41"/>
                <a:gd name="T8" fmla="*/ 12 w 4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1">
                  <a:moveTo>
                    <a:pt x="12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3" y="15"/>
                    <a:pt x="14" y="41"/>
                    <a:pt x="40" y="41"/>
                  </a:cubicBezTo>
                  <a:cubicBezTo>
                    <a:pt x="42" y="41"/>
                    <a:pt x="43" y="41"/>
                    <a:pt x="45" y="41"/>
                  </a:cubicBezTo>
                  <a:cubicBezTo>
                    <a:pt x="44" y="14"/>
                    <a:pt x="32" y="0"/>
                    <a:pt x="1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70">
              <a:extLst>
                <a:ext uri="{FF2B5EF4-FFF2-40B4-BE49-F238E27FC236}">
                  <a16:creationId xmlns:a16="http://schemas.microsoft.com/office/drawing/2014/main" id="{37DD21CF-5540-4B01-BA7B-AFAE19994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822" y="2198471"/>
              <a:ext cx="177559" cy="106535"/>
            </a:xfrm>
            <a:custGeom>
              <a:avLst/>
              <a:gdLst>
                <a:gd name="T0" fmla="*/ 20 w 54"/>
                <a:gd name="T1" fmla="*/ 0 h 36"/>
                <a:gd name="T2" fmla="*/ 0 w 54"/>
                <a:gd name="T3" fmla="*/ 4 h 36"/>
                <a:gd name="T4" fmla="*/ 33 w 54"/>
                <a:gd name="T5" fmla="*/ 32 h 36"/>
                <a:gd name="T6" fmla="*/ 52 w 54"/>
                <a:gd name="T7" fmla="*/ 36 h 36"/>
                <a:gd name="T8" fmla="*/ 54 w 54"/>
                <a:gd name="T9" fmla="*/ 18 h 36"/>
                <a:gd name="T10" fmla="*/ 54 w 54"/>
                <a:gd name="T11" fmla="*/ 19 h 36"/>
                <a:gd name="T12" fmla="*/ 54 w 54"/>
                <a:gd name="T13" fmla="*/ 19 h 36"/>
                <a:gd name="T14" fmla="*/ 54 w 54"/>
                <a:gd name="T15" fmla="*/ 18 h 36"/>
                <a:gd name="T16" fmla="*/ 54 w 54"/>
                <a:gd name="T17" fmla="*/ 18 h 36"/>
                <a:gd name="T18" fmla="*/ 20 w 5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6">
                  <a:moveTo>
                    <a:pt x="20" y="0"/>
                  </a:moveTo>
                  <a:cubicBezTo>
                    <a:pt x="14" y="0"/>
                    <a:pt x="7" y="1"/>
                    <a:pt x="0" y="4"/>
                  </a:cubicBezTo>
                  <a:cubicBezTo>
                    <a:pt x="13" y="15"/>
                    <a:pt x="22" y="24"/>
                    <a:pt x="33" y="32"/>
                  </a:cubicBezTo>
                  <a:cubicBezTo>
                    <a:pt x="38" y="35"/>
                    <a:pt x="46" y="34"/>
                    <a:pt x="52" y="36"/>
                  </a:cubicBezTo>
                  <a:cubicBezTo>
                    <a:pt x="53" y="30"/>
                    <a:pt x="53" y="24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5" y="7"/>
                    <a:pt x="35" y="0"/>
                    <a:pt x="2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471">
              <a:extLst>
                <a:ext uri="{FF2B5EF4-FFF2-40B4-BE49-F238E27FC236}">
                  <a16:creationId xmlns:a16="http://schemas.microsoft.com/office/drawing/2014/main" id="{8A19A900-53C1-4964-ABFD-AA0E8C9D8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940" y="2127448"/>
              <a:ext cx="150928" cy="124291"/>
            </a:xfrm>
            <a:custGeom>
              <a:avLst/>
              <a:gdLst>
                <a:gd name="T0" fmla="*/ 48 w 48"/>
                <a:gd name="T1" fmla="*/ 0 h 40"/>
                <a:gd name="T2" fmla="*/ 6 w 48"/>
                <a:gd name="T3" fmla="*/ 22 h 40"/>
                <a:gd name="T4" fmla="*/ 6 w 48"/>
                <a:gd name="T5" fmla="*/ 22 h 40"/>
                <a:gd name="T6" fmla="*/ 4 w 48"/>
                <a:gd name="T7" fmla="*/ 24 h 40"/>
                <a:gd name="T8" fmla="*/ 0 w 48"/>
                <a:gd name="T9" fmla="*/ 37 h 40"/>
                <a:gd name="T10" fmla="*/ 11 w 48"/>
                <a:gd name="T11" fmla="*/ 40 h 40"/>
                <a:gd name="T12" fmla="*/ 12 w 48"/>
                <a:gd name="T13" fmla="*/ 40 h 40"/>
                <a:gd name="T14" fmla="*/ 4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cubicBezTo>
                    <a:pt x="32" y="8"/>
                    <a:pt x="19" y="15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3"/>
                    <a:pt x="4" y="24"/>
                  </a:cubicBezTo>
                  <a:cubicBezTo>
                    <a:pt x="1" y="25"/>
                    <a:pt x="0" y="32"/>
                    <a:pt x="0" y="37"/>
                  </a:cubicBezTo>
                  <a:cubicBezTo>
                    <a:pt x="0" y="38"/>
                    <a:pt x="7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2" y="40"/>
                    <a:pt x="44" y="28"/>
                    <a:pt x="4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72">
              <a:extLst>
                <a:ext uri="{FF2B5EF4-FFF2-40B4-BE49-F238E27FC236}">
                  <a16:creationId xmlns:a16="http://schemas.microsoft.com/office/drawing/2014/main" id="{A7E5086B-4E1A-400D-B99B-8353421A0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571" y="2349399"/>
              <a:ext cx="168684" cy="124291"/>
            </a:xfrm>
            <a:custGeom>
              <a:avLst/>
              <a:gdLst>
                <a:gd name="T0" fmla="*/ 1 w 53"/>
                <a:gd name="T1" fmla="*/ 0 h 37"/>
                <a:gd name="T2" fmla="*/ 0 w 53"/>
                <a:gd name="T3" fmla="*/ 0 h 37"/>
                <a:gd name="T4" fmla="*/ 41 w 53"/>
                <a:gd name="T5" fmla="*/ 37 h 37"/>
                <a:gd name="T6" fmla="*/ 53 w 53"/>
                <a:gd name="T7" fmla="*/ 36 h 37"/>
                <a:gd name="T8" fmla="*/ 1 w 5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9" y="26"/>
                    <a:pt x="21" y="37"/>
                    <a:pt x="41" y="37"/>
                  </a:cubicBezTo>
                  <a:cubicBezTo>
                    <a:pt x="45" y="37"/>
                    <a:pt x="49" y="36"/>
                    <a:pt x="53" y="36"/>
                  </a:cubicBezTo>
                  <a:cubicBezTo>
                    <a:pt x="38" y="20"/>
                    <a:pt x="28" y="0"/>
                    <a:pt x="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73">
              <a:extLst>
                <a:ext uri="{FF2B5EF4-FFF2-40B4-BE49-F238E27FC236}">
                  <a16:creationId xmlns:a16="http://schemas.microsoft.com/office/drawing/2014/main" id="{B304E963-CA7A-4DA4-A1D2-FDE244703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524" y="2056424"/>
              <a:ext cx="97660" cy="204195"/>
            </a:xfrm>
            <a:custGeom>
              <a:avLst/>
              <a:gdLst>
                <a:gd name="T0" fmla="*/ 5 w 32"/>
                <a:gd name="T1" fmla="*/ 0 h 63"/>
                <a:gd name="T2" fmla="*/ 16 w 32"/>
                <a:gd name="T3" fmla="*/ 63 h 63"/>
                <a:gd name="T4" fmla="*/ 5 w 3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3">
                  <a:moveTo>
                    <a:pt x="5" y="0"/>
                  </a:moveTo>
                  <a:cubicBezTo>
                    <a:pt x="2" y="23"/>
                    <a:pt x="0" y="44"/>
                    <a:pt x="16" y="63"/>
                  </a:cubicBezTo>
                  <a:cubicBezTo>
                    <a:pt x="32" y="43"/>
                    <a:pt x="27" y="18"/>
                    <a:pt x="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74">
              <a:extLst>
                <a:ext uri="{FF2B5EF4-FFF2-40B4-BE49-F238E27FC236}">
                  <a16:creationId xmlns:a16="http://schemas.microsoft.com/office/drawing/2014/main" id="{8F8E250C-33EC-43CC-A836-28290C803E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2113" y="2056424"/>
              <a:ext cx="106535" cy="124291"/>
            </a:xfrm>
            <a:custGeom>
              <a:avLst/>
              <a:gdLst>
                <a:gd name="T0" fmla="*/ 24 w 34"/>
                <a:gd name="T1" fmla="*/ 8 h 39"/>
                <a:gd name="T2" fmla="*/ 24 w 34"/>
                <a:gd name="T3" fmla="*/ 9 h 39"/>
                <a:gd name="T4" fmla="*/ 25 w 34"/>
                <a:gd name="T5" fmla="*/ 9 h 39"/>
                <a:gd name="T6" fmla="*/ 24 w 34"/>
                <a:gd name="T7" fmla="*/ 8 h 39"/>
                <a:gd name="T8" fmla="*/ 4 w 34"/>
                <a:gd name="T9" fmla="*/ 0 h 39"/>
                <a:gd name="T10" fmla="*/ 0 w 34"/>
                <a:gd name="T11" fmla="*/ 5 h 39"/>
                <a:gd name="T12" fmla="*/ 27 w 34"/>
                <a:gd name="T13" fmla="*/ 39 h 39"/>
                <a:gd name="T14" fmla="*/ 34 w 34"/>
                <a:gd name="T15" fmla="*/ 35 h 39"/>
                <a:gd name="T16" fmla="*/ 24 w 34"/>
                <a:gd name="T17" fmla="*/ 9 h 39"/>
                <a:gd name="T18" fmla="*/ 4 w 34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9">
                  <a:moveTo>
                    <a:pt x="24" y="8"/>
                  </a:move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4" y="8"/>
                    <a:pt x="24" y="8"/>
                    <a:pt x="24" y="8"/>
                  </a:cubicBezTo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9" y="17"/>
                    <a:pt x="18" y="28"/>
                    <a:pt x="27" y="39"/>
                  </a:cubicBezTo>
                  <a:cubicBezTo>
                    <a:pt x="29" y="38"/>
                    <a:pt x="31" y="36"/>
                    <a:pt x="34" y="35"/>
                  </a:cubicBezTo>
                  <a:cubicBezTo>
                    <a:pt x="31" y="26"/>
                    <a:pt x="27" y="18"/>
                    <a:pt x="24" y="9"/>
                  </a:cubicBezTo>
                  <a:cubicBezTo>
                    <a:pt x="17" y="6"/>
                    <a:pt x="10" y="3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75">
              <a:extLst>
                <a:ext uri="{FF2B5EF4-FFF2-40B4-BE49-F238E27FC236}">
                  <a16:creationId xmlns:a16="http://schemas.microsoft.com/office/drawing/2014/main" id="{3F13D5F7-0ACB-4210-84A5-F7B79946FD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594" y="2003157"/>
              <a:ext cx="106535" cy="124291"/>
            </a:xfrm>
            <a:custGeom>
              <a:avLst/>
              <a:gdLst>
                <a:gd name="T0" fmla="*/ 1 w 33"/>
                <a:gd name="T1" fmla="*/ 25 h 38"/>
                <a:gd name="T2" fmla="*/ 1 w 33"/>
                <a:gd name="T3" fmla="*/ 26 h 38"/>
                <a:gd name="T4" fmla="*/ 0 w 33"/>
                <a:gd name="T5" fmla="*/ 26 h 38"/>
                <a:gd name="T6" fmla="*/ 1 w 33"/>
                <a:gd name="T7" fmla="*/ 26 h 38"/>
                <a:gd name="T8" fmla="*/ 1 w 33"/>
                <a:gd name="T9" fmla="*/ 26 h 38"/>
                <a:gd name="T10" fmla="*/ 1 w 33"/>
                <a:gd name="T11" fmla="*/ 25 h 38"/>
                <a:gd name="T12" fmla="*/ 33 w 33"/>
                <a:gd name="T13" fmla="*/ 0 h 38"/>
                <a:gd name="T14" fmla="*/ 1 w 33"/>
                <a:gd name="T15" fmla="*/ 26 h 38"/>
                <a:gd name="T16" fmla="*/ 2 w 33"/>
                <a:gd name="T17" fmla="*/ 38 h 38"/>
                <a:gd name="T18" fmla="*/ 33 w 33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8">
                  <a:moveTo>
                    <a:pt x="1" y="25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33" y="0"/>
                  </a:moveTo>
                  <a:cubicBezTo>
                    <a:pt x="20" y="10"/>
                    <a:pt x="10" y="18"/>
                    <a:pt x="1" y="26"/>
                  </a:cubicBezTo>
                  <a:cubicBezTo>
                    <a:pt x="1" y="29"/>
                    <a:pt x="2" y="34"/>
                    <a:pt x="2" y="38"/>
                  </a:cubicBezTo>
                  <a:cubicBezTo>
                    <a:pt x="24" y="33"/>
                    <a:pt x="29" y="27"/>
                    <a:pt x="3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76">
              <a:extLst>
                <a:ext uri="{FF2B5EF4-FFF2-40B4-BE49-F238E27FC236}">
                  <a16:creationId xmlns:a16="http://schemas.microsoft.com/office/drawing/2014/main" id="{37DC3B6B-7048-4741-8095-0AE58380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207" y="2278375"/>
              <a:ext cx="133172" cy="62148"/>
            </a:xfrm>
            <a:custGeom>
              <a:avLst/>
              <a:gdLst>
                <a:gd name="T0" fmla="*/ 0 w 41"/>
                <a:gd name="T1" fmla="*/ 0 h 21"/>
                <a:gd name="T2" fmla="*/ 20 w 41"/>
                <a:gd name="T3" fmla="*/ 21 h 21"/>
                <a:gd name="T4" fmla="*/ 41 w 41"/>
                <a:gd name="T5" fmla="*/ 15 h 21"/>
                <a:gd name="T6" fmla="*/ 0 w 41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cubicBezTo>
                    <a:pt x="5" y="14"/>
                    <a:pt x="11" y="21"/>
                    <a:pt x="20" y="21"/>
                  </a:cubicBezTo>
                  <a:cubicBezTo>
                    <a:pt x="26" y="21"/>
                    <a:pt x="32" y="19"/>
                    <a:pt x="41" y="15"/>
                  </a:cubicBezTo>
                  <a:cubicBezTo>
                    <a:pt x="27" y="10"/>
                    <a:pt x="14" y="5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77">
              <a:extLst>
                <a:ext uri="{FF2B5EF4-FFF2-40B4-BE49-F238E27FC236}">
                  <a16:creationId xmlns:a16="http://schemas.microsoft.com/office/drawing/2014/main" id="{51C14F80-8DD5-4D1E-B6A1-3B765885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672" y="1949889"/>
              <a:ext cx="62148" cy="150928"/>
            </a:xfrm>
            <a:custGeom>
              <a:avLst/>
              <a:gdLst>
                <a:gd name="T0" fmla="*/ 12 w 19"/>
                <a:gd name="T1" fmla="*/ 0 h 47"/>
                <a:gd name="T2" fmla="*/ 0 w 19"/>
                <a:gd name="T3" fmla="*/ 47 h 47"/>
                <a:gd name="T4" fmla="*/ 16 w 19"/>
                <a:gd name="T5" fmla="*/ 41 h 47"/>
                <a:gd name="T6" fmla="*/ 19 w 19"/>
                <a:gd name="T7" fmla="*/ 34 h 47"/>
                <a:gd name="T8" fmla="*/ 19 w 19"/>
                <a:gd name="T9" fmla="*/ 1 h 47"/>
                <a:gd name="T10" fmla="*/ 12 w 1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7">
                  <a:moveTo>
                    <a:pt x="12" y="0"/>
                  </a:moveTo>
                  <a:cubicBezTo>
                    <a:pt x="8" y="15"/>
                    <a:pt x="4" y="29"/>
                    <a:pt x="0" y="47"/>
                  </a:cubicBezTo>
                  <a:cubicBezTo>
                    <a:pt x="9" y="43"/>
                    <a:pt x="13" y="42"/>
                    <a:pt x="16" y="41"/>
                  </a:cubicBezTo>
                  <a:cubicBezTo>
                    <a:pt x="17" y="38"/>
                    <a:pt x="18" y="36"/>
                    <a:pt x="19" y="34"/>
                  </a:cubicBezTo>
                  <a:cubicBezTo>
                    <a:pt x="19" y="23"/>
                    <a:pt x="19" y="12"/>
                    <a:pt x="19" y="1"/>
                  </a:cubicBezTo>
                  <a:cubicBezTo>
                    <a:pt x="17" y="1"/>
                    <a:pt x="14" y="1"/>
                    <a:pt x="1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78">
              <a:extLst>
                <a:ext uri="{FF2B5EF4-FFF2-40B4-BE49-F238E27FC236}">
                  <a16:creationId xmlns:a16="http://schemas.microsoft.com/office/drawing/2014/main" id="{12E360A1-41B3-4FBE-B622-6EDF0DBB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475" y="2198471"/>
              <a:ext cx="133172" cy="71023"/>
            </a:xfrm>
            <a:custGeom>
              <a:avLst/>
              <a:gdLst>
                <a:gd name="T0" fmla="*/ 41 w 43"/>
                <a:gd name="T1" fmla="*/ 0 h 22"/>
                <a:gd name="T2" fmla="*/ 0 w 43"/>
                <a:gd name="T3" fmla="*/ 16 h 22"/>
                <a:gd name="T4" fmla="*/ 18 w 43"/>
                <a:gd name="T5" fmla="*/ 22 h 22"/>
                <a:gd name="T6" fmla="*/ 43 w 43"/>
                <a:gd name="T7" fmla="*/ 7 h 22"/>
                <a:gd name="T8" fmla="*/ 41 w 4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2">
                  <a:moveTo>
                    <a:pt x="41" y="0"/>
                  </a:moveTo>
                  <a:cubicBezTo>
                    <a:pt x="27" y="5"/>
                    <a:pt x="14" y="10"/>
                    <a:pt x="0" y="16"/>
                  </a:cubicBezTo>
                  <a:cubicBezTo>
                    <a:pt x="7" y="20"/>
                    <a:pt x="13" y="22"/>
                    <a:pt x="18" y="22"/>
                  </a:cubicBezTo>
                  <a:cubicBezTo>
                    <a:pt x="29" y="22"/>
                    <a:pt x="36" y="15"/>
                    <a:pt x="43" y="7"/>
                  </a:cubicBezTo>
                  <a:cubicBezTo>
                    <a:pt x="43" y="4"/>
                    <a:pt x="42" y="2"/>
                    <a:pt x="4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79">
              <a:extLst>
                <a:ext uri="{FF2B5EF4-FFF2-40B4-BE49-F238E27FC236}">
                  <a16:creationId xmlns:a16="http://schemas.microsoft.com/office/drawing/2014/main" id="{D64B2E34-57FE-41A3-9C58-E9CA2E4B5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059" y="2411542"/>
              <a:ext cx="106535" cy="115416"/>
            </a:xfrm>
            <a:custGeom>
              <a:avLst/>
              <a:gdLst>
                <a:gd name="T0" fmla="*/ 0 w 32"/>
                <a:gd name="T1" fmla="*/ 0 h 37"/>
                <a:gd name="T2" fmla="*/ 32 w 32"/>
                <a:gd name="T3" fmla="*/ 37 h 37"/>
                <a:gd name="T4" fmla="*/ 0 w 3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7">
                  <a:moveTo>
                    <a:pt x="0" y="0"/>
                  </a:moveTo>
                  <a:cubicBezTo>
                    <a:pt x="0" y="24"/>
                    <a:pt x="14" y="31"/>
                    <a:pt x="32" y="37"/>
                  </a:cubicBezTo>
                  <a:cubicBezTo>
                    <a:pt x="29" y="16"/>
                    <a:pt x="17" y="8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80">
              <a:extLst>
                <a:ext uri="{FF2B5EF4-FFF2-40B4-BE49-F238E27FC236}">
                  <a16:creationId xmlns:a16="http://schemas.microsoft.com/office/drawing/2014/main" id="{63C5F774-B28B-40CD-8F76-06EA6B1BC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043" y="2251739"/>
              <a:ext cx="142047" cy="53268"/>
            </a:xfrm>
            <a:custGeom>
              <a:avLst/>
              <a:gdLst>
                <a:gd name="T0" fmla="*/ 22 w 43"/>
                <a:gd name="T1" fmla="*/ 0 h 17"/>
                <a:gd name="T2" fmla="*/ 0 w 43"/>
                <a:gd name="T3" fmla="*/ 10 h 17"/>
                <a:gd name="T4" fmla="*/ 0 w 43"/>
                <a:gd name="T5" fmla="*/ 17 h 17"/>
                <a:gd name="T6" fmla="*/ 43 w 43"/>
                <a:gd name="T7" fmla="*/ 15 h 17"/>
                <a:gd name="T8" fmla="*/ 2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22" y="0"/>
                  </a:moveTo>
                  <a:cubicBezTo>
                    <a:pt x="17" y="0"/>
                    <a:pt x="10" y="4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4" y="16"/>
                    <a:pt x="29" y="15"/>
                    <a:pt x="43" y="15"/>
                  </a:cubicBezTo>
                  <a:cubicBezTo>
                    <a:pt x="34" y="5"/>
                    <a:pt x="29" y="0"/>
                    <a:pt x="2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81">
              <a:extLst>
                <a:ext uri="{FF2B5EF4-FFF2-40B4-BE49-F238E27FC236}">
                  <a16:creationId xmlns:a16="http://schemas.microsoft.com/office/drawing/2014/main" id="{A1F47DC2-5602-4F8A-835E-6C8F0F5E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113" y="2393786"/>
              <a:ext cx="124291" cy="133172"/>
            </a:xfrm>
            <a:custGeom>
              <a:avLst/>
              <a:gdLst>
                <a:gd name="T0" fmla="*/ 29 w 39"/>
                <a:gd name="T1" fmla="*/ 0 h 43"/>
                <a:gd name="T2" fmla="*/ 0 w 39"/>
                <a:gd name="T3" fmla="*/ 38 h 43"/>
                <a:gd name="T4" fmla="*/ 7 w 39"/>
                <a:gd name="T5" fmla="*/ 43 h 43"/>
                <a:gd name="T6" fmla="*/ 39 w 39"/>
                <a:gd name="T7" fmla="*/ 8 h 43"/>
                <a:gd name="T8" fmla="*/ 29 w 3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29" y="0"/>
                  </a:moveTo>
                  <a:cubicBezTo>
                    <a:pt x="19" y="13"/>
                    <a:pt x="10" y="25"/>
                    <a:pt x="0" y="38"/>
                  </a:cubicBezTo>
                  <a:cubicBezTo>
                    <a:pt x="3" y="40"/>
                    <a:pt x="5" y="41"/>
                    <a:pt x="7" y="43"/>
                  </a:cubicBezTo>
                  <a:cubicBezTo>
                    <a:pt x="18" y="32"/>
                    <a:pt x="28" y="20"/>
                    <a:pt x="39" y="8"/>
                  </a:cubicBezTo>
                  <a:cubicBezTo>
                    <a:pt x="35" y="5"/>
                    <a:pt x="32" y="3"/>
                    <a:pt x="2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82">
              <a:extLst>
                <a:ext uri="{FF2B5EF4-FFF2-40B4-BE49-F238E27FC236}">
                  <a16:creationId xmlns:a16="http://schemas.microsoft.com/office/drawing/2014/main" id="{77899FAD-7807-4C75-A45F-46C0A868A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696" y="1896621"/>
              <a:ext cx="79904" cy="106535"/>
            </a:xfrm>
            <a:custGeom>
              <a:avLst/>
              <a:gdLst>
                <a:gd name="T0" fmla="*/ 16 w 25"/>
                <a:gd name="T1" fmla="*/ 0 h 35"/>
                <a:gd name="T2" fmla="*/ 0 w 25"/>
                <a:gd name="T3" fmla="*/ 30 h 35"/>
                <a:gd name="T4" fmla="*/ 11 w 25"/>
                <a:gd name="T5" fmla="*/ 35 h 35"/>
                <a:gd name="T6" fmla="*/ 25 w 25"/>
                <a:gd name="T7" fmla="*/ 4 h 35"/>
                <a:gd name="T8" fmla="*/ 16 w 2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16" y="0"/>
                  </a:moveTo>
                  <a:cubicBezTo>
                    <a:pt x="11" y="10"/>
                    <a:pt x="5" y="20"/>
                    <a:pt x="0" y="30"/>
                  </a:cubicBezTo>
                  <a:cubicBezTo>
                    <a:pt x="4" y="32"/>
                    <a:pt x="8" y="33"/>
                    <a:pt x="11" y="35"/>
                  </a:cubicBezTo>
                  <a:cubicBezTo>
                    <a:pt x="16" y="25"/>
                    <a:pt x="20" y="14"/>
                    <a:pt x="25" y="4"/>
                  </a:cubicBezTo>
                  <a:cubicBezTo>
                    <a:pt x="22" y="2"/>
                    <a:pt x="19" y="1"/>
                    <a:pt x="1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83">
              <a:extLst>
                <a:ext uri="{FF2B5EF4-FFF2-40B4-BE49-F238E27FC236}">
                  <a16:creationId xmlns:a16="http://schemas.microsoft.com/office/drawing/2014/main" id="{BE9439C4-D20A-4354-ABB1-CCADE82C7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6500" y="2198471"/>
              <a:ext cx="71023" cy="88779"/>
            </a:xfrm>
            <a:custGeom>
              <a:avLst/>
              <a:gdLst>
                <a:gd name="T0" fmla="*/ 3 w 22"/>
                <a:gd name="T1" fmla="*/ 17 h 28"/>
                <a:gd name="T2" fmla="*/ 3 w 22"/>
                <a:gd name="T3" fmla="*/ 18 h 28"/>
                <a:gd name="T4" fmla="*/ 3 w 22"/>
                <a:gd name="T5" fmla="*/ 17 h 28"/>
                <a:gd name="T6" fmla="*/ 3 w 22"/>
                <a:gd name="T7" fmla="*/ 17 h 28"/>
                <a:gd name="T8" fmla="*/ 3 w 22"/>
                <a:gd name="T9" fmla="*/ 17 h 28"/>
                <a:gd name="T10" fmla="*/ 0 w 22"/>
                <a:gd name="T11" fmla="*/ 0 h 28"/>
                <a:gd name="T12" fmla="*/ 3 w 22"/>
                <a:gd name="T13" fmla="*/ 17 h 28"/>
                <a:gd name="T14" fmla="*/ 22 w 22"/>
                <a:gd name="T15" fmla="*/ 28 h 28"/>
                <a:gd name="T16" fmla="*/ 0 w 22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8">
                  <a:moveTo>
                    <a:pt x="3" y="17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0" y="0"/>
                  </a:moveTo>
                  <a:cubicBezTo>
                    <a:pt x="1" y="5"/>
                    <a:pt x="2" y="11"/>
                    <a:pt x="3" y="17"/>
                  </a:cubicBezTo>
                  <a:cubicBezTo>
                    <a:pt x="9" y="21"/>
                    <a:pt x="15" y="24"/>
                    <a:pt x="22" y="28"/>
                  </a:cubicBezTo>
                  <a:cubicBezTo>
                    <a:pt x="22" y="4"/>
                    <a:pt x="18" y="0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484">
              <a:extLst>
                <a:ext uri="{FF2B5EF4-FFF2-40B4-BE49-F238E27FC236}">
                  <a16:creationId xmlns:a16="http://schemas.microsoft.com/office/drawing/2014/main" id="{E38E2CF7-310B-4195-B722-BFF3C14EB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674" y="2083061"/>
              <a:ext cx="106535" cy="97660"/>
            </a:xfrm>
            <a:custGeom>
              <a:avLst/>
              <a:gdLst>
                <a:gd name="T0" fmla="*/ 7 w 32"/>
                <a:gd name="T1" fmla="*/ 0 h 31"/>
                <a:gd name="T2" fmla="*/ 0 w 32"/>
                <a:gd name="T3" fmla="*/ 7 h 31"/>
                <a:gd name="T4" fmla="*/ 23 w 32"/>
                <a:gd name="T5" fmla="*/ 31 h 31"/>
                <a:gd name="T6" fmla="*/ 32 w 32"/>
                <a:gd name="T7" fmla="*/ 22 h 31"/>
                <a:gd name="T8" fmla="*/ 7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7" y="0"/>
                  </a:moveTo>
                  <a:cubicBezTo>
                    <a:pt x="4" y="2"/>
                    <a:pt x="2" y="4"/>
                    <a:pt x="0" y="7"/>
                  </a:cubicBezTo>
                  <a:cubicBezTo>
                    <a:pt x="8" y="15"/>
                    <a:pt x="15" y="23"/>
                    <a:pt x="23" y="31"/>
                  </a:cubicBezTo>
                  <a:cubicBezTo>
                    <a:pt x="26" y="28"/>
                    <a:pt x="29" y="25"/>
                    <a:pt x="32" y="22"/>
                  </a:cubicBezTo>
                  <a:cubicBezTo>
                    <a:pt x="23" y="14"/>
                    <a:pt x="15" y="7"/>
                    <a:pt x="7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85">
              <a:extLst>
                <a:ext uri="{FF2B5EF4-FFF2-40B4-BE49-F238E27FC236}">
                  <a16:creationId xmlns:a16="http://schemas.microsoft.com/office/drawing/2014/main" id="{F4D468CE-79D2-49DA-9D08-2C037DBEC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280" y="1923258"/>
              <a:ext cx="35512" cy="106535"/>
            </a:xfrm>
            <a:custGeom>
              <a:avLst/>
              <a:gdLst>
                <a:gd name="T0" fmla="*/ 8 w 11"/>
                <a:gd name="T1" fmla="*/ 0 h 34"/>
                <a:gd name="T2" fmla="*/ 0 w 11"/>
                <a:gd name="T3" fmla="*/ 0 h 34"/>
                <a:gd name="T4" fmla="*/ 0 w 11"/>
                <a:gd name="T5" fmla="*/ 34 h 34"/>
                <a:gd name="T6" fmla="*/ 11 w 11"/>
                <a:gd name="T7" fmla="*/ 34 h 34"/>
                <a:gd name="T8" fmla="*/ 8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4" y="34"/>
                    <a:pt x="7" y="34"/>
                    <a:pt x="11" y="34"/>
                  </a:cubicBezTo>
                  <a:cubicBezTo>
                    <a:pt x="10" y="22"/>
                    <a:pt x="9" y="11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3" name="Text Placeholder 9">
            <a:extLst>
              <a:ext uri="{FF2B5EF4-FFF2-40B4-BE49-F238E27FC236}">
                <a16:creationId xmlns:a16="http://schemas.microsoft.com/office/drawing/2014/main" id="{B5B33A10-BD26-46F6-B846-5A1DD32C34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48455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6"/>
          <p:cNvSpPr>
            <a:spLocks/>
          </p:cNvSpPr>
          <p:nvPr userDrawn="1"/>
        </p:nvSpPr>
        <p:spPr bwMode="auto">
          <a:xfrm>
            <a:off x="0" y="6361471"/>
            <a:ext cx="12192000" cy="315438"/>
          </a:xfrm>
          <a:custGeom>
            <a:avLst/>
            <a:gdLst>
              <a:gd name="T0" fmla="*/ 1135 w 1135"/>
              <a:gd name="T1" fmla="*/ 32 h 33"/>
              <a:gd name="T2" fmla="*/ 1135 w 1135"/>
              <a:gd name="T3" fmla="*/ 0 h 33"/>
              <a:gd name="T4" fmla="*/ 0 w 1135"/>
              <a:gd name="T5" fmla="*/ 1 h 33"/>
              <a:gd name="T6" fmla="*/ 0 w 1135"/>
              <a:gd name="T7" fmla="*/ 33 h 33"/>
              <a:gd name="T8" fmla="*/ 1135 w 1135"/>
              <a:gd name="T9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5" h="33">
                <a:moveTo>
                  <a:pt x="1135" y="32"/>
                </a:moveTo>
                <a:lnTo>
                  <a:pt x="1135" y="0"/>
                </a:lnTo>
                <a:lnTo>
                  <a:pt x="0" y="1"/>
                </a:lnTo>
                <a:lnTo>
                  <a:pt x="0" y="33"/>
                </a:lnTo>
                <a:lnTo>
                  <a:pt x="1135" y="32"/>
                </a:lnTo>
                <a:close/>
              </a:path>
            </a:pathLst>
          </a:custGeom>
          <a:solidFill>
            <a:srgbClr val="E1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479" y="-35594"/>
            <a:ext cx="3540143" cy="1381514"/>
          </a:xfrm>
          <a:custGeom>
            <a:avLst/>
            <a:gdLst>
              <a:gd name="T0" fmla="*/ 1056 w 1111"/>
              <a:gd name="T1" fmla="*/ 0 h 433"/>
              <a:gd name="T2" fmla="*/ 736 w 1111"/>
              <a:gd name="T3" fmla="*/ 198 h 433"/>
              <a:gd name="T4" fmla="*/ 10 w 1111"/>
              <a:gd name="T5" fmla="*/ 250 h 433"/>
              <a:gd name="T6" fmla="*/ 0 w 1111"/>
              <a:gd name="T7" fmla="*/ 316 h 433"/>
              <a:gd name="T8" fmla="*/ 47 w 1111"/>
              <a:gd name="T9" fmla="*/ 351 h 433"/>
              <a:gd name="T10" fmla="*/ 83 w 1111"/>
              <a:gd name="T11" fmla="*/ 433 h 433"/>
              <a:gd name="T12" fmla="*/ 181 w 1111"/>
              <a:gd name="T13" fmla="*/ 302 h 433"/>
              <a:gd name="T14" fmla="*/ 223 w 1111"/>
              <a:gd name="T15" fmla="*/ 302 h 433"/>
              <a:gd name="T16" fmla="*/ 305 w 1111"/>
              <a:gd name="T17" fmla="*/ 433 h 433"/>
              <a:gd name="T18" fmla="*/ 374 w 1111"/>
              <a:gd name="T19" fmla="*/ 293 h 433"/>
              <a:gd name="T20" fmla="*/ 410 w 1111"/>
              <a:gd name="T21" fmla="*/ 293 h 433"/>
              <a:gd name="T22" fmla="*/ 503 w 1111"/>
              <a:gd name="T23" fmla="*/ 413 h 433"/>
              <a:gd name="T24" fmla="*/ 565 w 1111"/>
              <a:gd name="T25" fmla="*/ 262 h 433"/>
              <a:gd name="T26" fmla="*/ 599 w 1111"/>
              <a:gd name="T27" fmla="*/ 254 h 433"/>
              <a:gd name="T28" fmla="*/ 724 w 1111"/>
              <a:gd name="T29" fmla="*/ 357 h 433"/>
              <a:gd name="T30" fmla="*/ 750 w 1111"/>
              <a:gd name="T31" fmla="*/ 206 h 433"/>
              <a:gd name="T32" fmla="*/ 789 w 1111"/>
              <a:gd name="T33" fmla="*/ 192 h 433"/>
              <a:gd name="T34" fmla="*/ 919 w 1111"/>
              <a:gd name="T35" fmla="*/ 282 h 433"/>
              <a:gd name="T36" fmla="*/ 930 w 1111"/>
              <a:gd name="T37" fmla="*/ 119 h 433"/>
              <a:gd name="T38" fmla="*/ 970 w 1111"/>
              <a:gd name="T39" fmla="*/ 97 h 433"/>
              <a:gd name="T40" fmla="*/ 1111 w 1111"/>
              <a:gd name="T41" fmla="*/ 162 h 433"/>
              <a:gd name="T42" fmla="*/ 1101 w 1111"/>
              <a:gd name="T43" fmla="*/ 48 h 433"/>
              <a:gd name="T44" fmla="*/ 1088 w 1111"/>
              <a:gd name="T45" fmla="*/ 1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1" h="433">
                <a:moveTo>
                  <a:pt x="1056" y="0"/>
                </a:moveTo>
                <a:cubicBezTo>
                  <a:pt x="1056" y="0"/>
                  <a:pt x="999" y="97"/>
                  <a:pt x="736" y="198"/>
                </a:cubicBezTo>
                <a:cubicBezTo>
                  <a:pt x="736" y="198"/>
                  <a:pt x="339" y="354"/>
                  <a:pt x="10" y="250"/>
                </a:cubicBezTo>
                <a:cubicBezTo>
                  <a:pt x="0" y="316"/>
                  <a:pt x="0" y="316"/>
                  <a:pt x="0" y="316"/>
                </a:cubicBezTo>
                <a:cubicBezTo>
                  <a:pt x="47" y="351"/>
                  <a:pt x="47" y="351"/>
                  <a:pt x="47" y="351"/>
                </a:cubicBezTo>
                <a:cubicBezTo>
                  <a:pt x="83" y="433"/>
                  <a:pt x="83" y="433"/>
                  <a:pt x="83" y="433"/>
                </a:cubicBezTo>
                <a:cubicBezTo>
                  <a:pt x="181" y="302"/>
                  <a:pt x="181" y="302"/>
                  <a:pt x="181" y="302"/>
                </a:cubicBezTo>
                <a:cubicBezTo>
                  <a:pt x="181" y="302"/>
                  <a:pt x="195" y="303"/>
                  <a:pt x="223" y="302"/>
                </a:cubicBezTo>
                <a:cubicBezTo>
                  <a:pt x="305" y="433"/>
                  <a:pt x="305" y="433"/>
                  <a:pt x="305" y="433"/>
                </a:cubicBezTo>
                <a:cubicBezTo>
                  <a:pt x="374" y="293"/>
                  <a:pt x="374" y="293"/>
                  <a:pt x="374" y="293"/>
                </a:cubicBezTo>
                <a:cubicBezTo>
                  <a:pt x="410" y="293"/>
                  <a:pt x="410" y="293"/>
                  <a:pt x="410" y="293"/>
                </a:cubicBezTo>
                <a:cubicBezTo>
                  <a:pt x="503" y="413"/>
                  <a:pt x="503" y="413"/>
                  <a:pt x="503" y="413"/>
                </a:cubicBezTo>
                <a:cubicBezTo>
                  <a:pt x="565" y="262"/>
                  <a:pt x="565" y="262"/>
                  <a:pt x="565" y="262"/>
                </a:cubicBezTo>
                <a:cubicBezTo>
                  <a:pt x="599" y="254"/>
                  <a:pt x="599" y="254"/>
                  <a:pt x="599" y="254"/>
                </a:cubicBezTo>
                <a:cubicBezTo>
                  <a:pt x="724" y="357"/>
                  <a:pt x="724" y="357"/>
                  <a:pt x="724" y="357"/>
                </a:cubicBezTo>
                <a:cubicBezTo>
                  <a:pt x="750" y="206"/>
                  <a:pt x="750" y="206"/>
                  <a:pt x="750" y="206"/>
                </a:cubicBezTo>
                <a:cubicBezTo>
                  <a:pt x="789" y="192"/>
                  <a:pt x="789" y="192"/>
                  <a:pt x="789" y="192"/>
                </a:cubicBezTo>
                <a:cubicBezTo>
                  <a:pt x="919" y="282"/>
                  <a:pt x="919" y="282"/>
                  <a:pt x="919" y="282"/>
                </a:cubicBezTo>
                <a:cubicBezTo>
                  <a:pt x="930" y="119"/>
                  <a:pt x="930" y="119"/>
                  <a:pt x="930" y="119"/>
                </a:cubicBezTo>
                <a:cubicBezTo>
                  <a:pt x="970" y="97"/>
                  <a:pt x="970" y="97"/>
                  <a:pt x="970" y="97"/>
                </a:cubicBezTo>
                <a:cubicBezTo>
                  <a:pt x="1111" y="162"/>
                  <a:pt x="1111" y="162"/>
                  <a:pt x="1111" y="162"/>
                </a:cubicBezTo>
                <a:cubicBezTo>
                  <a:pt x="1101" y="48"/>
                  <a:pt x="1101" y="48"/>
                  <a:pt x="1101" y="48"/>
                </a:cubicBezTo>
                <a:cubicBezTo>
                  <a:pt x="1088" y="19"/>
                  <a:pt x="1088" y="19"/>
                  <a:pt x="1088" y="19"/>
                </a:cubicBezTo>
              </a:path>
            </a:pathLst>
          </a:custGeom>
          <a:solidFill>
            <a:srgbClr val="E74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8652336" y="0"/>
            <a:ext cx="3540143" cy="1370724"/>
          </a:xfrm>
          <a:custGeom>
            <a:avLst/>
            <a:gdLst>
              <a:gd name="T0" fmla="*/ 54 w 1111"/>
              <a:gd name="T1" fmla="*/ 0 h 433"/>
              <a:gd name="T2" fmla="*/ 375 w 1111"/>
              <a:gd name="T3" fmla="*/ 198 h 433"/>
              <a:gd name="T4" fmla="*/ 1101 w 1111"/>
              <a:gd name="T5" fmla="*/ 250 h 433"/>
              <a:gd name="T6" fmla="*/ 1111 w 1111"/>
              <a:gd name="T7" fmla="*/ 317 h 433"/>
              <a:gd name="T8" fmla="*/ 1064 w 1111"/>
              <a:gd name="T9" fmla="*/ 351 h 433"/>
              <a:gd name="T10" fmla="*/ 1028 w 1111"/>
              <a:gd name="T11" fmla="*/ 433 h 433"/>
              <a:gd name="T12" fmla="*/ 930 w 1111"/>
              <a:gd name="T13" fmla="*/ 302 h 433"/>
              <a:gd name="T14" fmla="*/ 888 w 1111"/>
              <a:gd name="T15" fmla="*/ 302 h 433"/>
              <a:gd name="T16" fmla="*/ 806 w 1111"/>
              <a:gd name="T17" fmla="*/ 433 h 433"/>
              <a:gd name="T18" fmla="*/ 737 w 1111"/>
              <a:gd name="T19" fmla="*/ 293 h 433"/>
              <a:gd name="T20" fmla="*/ 701 w 1111"/>
              <a:gd name="T21" fmla="*/ 293 h 433"/>
              <a:gd name="T22" fmla="*/ 608 w 1111"/>
              <a:gd name="T23" fmla="*/ 413 h 433"/>
              <a:gd name="T24" fmla="*/ 546 w 1111"/>
              <a:gd name="T25" fmla="*/ 262 h 433"/>
              <a:gd name="T26" fmla="*/ 512 w 1111"/>
              <a:gd name="T27" fmla="*/ 254 h 433"/>
              <a:gd name="T28" fmla="*/ 387 w 1111"/>
              <a:gd name="T29" fmla="*/ 357 h 433"/>
              <a:gd name="T30" fmla="*/ 361 w 1111"/>
              <a:gd name="T31" fmla="*/ 206 h 433"/>
              <a:gd name="T32" fmla="*/ 322 w 1111"/>
              <a:gd name="T33" fmla="*/ 192 h 433"/>
              <a:gd name="T34" fmla="*/ 192 w 1111"/>
              <a:gd name="T35" fmla="*/ 282 h 433"/>
              <a:gd name="T36" fmla="*/ 181 w 1111"/>
              <a:gd name="T37" fmla="*/ 119 h 433"/>
              <a:gd name="T38" fmla="*/ 141 w 1111"/>
              <a:gd name="T39" fmla="*/ 98 h 433"/>
              <a:gd name="T40" fmla="*/ 0 w 1111"/>
              <a:gd name="T41" fmla="*/ 163 h 433"/>
              <a:gd name="T42" fmla="*/ 10 w 1111"/>
              <a:gd name="T43" fmla="*/ 48 h 433"/>
              <a:gd name="T44" fmla="*/ 23 w 1111"/>
              <a:gd name="T45" fmla="*/ 2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1" h="433">
                <a:moveTo>
                  <a:pt x="54" y="0"/>
                </a:moveTo>
                <a:cubicBezTo>
                  <a:pt x="54" y="0"/>
                  <a:pt x="112" y="98"/>
                  <a:pt x="375" y="198"/>
                </a:cubicBezTo>
                <a:cubicBezTo>
                  <a:pt x="375" y="198"/>
                  <a:pt x="772" y="354"/>
                  <a:pt x="1101" y="250"/>
                </a:cubicBezTo>
                <a:cubicBezTo>
                  <a:pt x="1111" y="317"/>
                  <a:pt x="1111" y="317"/>
                  <a:pt x="1111" y="317"/>
                </a:cubicBezTo>
                <a:cubicBezTo>
                  <a:pt x="1064" y="351"/>
                  <a:pt x="1064" y="351"/>
                  <a:pt x="1064" y="351"/>
                </a:cubicBezTo>
                <a:cubicBezTo>
                  <a:pt x="1028" y="433"/>
                  <a:pt x="1028" y="433"/>
                  <a:pt x="1028" y="433"/>
                </a:cubicBezTo>
                <a:cubicBezTo>
                  <a:pt x="930" y="302"/>
                  <a:pt x="930" y="302"/>
                  <a:pt x="930" y="302"/>
                </a:cubicBezTo>
                <a:cubicBezTo>
                  <a:pt x="930" y="302"/>
                  <a:pt x="916" y="304"/>
                  <a:pt x="888" y="302"/>
                </a:cubicBezTo>
                <a:cubicBezTo>
                  <a:pt x="806" y="433"/>
                  <a:pt x="806" y="433"/>
                  <a:pt x="806" y="433"/>
                </a:cubicBezTo>
                <a:cubicBezTo>
                  <a:pt x="737" y="293"/>
                  <a:pt x="737" y="293"/>
                  <a:pt x="737" y="293"/>
                </a:cubicBezTo>
                <a:cubicBezTo>
                  <a:pt x="701" y="293"/>
                  <a:pt x="701" y="293"/>
                  <a:pt x="701" y="293"/>
                </a:cubicBezTo>
                <a:cubicBezTo>
                  <a:pt x="608" y="413"/>
                  <a:pt x="608" y="413"/>
                  <a:pt x="608" y="413"/>
                </a:cubicBezTo>
                <a:cubicBezTo>
                  <a:pt x="546" y="262"/>
                  <a:pt x="546" y="262"/>
                  <a:pt x="546" y="262"/>
                </a:cubicBezTo>
                <a:cubicBezTo>
                  <a:pt x="512" y="254"/>
                  <a:pt x="512" y="254"/>
                  <a:pt x="512" y="254"/>
                </a:cubicBezTo>
                <a:cubicBezTo>
                  <a:pt x="387" y="357"/>
                  <a:pt x="387" y="357"/>
                  <a:pt x="387" y="357"/>
                </a:cubicBezTo>
                <a:cubicBezTo>
                  <a:pt x="361" y="206"/>
                  <a:pt x="361" y="206"/>
                  <a:pt x="361" y="206"/>
                </a:cubicBezTo>
                <a:cubicBezTo>
                  <a:pt x="322" y="192"/>
                  <a:pt x="322" y="192"/>
                  <a:pt x="322" y="192"/>
                </a:cubicBezTo>
                <a:cubicBezTo>
                  <a:pt x="192" y="282"/>
                  <a:pt x="192" y="282"/>
                  <a:pt x="192" y="282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41" y="98"/>
                  <a:pt x="141" y="98"/>
                  <a:pt x="141" y="98"/>
                </a:cubicBezTo>
                <a:cubicBezTo>
                  <a:pt x="0" y="163"/>
                  <a:pt x="0" y="163"/>
                  <a:pt x="0" y="163"/>
                </a:cubicBezTo>
                <a:cubicBezTo>
                  <a:pt x="10" y="48"/>
                  <a:pt x="10" y="48"/>
                  <a:pt x="10" y="48"/>
                </a:cubicBezTo>
                <a:cubicBezTo>
                  <a:pt x="23" y="20"/>
                  <a:pt x="23" y="20"/>
                  <a:pt x="23" y="20"/>
                </a:cubicBezTo>
              </a:path>
            </a:pathLst>
          </a:custGeom>
          <a:solidFill>
            <a:srgbClr val="E740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58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2">
            <a:extLst>
              <a:ext uri="{FF2B5EF4-FFF2-40B4-BE49-F238E27FC236}">
                <a16:creationId xmlns:a16="http://schemas.microsoft.com/office/drawing/2014/main" id="{9F16BA2C-6551-4DA7-BD95-F7E514243374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5D44A17-6F48-4276-AD53-B8168BC32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Freeform 92">
            <a:extLst>
              <a:ext uri="{FF2B5EF4-FFF2-40B4-BE49-F238E27FC236}">
                <a16:creationId xmlns:a16="http://schemas.microsoft.com/office/drawing/2014/main" id="{F16CC6D6-FD32-497F-9FC5-8CCA859577EB}"/>
              </a:ext>
            </a:extLst>
          </p:cNvPr>
          <p:cNvSpPr>
            <a:spLocks/>
          </p:cNvSpPr>
          <p:nvPr userDrawn="1"/>
        </p:nvSpPr>
        <p:spPr bwMode="auto">
          <a:xfrm>
            <a:off x="1" y="729841"/>
            <a:ext cx="219934" cy="427839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92">
            <a:extLst>
              <a:ext uri="{FF2B5EF4-FFF2-40B4-BE49-F238E27FC236}">
                <a16:creationId xmlns:a16="http://schemas.microsoft.com/office/drawing/2014/main" id="{CB4E3B34-9B29-4E1B-A1B8-8506E40168F6}"/>
              </a:ext>
            </a:extLst>
          </p:cNvPr>
          <p:cNvSpPr>
            <a:spLocks/>
          </p:cNvSpPr>
          <p:nvPr userDrawn="1"/>
        </p:nvSpPr>
        <p:spPr bwMode="auto">
          <a:xfrm>
            <a:off x="396102" y="729841"/>
            <a:ext cx="219934" cy="427839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9519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92000" y="0"/>
            <a:ext cx="8100000" cy="39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960000"/>
            <a:ext cx="4092000" cy="289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00000" y="4050000"/>
            <a:ext cx="7992000" cy="2808000"/>
          </a:xfrm>
          <a:prstGeom prst="rect">
            <a:avLst/>
          </a:prstGeom>
          <a:solidFill>
            <a:srgbClr val="E3061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62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7625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850796" y="20297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3428276" y="19958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792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3281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2077784" y="18580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896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6304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1911" y="1976846"/>
            <a:ext cx="3887856" cy="23674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4636784" y="5127899"/>
            <a:ext cx="1209539" cy="1739424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91429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636144" y="5822976"/>
            <a:ext cx="32107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PE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https://www.plantillaspower-point.com/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249" y="34506"/>
            <a:ext cx="15268756" cy="7689787"/>
          </a:xfrm>
          <a:prstGeom prst="rect">
            <a:avLst/>
          </a:prstGeom>
        </p:spPr>
      </p:pic>
      <p:sp>
        <p:nvSpPr>
          <p:cNvPr id="7" name="Freeform 92">
            <a:extLst>
              <a:ext uri="{FF2B5EF4-FFF2-40B4-BE49-F238E27FC236}">
                <a16:creationId xmlns:a16="http://schemas.microsoft.com/office/drawing/2014/main" id="{9F16BA2C-6551-4DA7-BD95-F7E514243374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0873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18249" y="34506"/>
            <a:ext cx="15268756" cy="7689787"/>
          </a:xfrm>
          <a:prstGeom prst="rect">
            <a:avLst/>
          </a:prstGeom>
        </p:spPr>
      </p:pic>
      <p:sp>
        <p:nvSpPr>
          <p:cNvPr id="7" name="Freeform 92">
            <a:extLst>
              <a:ext uri="{FF2B5EF4-FFF2-40B4-BE49-F238E27FC236}">
                <a16:creationId xmlns:a16="http://schemas.microsoft.com/office/drawing/2014/main" id="{9F16BA2C-6551-4DA7-BD95-F7E514243374}"/>
              </a:ext>
            </a:extLst>
          </p:cNvPr>
          <p:cNvSpPr>
            <a:spLocks/>
          </p:cNvSpPr>
          <p:nvPr userDrawn="1"/>
        </p:nvSpPr>
        <p:spPr bwMode="auto">
          <a:xfrm>
            <a:off x="0" y="6406618"/>
            <a:ext cx="12189408" cy="282227"/>
          </a:xfrm>
          <a:custGeom>
            <a:avLst/>
            <a:gdLst>
              <a:gd name="T0" fmla="*/ 1373 w 1373"/>
              <a:gd name="T1" fmla="*/ 0 h 134"/>
              <a:gd name="T2" fmla="*/ 0 w 1373"/>
              <a:gd name="T3" fmla="*/ 0 h 134"/>
              <a:gd name="T4" fmla="*/ 0 w 1373"/>
              <a:gd name="T5" fmla="*/ 134 h 134"/>
              <a:gd name="T6" fmla="*/ 1373 w 1373"/>
              <a:gd name="T7" fmla="*/ 134 h 134"/>
              <a:gd name="T8" fmla="*/ 1373 w 1373"/>
              <a:gd name="T9" fmla="*/ 111 h 134"/>
              <a:gd name="T10" fmla="*/ 1373 w 137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134">
                <a:moveTo>
                  <a:pt x="1373" y="0"/>
                </a:moveTo>
                <a:lnTo>
                  <a:pt x="0" y="0"/>
                </a:lnTo>
                <a:lnTo>
                  <a:pt x="0" y="134"/>
                </a:lnTo>
                <a:lnTo>
                  <a:pt x="1373" y="134"/>
                </a:lnTo>
                <a:lnTo>
                  <a:pt x="1373" y="111"/>
                </a:lnTo>
                <a:lnTo>
                  <a:pt x="1373" y="0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8856908-E351-49CE-A3F5-8308E86B6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6217200" y="1048"/>
            <a:ext cx="5981700" cy="2868613"/>
          </a:xfrm>
          <a:custGeom>
            <a:avLst/>
            <a:gdLst>
              <a:gd name="T0" fmla="*/ 3502 w 3768"/>
              <a:gd name="T1" fmla="*/ 1613 h 1807"/>
              <a:gd name="T2" fmla="*/ 3768 w 3768"/>
              <a:gd name="T3" fmla="*/ 1807 h 1807"/>
              <a:gd name="T4" fmla="*/ 3768 w 3768"/>
              <a:gd name="T5" fmla="*/ 0 h 1807"/>
              <a:gd name="T6" fmla="*/ 0 w 3768"/>
              <a:gd name="T7" fmla="*/ 0 h 1807"/>
              <a:gd name="T8" fmla="*/ 0 w 3768"/>
              <a:gd name="T9" fmla="*/ 296 h 1807"/>
              <a:gd name="T10" fmla="*/ 3502 w 3768"/>
              <a:gd name="T11" fmla="*/ 296 h 1807"/>
              <a:gd name="T12" fmla="*/ 3502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3502" y="1613"/>
                </a:moveTo>
                <a:lnTo>
                  <a:pt x="3768" y="1807"/>
                </a:lnTo>
                <a:lnTo>
                  <a:pt x="3768" y="0"/>
                </a:lnTo>
                <a:lnTo>
                  <a:pt x="0" y="0"/>
                </a:lnTo>
                <a:lnTo>
                  <a:pt x="0" y="296"/>
                </a:lnTo>
                <a:lnTo>
                  <a:pt x="3502" y="296"/>
                </a:lnTo>
                <a:lnTo>
                  <a:pt x="3502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0" y="0"/>
            <a:ext cx="5981700" cy="2868613"/>
          </a:xfrm>
          <a:custGeom>
            <a:avLst/>
            <a:gdLst>
              <a:gd name="T0" fmla="*/ 265 w 3768"/>
              <a:gd name="T1" fmla="*/ 1613 h 1807"/>
              <a:gd name="T2" fmla="*/ 0 w 3768"/>
              <a:gd name="T3" fmla="*/ 1807 h 1807"/>
              <a:gd name="T4" fmla="*/ 0 w 3768"/>
              <a:gd name="T5" fmla="*/ 0 h 1807"/>
              <a:gd name="T6" fmla="*/ 3768 w 3768"/>
              <a:gd name="T7" fmla="*/ 0 h 1807"/>
              <a:gd name="T8" fmla="*/ 3768 w 3768"/>
              <a:gd name="T9" fmla="*/ 296 h 1807"/>
              <a:gd name="T10" fmla="*/ 265 w 3768"/>
              <a:gd name="T11" fmla="*/ 296 h 1807"/>
              <a:gd name="T12" fmla="*/ 265 w 3768"/>
              <a:gd name="T13" fmla="*/ 1613 h 1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68" h="1807">
                <a:moveTo>
                  <a:pt x="265" y="1613"/>
                </a:moveTo>
                <a:lnTo>
                  <a:pt x="0" y="1807"/>
                </a:lnTo>
                <a:lnTo>
                  <a:pt x="0" y="0"/>
                </a:lnTo>
                <a:lnTo>
                  <a:pt x="3768" y="0"/>
                </a:lnTo>
                <a:lnTo>
                  <a:pt x="3768" y="296"/>
                </a:lnTo>
                <a:lnTo>
                  <a:pt x="265" y="296"/>
                </a:lnTo>
                <a:lnTo>
                  <a:pt x="265" y="1613"/>
                </a:lnTo>
                <a:close/>
              </a:path>
            </a:pathLst>
          </a:custGeom>
          <a:solidFill>
            <a:srgbClr val="E52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Rectángulo 10"/>
          <p:cNvSpPr/>
          <p:nvPr userDrawn="1"/>
        </p:nvSpPr>
        <p:spPr>
          <a:xfrm>
            <a:off x="4196032" y="0"/>
            <a:ext cx="3571336" cy="473242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68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521B0B8-EB35-4CA0-BEBE-1106EDB066A4}"/>
              </a:ext>
            </a:extLst>
          </p:cNvPr>
          <p:cNvGrpSpPr/>
          <p:nvPr userDrawn="1"/>
        </p:nvGrpSpPr>
        <p:grpSpPr>
          <a:xfrm>
            <a:off x="11472205" y="-20013"/>
            <a:ext cx="719795" cy="6878014"/>
            <a:chOff x="9985375" y="1798638"/>
            <a:chExt cx="128588" cy="1228725"/>
          </a:xfrm>
        </p:grpSpPr>
        <p:sp>
          <p:nvSpPr>
            <p:cNvPr id="7" name="Freeform 60">
              <a:extLst>
                <a:ext uri="{FF2B5EF4-FFF2-40B4-BE49-F238E27FC236}">
                  <a16:creationId xmlns:a16="http://schemas.microsoft.com/office/drawing/2014/main" id="{0E7FA54B-6F4A-4BC9-B91E-31686F4A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375" y="1798638"/>
              <a:ext cx="128588" cy="1228725"/>
            </a:xfrm>
            <a:custGeom>
              <a:avLst/>
              <a:gdLst>
                <a:gd name="T0" fmla="*/ 81 w 81"/>
                <a:gd name="T1" fmla="*/ 774 h 774"/>
                <a:gd name="T2" fmla="*/ 81 w 81"/>
                <a:gd name="T3" fmla="*/ 0 h 774"/>
                <a:gd name="T4" fmla="*/ 0 w 81"/>
                <a:gd name="T5" fmla="*/ 0 h 774"/>
                <a:gd name="T6" fmla="*/ 0 w 81"/>
                <a:gd name="T7" fmla="*/ 774 h 774"/>
                <a:gd name="T8" fmla="*/ 14 w 81"/>
                <a:gd name="T9" fmla="*/ 774 h 774"/>
                <a:gd name="T10" fmla="*/ 81 w 81"/>
                <a:gd name="T11" fmla="*/ 774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74">
                  <a:moveTo>
                    <a:pt x="81" y="774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774"/>
                  </a:lnTo>
                  <a:lnTo>
                    <a:pt x="14" y="774"/>
                  </a:lnTo>
                  <a:lnTo>
                    <a:pt x="81" y="774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102">
              <a:extLst>
                <a:ext uri="{FF2B5EF4-FFF2-40B4-BE49-F238E27FC236}">
                  <a16:creationId xmlns:a16="http://schemas.microsoft.com/office/drawing/2014/main" id="{9625F6D9-4F92-4F49-B57B-B391F52F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425" y="2927351"/>
              <a:ext cx="87313" cy="63500"/>
            </a:xfrm>
            <a:custGeom>
              <a:avLst/>
              <a:gdLst>
                <a:gd name="T0" fmla="*/ 15 w 55"/>
                <a:gd name="T1" fmla="*/ 0 h 40"/>
                <a:gd name="T2" fmla="*/ 26 w 55"/>
                <a:gd name="T3" fmla="*/ 4 h 40"/>
                <a:gd name="T4" fmla="*/ 44 w 55"/>
                <a:gd name="T5" fmla="*/ 0 h 40"/>
                <a:gd name="T6" fmla="*/ 55 w 55"/>
                <a:gd name="T7" fmla="*/ 36 h 40"/>
                <a:gd name="T8" fmla="*/ 45 w 55"/>
                <a:gd name="T9" fmla="*/ 40 h 40"/>
                <a:gd name="T10" fmla="*/ 43 w 55"/>
                <a:gd name="T11" fmla="*/ 37 h 40"/>
                <a:gd name="T12" fmla="*/ 32 w 55"/>
                <a:gd name="T13" fmla="*/ 8 h 40"/>
                <a:gd name="T14" fmla="*/ 26 w 55"/>
                <a:gd name="T15" fmla="*/ 9 h 40"/>
                <a:gd name="T16" fmla="*/ 21 w 55"/>
                <a:gd name="T17" fmla="*/ 22 h 40"/>
                <a:gd name="T18" fmla="*/ 16 w 55"/>
                <a:gd name="T19" fmla="*/ 39 h 40"/>
                <a:gd name="T20" fmla="*/ 15 w 55"/>
                <a:gd name="T21" fmla="*/ 40 h 40"/>
                <a:gd name="T22" fmla="*/ 0 w 55"/>
                <a:gd name="T23" fmla="*/ 35 h 40"/>
                <a:gd name="T24" fmla="*/ 15 w 55"/>
                <a:gd name="T2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0">
                  <a:moveTo>
                    <a:pt x="15" y="0"/>
                  </a:moveTo>
                  <a:lnTo>
                    <a:pt x="26" y="4"/>
                  </a:lnTo>
                  <a:lnTo>
                    <a:pt x="44" y="0"/>
                  </a:lnTo>
                  <a:lnTo>
                    <a:pt x="55" y="36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32" y="8"/>
                  </a:lnTo>
                  <a:lnTo>
                    <a:pt x="26" y="9"/>
                  </a:lnTo>
                  <a:lnTo>
                    <a:pt x="21" y="22"/>
                  </a:lnTo>
                  <a:lnTo>
                    <a:pt x="16" y="39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3">
              <a:extLst>
                <a:ext uri="{FF2B5EF4-FFF2-40B4-BE49-F238E27FC236}">
                  <a16:creationId xmlns:a16="http://schemas.microsoft.com/office/drawing/2014/main" id="{ACDDD797-5B3D-4B4E-9891-02A0AF9B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838" y="2925763"/>
              <a:ext cx="90488" cy="66675"/>
            </a:xfrm>
            <a:custGeom>
              <a:avLst/>
              <a:gdLst>
                <a:gd name="T0" fmla="*/ 16 w 57"/>
                <a:gd name="T1" fmla="*/ 1 h 42"/>
                <a:gd name="T2" fmla="*/ 16 w 57"/>
                <a:gd name="T3" fmla="*/ 2 h 42"/>
                <a:gd name="T4" fmla="*/ 27 w 57"/>
                <a:gd name="T5" fmla="*/ 6 h 42"/>
                <a:gd name="T6" fmla="*/ 44 w 57"/>
                <a:gd name="T7" fmla="*/ 2 h 42"/>
                <a:gd name="T8" fmla="*/ 55 w 57"/>
                <a:gd name="T9" fmla="*/ 37 h 42"/>
                <a:gd name="T10" fmla="*/ 46 w 57"/>
                <a:gd name="T11" fmla="*/ 40 h 42"/>
                <a:gd name="T12" fmla="*/ 44 w 57"/>
                <a:gd name="T13" fmla="*/ 38 h 42"/>
                <a:gd name="T14" fmla="*/ 34 w 57"/>
                <a:gd name="T15" fmla="*/ 8 h 42"/>
                <a:gd name="T16" fmla="*/ 27 w 57"/>
                <a:gd name="T17" fmla="*/ 9 h 42"/>
                <a:gd name="T18" fmla="*/ 21 w 57"/>
                <a:gd name="T19" fmla="*/ 23 h 42"/>
                <a:gd name="T20" fmla="*/ 16 w 57"/>
                <a:gd name="T21" fmla="*/ 40 h 42"/>
                <a:gd name="T22" fmla="*/ 16 w 57"/>
                <a:gd name="T23" fmla="*/ 40 h 42"/>
                <a:gd name="T24" fmla="*/ 2 w 57"/>
                <a:gd name="T25" fmla="*/ 35 h 42"/>
                <a:gd name="T26" fmla="*/ 17 w 57"/>
                <a:gd name="T27" fmla="*/ 1 h 42"/>
                <a:gd name="T28" fmla="*/ 16 w 57"/>
                <a:gd name="T29" fmla="*/ 1 h 42"/>
                <a:gd name="T30" fmla="*/ 16 w 57"/>
                <a:gd name="T31" fmla="*/ 2 h 42"/>
                <a:gd name="T32" fmla="*/ 16 w 57"/>
                <a:gd name="T33" fmla="*/ 1 h 42"/>
                <a:gd name="T34" fmla="*/ 16 w 57"/>
                <a:gd name="T35" fmla="*/ 1 h 42"/>
                <a:gd name="T36" fmla="*/ 0 w 57"/>
                <a:gd name="T37" fmla="*/ 36 h 42"/>
                <a:gd name="T38" fmla="*/ 16 w 57"/>
                <a:gd name="T39" fmla="*/ 42 h 42"/>
                <a:gd name="T40" fmla="*/ 17 w 57"/>
                <a:gd name="T41" fmla="*/ 40 h 42"/>
                <a:gd name="T42" fmla="*/ 23 w 57"/>
                <a:gd name="T43" fmla="*/ 23 h 42"/>
                <a:gd name="T44" fmla="*/ 28 w 57"/>
                <a:gd name="T45" fmla="*/ 10 h 42"/>
                <a:gd name="T46" fmla="*/ 33 w 57"/>
                <a:gd name="T47" fmla="*/ 9 h 42"/>
                <a:gd name="T48" fmla="*/ 43 w 57"/>
                <a:gd name="T49" fmla="*/ 39 h 42"/>
                <a:gd name="T50" fmla="*/ 46 w 57"/>
                <a:gd name="T51" fmla="*/ 42 h 42"/>
                <a:gd name="T52" fmla="*/ 57 w 57"/>
                <a:gd name="T53" fmla="*/ 38 h 42"/>
                <a:gd name="T54" fmla="*/ 45 w 57"/>
                <a:gd name="T55" fmla="*/ 0 h 42"/>
                <a:gd name="T56" fmla="*/ 27 w 57"/>
                <a:gd name="T57" fmla="*/ 4 h 42"/>
                <a:gd name="T58" fmla="*/ 16 w 57"/>
                <a:gd name="T59" fmla="*/ 0 h 42"/>
                <a:gd name="T60" fmla="*/ 16 w 57"/>
                <a:gd name="T61" fmla="*/ 1 h 42"/>
                <a:gd name="T62" fmla="*/ 16 w 57"/>
                <a:gd name="T6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42">
                  <a:moveTo>
                    <a:pt x="16" y="1"/>
                  </a:moveTo>
                  <a:lnTo>
                    <a:pt x="16" y="2"/>
                  </a:lnTo>
                  <a:lnTo>
                    <a:pt x="27" y="6"/>
                  </a:lnTo>
                  <a:lnTo>
                    <a:pt x="44" y="2"/>
                  </a:lnTo>
                  <a:lnTo>
                    <a:pt x="55" y="37"/>
                  </a:lnTo>
                  <a:lnTo>
                    <a:pt x="46" y="40"/>
                  </a:lnTo>
                  <a:lnTo>
                    <a:pt x="44" y="38"/>
                  </a:lnTo>
                  <a:lnTo>
                    <a:pt x="34" y="8"/>
                  </a:lnTo>
                  <a:lnTo>
                    <a:pt x="27" y="9"/>
                  </a:lnTo>
                  <a:lnTo>
                    <a:pt x="21" y="23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" y="35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3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23" y="23"/>
                  </a:lnTo>
                  <a:lnTo>
                    <a:pt x="28" y="10"/>
                  </a:lnTo>
                  <a:lnTo>
                    <a:pt x="33" y="9"/>
                  </a:lnTo>
                  <a:lnTo>
                    <a:pt x="43" y="39"/>
                  </a:lnTo>
                  <a:lnTo>
                    <a:pt x="46" y="42"/>
                  </a:lnTo>
                  <a:lnTo>
                    <a:pt x="57" y="38"/>
                  </a:lnTo>
                  <a:lnTo>
                    <a:pt x="45" y="0"/>
                  </a:lnTo>
                  <a:lnTo>
                    <a:pt x="27" y="4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4">
              <a:extLst>
                <a:ext uri="{FF2B5EF4-FFF2-40B4-BE49-F238E27FC236}">
                  <a16:creationId xmlns:a16="http://schemas.microsoft.com/office/drawing/2014/main" id="{92A2DA59-5520-4A0A-A846-816F61570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22576"/>
              <a:ext cx="117475" cy="174625"/>
            </a:xfrm>
            <a:custGeom>
              <a:avLst/>
              <a:gdLst>
                <a:gd name="T0" fmla="*/ 193 w 205"/>
                <a:gd name="T1" fmla="*/ 284 h 306"/>
                <a:gd name="T2" fmla="*/ 169 w 205"/>
                <a:gd name="T3" fmla="*/ 272 h 306"/>
                <a:gd name="T4" fmla="*/ 141 w 205"/>
                <a:gd name="T5" fmla="*/ 206 h 306"/>
                <a:gd name="T6" fmla="*/ 120 w 205"/>
                <a:gd name="T7" fmla="*/ 202 h 306"/>
                <a:gd name="T8" fmla="*/ 144 w 205"/>
                <a:gd name="T9" fmla="*/ 264 h 306"/>
                <a:gd name="T10" fmla="*/ 150 w 205"/>
                <a:gd name="T11" fmla="*/ 279 h 306"/>
                <a:gd name="T12" fmla="*/ 140 w 205"/>
                <a:gd name="T13" fmla="*/ 305 h 306"/>
                <a:gd name="T14" fmla="*/ 105 w 205"/>
                <a:gd name="T15" fmla="*/ 217 h 306"/>
                <a:gd name="T16" fmla="*/ 70 w 205"/>
                <a:gd name="T17" fmla="*/ 306 h 306"/>
                <a:gd name="T18" fmla="*/ 57 w 205"/>
                <a:gd name="T19" fmla="*/ 295 h 306"/>
                <a:gd name="T20" fmla="*/ 57 w 205"/>
                <a:gd name="T21" fmla="*/ 287 h 306"/>
                <a:gd name="T22" fmla="*/ 80 w 205"/>
                <a:gd name="T23" fmla="*/ 229 h 306"/>
                <a:gd name="T24" fmla="*/ 88 w 205"/>
                <a:gd name="T25" fmla="*/ 208 h 306"/>
                <a:gd name="T26" fmla="*/ 83 w 205"/>
                <a:gd name="T27" fmla="*/ 196 h 306"/>
                <a:gd name="T28" fmla="*/ 71 w 205"/>
                <a:gd name="T29" fmla="*/ 201 h 306"/>
                <a:gd name="T30" fmla="*/ 42 w 205"/>
                <a:gd name="T31" fmla="*/ 272 h 306"/>
                <a:gd name="T32" fmla="*/ 17 w 205"/>
                <a:gd name="T33" fmla="*/ 284 h 306"/>
                <a:gd name="T34" fmla="*/ 22 w 205"/>
                <a:gd name="T35" fmla="*/ 272 h 306"/>
                <a:gd name="T36" fmla="*/ 52 w 205"/>
                <a:gd name="T37" fmla="*/ 196 h 306"/>
                <a:gd name="T38" fmla="*/ 49 w 205"/>
                <a:gd name="T39" fmla="*/ 184 h 306"/>
                <a:gd name="T40" fmla="*/ 23 w 205"/>
                <a:gd name="T41" fmla="*/ 158 h 306"/>
                <a:gd name="T42" fmla="*/ 15 w 205"/>
                <a:gd name="T43" fmla="*/ 143 h 306"/>
                <a:gd name="T44" fmla="*/ 5 w 205"/>
                <a:gd name="T45" fmla="*/ 94 h 306"/>
                <a:gd name="T46" fmla="*/ 16 w 205"/>
                <a:gd name="T47" fmla="*/ 57 h 306"/>
                <a:gd name="T48" fmla="*/ 62 w 205"/>
                <a:gd name="T49" fmla="*/ 11 h 306"/>
                <a:gd name="T50" fmla="*/ 97 w 205"/>
                <a:gd name="T51" fmla="*/ 2 h 306"/>
                <a:gd name="T52" fmla="*/ 161 w 205"/>
                <a:gd name="T53" fmla="*/ 18 h 306"/>
                <a:gd name="T54" fmla="*/ 188 w 205"/>
                <a:gd name="T55" fmla="*/ 44 h 306"/>
                <a:gd name="T56" fmla="*/ 193 w 205"/>
                <a:gd name="T57" fmla="*/ 51 h 306"/>
                <a:gd name="T58" fmla="*/ 205 w 205"/>
                <a:gd name="T59" fmla="*/ 102 h 306"/>
                <a:gd name="T60" fmla="*/ 193 w 205"/>
                <a:gd name="T61" fmla="*/ 151 h 306"/>
                <a:gd name="T62" fmla="*/ 188 w 205"/>
                <a:gd name="T63" fmla="*/ 158 h 306"/>
                <a:gd name="T64" fmla="*/ 162 w 205"/>
                <a:gd name="T65" fmla="*/ 184 h 306"/>
                <a:gd name="T66" fmla="*/ 159 w 205"/>
                <a:gd name="T67" fmla="*/ 196 h 306"/>
                <a:gd name="T68" fmla="*/ 190 w 205"/>
                <a:gd name="T69" fmla="*/ 274 h 306"/>
                <a:gd name="T70" fmla="*/ 193 w 205"/>
                <a:gd name="T71" fmla="*/ 284 h 306"/>
                <a:gd name="T72" fmla="*/ 81 w 205"/>
                <a:gd name="T73" fmla="*/ 30 h 306"/>
                <a:gd name="T74" fmla="*/ 55 w 205"/>
                <a:gd name="T75" fmla="*/ 44 h 306"/>
                <a:gd name="T76" fmla="*/ 47 w 205"/>
                <a:gd name="T77" fmla="*/ 51 h 306"/>
                <a:gd name="T78" fmla="*/ 33 w 205"/>
                <a:gd name="T79" fmla="*/ 76 h 306"/>
                <a:gd name="T80" fmla="*/ 30 w 205"/>
                <a:gd name="T81" fmla="*/ 87 h 306"/>
                <a:gd name="T82" fmla="*/ 30 w 205"/>
                <a:gd name="T83" fmla="*/ 115 h 306"/>
                <a:gd name="T84" fmla="*/ 33 w 205"/>
                <a:gd name="T85" fmla="*/ 126 h 306"/>
                <a:gd name="T86" fmla="*/ 48 w 205"/>
                <a:gd name="T87" fmla="*/ 152 h 306"/>
                <a:gd name="T88" fmla="*/ 55 w 205"/>
                <a:gd name="T89" fmla="*/ 159 h 306"/>
                <a:gd name="T90" fmla="*/ 80 w 205"/>
                <a:gd name="T91" fmla="*/ 174 h 306"/>
                <a:gd name="T92" fmla="*/ 91 w 205"/>
                <a:gd name="T93" fmla="*/ 177 h 306"/>
                <a:gd name="T94" fmla="*/ 119 w 205"/>
                <a:gd name="T95" fmla="*/ 177 h 306"/>
                <a:gd name="T96" fmla="*/ 131 w 205"/>
                <a:gd name="T97" fmla="*/ 174 h 306"/>
                <a:gd name="T98" fmla="*/ 155 w 205"/>
                <a:gd name="T99" fmla="*/ 159 h 306"/>
                <a:gd name="T100" fmla="*/ 163 w 205"/>
                <a:gd name="T101" fmla="*/ 152 h 306"/>
                <a:gd name="T102" fmla="*/ 178 w 205"/>
                <a:gd name="T103" fmla="*/ 127 h 306"/>
                <a:gd name="T104" fmla="*/ 181 w 205"/>
                <a:gd name="T105" fmla="*/ 115 h 306"/>
                <a:gd name="T106" fmla="*/ 181 w 205"/>
                <a:gd name="T107" fmla="*/ 87 h 306"/>
                <a:gd name="T108" fmla="*/ 178 w 205"/>
                <a:gd name="T109" fmla="*/ 76 h 306"/>
                <a:gd name="T110" fmla="*/ 164 w 205"/>
                <a:gd name="T111" fmla="*/ 51 h 306"/>
                <a:gd name="T112" fmla="*/ 155 w 205"/>
                <a:gd name="T113" fmla="*/ 43 h 306"/>
                <a:gd name="T114" fmla="*/ 131 w 205"/>
                <a:gd name="T115" fmla="*/ 29 h 306"/>
                <a:gd name="T116" fmla="*/ 120 w 205"/>
                <a:gd name="T117" fmla="*/ 26 h 306"/>
                <a:gd name="T118" fmla="*/ 91 w 205"/>
                <a:gd name="T119" fmla="*/ 26 h 306"/>
                <a:gd name="T120" fmla="*/ 81 w 205"/>
                <a:gd name="T121" fmla="*/ 3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5" h="306">
                  <a:moveTo>
                    <a:pt x="193" y="284"/>
                  </a:moveTo>
                  <a:cubicBezTo>
                    <a:pt x="175" y="288"/>
                    <a:pt x="175" y="288"/>
                    <a:pt x="169" y="272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36" y="192"/>
                    <a:pt x="134" y="192"/>
                    <a:pt x="120" y="202"/>
                  </a:cubicBezTo>
                  <a:cubicBezTo>
                    <a:pt x="128" y="222"/>
                    <a:pt x="136" y="243"/>
                    <a:pt x="144" y="264"/>
                  </a:cubicBezTo>
                  <a:cubicBezTo>
                    <a:pt x="146" y="269"/>
                    <a:pt x="148" y="274"/>
                    <a:pt x="150" y="279"/>
                  </a:cubicBezTo>
                  <a:cubicBezTo>
                    <a:pt x="157" y="295"/>
                    <a:pt x="157" y="295"/>
                    <a:pt x="140" y="305"/>
                  </a:cubicBezTo>
                  <a:cubicBezTo>
                    <a:pt x="129" y="276"/>
                    <a:pt x="118" y="248"/>
                    <a:pt x="105" y="217"/>
                  </a:cubicBezTo>
                  <a:cubicBezTo>
                    <a:pt x="93" y="248"/>
                    <a:pt x="82" y="276"/>
                    <a:pt x="70" y="306"/>
                  </a:cubicBezTo>
                  <a:cubicBezTo>
                    <a:pt x="65" y="302"/>
                    <a:pt x="61" y="299"/>
                    <a:pt x="57" y="295"/>
                  </a:cubicBezTo>
                  <a:cubicBezTo>
                    <a:pt x="56" y="293"/>
                    <a:pt x="57" y="289"/>
                    <a:pt x="57" y="287"/>
                  </a:cubicBezTo>
                  <a:cubicBezTo>
                    <a:pt x="65" y="268"/>
                    <a:pt x="73" y="249"/>
                    <a:pt x="80" y="229"/>
                  </a:cubicBezTo>
                  <a:cubicBezTo>
                    <a:pt x="83" y="222"/>
                    <a:pt x="85" y="215"/>
                    <a:pt x="88" y="208"/>
                  </a:cubicBezTo>
                  <a:cubicBezTo>
                    <a:pt x="91" y="201"/>
                    <a:pt x="88" y="198"/>
                    <a:pt x="83" y="196"/>
                  </a:cubicBezTo>
                  <a:cubicBezTo>
                    <a:pt x="77" y="194"/>
                    <a:pt x="73" y="195"/>
                    <a:pt x="71" y="201"/>
                  </a:cubicBezTo>
                  <a:cubicBezTo>
                    <a:pt x="62" y="225"/>
                    <a:pt x="52" y="248"/>
                    <a:pt x="42" y="272"/>
                  </a:cubicBezTo>
                  <a:cubicBezTo>
                    <a:pt x="36" y="288"/>
                    <a:pt x="36" y="288"/>
                    <a:pt x="17" y="284"/>
                  </a:cubicBezTo>
                  <a:cubicBezTo>
                    <a:pt x="19" y="280"/>
                    <a:pt x="20" y="276"/>
                    <a:pt x="22" y="272"/>
                  </a:cubicBezTo>
                  <a:cubicBezTo>
                    <a:pt x="32" y="247"/>
                    <a:pt x="41" y="222"/>
                    <a:pt x="52" y="196"/>
                  </a:cubicBezTo>
                  <a:cubicBezTo>
                    <a:pt x="54" y="191"/>
                    <a:pt x="53" y="189"/>
                    <a:pt x="49" y="184"/>
                  </a:cubicBezTo>
                  <a:cubicBezTo>
                    <a:pt x="40" y="176"/>
                    <a:pt x="33" y="166"/>
                    <a:pt x="23" y="158"/>
                  </a:cubicBezTo>
                  <a:cubicBezTo>
                    <a:pt x="19" y="155"/>
                    <a:pt x="15" y="148"/>
                    <a:pt x="15" y="143"/>
                  </a:cubicBezTo>
                  <a:cubicBezTo>
                    <a:pt x="14" y="126"/>
                    <a:pt x="0" y="111"/>
                    <a:pt x="5" y="94"/>
                  </a:cubicBezTo>
                  <a:cubicBezTo>
                    <a:pt x="9" y="82"/>
                    <a:pt x="10" y="68"/>
                    <a:pt x="16" y="57"/>
                  </a:cubicBezTo>
                  <a:cubicBezTo>
                    <a:pt x="26" y="38"/>
                    <a:pt x="42" y="21"/>
                    <a:pt x="62" y="11"/>
                  </a:cubicBezTo>
                  <a:cubicBezTo>
                    <a:pt x="73" y="6"/>
                    <a:pt x="86" y="3"/>
                    <a:pt x="97" y="2"/>
                  </a:cubicBezTo>
                  <a:cubicBezTo>
                    <a:pt x="120" y="0"/>
                    <a:pt x="142" y="6"/>
                    <a:pt x="161" y="18"/>
                  </a:cubicBezTo>
                  <a:cubicBezTo>
                    <a:pt x="171" y="25"/>
                    <a:pt x="178" y="37"/>
                    <a:pt x="188" y="44"/>
                  </a:cubicBezTo>
                  <a:cubicBezTo>
                    <a:pt x="190" y="46"/>
                    <a:pt x="192" y="48"/>
                    <a:pt x="193" y="51"/>
                  </a:cubicBezTo>
                  <a:cubicBezTo>
                    <a:pt x="198" y="68"/>
                    <a:pt x="205" y="85"/>
                    <a:pt x="205" y="102"/>
                  </a:cubicBezTo>
                  <a:cubicBezTo>
                    <a:pt x="205" y="118"/>
                    <a:pt x="198" y="135"/>
                    <a:pt x="193" y="151"/>
                  </a:cubicBezTo>
                  <a:cubicBezTo>
                    <a:pt x="193" y="154"/>
                    <a:pt x="190" y="157"/>
                    <a:pt x="188" y="158"/>
                  </a:cubicBezTo>
                  <a:cubicBezTo>
                    <a:pt x="178" y="166"/>
                    <a:pt x="170" y="175"/>
                    <a:pt x="162" y="184"/>
                  </a:cubicBezTo>
                  <a:cubicBezTo>
                    <a:pt x="157" y="189"/>
                    <a:pt x="157" y="191"/>
                    <a:pt x="159" y="196"/>
                  </a:cubicBezTo>
                  <a:cubicBezTo>
                    <a:pt x="169" y="222"/>
                    <a:pt x="179" y="248"/>
                    <a:pt x="190" y="274"/>
                  </a:cubicBezTo>
                  <a:cubicBezTo>
                    <a:pt x="191" y="277"/>
                    <a:pt x="192" y="280"/>
                    <a:pt x="193" y="284"/>
                  </a:cubicBezTo>
                  <a:close/>
                  <a:moveTo>
                    <a:pt x="81" y="30"/>
                  </a:moveTo>
                  <a:cubicBezTo>
                    <a:pt x="69" y="29"/>
                    <a:pt x="61" y="34"/>
                    <a:pt x="55" y="44"/>
                  </a:cubicBezTo>
                  <a:cubicBezTo>
                    <a:pt x="53" y="47"/>
                    <a:pt x="50" y="49"/>
                    <a:pt x="47" y="51"/>
                  </a:cubicBezTo>
                  <a:cubicBezTo>
                    <a:pt x="38" y="57"/>
                    <a:pt x="33" y="65"/>
                    <a:pt x="33" y="76"/>
                  </a:cubicBezTo>
                  <a:cubicBezTo>
                    <a:pt x="33" y="80"/>
                    <a:pt x="32" y="84"/>
                    <a:pt x="30" y="87"/>
                  </a:cubicBezTo>
                  <a:cubicBezTo>
                    <a:pt x="25" y="97"/>
                    <a:pt x="25" y="106"/>
                    <a:pt x="30" y="115"/>
                  </a:cubicBezTo>
                  <a:cubicBezTo>
                    <a:pt x="32" y="119"/>
                    <a:pt x="33" y="122"/>
                    <a:pt x="33" y="126"/>
                  </a:cubicBezTo>
                  <a:cubicBezTo>
                    <a:pt x="33" y="138"/>
                    <a:pt x="38" y="146"/>
                    <a:pt x="48" y="152"/>
                  </a:cubicBezTo>
                  <a:cubicBezTo>
                    <a:pt x="50" y="153"/>
                    <a:pt x="53" y="156"/>
                    <a:pt x="55" y="159"/>
                  </a:cubicBezTo>
                  <a:cubicBezTo>
                    <a:pt x="61" y="169"/>
                    <a:pt x="69" y="174"/>
                    <a:pt x="80" y="174"/>
                  </a:cubicBezTo>
                  <a:cubicBezTo>
                    <a:pt x="84" y="174"/>
                    <a:pt x="88" y="175"/>
                    <a:pt x="91" y="177"/>
                  </a:cubicBezTo>
                  <a:cubicBezTo>
                    <a:pt x="100" y="182"/>
                    <a:pt x="110" y="182"/>
                    <a:pt x="119" y="177"/>
                  </a:cubicBezTo>
                  <a:cubicBezTo>
                    <a:pt x="123" y="175"/>
                    <a:pt x="127" y="174"/>
                    <a:pt x="131" y="174"/>
                  </a:cubicBezTo>
                  <a:cubicBezTo>
                    <a:pt x="142" y="173"/>
                    <a:pt x="150" y="169"/>
                    <a:pt x="155" y="159"/>
                  </a:cubicBezTo>
                  <a:cubicBezTo>
                    <a:pt x="157" y="156"/>
                    <a:pt x="160" y="153"/>
                    <a:pt x="163" y="152"/>
                  </a:cubicBezTo>
                  <a:cubicBezTo>
                    <a:pt x="173" y="146"/>
                    <a:pt x="178" y="138"/>
                    <a:pt x="178" y="127"/>
                  </a:cubicBezTo>
                  <a:cubicBezTo>
                    <a:pt x="178" y="123"/>
                    <a:pt x="179" y="119"/>
                    <a:pt x="181" y="115"/>
                  </a:cubicBezTo>
                  <a:cubicBezTo>
                    <a:pt x="186" y="106"/>
                    <a:pt x="186" y="97"/>
                    <a:pt x="181" y="87"/>
                  </a:cubicBezTo>
                  <a:cubicBezTo>
                    <a:pt x="179" y="84"/>
                    <a:pt x="178" y="80"/>
                    <a:pt x="178" y="76"/>
                  </a:cubicBezTo>
                  <a:cubicBezTo>
                    <a:pt x="178" y="65"/>
                    <a:pt x="173" y="57"/>
                    <a:pt x="164" y="51"/>
                  </a:cubicBezTo>
                  <a:cubicBezTo>
                    <a:pt x="161" y="49"/>
                    <a:pt x="158" y="46"/>
                    <a:pt x="155" y="43"/>
                  </a:cubicBezTo>
                  <a:cubicBezTo>
                    <a:pt x="150" y="34"/>
                    <a:pt x="142" y="29"/>
                    <a:pt x="131" y="29"/>
                  </a:cubicBezTo>
                  <a:cubicBezTo>
                    <a:pt x="127" y="29"/>
                    <a:pt x="123" y="28"/>
                    <a:pt x="120" y="26"/>
                  </a:cubicBezTo>
                  <a:cubicBezTo>
                    <a:pt x="110" y="20"/>
                    <a:pt x="101" y="20"/>
                    <a:pt x="91" y="26"/>
                  </a:cubicBezTo>
                  <a:cubicBezTo>
                    <a:pt x="88" y="28"/>
                    <a:pt x="84" y="29"/>
                    <a:pt x="81" y="3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5">
              <a:extLst>
                <a:ext uri="{FF2B5EF4-FFF2-40B4-BE49-F238E27FC236}">
                  <a16:creationId xmlns:a16="http://schemas.microsoft.com/office/drawing/2014/main" id="{0DD07103-BC6B-415A-8EA0-3F7AFECD8D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1725" y="2822576"/>
              <a:ext cx="115888" cy="176213"/>
            </a:xfrm>
            <a:custGeom>
              <a:avLst/>
              <a:gdLst>
                <a:gd name="T0" fmla="*/ 175 w 205"/>
                <a:gd name="T1" fmla="*/ 285 h 310"/>
                <a:gd name="T2" fmla="*/ 137 w 205"/>
                <a:gd name="T3" fmla="*/ 197 h 310"/>
                <a:gd name="T4" fmla="*/ 117 w 205"/>
                <a:gd name="T5" fmla="*/ 201 h 310"/>
                <a:gd name="T6" fmla="*/ 146 w 205"/>
                <a:gd name="T7" fmla="*/ 281 h 310"/>
                <a:gd name="T8" fmla="*/ 137 w 205"/>
                <a:gd name="T9" fmla="*/ 304 h 310"/>
                <a:gd name="T10" fmla="*/ 103 w 205"/>
                <a:gd name="T11" fmla="*/ 213 h 310"/>
                <a:gd name="T12" fmla="*/ 70 w 205"/>
                <a:gd name="T13" fmla="*/ 305 h 310"/>
                <a:gd name="T14" fmla="*/ 57 w 205"/>
                <a:gd name="T15" fmla="*/ 294 h 310"/>
                <a:gd name="T16" fmla="*/ 56 w 205"/>
                <a:gd name="T17" fmla="*/ 293 h 310"/>
                <a:gd name="T18" fmla="*/ 88 w 205"/>
                <a:gd name="T19" fmla="*/ 210 h 310"/>
                <a:gd name="T20" fmla="*/ 76 w 205"/>
                <a:gd name="T21" fmla="*/ 194 h 310"/>
                <a:gd name="T22" fmla="*/ 33 w 205"/>
                <a:gd name="T23" fmla="*/ 283 h 310"/>
                <a:gd name="T24" fmla="*/ 15 w 205"/>
                <a:gd name="T25" fmla="*/ 285 h 310"/>
                <a:gd name="T26" fmla="*/ 53 w 205"/>
                <a:gd name="T27" fmla="*/ 192 h 310"/>
                <a:gd name="T28" fmla="*/ 17 w 205"/>
                <a:gd name="T29" fmla="*/ 151 h 310"/>
                <a:gd name="T30" fmla="*/ 5 w 205"/>
                <a:gd name="T31" fmla="*/ 95 h 310"/>
                <a:gd name="T32" fmla="*/ 104 w 205"/>
                <a:gd name="T33" fmla="*/ 4 h 310"/>
                <a:gd name="T34" fmla="*/ 189 w 205"/>
                <a:gd name="T35" fmla="*/ 53 h 310"/>
                <a:gd name="T36" fmla="*/ 201 w 205"/>
                <a:gd name="T37" fmla="*/ 104 h 310"/>
                <a:gd name="T38" fmla="*/ 155 w 205"/>
                <a:gd name="T39" fmla="*/ 188 h 310"/>
                <a:gd name="T40" fmla="*/ 189 w 205"/>
                <a:gd name="T41" fmla="*/ 285 h 310"/>
                <a:gd name="T42" fmla="*/ 193 w 205"/>
                <a:gd name="T43" fmla="*/ 284 h 310"/>
                <a:gd name="T44" fmla="*/ 159 w 205"/>
                <a:gd name="T45" fmla="*/ 190 h 310"/>
                <a:gd name="T46" fmla="*/ 205 w 205"/>
                <a:gd name="T47" fmla="*/ 104 h 310"/>
                <a:gd name="T48" fmla="*/ 187 w 205"/>
                <a:gd name="T49" fmla="*/ 44 h 310"/>
                <a:gd name="T50" fmla="*/ 95 w 205"/>
                <a:gd name="T51" fmla="*/ 1 h 310"/>
                <a:gd name="T52" fmla="*/ 0 w 205"/>
                <a:gd name="T53" fmla="*/ 103 h 310"/>
                <a:gd name="T54" fmla="*/ 20 w 205"/>
                <a:gd name="T55" fmla="*/ 161 h 310"/>
                <a:gd name="T56" fmla="*/ 48 w 205"/>
                <a:gd name="T57" fmla="*/ 197 h 310"/>
                <a:gd name="T58" fmla="*/ 15 w 205"/>
                <a:gd name="T59" fmla="*/ 287 h 310"/>
                <a:gd name="T60" fmla="*/ 42 w 205"/>
                <a:gd name="T61" fmla="*/ 274 h 310"/>
                <a:gd name="T62" fmla="*/ 80 w 205"/>
                <a:gd name="T63" fmla="*/ 199 h 310"/>
                <a:gd name="T64" fmla="*/ 76 w 205"/>
                <a:gd name="T65" fmla="*/ 230 h 310"/>
                <a:gd name="T66" fmla="*/ 54 w 205"/>
                <a:gd name="T67" fmla="*/ 297 h 310"/>
                <a:gd name="T68" fmla="*/ 105 w 205"/>
                <a:gd name="T69" fmla="*/ 219 h 310"/>
                <a:gd name="T70" fmla="*/ 137 w 205"/>
                <a:gd name="T71" fmla="*/ 309 h 310"/>
                <a:gd name="T72" fmla="*/ 154 w 205"/>
                <a:gd name="T73" fmla="*/ 293 h 310"/>
                <a:gd name="T74" fmla="*/ 118 w 205"/>
                <a:gd name="T75" fmla="*/ 203 h 310"/>
                <a:gd name="T76" fmla="*/ 132 w 205"/>
                <a:gd name="T77" fmla="*/ 198 h 310"/>
                <a:gd name="T78" fmla="*/ 170 w 205"/>
                <a:gd name="T79" fmla="*/ 285 h 310"/>
                <a:gd name="T80" fmla="*/ 194 w 205"/>
                <a:gd name="T81" fmla="*/ 286 h 310"/>
                <a:gd name="T82" fmla="*/ 79 w 205"/>
                <a:gd name="T83" fmla="*/ 29 h 310"/>
                <a:gd name="T84" fmla="*/ 44 w 205"/>
                <a:gd name="T85" fmla="*/ 50 h 310"/>
                <a:gd name="T86" fmla="*/ 22 w 205"/>
                <a:gd name="T87" fmla="*/ 102 h 310"/>
                <a:gd name="T88" fmla="*/ 45 w 205"/>
                <a:gd name="T89" fmla="*/ 154 h 310"/>
                <a:gd name="T90" fmla="*/ 88 w 205"/>
                <a:gd name="T91" fmla="*/ 180 h 310"/>
                <a:gd name="T92" fmla="*/ 144 w 205"/>
                <a:gd name="T93" fmla="*/ 173 h 310"/>
                <a:gd name="T94" fmla="*/ 178 w 205"/>
                <a:gd name="T95" fmla="*/ 128 h 310"/>
                <a:gd name="T96" fmla="*/ 178 w 205"/>
                <a:gd name="T97" fmla="*/ 77 h 310"/>
                <a:gd name="T98" fmla="*/ 144 w 205"/>
                <a:gd name="T99" fmla="*/ 32 h 310"/>
                <a:gd name="T100" fmla="*/ 88 w 205"/>
                <a:gd name="T101" fmla="*/ 25 h 310"/>
                <a:gd name="T102" fmla="*/ 79 w 205"/>
                <a:gd name="T103" fmla="*/ 31 h 310"/>
                <a:gd name="T104" fmla="*/ 117 w 205"/>
                <a:gd name="T105" fmla="*/ 29 h 310"/>
                <a:gd name="T106" fmla="*/ 161 w 205"/>
                <a:gd name="T107" fmla="*/ 54 h 310"/>
                <a:gd name="T108" fmla="*/ 181 w 205"/>
                <a:gd name="T109" fmla="*/ 102 h 310"/>
                <a:gd name="T110" fmla="*/ 160 w 205"/>
                <a:gd name="T111" fmla="*/ 151 h 310"/>
                <a:gd name="T112" fmla="*/ 116 w 205"/>
                <a:gd name="T113" fmla="*/ 176 h 310"/>
                <a:gd name="T114" fmla="*/ 64 w 205"/>
                <a:gd name="T115" fmla="*/ 169 h 310"/>
                <a:gd name="T116" fmla="*/ 33 w 205"/>
                <a:gd name="T117" fmla="*/ 127 h 310"/>
                <a:gd name="T118" fmla="*/ 33 w 205"/>
                <a:gd name="T119" fmla="*/ 77 h 310"/>
                <a:gd name="T120" fmla="*/ 63 w 205"/>
                <a:gd name="T121" fmla="*/ 36 h 310"/>
                <a:gd name="T122" fmla="*/ 79 w 205"/>
                <a:gd name="T123" fmla="*/ 3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310">
                  <a:moveTo>
                    <a:pt x="191" y="285"/>
                  </a:moveTo>
                  <a:cubicBezTo>
                    <a:pt x="191" y="283"/>
                    <a:pt x="191" y="283"/>
                    <a:pt x="191" y="283"/>
                  </a:cubicBezTo>
                  <a:cubicBezTo>
                    <a:pt x="184" y="284"/>
                    <a:pt x="180" y="285"/>
                    <a:pt x="178" y="285"/>
                  </a:cubicBezTo>
                  <a:cubicBezTo>
                    <a:pt x="177" y="285"/>
                    <a:pt x="176" y="285"/>
                    <a:pt x="175" y="285"/>
                  </a:cubicBezTo>
                  <a:cubicBezTo>
                    <a:pt x="174" y="284"/>
                    <a:pt x="173" y="283"/>
                    <a:pt x="172" y="281"/>
                  </a:cubicBezTo>
                  <a:cubicBezTo>
                    <a:pt x="171" y="279"/>
                    <a:pt x="170" y="276"/>
                    <a:pt x="169" y="273"/>
                  </a:cubicBezTo>
                  <a:cubicBezTo>
                    <a:pt x="160" y="250"/>
                    <a:pt x="151" y="228"/>
                    <a:pt x="141" y="206"/>
                  </a:cubicBezTo>
                  <a:cubicBezTo>
                    <a:pt x="140" y="202"/>
                    <a:pt x="138" y="199"/>
                    <a:pt x="137" y="197"/>
                  </a:cubicBezTo>
                  <a:cubicBezTo>
                    <a:pt x="136" y="196"/>
                    <a:pt x="135" y="195"/>
                    <a:pt x="134" y="195"/>
                  </a:cubicBezTo>
                  <a:cubicBezTo>
                    <a:pt x="133" y="194"/>
                    <a:pt x="132" y="194"/>
                    <a:pt x="131" y="194"/>
                  </a:cubicBezTo>
                  <a:cubicBezTo>
                    <a:pt x="129" y="194"/>
                    <a:pt x="127" y="195"/>
                    <a:pt x="125" y="196"/>
                  </a:cubicBezTo>
                  <a:cubicBezTo>
                    <a:pt x="123" y="197"/>
                    <a:pt x="120" y="199"/>
                    <a:pt x="117" y="201"/>
                  </a:cubicBezTo>
                  <a:cubicBezTo>
                    <a:pt x="116" y="202"/>
                    <a:pt x="116" y="202"/>
                    <a:pt x="116" y="202"/>
                  </a:cubicBezTo>
                  <a:cubicBezTo>
                    <a:pt x="116" y="203"/>
                    <a:pt x="116" y="203"/>
                    <a:pt x="116" y="203"/>
                  </a:cubicBezTo>
                  <a:cubicBezTo>
                    <a:pt x="124" y="224"/>
                    <a:pt x="132" y="245"/>
                    <a:pt x="140" y="265"/>
                  </a:cubicBezTo>
                  <a:cubicBezTo>
                    <a:pt x="142" y="271"/>
                    <a:pt x="144" y="276"/>
                    <a:pt x="146" y="281"/>
                  </a:cubicBezTo>
                  <a:cubicBezTo>
                    <a:pt x="149" y="287"/>
                    <a:pt x="150" y="291"/>
                    <a:pt x="150" y="293"/>
                  </a:cubicBezTo>
                  <a:cubicBezTo>
                    <a:pt x="150" y="294"/>
                    <a:pt x="150" y="295"/>
                    <a:pt x="150" y="295"/>
                  </a:cubicBezTo>
                  <a:cubicBezTo>
                    <a:pt x="149" y="296"/>
                    <a:pt x="148" y="297"/>
                    <a:pt x="146" y="299"/>
                  </a:cubicBezTo>
                  <a:cubicBezTo>
                    <a:pt x="144" y="300"/>
                    <a:pt x="141" y="302"/>
                    <a:pt x="137" y="304"/>
                  </a:cubicBezTo>
                  <a:cubicBezTo>
                    <a:pt x="138" y="306"/>
                    <a:pt x="138" y="306"/>
                    <a:pt x="138" y="306"/>
                  </a:cubicBezTo>
                  <a:cubicBezTo>
                    <a:pt x="140" y="305"/>
                    <a:pt x="140" y="305"/>
                    <a:pt x="140" y="305"/>
                  </a:cubicBezTo>
                  <a:cubicBezTo>
                    <a:pt x="129" y="277"/>
                    <a:pt x="117" y="248"/>
                    <a:pt x="105" y="218"/>
                  </a:cubicBezTo>
                  <a:cubicBezTo>
                    <a:pt x="103" y="213"/>
                    <a:pt x="103" y="213"/>
                    <a:pt x="103" y="213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89" y="248"/>
                    <a:pt x="78" y="276"/>
                    <a:pt x="66" y="306"/>
                  </a:cubicBezTo>
                  <a:cubicBezTo>
                    <a:pt x="68" y="307"/>
                    <a:pt x="68" y="307"/>
                    <a:pt x="68" y="307"/>
                  </a:cubicBezTo>
                  <a:cubicBezTo>
                    <a:pt x="70" y="305"/>
                    <a:pt x="70" y="305"/>
                    <a:pt x="70" y="305"/>
                  </a:cubicBezTo>
                  <a:cubicBezTo>
                    <a:pt x="64" y="301"/>
                    <a:pt x="60" y="298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6" y="294"/>
                    <a:pt x="56" y="294"/>
                    <a:pt x="56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7" y="294"/>
                    <a:pt x="57" y="294"/>
                  </a:cubicBezTo>
                  <a:cubicBezTo>
                    <a:pt x="57" y="294"/>
                    <a:pt x="56" y="294"/>
                    <a:pt x="56" y="293"/>
                  </a:cubicBezTo>
                  <a:cubicBezTo>
                    <a:pt x="56" y="292"/>
                    <a:pt x="57" y="290"/>
                    <a:pt x="57" y="289"/>
                  </a:cubicBezTo>
                  <a:cubicBezTo>
                    <a:pt x="57" y="289"/>
                    <a:pt x="57" y="289"/>
                    <a:pt x="57" y="289"/>
                  </a:cubicBezTo>
                  <a:cubicBezTo>
                    <a:pt x="65" y="270"/>
                    <a:pt x="72" y="250"/>
                    <a:pt x="80" y="231"/>
                  </a:cubicBezTo>
                  <a:cubicBezTo>
                    <a:pt x="83" y="224"/>
                    <a:pt x="85" y="217"/>
                    <a:pt x="88" y="210"/>
                  </a:cubicBezTo>
                  <a:cubicBezTo>
                    <a:pt x="89" y="208"/>
                    <a:pt x="89" y="206"/>
                    <a:pt x="89" y="204"/>
                  </a:cubicBezTo>
                  <a:cubicBezTo>
                    <a:pt x="89" y="202"/>
                    <a:pt x="88" y="200"/>
                    <a:pt x="87" y="199"/>
                  </a:cubicBezTo>
                  <a:cubicBezTo>
                    <a:pt x="85" y="197"/>
                    <a:pt x="83" y="196"/>
                    <a:pt x="81" y="195"/>
                  </a:cubicBezTo>
                  <a:cubicBezTo>
                    <a:pt x="79" y="195"/>
                    <a:pt x="78" y="194"/>
                    <a:pt x="76" y="194"/>
                  </a:cubicBezTo>
                  <a:cubicBezTo>
                    <a:pt x="74" y="194"/>
                    <a:pt x="72" y="195"/>
                    <a:pt x="71" y="196"/>
                  </a:cubicBezTo>
                  <a:cubicBezTo>
                    <a:pt x="69" y="197"/>
                    <a:pt x="68" y="199"/>
                    <a:pt x="67" y="201"/>
                  </a:cubicBezTo>
                  <a:cubicBezTo>
                    <a:pt x="58" y="225"/>
                    <a:pt x="48" y="249"/>
                    <a:pt x="38" y="272"/>
                  </a:cubicBezTo>
                  <a:cubicBezTo>
                    <a:pt x="36" y="277"/>
                    <a:pt x="35" y="281"/>
                    <a:pt x="33" y="283"/>
                  </a:cubicBezTo>
                  <a:cubicBezTo>
                    <a:pt x="33" y="284"/>
                    <a:pt x="32" y="284"/>
                    <a:pt x="31" y="285"/>
                  </a:cubicBezTo>
                  <a:cubicBezTo>
                    <a:pt x="31" y="285"/>
                    <a:pt x="30" y="285"/>
                    <a:pt x="29" y="285"/>
                  </a:cubicBezTo>
                  <a:cubicBezTo>
                    <a:pt x="26" y="285"/>
                    <a:pt x="22" y="284"/>
                    <a:pt x="16" y="283"/>
                  </a:cubicBezTo>
                  <a:cubicBezTo>
                    <a:pt x="15" y="285"/>
                    <a:pt x="15" y="285"/>
                    <a:pt x="15" y="285"/>
                  </a:cubicBezTo>
                  <a:cubicBezTo>
                    <a:pt x="17" y="285"/>
                    <a:pt x="17" y="285"/>
                    <a:pt x="17" y="285"/>
                  </a:cubicBezTo>
                  <a:cubicBezTo>
                    <a:pt x="19" y="281"/>
                    <a:pt x="20" y="278"/>
                    <a:pt x="22" y="274"/>
                  </a:cubicBezTo>
                  <a:cubicBezTo>
                    <a:pt x="32" y="249"/>
                    <a:pt x="41" y="223"/>
                    <a:pt x="51" y="198"/>
                  </a:cubicBezTo>
                  <a:cubicBezTo>
                    <a:pt x="52" y="196"/>
                    <a:pt x="53" y="194"/>
                    <a:pt x="53" y="192"/>
                  </a:cubicBezTo>
                  <a:cubicBezTo>
                    <a:pt x="53" y="191"/>
                    <a:pt x="52" y="189"/>
                    <a:pt x="52" y="188"/>
                  </a:cubicBezTo>
                  <a:cubicBezTo>
                    <a:pt x="51" y="187"/>
                    <a:pt x="50" y="185"/>
                    <a:pt x="49" y="184"/>
                  </a:cubicBezTo>
                  <a:cubicBezTo>
                    <a:pt x="40" y="175"/>
                    <a:pt x="32" y="166"/>
                    <a:pt x="22" y="158"/>
                  </a:cubicBezTo>
                  <a:cubicBezTo>
                    <a:pt x="20" y="156"/>
                    <a:pt x="18" y="154"/>
                    <a:pt x="17" y="151"/>
                  </a:cubicBezTo>
                  <a:cubicBezTo>
                    <a:pt x="16" y="149"/>
                    <a:pt x="15" y="146"/>
                    <a:pt x="15" y="144"/>
                  </a:cubicBezTo>
                  <a:cubicBezTo>
                    <a:pt x="14" y="136"/>
                    <a:pt x="12" y="129"/>
                    <a:pt x="9" y="123"/>
                  </a:cubicBezTo>
                  <a:cubicBezTo>
                    <a:pt x="7" y="116"/>
                    <a:pt x="4" y="109"/>
                    <a:pt x="4" y="103"/>
                  </a:cubicBezTo>
                  <a:cubicBezTo>
                    <a:pt x="4" y="100"/>
                    <a:pt x="4" y="98"/>
                    <a:pt x="5" y="95"/>
                  </a:cubicBezTo>
                  <a:cubicBezTo>
                    <a:pt x="9" y="83"/>
                    <a:pt x="10" y="70"/>
                    <a:pt x="15" y="59"/>
                  </a:cubicBezTo>
                  <a:cubicBezTo>
                    <a:pt x="25" y="40"/>
                    <a:pt x="41" y="23"/>
                    <a:pt x="61" y="14"/>
                  </a:cubicBezTo>
                  <a:cubicBezTo>
                    <a:pt x="71" y="9"/>
                    <a:pt x="84" y="6"/>
                    <a:pt x="95" y="5"/>
                  </a:cubicBezTo>
                  <a:cubicBezTo>
                    <a:pt x="98" y="4"/>
                    <a:pt x="101" y="4"/>
                    <a:pt x="104" y="4"/>
                  </a:cubicBezTo>
                  <a:cubicBezTo>
                    <a:pt x="123" y="4"/>
                    <a:pt x="142" y="11"/>
                    <a:pt x="158" y="21"/>
                  </a:cubicBezTo>
                  <a:cubicBezTo>
                    <a:pt x="163" y="24"/>
                    <a:pt x="167" y="29"/>
                    <a:pt x="171" y="33"/>
                  </a:cubicBezTo>
                  <a:cubicBezTo>
                    <a:pt x="175" y="38"/>
                    <a:pt x="180" y="43"/>
                    <a:pt x="185" y="47"/>
                  </a:cubicBezTo>
                  <a:cubicBezTo>
                    <a:pt x="187" y="48"/>
                    <a:pt x="188" y="51"/>
                    <a:pt x="189" y="53"/>
                  </a:cubicBezTo>
                  <a:cubicBezTo>
                    <a:pt x="194" y="70"/>
                    <a:pt x="201" y="87"/>
                    <a:pt x="201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19"/>
                    <a:pt x="194" y="135"/>
                    <a:pt x="189" y="151"/>
                  </a:cubicBezTo>
                  <a:cubicBezTo>
                    <a:pt x="189" y="154"/>
                    <a:pt x="187" y="156"/>
                    <a:pt x="185" y="158"/>
                  </a:cubicBezTo>
                  <a:cubicBezTo>
                    <a:pt x="174" y="165"/>
                    <a:pt x="167" y="175"/>
                    <a:pt x="158" y="184"/>
                  </a:cubicBezTo>
                  <a:cubicBezTo>
                    <a:pt x="157" y="185"/>
                    <a:pt x="156" y="187"/>
                    <a:pt x="155" y="188"/>
                  </a:cubicBezTo>
                  <a:cubicBezTo>
                    <a:pt x="154" y="190"/>
                    <a:pt x="154" y="191"/>
                    <a:pt x="154" y="193"/>
                  </a:cubicBezTo>
                  <a:cubicBezTo>
                    <a:pt x="154" y="194"/>
                    <a:pt x="154" y="196"/>
                    <a:pt x="155" y="198"/>
                  </a:cubicBezTo>
                  <a:cubicBezTo>
                    <a:pt x="166" y="224"/>
                    <a:pt x="176" y="250"/>
                    <a:pt x="186" y="275"/>
                  </a:cubicBezTo>
                  <a:cubicBezTo>
                    <a:pt x="187" y="278"/>
                    <a:pt x="188" y="281"/>
                    <a:pt x="189" y="285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5"/>
                    <a:pt x="191" y="285"/>
                    <a:pt x="191" y="285"/>
                  </a:cubicBezTo>
                  <a:cubicBezTo>
                    <a:pt x="193" y="284"/>
                    <a:pt x="193" y="284"/>
                    <a:pt x="193" y="284"/>
                  </a:cubicBezTo>
                  <a:cubicBezTo>
                    <a:pt x="192" y="280"/>
                    <a:pt x="191" y="277"/>
                    <a:pt x="189" y="274"/>
                  </a:cubicBezTo>
                  <a:cubicBezTo>
                    <a:pt x="179" y="248"/>
                    <a:pt x="169" y="222"/>
                    <a:pt x="159" y="197"/>
                  </a:cubicBezTo>
                  <a:cubicBezTo>
                    <a:pt x="158" y="195"/>
                    <a:pt x="158" y="194"/>
                    <a:pt x="158" y="193"/>
                  </a:cubicBezTo>
                  <a:cubicBezTo>
                    <a:pt x="158" y="192"/>
                    <a:pt x="158" y="191"/>
                    <a:pt x="159" y="190"/>
                  </a:cubicBezTo>
                  <a:cubicBezTo>
                    <a:pt x="159" y="189"/>
                    <a:pt x="160" y="188"/>
                    <a:pt x="161" y="187"/>
                  </a:cubicBezTo>
                  <a:cubicBezTo>
                    <a:pt x="170" y="178"/>
                    <a:pt x="177" y="168"/>
                    <a:pt x="187" y="161"/>
                  </a:cubicBezTo>
                  <a:cubicBezTo>
                    <a:pt x="190" y="159"/>
                    <a:pt x="192" y="156"/>
                    <a:pt x="193" y="152"/>
                  </a:cubicBezTo>
                  <a:cubicBezTo>
                    <a:pt x="198" y="137"/>
                    <a:pt x="205" y="120"/>
                    <a:pt x="205" y="104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103"/>
                    <a:pt x="205" y="103"/>
                    <a:pt x="205" y="103"/>
                  </a:cubicBezTo>
                  <a:cubicBezTo>
                    <a:pt x="205" y="85"/>
                    <a:pt x="197" y="68"/>
                    <a:pt x="193" y="51"/>
                  </a:cubicBezTo>
                  <a:cubicBezTo>
                    <a:pt x="192" y="48"/>
                    <a:pt x="190" y="45"/>
                    <a:pt x="187" y="44"/>
                  </a:cubicBezTo>
                  <a:cubicBezTo>
                    <a:pt x="182" y="40"/>
                    <a:pt x="178" y="35"/>
                    <a:pt x="174" y="31"/>
                  </a:cubicBezTo>
                  <a:cubicBezTo>
                    <a:pt x="170" y="26"/>
                    <a:pt x="166" y="21"/>
                    <a:pt x="161" y="18"/>
                  </a:cubicBezTo>
                  <a:cubicBezTo>
                    <a:pt x="144" y="7"/>
                    <a:pt x="124" y="0"/>
                    <a:pt x="104" y="0"/>
                  </a:cubicBezTo>
                  <a:cubicBezTo>
                    <a:pt x="101" y="0"/>
                    <a:pt x="98" y="0"/>
                    <a:pt x="95" y="1"/>
                  </a:cubicBezTo>
                  <a:cubicBezTo>
                    <a:pt x="83" y="2"/>
                    <a:pt x="70" y="5"/>
                    <a:pt x="59" y="10"/>
                  </a:cubicBezTo>
                  <a:cubicBezTo>
                    <a:pt x="38" y="20"/>
                    <a:pt x="22" y="37"/>
                    <a:pt x="12" y="58"/>
                  </a:cubicBezTo>
                  <a:cubicBezTo>
                    <a:pt x="6" y="69"/>
                    <a:pt x="5" y="82"/>
                    <a:pt x="1" y="94"/>
                  </a:cubicBezTo>
                  <a:cubicBezTo>
                    <a:pt x="1" y="97"/>
                    <a:pt x="0" y="100"/>
                    <a:pt x="0" y="103"/>
                  </a:cubicBezTo>
                  <a:cubicBezTo>
                    <a:pt x="0" y="110"/>
                    <a:pt x="3" y="117"/>
                    <a:pt x="5" y="124"/>
                  </a:cubicBezTo>
                  <a:cubicBezTo>
                    <a:pt x="8" y="131"/>
                    <a:pt x="11" y="137"/>
                    <a:pt x="11" y="144"/>
                  </a:cubicBezTo>
                  <a:cubicBezTo>
                    <a:pt x="11" y="147"/>
                    <a:pt x="12" y="150"/>
                    <a:pt x="13" y="153"/>
                  </a:cubicBezTo>
                  <a:cubicBezTo>
                    <a:pt x="15" y="156"/>
                    <a:pt x="17" y="159"/>
                    <a:pt x="20" y="161"/>
                  </a:cubicBezTo>
                  <a:cubicBezTo>
                    <a:pt x="29" y="168"/>
                    <a:pt x="37" y="178"/>
                    <a:pt x="46" y="187"/>
                  </a:cubicBezTo>
                  <a:cubicBezTo>
                    <a:pt x="47" y="188"/>
                    <a:pt x="48" y="189"/>
                    <a:pt x="48" y="190"/>
                  </a:cubicBezTo>
                  <a:cubicBezTo>
                    <a:pt x="49" y="191"/>
                    <a:pt x="49" y="191"/>
                    <a:pt x="49" y="192"/>
                  </a:cubicBezTo>
                  <a:cubicBezTo>
                    <a:pt x="49" y="193"/>
                    <a:pt x="49" y="195"/>
                    <a:pt x="48" y="197"/>
                  </a:cubicBezTo>
                  <a:cubicBezTo>
                    <a:pt x="38" y="222"/>
                    <a:pt x="28" y="247"/>
                    <a:pt x="18" y="272"/>
                  </a:cubicBezTo>
                  <a:cubicBezTo>
                    <a:pt x="16" y="276"/>
                    <a:pt x="15" y="280"/>
                    <a:pt x="14" y="284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15" y="287"/>
                    <a:pt x="15" y="287"/>
                    <a:pt x="15" y="287"/>
                  </a:cubicBezTo>
                  <a:cubicBezTo>
                    <a:pt x="21" y="288"/>
                    <a:pt x="25" y="289"/>
                    <a:pt x="29" y="289"/>
                  </a:cubicBezTo>
                  <a:cubicBezTo>
                    <a:pt x="30" y="289"/>
                    <a:pt x="32" y="289"/>
                    <a:pt x="33" y="288"/>
                  </a:cubicBezTo>
                  <a:cubicBezTo>
                    <a:pt x="35" y="287"/>
                    <a:pt x="37" y="285"/>
                    <a:pt x="38" y="283"/>
                  </a:cubicBezTo>
                  <a:cubicBezTo>
                    <a:pt x="39" y="281"/>
                    <a:pt x="40" y="278"/>
                    <a:pt x="42" y="274"/>
                  </a:cubicBezTo>
                  <a:cubicBezTo>
                    <a:pt x="52" y="250"/>
                    <a:pt x="61" y="227"/>
                    <a:pt x="71" y="203"/>
                  </a:cubicBezTo>
                  <a:cubicBezTo>
                    <a:pt x="72" y="201"/>
                    <a:pt x="72" y="200"/>
                    <a:pt x="73" y="199"/>
                  </a:cubicBezTo>
                  <a:cubicBezTo>
                    <a:pt x="74" y="198"/>
                    <a:pt x="75" y="198"/>
                    <a:pt x="76" y="198"/>
                  </a:cubicBezTo>
                  <a:cubicBezTo>
                    <a:pt x="77" y="198"/>
                    <a:pt x="78" y="198"/>
                    <a:pt x="80" y="199"/>
                  </a:cubicBezTo>
                  <a:cubicBezTo>
                    <a:pt x="82" y="200"/>
                    <a:pt x="83" y="201"/>
                    <a:pt x="84" y="201"/>
                  </a:cubicBezTo>
                  <a:cubicBezTo>
                    <a:pt x="85" y="202"/>
                    <a:pt x="85" y="203"/>
                    <a:pt x="85" y="204"/>
                  </a:cubicBezTo>
                  <a:cubicBezTo>
                    <a:pt x="85" y="205"/>
                    <a:pt x="85" y="207"/>
                    <a:pt x="84" y="208"/>
                  </a:cubicBezTo>
                  <a:cubicBezTo>
                    <a:pt x="81" y="215"/>
                    <a:pt x="79" y="223"/>
                    <a:pt x="76" y="230"/>
                  </a:cubicBezTo>
                  <a:cubicBezTo>
                    <a:pt x="69" y="249"/>
                    <a:pt x="61" y="268"/>
                    <a:pt x="54" y="287"/>
                  </a:cubicBezTo>
                  <a:cubicBezTo>
                    <a:pt x="54" y="287"/>
                    <a:pt x="54" y="287"/>
                    <a:pt x="54" y="287"/>
                  </a:cubicBezTo>
                  <a:cubicBezTo>
                    <a:pt x="53" y="289"/>
                    <a:pt x="52" y="291"/>
                    <a:pt x="52" y="293"/>
                  </a:cubicBezTo>
                  <a:cubicBezTo>
                    <a:pt x="52" y="294"/>
                    <a:pt x="53" y="296"/>
                    <a:pt x="54" y="297"/>
                  </a:cubicBezTo>
                  <a:cubicBezTo>
                    <a:pt x="57" y="301"/>
                    <a:pt x="62" y="304"/>
                    <a:pt x="67" y="308"/>
                  </a:cubicBezTo>
                  <a:cubicBezTo>
                    <a:pt x="69" y="310"/>
                    <a:pt x="69" y="310"/>
                    <a:pt x="69" y="310"/>
                  </a:cubicBezTo>
                  <a:cubicBezTo>
                    <a:pt x="70" y="307"/>
                    <a:pt x="70" y="307"/>
                    <a:pt x="70" y="307"/>
                  </a:cubicBezTo>
                  <a:cubicBezTo>
                    <a:pt x="82" y="278"/>
                    <a:pt x="93" y="249"/>
                    <a:pt x="105" y="219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1" y="219"/>
                    <a:pt x="101" y="219"/>
                    <a:pt x="101" y="219"/>
                  </a:cubicBezTo>
                  <a:cubicBezTo>
                    <a:pt x="114" y="250"/>
                    <a:pt x="125" y="278"/>
                    <a:pt x="136" y="307"/>
                  </a:cubicBezTo>
                  <a:cubicBezTo>
                    <a:pt x="137" y="309"/>
                    <a:pt x="137" y="309"/>
                    <a:pt x="137" y="309"/>
                  </a:cubicBezTo>
                  <a:cubicBezTo>
                    <a:pt x="139" y="308"/>
                    <a:pt x="139" y="308"/>
                    <a:pt x="139" y="308"/>
                  </a:cubicBezTo>
                  <a:cubicBezTo>
                    <a:pt x="144" y="305"/>
                    <a:pt x="148" y="303"/>
                    <a:pt x="150" y="301"/>
                  </a:cubicBezTo>
                  <a:cubicBezTo>
                    <a:pt x="152" y="299"/>
                    <a:pt x="153" y="298"/>
                    <a:pt x="153" y="297"/>
                  </a:cubicBezTo>
                  <a:cubicBezTo>
                    <a:pt x="154" y="296"/>
                    <a:pt x="154" y="295"/>
                    <a:pt x="154" y="293"/>
                  </a:cubicBezTo>
                  <a:cubicBezTo>
                    <a:pt x="154" y="290"/>
                    <a:pt x="153" y="286"/>
                    <a:pt x="150" y="280"/>
                  </a:cubicBezTo>
                  <a:cubicBezTo>
                    <a:pt x="148" y="274"/>
                    <a:pt x="146" y="269"/>
                    <a:pt x="144" y="264"/>
                  </a:cubicBezTo>
                  <a:cubicBezTo>
                    <a:pt x="136" y="243"/>
                    <a:pt x="128" y="222"/>
                    <a:pt x="120" y="202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2" y="202"/>
                    <a:pt x="125" y="200"/>
                    <a:pt x="127" y="199"/>
                  </a:cubicBezTo>
                  <a:cubicBezTo>
                    <a:pt x="129" y="198"/>
                    <a:pt x="130" y="198"/>
                    <a:pt x="131" y="198"/>
                  </a:cubicBezTo>
                  <a:cubicBezTo>
                    <a:pt x="131" y="198"/>
                    <a:pt x="132" y="198"/>
                    <a:pt x="132" y="198"/>
                  </a:cubicBezTo>
                  <a:cubicBezTo>
                    <a:pt x="133" y="199"/>
                    <a:pt x="134" y="199"/>
                    <a:pt x="134" y="201"/>
                  </a:cubicBezTo>
                  <a:cubicBezTo>
                    <a:pt x="135" y="203"/>
                    <a:pt x="136" y="205"/>
                    <a:pt x="138" y="207"/>
                  </a:cubicBezTo>
                  <a:cubicBezTo>
                    <a:pt x="147" y="230"/>
                    <a:pt x="156" y="252"/>
                    <a:pt x="165" y="274"/>
                  </a:cubicBezTo>
                  <a:cubicBezTo>
                    <a:pt x="167" y="279"/>
                    <a:pt x="168" y="283"/>
                    <a:pt x="170" y="285"/>
                  </a:cubicBezTo>
                  <a:cubicBezTo>
                    <a:pt x="171" y="286"/>
                    <a:pt x="172" y="287"/>
                    <a:pt x="173" y="288"/>
                  </a:cubicBezTo>
                  <a:cubicBezTo>
                    <a:pt x="175" y="289"/>
                    <a:pt x="176" y="289"/>
                    <a:pt x="178" y="289"/>
                  </a:cubicBezTo>
                  <a:cubicBezTo>
                    <a:pt x="181" y="289"/>
                    <a:pt x="185" y="288"/>
                    <a:pt x="192" y="287"/>
                  </a:cubicBezTo>
                  <a:cubicBezTo>
                    <a:pt x="194" y="286"/>
                    <a:pt x="194" y="286"/>
                    <a:pt x="194" y="286"/>
                  </a:cubicBezTo>
                  <a:cubicBezTo>
                    <a:pt x="193" y="284"/>
                    <a:pt x="193" y="284"/>
                    <a:pt x="193" y="284"/>
                  </a:cubicBezTo>
                  <a:lnTo>
                    <a:pt x="191" y="285"/>
                  </a:lnTo>
                  <a:close/>
                  <a:moveTo>
                    <a:pt x="79" y="31"/>
                  </a:moveTo>
                  <a:cubicBezTo>
                    <a:pt x="79" y="29"/>
                    <a:pt x="79" y="29"/>
                    <a:pt x="79" y="29"/>
                  </a:cubicBezTo>
                  <a:cubicBezTo>
                    <a:pt x="77" y="29"/>
                    <a:pt x="76" y="29"/>
                    <a:pt x="75" y="29"/>
                  </a:cubicBezTo>
                  <a:cubicBezTo>
                    <a:pt x="69" y="29"/>
                    <a:pt x="65" y="30"/>
                    <a:pt x="61" y="33"/>
                  </a:cubicBezTo>
                  <a:cubicBezTo>
                    <a:pt x="57" y="35"/>
                    <a:pt x="54" y="39"/>
                    <a:pt x="51" y="44"/>
                  </a:cubicBezTo>
                  <a:cubicBezTo>
                    <a:pt x="50" y="46"/>
                    <a:pt x="47" y="49"/>
                    <a:pt x="44" y="50"/>
                  </a:cubicBezTo>
                  <a:cubicBezTo>
                    <a:pt x="39" y="53"/>
                    <a:pt x="36" y="57"/>
                    <a:pt x="33" y="61"/>
                  </a:cubicBezTo>
                  <a:cubicBezTo>
                    <a:pt x="30" y="66"/>
                    <a:pt x="29" y="71"/>
                    <a:pt x="29" y="77"/>
                  </a:cubicBezTo>
                  <a:cubicBezTo>
                    <a:pt x="29" y="80"/>
                    <a:pt x="28" y="84"/>
                    <a:pt x="26" y="87"/>
                  </a:cubicBezTo>
                  <a:cubicBezTo>
                    <a:pt x="23" y="92"/>
                    <a:pt x="22" y="97"/>
                    <a:pt x="22" y="102"/>
                  </a:cubicBezTo>
                  <a:cubicBezTo>
                    <a:pt x="22" y="107"/>
                    <a:pt x="23" y="112"/>
                    <a:pt x="26" y="117"/>
                  </a:cubicBezTo>
                  <a:cubicBezTo>
                    <a:pt x="28" y="120"/>
                    <a:pt x="29" y="124"/>
                    <a:pt x="29" y="127"/>
                  </a:cubicBezTo>
                  <a:cubicBezTo>
                    <a:pt x="29" y="133"/>
                    <a:pt x="30" y="138"/>
                    <a:pt x="33" y="143"/>
                  </a:cubicBezTo>
                  <a:cubicBezTo>
                    <a:pt x="35" y="148"/>
                    <a:pt x="39" y="151"/>
                    <a:pt x="45" y="154"/>
                  </a:cubicBezTo>
                  <a:cubicBezTo>
                    <a:pt x="47" y="156"/>
                    <a:pt x="50" y="158"/>
                    <a:pt x="51" y="161"/>
                  </a:cubicBezTo>
                  <a:cubicBezTo>
                    <a:pt x="54" y="166"/>
                    <a:pt x="58" y="170"/>
                    <a:pt x="62" y="173"/>
                  </a:cubicBezTo>
                  <a:cubicBezTo>
                    <a:pt x="67" y="175"/>
                    <a:pt x="72" y="177"/>
                    <a:pt x="78" y="177"/>
                  </a:cubicBezTo>
                  <a:cubicBezTo>
                    <a:pt x="81" y="177"/>
                    <a:pt x="85" y="178"/>
                    <a:pt x="88" y="180"/>
                  </a:cubicBezTo>
                  <a:cubicBezTo>
                    <a:pt x="93" y="182"/>
                    <a:pt x="98" y="184"/>
                    <a:pt x="103" y="184"/>
                  </a:cubicBezTo>
                  <a:cubicBezTo>
                    <a:pt x="108" y="184"/>
                    <a:pt x="113" y="182"/>
                    <a:pt x="118" y="180"/>
                  </a:cubicBezTo>
                  <a:cubicBezTo>
                    <a:pt x="121" y="178"/>
                    <a:pt x="126" y="177"/>
                    <a:pt x="130" y="177"/>
                  </a:cubicBezTo>
                  <a:cubicBezTo>
                    <a:pt x="135" y="177"/>
                    <a:pt x="140" y="175"/>
                    <a:pt x="144" y="173"/>
                  </a:cubicBezTo>
                  <a:cubicBezTo>
                    <a:pt x="149" y="170"/>
                    <a:pt x="152" y="166"/>
                    <a:pt x="155" y="161"/>
                  </a:cubicBezTo>
                  <a:cubicBezTo>
                    <a:pt x="157" y="159"/>
                    <a:pt x="160" y="156"/>
                    <a:pt x="162" y="154"/>
                  </a:cubicBezTo>
                  <a:cubicBezTo>
                    <a:pt x="167" y="151"/>
                    <a:pt x="171" y="148"/>
                    <a:pt x="174" y="143"/>
                  </a:cubicBezTo>
                  <a:cubicBezTo>
                    <a:pt x="176" y="139"/>
                    <a:pt x="178" y="134"/>
                    <a:pt x="178" y="128"/>
                  </a:cubicBezTo>
                  <a:cubicBezTo>
                    <a:pt x="178" y="124"/>
                    <a:pt x="179" y="120"/>
                    <a:pt x="181" y="117"/>
                  </a:cubicBezTo>
                  <a:cubicBezTo>
                    <a:pt x="183" y="112"/>
                    <a:pt x="185" y="107"/>
                    <a:pt x="185" y="102"/>
                  </a:cubicBezTo>
                  <a:cubicBezTo>
                    <a:pt x="185" y="97"/>
                    <a:pt x="183" y="92"/>
                    <a:pt x="181" y="87"/>
                  </a:cubicBezTo>
                  <a:cubicBezTo>
                    <a:pt x="179" y="84"/>
                    <a:pt x="178" y="80"/>
                    <a:pt x="178" y="77"/>
                  </a:cubicBezTo>
                  <a:cubicBezTo>
                    <a:pt x="178" y="71"/>
                    <a:pt x="176" y="66"/>
                    <a:pt x="174" y="62"/>
                  </a:cubicBezTo>
                  <a:cubicBezTo>
                    <a:pt x="171" y="57"/>
                    <a:pt x="168" y="54"/>
                    <a:pt x="163" y="51"/>
                  </a:cubicBezTo>
                  <a:cubicBezTo>
                    <a:pt x="160" y="49"/>
                    <a:pt x="157" y="46"/>
                    <a:pt x="155" y="43"/>
                  </a:cubicBezTo>
                  <a:cubicBezTo>
                    <a:pt x="152" y="38"/>
                    <a:pt x="149" y="34"/>
                    <a:pt x="144" y="32"/>
                  </a:cubicBezTo>
                  <a:cubicBezTo>
                    <a:pt x="140" y="29"/>
                    <a:pt x="135" y="28"/>
                    <a:pt x="129" y="28"/>
                  </a:cubicBezTo>
                  <a:cubicBezTo>
                    <a:pt x="126" y="28"/>
                    <a:pt x="122" y="27"/>
                    <a:pt x="119" y="25"/>
                  </a:cubicBezTo>
                  <a:cubicBezTo>
                    <a:pt x="113" y="22"/>
                    <a:pt x="108" y="21"/>
                    <a:pt x="103" y="21"/>
                  </a:cubicBezTo>
                  <a:cubicBezTo>
                    <a:pt x="98" y="21"/>
                    <a:pt x="93" y="22"/>
                    <a:pt x="88" y="25"/>
                  </a:cubicBezTo>
                  <a:cubicBezTo>
                    <a:pt x="85" y="27"/>
                    <a:pt x="82" y="28"/>
                    <a:pt x="78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3" y="32"/>
                    <a:pt x="86" y="31"/>
                    <a:pt x="90" y="29"/>
                  </a:cubicBezTo>
                  <a:cubicBezTo>
                    <a:pt x="95" y="26"/>
                    <a:pt x="99" y="25"/>
                    <a:pt x="103" y="25"/>
                  </a:cubicBezTo>
                  <a:cubicBezTo>
                    <a:pt x="108" y="25"/>
                    <a:pt x="112" y="26"/>
                    <a:pt x="117" y="29"/>
                  </a:cubicBezTo>
                  <a:cubicBezTo>
                    <a:pt x="120" y="31"/>
                    <a:pt x="125" y="32"/>
                    <a:pt x="129" y="32"/>
                  </a:cubicBezTo>
                  <a:cubicBezTo>
                    <a:pt x="134" y="32"/>
                    <a:pt x="139" y="33"/>
                    <a:pt x="142" y="35"/>
                  </a:cubicBezTo>
                  <a:cubicBezTo>
                    <a:pt x="146" y="37"/>
                    <a:pt x="149" y="41"/>
                    <a:pt x="152" y="45"/>
                  </a:cubicBezTo>
                  <a:cubicBezTo>
                    <a:pt x="154" y="49"/>
                    <a:pt x="157" y="52"/>
                    <a:pt x="161" y="54"/>
                  </a:cubicBezTo>
                  <a:cubicBezTo>
                    <a:pt x="165" y="57"/>
                    <a:pt x="168" y="60"/>
                    <a:pt x="170" y="64"/>
                  </a:cubicBezTo>
                  <a:cubicBezTo>
                    <a:pt x="173" y="67"/>
                    <a:pt x="174" y="72"/>
                    <a:pt x="174" y="77"/>
                  </a:cubicBezTo>
                  <a:cubicBezTo>
                    <a:pt x="174" y="81"/>
                    <a:pt x="175" y="85"/>
                    <a:pt x="177" y="89"/>
                  </a:cubicBezTo>
                  <a:cubicBezTo>
                    <a:pt x="180" y="94"/>
                    <a:pt x="181" y="98"/>
                    <a:pt x="181" y="102"/>
                  </a:cubicBezTo>
                  <a:cubicBezTo>
                    <a:pt x="181" y="107"/>
                    <a:pt x="180" y="111"/>
                    <a:pt x="177" y="115"/>
                  </a:cubicBezTo>
                  <a:cubicBezTo>
                    <a:pt x="175" y="119"/>
                    <a:pt x="174" y="123"/>
                    <a:pt x="174" y="128"/>
                  </a:cubicBezTo>
                  <a:cubicBezTo>
                    <a:pt x="174" y="133"/>
                    <a:pt x="173" y="137"/>
                    <a:pt x="170" y="141"/>
                  </a:cubicBezTo>
                  <a:cubicBezTo>
                    <a:pt x="168" y="145"/>
                    <a:pt x="165" y="148"/>
                    <a:pt x="160" y="151"/>
                  </a:cubicBezTo>
                  <a:cubicBezTo>
                    <a:pt x="157" y="153"/>
                    <a:pt x="154" y="156"/>
                    <a:pt x="152" y="159"/>
                  </a:cubicBezTo>
                  <a:cubicBezTo>
                    <a:pt x="149" y="164"/>
                    <a:pt x="146" y="167"/>
                    <a:pt x="142" y="169"/>
                  </a:cubicBezTo>
                  <a:cubicBezTo>
                    <a:pt x="139" y="171"/>
                    <a:pt x="134" y="173"/>
                    <a:pt x="129" y="173"/>
                  </a:cubicBezTo>
                  <a:cubicBezTo>
                    <a:pt x="125" y="173"/>
                    <a:pt x="120" y="174"/>
                    <a:pt x="116" y="176"/>
                  </a:cubicBezTo>
                  <a:cubicBezTo>
                    <a:pt x="112" y="179"/>
                    <a:pt x="107" y="180"/>
                    <a:pt x="103" y="180"/>
                  </a:cubicBezTo>
                  <a:cubicBezTo>
                    <a:pt x="99" y="180"/>
                    <a:pt x="95" y="179"/>
                    <a:pt x="90" y="176"/>
                  </a:cubicBezTo>
                  <a:cubicBezTo>
                    <a:pt x="87" y="174"/>
                    <a:pt x="82" y="173"/>
                    <a:pt x="78" y="173"/>
                  </a:cubicBezTo>
                  <a:cubicBezTo>
                    <a:pt x="73" y="173"/>
                    <a:pt x="68" y="172"/>
                    <a:pt x="64" y="169"/>
                  </a:cubicBezTo>
                  <a:cubicBezTo>
                    <a:pt x="61" y="167"/>
                    <a:pt x="57" y="164"/>
                    <a:pt x="55" y="159"/>
                  </a:cubicBezTo>
                  <a:cubicBezTo>
                    <a:pt x="53" y="156"/>
                    <a:pt x="50" y="153"/>
                    <a:pt x="47" y="151"/>
                  </a:cubicBezTo>
                  <a:cubicBezTo>
                    <a:pt x="42" y="148"/>
                    <a:pt x="38" y="145"/>
                    <a:pt x="36" y="141"/>
                  </a:cubicBezTo>
                  <a:cubicBezTo>
                    <a:pt x="34" y="137"/>
                    <a:pt x="33" y="133"/>
                    <a:pt x="33" y="127"/>
                  </a:cubicBezTo>
                  <a:cubicBezTo>
                    <a:pt x="33" y="123"/>
                    <a:pt x="31" y="119"/>
                    <a:pt x="30" y="115"/>
                  </a:cubicBezTo>
                  <a:cubicBezTo>
                    <a:pt x="27" y="111"/>
                    <a:pt x="26" y="107"/>
                    <a:pt x="26" y="102"/>
                  </a:cubicBezTo>
                  <a:cubicBezTo>
                    <a:pt x="26" y="98"/>
                    <a:pt x="27" y="94"/>
                    <a:pt x="29" y="89"/>
                  </a:cubicBezTo>
                  <a:cubicBezTo>
                    <a:pt x="31" y="86"/>
                    <a:pt x="33" y="81"/>
                    <a:pt x="33" y="77"/>
                  </a:cubicBezTo>
                  <a:cubicBezTo>
                    <a:pt x="33" y="72"/>
                    <a:pt x="34" y="67"/>
                    <a:pt x="36" y="63"/>
                  </a:cubicBezTo>
                  <a:cubicBezTo>
                    <a:pt x="39" y="60"/>
                    <a:pt x="42" y="56"/>
                    <a:pt x="46" y="54"/>
                  </a:cubicBezTo>
                  <a:cubicBezTo>
                    <a:pt x="50" y="52"/>
                    <a:pt x="53" y="49"/>
                    <a:pt x="55" y="46"/>
                  </a:cubicBezTo>
                  <a:cubicBezTo>
                    <a:pt x="57" y="42"/>
                    <a:pt x="60" y="38"/>
                    <a:pt x="63" y="36"/>
                  </a:cubicBezTo>
                  <a:cubicBezTo>
                    <a:pt x="66" y="34"/>
                    <a:pt x="70" y="33"/>
                    <a:pt x="75" y="33"/>
                  </a:cubicBezTo>
                  <a:cubicBezTo>
                    <a:pt x="76" y="33"/>
                    <a:pt x="77" y="33"/>
                    <a:pt x="78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33"/>
                    <a:pt x="79" y="33"/>
                    <a:pt x="79" y="33"/>
                  </a:cubicBezTo>
                  <a:lnTo>
                    <a:pt x="7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6">
              <a:extLst>
                <a:ext uri="{FF2B5EF4-FFF2-40B4-BE49-F238E27FC236}">
                  <a16:creationId xmlns:a16="http://schemas.microsoft.com/office/drawing/2014/main" id="{618D6093-3A3C-49CB-ABF9-D11FD57C2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2075"/>
            </a:xfrm>
            <a:custGeom>
              <a:avLst/>
              <a:gdLst>
                <a:gd name="T0" fmla="*/ 56 w 161"/>
                <a:gd name="T1" fmla="*/ 10 h 162"/>
                <a:gd name="T2" fmla="*/ 66 w 161"/>
                <a:gd name="T3" fmla="*/ 6 h 162"/>
                <a:gd name="T4" fmla="*/ 95 w 161"/>
                <a:gd name="T5" fmla="*/ 6 h 162"/>
                <a:gd name="T6" fmla="*/ 106 w 161"/>
                <a:gd name="T7" fmla="*/ 9 h 162"/>
                <a:gd name="T8" fmla="*/ 130 w 161"/>
                <a:gd name="T9" fmla="*/ 23 h 162"/>
                <a:gd name="T10" fmla="*/ 139 w 161"/>
                <a:gd name="T11" fmla="*/ 31 h 162"/>
                <a:gd name="T12" fmla="*/ 153 w 161"/>
                <a:gd name="T13" fmla="*/ 56 h 162"/>
                <a:gd name="T14" fmla="*/ 156 w 161"/>
                <a:gd name="T15" fmla="*/ 67 h 162"/>
                <a:gd name="T16" fmla="*/ 156 w 161"/>
                <a:gd name="T17" fmla="*/ 95 h 162"/>
                <a:gd name="T18" fmla="*/ 153 w 161"/>
                <a:gd name="T19" fmla="*/ 107 h 162"/>
                <a:gd name="T20" fmla="*/ 138 w 161"/>
                <a:gd name="T21" fmla="*/ 132 h 162"/>
                <a:gd name="T22" fmla="*/ 130 w 161"/>
                <a:gd name="T23" fmla="*/ 139 h 162"/>
                <a:gd name="T24" fmla="*/ 106 w 161"/>
                <a:gd name="T25" fmla="*/ 154 h 162"/>
                <a:gd name="T26" fmla="*/ 94 w 161"/>
                <a:gd name="T27" fmla="*/ 157 h 162"/>
                <a:gd name="T28" fmla="*/ 66 w 161"/>
                <a:gd name="T29" fmla="*/ 157 h 162"/>
                <a:gd name="T30" fmla="*/ 55 w 161"/>
                <a:gd name="T31" fmla="*/ 154 h 162"/>
                <a:gd name="T32" fmla="*/ 30 w 161"/>
                <a:gd name="T33" fmla="*/ 139 h 162"/>
                <a:gd name="T34" fmla="*/ 23 w 161"/>
                <a:gd name="T35" fmla="*/ 132 h 162"/>
                <a:gd name="T36" fmla="*/ 8 w 161"/>
                <a:gd name="T37" fmla="*/ 106 h 162"/>
                <a:gd name="T38" fmla="*/ 5 w 161"/>
                <a:gd name="T39" fmla="*/ 95 h 162"/>
                <a:gd name="T40" fmla="*/ 5 w 161"/>
                <a:gd name="T41" fmla="*/ 67 h 162"/>
                <a:gd name="T42" fmla="*/ 8 w 161"/>
                <a:gd name="T43" fmla="*/ 56 h 162"/>
                <a:gd name="T44" fmla="*/ 22 w 161"/>
                <a:gd name="T45" fmla="*/ 31 h 162"/>
                <a:gd name="T46" fmla="*/ 30 w 161"/>
                <a:gd name="T47" fmla="*/ 24 h 162"/>
                <a:gd name="T48" fmla="*/ 56 w 161"/>
                <a:gd name="T49" fmla="*/ 10 h 162"/>
                <a:gd name="T50" fmla="*/ 80 w 161"/>
                <a:gd name="T51" fmla="*/ 24 h 162"/>
                <a:gd name="T52" fmla="*/ 74 w 161"/>
                <a:gd name="T53" fmla="*/ 26 h 162"/>
                <a:gd name="T54" fmla="*/ 41 w 161"/>
                <a:gd name="T55" fmla="*/ 46 h 162"/>
                <a:gd name="T56" fmla="*/ 38 w 161"/>
                <a:gd name="T57" fmla="*/ 47 h 162"/>
                <a:gd name="T58" fmla="*/ 30 w 161"/>
                <a:gd name="T59" fmla="*/ 61 h 162"/>
                <a:gd name="T60" fmla="*/ 28 w 161"/>
                <a:gd name="T61" fmla="*/ 71 h 162"/>
                <a:gd name="T62" fmla="*/ 27 w 161"/>
                <a:gd name="T63" fmla="*/ 91 h 162"/>
                <a:gd name="T64" fmla="*/ 45 w 161"/>
                <a:gd name="T65" fmla="*/ 122 h 162"/>
                <a:gd name="T66" fmla="*/ 63 w 161"/>
                <a:gd name="T67" fmla="*/ 132 h 162"/>
                <a:gd name="T68" fmla="*/ 98 w 161"/>
                <a:gd name="T69" fmla="*/ 133 h 162"/>
                <a:gd name="T70" fmla="*/ 116 w 161"/>
                <a:gd name="T71" fmla="*/ 122 h 162"/>
                <a:gd name="T72" fmla="*/ 133 w 161"/>
                <a:gd name="T73" fmla="*/ 93 h 162"/>
                <a:gd name="T74" fmla="*/ 128 w 161"/>
                <a:gd name="T75" fmla="*/ 52 h 162"/>
                <a:gd name="T76" fmla="*/ 124 w 161"/>
                <a:gd name="T77" fmla="*/ 48 h 162"/>
                <a:gd name="T78" fmla="*/ 88 w 161"/>
                <a:gd name="T79" fmla="*/ 27 h 162"/>
                <a:gd name="T80" fmla="*/ 80 w 161"/>
                <a:gd name="T81" fmla="*/ 2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1" h="162">
                  <a:moveTo>
                    <a:pt x="56" y="10"/>
                  </a:moveTo>
                  <a:cubicBezTo>
                    <a:pt x="59" y="9"/>
                    <a:pt x="63" y="8"/>
                    <a:pt x="66" y="6"/>
                  </a:cubicBezTo>
                  <a:cubicBezTo>
                    <a:pt x="76" y="0"/>
                    <a:pt x="85" y="0"/>
                    <a:pt x="95" y="6"/>
                  </a:cubicBezTo>
                  <a:cubicBezTo>
                    <a:pt x="98" y="8"/>
                    <a:pt x="102" y="9"/>
                    <a:pt x="106" y="9"/>
                  </a:cubicBezTo>
                  <a:cubicBezTo>
                    <a:pt x="117" y="9"/>
                    <a:pt x="125" y="14"/>
                    <a:pt x="130" y="23"/>
                  </a:cubicBezTo>
                  <a:cubicBezTo>
                    <a:pt x="133" y="26"/>
                    <a:pt x="136" y="29"/>
                    <a:pt x="139" y="31"/>
                  </a:cubicBezTo>
                  <a:cubicBezTo>
                    <a:pt x="148" y="37"/>
                    <a:pt x="153" y="45"/>
                    <a:pt x="153" y="56"/>
                  </a:cubicBezTo>
                  <a:cubicBezTo>
                    <a:pt x="153" y="60"/>
                    <a:pt x="154" y="64"/>
                    <a:pt x="156" y="67"/>
                  </a:cubicBezTo>
                  <a:cubicBezTo>
                    <a:pt x="161" y="77"/>
                    <a:pt x="161" y="86"/>
                    <a:pt x="156" y="95"/>
                  </a:cubicBezTo>
                  <a:cubicBezTo>
                    <a:pt x="154" y="99"/>
                    <a:pt x="153" y="103"/>
                    <a:pt x="153" y="107"/>
                  </a:cubicBezTo>
                  <a:cubicBezTo>
                    <a:pt x="153" y="118"/>
                    <a:pt x="148" y="126"/>
                    <a:pt x="138" y="132"/>
                  </a:cubicBezTo>
                  <a:cubicBezTo>
                    <a:pt x="135" y="133"/>
                    <a:pt x="132" y="136"/>
                    <a:pt x="130" y="139"/>
                  </a:cubicBezTo>
                  <a:cubicBezTo>
                    <a:pt x="125" y="149"/>
                    <a:pt x="117" y="153"/>
                    <a:pt x="106" y="154"/>
                  </a:cubicBezTo>
                  <a:cubicBezTo>
                    <a:pt x="102" y="154"/>
                    <a:pt x="98" y="155"/>
                    <a:pt x="94" y="157"/>
                  </a:cubicBezTo>
                  <a:cubicBezTo>
                    <a:pt x="85" y="162"/>
                    <a:pt x="75" y="162"/>
                    <a:pt x="66" y="157"/>
                  </a:cubicBezTo>
                  <a:cubicBezTo>
                    <a:pt x="63" y="155"/>
                    <a:pt x="59" y="154"/>
                    <a:pt x="55" y="154"/>
                  </a:cubicBezTo>
                  <a:cubicBezTo>
                    <a:pt x="44" y="154"/>
                    <a:pt x="36" y="149"/>
                    <a:pt x="30" y="139"/>
                  </a:cubicBezTo>
                  <a:cubicBezTo>
                    <a:pt x="28" y="136"/>
                    <a:pt x="25" y="133"/>
                    <a:pt x="23" y="132"/>
                  </a:cubicBezTo>
                  <a:cubicBezTo>
                    <a:pt x="13" y="126"/>
                    <a:pt x="8" y="118"/>
                    <a:pt x="8" y="106"/>
                  </a:cubicBezTo>
                  <a:cubicBezTo>
                    <a:pt x="8" y="102"/>
                    <a:pt x="7" y="99"/>
                    <a:pt x="5" y="95"/>
                  </a:cubicBezTo>
                  <a:cubicBezTo>
                    <a:pt x="0" y="86"/>
                    <a:pt x="0" y="77"/>
                    <a:pt x="5" y="67"/>
                  </a:cubicBezTo>
                  <a:cubicBezTo>
                    <a:pt x="7" y="64"/>
                    <a:pt x="8" y="60"/>
                    <a:pt x="8" y="56"/>
                  </a:cubicBezTo>
                  <a:cubicBezTo>
                    <a:pt x="8" y="45"/>
                    <a:pt x="13" y="37"/>
                    <a:pt x="22" y="31"/>
                  </a:cubicBezTo>
                  <a:cubicBezTo>
                    <a:pt x="25" y="29"/>
                    <a:pt x="28" y="27"/>
                    <a:pt x="30" y="24"/>
                  </a:cubicBezTo>
                  <a:cubicBezTo>
                    <a:pt x="36" y="14"/>
                    <a:pt x="44" y="9"/>
                    <a:pt x="56" y="10"/>
                  </a:cubicBezTo>
                  <a:close/>
                  <a:moveTo>
                    <a:pt x="80" y="24"/>
                  </a:moveTo>
                  <a:cubicBezTo>
                    <a:pt x="78" y="25"/>
                    <a:pt x="76" y="25"/>
                    <a:pt x="74" y="26"/>
                  </a:cubicBezTo>
                  <a:cubicBezTo>
                    <a:pt x="63" y="32"/>
                    <a:pt x="46" y="30"/>
                    <a:pt x="41" y="46"/>
                  </a:cubicBezTo>
                  <a:cubicBezTo>
                    <a:pt x="40" y="47"/>
                    <a:pt x="39" y="47"/>
                    <a:pt x="38" y="47"/>
                  </a:cubicBezTo>
                  <a:cubicBezTo>
                    <a:pt x="32" y="50"/>
                    <a:pt x="30" y="55"/>
                    <a:pt x="30" y="61"/>
                  </a:cubicBezTo>
                  <a:cubicBezTo>
                    <a:pt x="30" y="64"/>
                    <a:pt x="29" y="69"/>
                    <a:pt x="28" y="71"/>
                  </a:cubicBezTo>
                  <a:cubicBezTo>
                    <a:pt x="23" y="78"/>
                    <a:pt x="26" y="84"/>
                    <a:pt x="27" y="91"/>
                  </a:cubicBezTo>
                  <a:cubicBezTo>
                    <a:pt x="30" y="104"/>
                    <a:pt x="35" y="113"/>
                    <a:pt x="45" y="122"/>
                  </a:cubicBezTo>
                  <a:cubicBezTo>
                    <a:pt x="51" y="127"/>
                    <a:pt x="56" y="130"/>
                    <a:pt x="63" y="132"/>
                  </a:cubicBezTo>
                  <a:cubicBezTo>
                    <a:pt x="75" y="136"/>
                    <a:pt x="85" y="137"/>
                    <a:pt x="98" y="133"/>
                  </a:cubicBezTo>
                  <a:cubicBezTo>
                    <a:pt x="105" y="130"/>
                    <a:pt x="110" y="127"/>
                    <a:pt x="116" y="122"/>
                  </a:cubicBezTo>
                  <a:cubicBezTo>
                    <a:pt x="126" y="113"/>
                    <a:pt x="128" y="103"/>
                    <a:pt x="133" y="93"/>
                  </a:cubicBezTo>
                  <a:cubicBezTo>
                    <a:pt x="140" y="76"/>
                    <a:pt x="128" y="65"/>
                    <a:pt x="128" y="52"/>
                  </a:cubicBezTo>
                  <a:cubicBezTo>
                    <a:pt x="128" y="50"/>
                    <a:pt x="125" y="49"/>
                    <a:pt x="124" y="48"/>
                  </a:cubicBezTo>
                  <a:cubicBezTo>
                    <a:pt x="114" y="37"/>
                    <a:pt x="103" y="29"/>
                    <a:pt x="88" y="27"/>
                  </a:cubicBezTo>
                  <a:cubicBezTo>
                    <a:pt x="85" y="27"/>
                    <a:pt x="83" y="25"/>
                    <a:pt x="8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7">
              <a:extLst>
                <a:ext uri="{FF2B5EF4-FFF2-40B4-BE49-F238E27FC236}">
                  <a16:creationId xmlns:a16="http://schemas.microsoft.com/office/drawing/2014/main" id="{9F5EB24B-740B-4712-8065-3FD3DFC1E3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4425" y="2833688"/>
              <a:ext cx="92075" cy="93663"/>
            </a:xfrm>
            <a:custGeom>
              <a:avLst/>
              <a:gdLst>
                <a:gd name="T0" fmla="*/ 68 w 163"/>
                <a:gd name="T1" fmla="*/ 8 h 163"/>
                <a:gd name="T2" fmla="*/ 107 w 163"/>
                <a:gd name="T3" fmla="*/ 11 h 163"/>
                <a:gd name="T4" fmla="*/ 139 w 163"/>
                <a:gd name="T5" fmla="*/ 33 h 163"/>
                <a:gd name="T6" fmla="*/ 155 w 163"/>
                <a:gd name="T7" fmla="*/ 68 h 163"/>
                <a:gd name="T8" fmla="*/ 152 w 163"/>
                <a:gd name="T9" fmla="*/ 107 h 163"/>
                <a:gd name="T10" fmla="*/ 130 w 163"/>
                <a:gd name="T11" fmla="*/ 138 h 163"/>
                <a:gd name="T12" fmla="*/ 94 w 163"/>
                <a:gd name="T13" fmla="*/ 155 h 163"/>
                <a:gd name="T14" fmla="*/ 56 w 163"/>
                <a:gd name="T15" fmla="*/ 152 h 163"/>
                <a:gd name="T16" fmla="*/ 25 w 163"/>
                <a:gd name="T17" fmla="*/ 130 h 163"/>
                <a:gd name="T18" fmla="*/ 8 w 163"/>
                <a:gd name="T19" fmla="*/ 94 h 163"/>
                <a:gd name="T20" fmla="*/ 11 w 163"/>
                <a:gd name="T21" fmla="*/ 56 h 163"/>
                <a:gd name="T22" fmla="*/ 33 w 163"/>
                <a:gd name="T23" fmla="*/ 25 h 163"/>
                <a:gd name="T24" fmla="*/ 56 w 163"/>
                <a:gd name="T25" fmla="*/ 12 h 163"/>
                <a:gd name="T26" fmla="*/ 57 w 163"/>
                <a:gd name="T27" fmla="*/ 10 h 163"/>
                <a:gd name="T28" fmla="*/ 39 w 163"/>
                <a:gd name="T29" fmla="*/ 12 h 163"/>
                <a:gd name="T30" fmla="*/ 11 w 163"/>
                <a:gd name="T31" fmla="*/ 40 h 163"/>
                <a:gd name="T32" fmla="*/ 0 w 163"/>
                <a:gd name="T33" fmla="*/ 81 h 163"/>
                <a:gd name="T34" fmla="*/ 11 w 163"/>
                <a:gd name="T35" fmla="*/ 122 h 163"/>
                <a:gd name="T36" fmla="*/ 40 w 163"/>
                <a:gd name="T37" fmla="*/ 152 h 163"/>
                <a:gd name="T38" fmla="*/ 81 w 163"/>
                <a:gd name="T39" fmla="*/ 163 h 163"/>
                <a:gd name="T40" fmla="*/ 122 w 163"/>
                <a:gd name="T41" fmla="*/ 152 h 163"/>
                <a:gd name="T42" fmla="*/ 152 w 163"/>
                <a:gd name="T43" fmla="*/ 122 h 163"/>
                <a:gd name="T44" fmla="*/ 163 w 163"/>
                <a:gd name="T45" fmla="*/ 81 h 163"/>
                <a:gd name="T46" fmla="*/ 152 w 163"/>
                <a:gd name="T47" fmla="*/ 41 h 163"/>
                <a:gd name="T48" fmla="*/ 122 w 163"/>
                <a:gd name="T49" fmla="*/ 11 h 163"/>
                <a:gd name="T50" fmla="*/ 81 w 163"/>
                <a:gd name="T51" fmla="*/ 0 h 163"/>
                <a:gd name="T52" fmla="*/ 57 w 163"/>
                <a:gd name="T53" fmla="*/ 10 h 163"/>
                <a:gd name="T54" fmla="*/ 81 w 163"/>
                <a:gd name="T55" fmla="*/ 24 h 163"/>
                <a:gd name="T56" fmla="*/ 56 w 163"/>
                <a:gd name="T57" fmla="*/ 30 h 163"/>
                <a:gd name="T58" fmla="*/ 41 w 163"/>
                <a:gd name="T59" fmla="*/ 46 h 163"/>
                <a:gd name="T60" fmla="*/ 41 w 163"/>
                <a:gd name="T61" fmla="*/ 46 h 163"/>
                <a:gd name="T62" fmla="*/ 40 w 163"/>
                <a:gd name="T63" fmla="*/ 45 h 163"/>
                <a:gd name="T64" fmla="*/ 40 w 163"/>
                <a:gd name="T65" fmla="*/ 45 h 163"/>
                <a:gd name="T66" fmla="*/ 31 w 163"/>
                <a:gd name="T67" fmla="*/ 52 h 163"/>
                <a:gd name="T68" fmla="*/ 24 w 163"/>
                <a:gd name="T69" fmla="*/ 80 h 163"/>
                <a:gd name="T70" fmla="*/ 63 w 163"/>
                <a:gd name="T71" fmla="*/ 134 h 163"/>
                <a:gd name="T72" fmla="*/ 119 w 163"/>
                <a:gd name="T73" fmla="*/ 123 h 163"/>
                <a:gd name="T74" fmla="*/ 138 w 163"/>
                <a:gd name="T75" fmla="*/ 82 h 163"/>
                <a:gd name="T76" fmla="*/ 131 w 163"/>
                <a:gd name="T77" fmla="*/ 52 h 163"/>
                <a:gd name="T78" fmla="*/ 131 w 163"/>
                <a:gd name="T79" fmla="*/ 51 h 163"/>
                <a:gd name="T80" fmla="*/ 131 w 163"/>
                <a:gd name="T81" fmla="*/ 51 h 163"/>
                <a:gd name="T82" fmla="*/ 131 w 163"/>
                <a:gd name="T83" fmla="*/ 50 h 163"/>
                <a:gd name="T84" fmla="*/ 127 w 163"/>
                <a:gd name="T85" fmla="*/ 47 h 163"/>
                <a:gd name="T86" fmla="*/ 82 w 163"/>
                <a:gd name="T87" fmla="*/ 22 h 163"/>
                <a:gd name="T88" fmla="*/ 81 w 163"/>
                <a:gd name="T89" fmla="*/ 26 h 163"/>
                <a:gd name="T90" fmla="*/ 126 w 163"/>
                <a:gd name="T91" fmla="*/ 51 h 163"/>
                <a:gd name="T92" fmla="*/ 128 w 163"/>
                <a:gd name="T93" fmla="*/ 52 h 163"/>
                <a:gd name="T94" fmla="*/ 128 w 163"/>
                <a:gd name="T95" fmla="*/ 52 h 163"/>
                <a:gd name="T96" fmla="*/ 127 w 163"/>
                <a:gd name="T97" fmla="*/ 52 h 163"/>
                <a:gd name="T98" fmla="*/ 127 w 163"/>
                <a:gd name="T99" fmla="*/ 52 h 163"/>
                <a:gd name="T100" fmla="*/ 127 w 163"/>
                <a:gd name="T101" fmla="*/ 52 h 163"/>
                <a:gd name="T102" fmla="*/ 127 w 163"/>
                <a:gd name="T103" fmla="*/ 52 h 163"/>
                <a:gd name="T104" fmla="*/ 127 w 163"/>
                <a:gd name="T105" fmla="*/ 52 h 163"/>
                <a:gd name="T106" fmla="*/ 132 w 163"/>
                <a:gd name="T107" fmla="*/ 92 h 163"/>
                <a:gd name="T108" fmla="*/ 98 w 163"/>
                <a:gd name="T109" fmla="*/ 131 h 163"/>
                <a:gd name="T110" fmla="*/ 47 w 163"/>
                <a:gd name="T111" fmla="*/ 121 h 163"/>
                <a:gd name="T112" fmla="*/ 30 w 163"/>
                <a:gd name="T113" fmla="*/ 72 h 163"/>
                <a:gd name="T114" fmla="*/ 40 w 163"/>
                <a:gd name="T115" fmla="*/ 49 h 163"/>
                <a:gd name="T116" fmla="*/ 43 w 163"/>
                <a:gd name="T117" fmla="*/ 47 h 163"/>
                <a:gd name="T118" fmla="*/ 76 w 163"/>
                <a:gd name="T119" fmla="*/ 28 h 163"/>
                <a:gd name="T120" fmla="*/ 81 w 163"/>
                <a:gd name="T121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" h="163">
                  <a:moveTo>
                    <a:pt x="57" y="10"/>
                  </a:moveTo>
                  <a:cubicBezTo>
                    <a:pt x="57" y="12"/>
                    <a:pt x="57" y="12"/>
                    <a:pt x="57" y="12"/>
                  </a:cubicBezTo>
                  <a:cubicBezTo>
                    <a:pt x="61" y="11"/>
                    <a:pt x="64" y="10"/>
                    <a:pt x="68" y="8"/>
                  </a:cubicBezTo>
                  <a:cubicBezTo>
                    <a:pt x="73" y="5"/>
                    <a:pt x="77" y="4"/>
                    <a:pt x="81" y="4"/>
                  </a:cubicBezTo>
                  <a:cubicBezTo>
                    <a:pt x="86" y="4"/>
                    <a:pt x="90" y="5"/>
                    <a:pt x="95" y="8"/>
                  </a:cubicBezTo>
                  <a:cubicBezTo>
                    <a:pt x="98" y="10"/>
                    <a:pt x="103" y="11"/>
                    <a:pt x="107" y="11"/>
                  </a:cubicBezTo>
                  <a:cubicBezTo>
                    <a:pt x="112" y="11"/>
                    <a:pt x="117" y="12"/>
                    <a:pt x="120" y="14"/>
                  </a:cubicBezTo>
                  <a:cubicBezTo>
                    <a:pt x="124" y="16"/>
                    <a:pt x="127" y="20"/>
                    <a:pt x="130" y="24"/>
                  </a:cubicBezTo>
                  <a:cubicBezTo>
                    <a:pt x="132" y="28"/>
                    <a:pt x="135" y="31"/>
                    <a:pt x="139" y="33"/>
                  </a:cubicBezTo>
                  <a:cubicBezTo>
                    <a:pt x="143" y="36"/>
                    <a:pt x="146" y="39"/>
                    <a:pt x="148" y="43"/>
                  </a:cubicBezTo>
                  <a:cubicBezTo>
                    <a:pt x="151" y="46"/>
                    <a:pt x="152" y="51"/>
                    <a:pt x="152" y="56"/>
                  </a:cubicBezTo>
                  <a:cubicBezTo>
                    <a:pt x="152" y="60"/>
                    <a:pt x="153" y="64"/>
                    <a:pt x="155" y="68"/>
                  </a:cubicBezTo>
                  <a:cubicBezTo>
                    <a:pt x="158" y="73"/>
                    <a:pt x="159" y="77"/>
                    <a:pt x="159" y="81"/>
                  </a:cubicBezTo>
                  <a:cubicBezTo>
                    <a:pt x="159" y="86"/>
                    <a:pt x="158" y="90"/>
                    <a:pt x="155" y="94"/>
                  </a:cubicBezTo>
                  <a:cubicBezTo>
                    <a:pt x="153" y="98"/>
                    <a:pt x="152" y="102"/>
                    <a:pt x="152" y="107"/>
                  </a:cubicBezTo>
                  <a:cubicBezTo>
                    <a:pt x="152" y="112"/>
                    <a:pt x="151" y="116"/>
                    <a:pt x="148" y="120"/>
                  </a:cubicBezTo>
                  <a:cubicBezTo>
                    <a:pt x="146" y="124"/>
                    <a:pt x="143" y="127"/>
                    <a:pt x="138" y="130"/>
                  </a:cubicBezTo>
                  <a:cubicBezTo>
                    <a:pt x="135" y="132"/>
                    <a:pt x="132" y="135"/>
                    <a:pt x="130" y="138"/>
                  </a:cubicBezTo>
                  <a:cubicBezTo>
                    <a:pt x="127" y="143"/>
                    <a:pt x="124" y="146"/>
                    <a:pt x="120" y="148"/>
                  </a:cubicBezTo>
                  <a:cubicBezTo>
                    <a:pt x="117" y="150"/>
                    <a:pt x="112" y="152"/>
                    <a:pt x="107" y="152"/>
                  </a:cubicBezTo>
                  <a:cubicBezTo>
                    <a:pt x="103" y="152"/>
                    <a:pt x="98" y="153"/>
                    <a:pt x="94" y="155"/>
                  </a:cubicBezTo>
                  <a:cubicBezTo>
                    <a:pt x="90" y="158"/>
                    <a:pt x="85" y="159"/>
                    <a:pt x="81" y="159"/>
                  </a:cubicBezTo>
                  <a:cubicBezTo>
                    <a:pt x="77" y="159"/>
                    <a:pt x="73" y="158"/>
                    <a:pt x="68" y="155"/>
                  </a:cubicBezTo>
                  <a:cubicBezTo>
                    <a:pt x="65" y="153"/>
                    <a:pt x="60" y="152"/>
                    <a:pt x="56" y="152"/>
                  </a:cubicBezTo>
                  <a:cubicBezTo>
                    <a:pt x="51" y="152"/>
                    <a:pt x="46" y="151"/>
                    <a:pt x="42" y="148"/>
                  </a:cubicBezTo>
                  <a:cubicBezTo>
                    <a:pt x="39" y="146"/>
                    <a:pt x="35" y="143"/>
                    <a:pt x="33" y="138"/>
                  </a:cubicBezTo>
                  <a:cubicBezTo>
                    <a:pt x="31" y="135"/>
                    <a:pt x="28" y="132"/>
                    <a:pt x="25" y="130"/>
                  </a:cubicBezTo>
                  <a:cubicBezTo>
                    <a:pt x="20" y="127"/>
                    <a:pt x="16" y="124"/>
                    <a:pt x="14" y="120"/>
                  </a:cubicBezTo>
                  <a:cubicBezTo>
                    <a:pt x="12" y="116"/>
                    <a:pt x="11" y="112"/>
                    <a:pt x="11" y="106"/>
                  </a:cubicBezTo>
                  <a:cubicBezTo>
                    <a:pt x="11" y="102"/>
                    <a:pt x="9" y="98"/>
                    <a:pt x="8" y="94"/>
                  </a:cubicBezTo>
                  <a:cubicBezTo>
                    <a:pt x="5" y="90"/>
                    <a:pt x="4" y="86"/>
                    <a:pt x="4" y="81"/>
                  </a:cubicBezTo>
                  <a:cubicBezTo>
                    <a:pt x="4" y="77"/>
                    <a:pt x="5" y="73"/>
                    <a:pt x="7" y="68"/>
                  </a:cubicBezTo>
                  <a:cubicBezTo>
                    <a:pt x="9" y="65"/>
                    <a:pt x="11" y="60"/>
                    <a:pt x="11" y="56"/>
                  </a:cubicBezTo>
                  <a:cubicBezTo>
                    <a:pt x="11" y="51"/>
                    <a:pt x="12" y="46"/>
                    <a:pt x="14" y="42"/>
                  </a:cubicBezTo>
                  <a:cubicBezTo>
                    <a:pt x="17" y="39"/>
                    <a:pt x="20" y="35"/>
                    <a:pt x="24" y="33"/>
                  </a:cubicBezTo>
                  <a:cubicBezTo>
                    <a:pt x="28" y="31"/>
                    <a:pt x="31" y="28"/>
                    <a:pt x="33" y="25"/>
                  </a:cubicBezTo>
                  <a:cubicBezTo>
                    <a:pt x="35" y="21"/>
                    <a:pt x="38" y="17"/>
                    <a:pt x="41" y="15"/>
                  </a:cubicBezTo>
                  <a:cubicBezTo>
                    <a:pt x="44" y="13"/>
                    <a:pt x="48" y="12"/>
                    <a:pt x="53" y="12"/>
                  </a:cubicBezTo>
                  <a:cubicBezTo>
                    <a:pt x="54" y="12"/>
                    <a:pt x="55" y="12"/>
                    <a:pt x="56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47" y="8"/>
                    <a:pt x="43" y="9"/>
                    <a:pt x="39" y="12"/>
                  </a:cubicBezTo>
                  <a:cubicBezTo>
                    <a:pt x="35" y="14"/>
                    <a:pt x="32" y="18"/>
                    <a:pt x="29" y="23"/>
                  </a:cubicBezTo>
                  <a:cubicBezTo>
                    <a:pt x="28" y="25"/>
                    <a:pt x="25" y="28"/>
                    <a:pt x="22" y="29"/>
                  </a:cubicBezTo>
                  <a:cubicBezTo>
                    <a:pt x="17" y="32"/>
                    <a:pt x="14" y="36"/>
                    <a:pt x="11" y="40"/>
                  </a:cubicBezTo>
                  <a:cubicBezTo>
                    <a:pt x="8" y="45"/>
                    <a:pt x="7" y="50"/>
                    <a:pt x="7" y="56"/>
                  </a:cubicBezTo>
                  <a:cubicBezTo>
                    <a:pt x="7" y="59"/>
                    <a:pt x="6" y="63"/>
                    <a:pt x="4" y="66"/>
                  </a:cubicBezTo>
                  <a:cubicBezTo>
                    <a:pt x="1" y="71"/>
                    <a:pt x="0" y="76"/>
                    <a:pt x="0" y="81"/>
                  </a:cubicBezTo>
                  <a:cubicBezTo>
                    <a:pt x="0" y="86"/>
                    <a:pt x="1" y="91"/>
                    <a:pt x="4" y="96"/>
                  </a:cubicBezTo>
                  <a:cubicBezTo>
                    <a:pt x="6" y="99"/>
                    <a:pt x="7" y="103"/>
                    <a:pt x="7" y="106"/>
                  </a:cubicBezTo>
                  <a:cubicBezTo>
                    <a:pt x="7" y="112"/>
                    <a:pt x="8" y="117"/>
                    <a:pt x="11" y="122"/>
                  </a:cubicBezTo>
                  <a:cubicBezTo>
                    <a:pt x="13" y="127"/>
                    <a:pt x="17" y="130"/>
                    <a:pt x="23" y="133"/>
                  </a:cubicBezTo>
                  <a:cubicBezTo>
                    <a:pt x="25" y="135"/>
                    <a:pt x="28" y="137"/>
                    <a:pt x="29" y="140"/>
                  </a:cubicBezTo>
                  <a:cubicBezTo>
                    <a:pt x="32" y="145"/>
                    <a:pt x="36" y="149"/>
                    <a:pt x="40" y="152"/>
                  </a:cubicBezTo>
                  <a:cubicBezTo>
                    <a:pt x="45" y="154"/>
                    <a:pt x="50" y="156"/>
                    <a:pt x="56" y="156"/>
                  </a:cubicBezTo>
                  <a:cubicBezTo>
                    <a:pt x="59" y="156"/>
                    <a:pt x="63" y="157"/>
                    <a:pt x="66" y="159"/>
                  </a:cubicBezTo>
                  <a:cubicBezTo>
                    <a:pt x="71" y="161"/>
                    <a:pt x="76" y="163"/>
                    <a:pt x="81" y="163"/>
                  </a:cubicBezTo>
                  <a:cubicBezTo>
                    <a:pt x="86" y="163"/>
                    <a:pt x="91" y="161"/>
                    <a:pt x="96" y="159"/>
                  </a:cubicBezTo>
                  <a:cubicBezTo>
                    <a:pt x="99" y="157"/>
                    <a:pt x="104" y="156"/>
                    <a:pt x="108" y="156"/>
                  </a:cubicBezTo>
                  <a:cubicBezTo>
                    <a:pt x="113" y="156"/>
                    <a:pt x="118" y="154"/>
                    <a:pt x="122" y="152"/>
                  </a:cubicBezTo>
                  <a:cubicBezTo>
                    <a:pt x="127" y="149"/>
                    <a:pt x="130" y="145"/>
                    <a:pt x="133" y="140"/>
                  </a:cubicBezTo>
                  <a:cubicBezTo>
                    <a:pt x="135" y="138"/>
                    <a:pt x="138" y="135"/>
                    <a:pt x="140" y="133"/>
                  </a:cubicBezTo>
                  <a:cubicBezTo>
                    <a:pt x="145" y="130"/>
                    <a:pt x="149" y="127"/>
                    <a:pt x="152" y="122"/>
                  </a:cubicBezTo>
                  <a:cubicBezTo>
                    <a:pt x="154" y="118"/>
                    <a:pt x="156" y="113"/>
                    <a:pt x="156" y="107"/>
                  </a:cubicBezTo>
                  <a:cubicBezTo>
                    <a:pt x="156" y="103"/>
                    <a:pt x="157" y="99"/>
                    <a:pt x="159" y="96"/>
                  </a:cubicBezTo>
                  <a:cubicBezTo>
                    <a:pt x="161" y="91"/>
                    <a:pt x="163" y="86"/>
                    <a:pt x="163" y="81"/>
                  </a:cubicBezTo>
                  <a:cubicBezTo>
                    <a:pt x="163" y="76"/>
                    <a:pt x="161" y="71"/>
                    <a:pt x="159" y="66"/>
                  </a:cubicBezTo>
                  <a:cubicBezTo>
                    <a:pt x="157" y="63"/>
                    <a:pt x="156" y="59"/>
                    <a:pt x="156" y="56"/>
                  </a:cubicBezTo>
                  <a:cubicBezTo>
                    <a:pt x="156" y="50"/>
                    <a:pt x="154" y="45"/>
                    <a:pt x="152" y="41"/>
                  </a:cubicBezTo>
                  <a:cubicBezTo>
                    <a:pt x="149" y="36"/>
                    <a:pt x="146" y="33"/>
                    <a:pt x="141" y="30"/>
                  </a:cubicBezTo>
                  <a:cubicBezTo>
                    <a:pt x="138" y="28"/>
                    <a:pt x="135" y="25"/>
                    <a:pt x="133" y="22"/>
                  </a:cubicBezTo>
                  <a:cubicBezTo>
                    <a:pt x="130" y="17"/>
                    <a:pt x="127" y="13"/>
                    <a:pt x="122" y="11"/>
                  </a:cubicBezTo>
                  <a:cubicBezTo>
                    <a:pt x="118" y="8"/>
                    <a:pt x="113" y="7"/>
                    <a:pt x="107" y="7"/>
                  </a:cubicBezTo>
                  <a:cubicBezTo>
                    <a:pt x="104" y="7"/>
                    <a:pt x="100" y="6"/>
                    <a:pt x="97" y="4"/>
                  </a:cubicBezTo>
                  <a:cubicBezTo>
                    <a:pt x="91" y="1"/>
                    <a:pt x="86" y="0"/>
                    <a:pt x="81" y="0"/>
                  </a:cubicBezTo>
                  <a:cubicBezTo>
                    <a:pt x="76" y="0"/>
                    <a:pt x="71" y="1"/>
                    <a:pt x="66" y="4"/>
                  </a:cubicBezTo>
                  <a:cubicBezTo>
                    <a:pt x="63" y="6"/>
                    <a:pt x="60" y="7"/>
                    <a:pt x="56" y="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8"/>
                    <a:pt x="57" y="8"/>
                    <a:pt x="57" y="8"/>
                  </a:cubicBezTo>
                  <a:lnTo>
                    <a:pt x="57" y="10"/>
                  </a:lnTo>
                  <a:close/>
                  <a:moveTo>
                    <a:pt x="81" y="24"/>
                  </a:moveTo>
                  <a:cubicBezTo>
                    <a:pt x="81" y="22"/>
                    <a:pt x="81" y="22"/>
                    <a:pt x="81" y="22"/>
                  </a:cubicBezTo>
                  <a:cubicBezTo>
                    <a:pt x="79" y="23"/>
                    <a:pt x="77" y="23"/>
                    <a:pt x="75" y="24"/>
                  </a:cubicBezTo>
                  <a:cubicBezTo>
                    <a:pt x="69" y="27"/>
                    <a:pt x="62" y="28"/>
                    <a:pt x="56" y="30"/>
                  </a:cubicBezTo>
                  <a:cubicBezTo>
                    <a:pt x="53" y="32"/>
                    <a:pt x="49" y="33"/>
                    <a:pt x="46" y="35"/>
                  </a:cubicBezTo>
                  <a:cubicBezTo>
                    <a:pt x="44" y="38"/>
                    <a:pt x="41" y="41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0" y="45"/>
                    <a:pt x="39" y="45"/>
                  </a:cubicBezTo>
                  <a:cubicBezTo>
                    <a:pt x="39" y="45"/>
                    <a:pt x="38" y="45"/>
                    <a:pt x="38" y="46"/>
                  </a:cubicBezTo>
                  <a:cubicBezTo>
                    <a:pt x="35" y="47"/>
                    <a:pt x="32" y="49"/>
                    <a:pt x="31" y="52"/>
                  </a:cubicBezTo>
                  <a:cubicBezTo>
                    <a:pt x="29" y="55"/>
                    <a:pt x="29" y="58"/>
                    <a:pt x="29" y="61"/>
                  </a:cubicBezTo>
                  <a:cubicBezTo>
                    <a:pt x="29" y="64"/>
                    <a:pt x="28" y="68"/>
                    <a:pt x="27" y="70"/>
                  </a:cubicBezTo>
                  <a:cubicBezTo>
                    <a:pt x="25" y="73"/>
                    <a:pt x="24" y="77"/>
                    <a:pt x="24" y="80"/>
                  </a:cubicBezTo>
                  <a:cubicBezTo>
                    <a:pt x="24" y="84"/>
                    <a:pt x="25" y="88"/>
                    <a:pt x="26" y="92"/>
                  </a:cubicBezTo>
                  <a:cubicBezTo>
                    <a:pt x="29" y="105"/>
                    <a:pt x="34" y="115"/>
                    <a:pt x="45" y="124"/>
                  </a:cubicBezTo>
                  <a:cubicBezTo>
                    <a:pt x="51" y="129"/>
                    <a:pt x="56" y="132"/>
                    <a:pt x="63" y="134"/>
                  </a:cubicBezTo>
                  <a:cubicBezTo>
                    <a:pt x="70" y="136"/>
                    <a:pt x="76" y="137"/>
                    <a:pt x="82" y="137"/>
                  </a:cubicBezTo>
                  <a:cubicBezTo>
                    <a:pt x="87" y="137"/>
                    <a:pt x="93" y="136"/>
                    <a:pt x="99" y="134"/>
                  </a:cubicBezTo>
                  <a:cubicBezTo>
                    <a:pt x="107" y="132"/>
                    <a:pt x="112" y="129"/>
                    <a:pt x="119" y="123"/>
                  </a:cubicBezTo>
                  <a:cubicBezTo>
                    <a:pt x="124" y="119"/>
                    <a:pt x="127" y="114"/>
                    <a:pt x="129" y="109"/>
                  </a:cubicBezTo>
                  <a:cubicBezTo>
                    <a:pt x="132" y="104"/>
                    <a:pt x="134" y="99"/>
                    <a:pt x="136" y="93"/>
                  </a:cubicBezTo>
                  <a:cubicBezTo>
                    <a:pt x="138" y="90"/>
                    <a:pt x="138" y="86"/>
                    <a:pt x="138" y="82"/>
                  </a:cubicBezTo>
                  <a:cubicBezTo>
                    <a:pt x="138" y="77"/>
                    <a:pt x="137" y="71"/>
                    <a:pt x="135" y="66"/>
                  </a:cubicBezTo>
                  <a:cubicBezTo>
                    <a:pt x="133" y="62"/>
                    <a:pt x="131" y="57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1"/>
                    <a:pt x="131" y="51"/>
                    <a:pt x="131" y="50"/>
                  </a:cubicBezTo>
                  <a:cubicBezTo>
                    <a:pt x="130" y="50"/>
                    <a:pt x="130" y="49"/>
                    <a:pt x="130" y="49"/>
                  </a:cubicBezTo>
                  <a:cubicBezTo>
                    <a:pt x="129" y="48"/>
                    <a:pt x="128" y="48"/>
                    <a:pt x="128" y="48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17" y="35"/>
                    <a:pt x="105" y="27"/>
                    <a:pt x="89" y="25"/>
                  </a:cubicBezTo>
                  <a:cubicBezTo>
                    <a:pt x="87" y="25"/>
                    <a:pt x="85" y="23"/>
                    <a:pt x="82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3" y="27"/>
                    <a:pt x="86" y="29"/>
                    <a:pt x="89" y="29"/>
                  </a:cubicBezTo>
                  <a:cubicBezTo>
                    <a:pt x="103" y="31"/>
                    <a:pt x="114" y="38"/>
                    <a:pt x="124" y="49"/>
                  </a:cubicBezTo>
                  <a:cubicBezTo>
                    <a:pt x="124" y="50"/>
                    <a:pt x="126" y="51"/>
                    <a:pt x="126" y="5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8"/>
                    <a:pt x="129" y="63"/>
                    <a:pt x="131" y="68"/>
                  </a:cubicBezTo>
                  <a:cubicBezTo>
                    <a:pt x="133" y="73"/>
                    <a:pt x="134" y="77"/>
                    <a:pt x="134" y="82"/>
                  </a:cubicBezTo>
                  <a:cubicBezTo>
                    <a:pt x="134" y="85"/>
                    <a:pt x="134" y="88"/>
                    <a:pt x="132" y="92"/>
                  </a:cubicBezTo>
                  <a:cubicBezTo>
                    <a:pt x="130" y="97"/>
                    <a:pt x="128" y="102"/>
                    <a:pt x="126" y="107"/>
                  </a:cubicBezTo>
                  <a:cubicBezTo>
                    <a:pt x="123" y="112"/>
                    <a:pt x="120" y="116"/>
                    <a:pt x="116" y="120"/>
                  </a:cubicBezTo>
                  <a:cubicBezTo>
                    <a:pt x="110" y="125"/>
                    <a:pt x="105" y="128"/>
                    <a:pt x="98" y="131"/>
                  </a:cubicBezTo>
                  <a:cubicBezTo>
                    <a:pt x="92" y="133"/>
                    <a:pt x="87" y="133"/>
                    <a:pt x="82" y="133"/>
                  </a:cubicBezTo>
                  <a:cubicBezTo>
                    <a:pt x="76" y="133"/>
                    <a:pt x="71" y="132"/>
                    <a:pt x="65" y="131"/>
                  </a:cubicBezTo>
                  <a:cubicBezTo>
                    <a:pt x="57" y="128"/>
                    <a:pt x="53" y="126"/>
                    <a:pt x="47" y="121"/>
                  </a:cubicBezTo>
                  <a:cubicBezTo>
                    <a:pt x="37" y="112"/>
                    <a:pt x="33" y="103"/>
                    <a:pt x="30" y="91"/>
                  </a:cubicBezTo>
                  <a:cubicBezTo>
                    <a:pt x="29" y="87"/>
                    <a:pt x="28" y="83"/>
                    <a:pt x="28" y="80"/>
                  </a:cubicBezTo>
                  <a:cubicBezTo>
                    <a:pt x="28" y="77"/>
                    <a:pt x="29" y="75"/>
                    <a:pt x="30" y="72"/>
                  </a:cubicBezTo>
                  <a:cubicBezTo>
                    <a:pt x="33" y="69"/>
                    <a:pt x="33" y="64"/>
                    <a:pt x="33" y="61"/>
                  </a:cubicBezTo>
                  <a:cubicBezTo>
                    <a:pt x="33" y="58"/>
                    <a:pt x="33" y="56"/>
                    <a:pt x="34" y="54"/>
                  </a:cubicBezTo>
                  <a:cubicBezTo>
                    <a:pt x="35" y="52"/>
                    <a:pt x="37" y="50"/>
                    <a:pt x="40" y="49"/>
                  </a:cubicBezTo>
                  <a:cubicBezTo>
                    <a:pt x="40" y="49"/>
                    <a:pt x="41" y="49"/>
                    <a:pt x="41" y="4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8"/>
                    <a:pt x="43" y="47"/>
                    <a:pt x="43" y="47"/>
                  </a:cubicBezTo>
                  <a:cubicBezTo>
                    <a:pt x="45" y="43"/>
                    <a:pt x="47" y="40"/>
                    <a:pt x="49" y="38"/>
                  </a:cubicBezTo>
                  <a:cubicBezTo>
                    <a:pt x="52" y="36"/>
                    <a:pt x="57" y="34"/>
                    <a:pt x="62" y="33"/>
                  </a:cubicBezTo>
                  <a:cubicBezTo>
                    <a:pt x="67" y="32"/>
                    <a:pt x="72" y="30"/>
                    <a:pt x="76" y="28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81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Oval 108">
              <a:extLst>
                <a:ext uri="{FF2B5EF4-FFF2-40B4-BE49-F238E27FC236}">
                  <a16:creationId xmlns:a16="http://schemas.microsoft.com/office/drawing/2014/main" id="{0838DC9D-C2EB-445D-BEA9-19D2CA912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7125" y="2846388"/>
              <a:ext cx="66675" cy="68263"/>
            </a:xfrm>
            <a:prstGeom prst="ellipse">
              <a:avLst/>
            </a:pr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9">
              <a:extLst>
                <a:ext uri="{FF2B5EF4-FFF2-40B4-BE49-F238E27FC236}">
                  <a16:creationId xmlns:a16="http://schemas.microsoft.com/office/drawing/2014/main" id="{6880CF33-701F-4B6C-866F-49ECC9B5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5538" y="2846388"/>
              <a:ext cx="69850" cy="68263"/>
            </a:xfrm>
            <a:custGeom>
              <a:avLst/>
              <a:gdLst>
                <a:gd name="T0" fmla="*/ 119 w 121"/>
                <a:gd name="T1" fmla="*/ 61 h 122"/>
                <a:gd name="T2" fmla="*/ 117 w 121"/>
                <a:gd name="T3" fmla="*/ 61 h 122"/>
                <a:gd name="T4" fmla="*/ 101 w 121"/>
                <a:gd name="T5" fmla="*/ 101 h 122"/>
                <a:gd name="T6" fmla="*/ 60 w 121"/>
                <a:gd name="T7" fmla="*/ 118 h 122"/>
                <a:gd name="T8" fmla="*/ 20 w 121"/>
                <a:gd name="T9" fmla="*/ 101 h 122"/>
                <a:gd name="T10" fmla="*/ 3 w 121"/>
                <a:gd name="T11" fmla="*/ 61 h 122"/>
                <a:gd name="T12" fmla="*/ 20 w 121"/>
                <a:gd name="T13" fmla="*/ 21 h 122"/>
                <a:gd name="T14" fmla="*/ 60 w 121"/>
                <a:gd name="T15" fmla="*/ 4 h 122"/>
                <a:gd name="T16" fmla="*/ 101 w 121"/>
                <a:gd name="T17" fmla="*/ 21 h 122"/>
                <a:gd name="T18" fmla="*/ 117 w 121"/>
                <a:gd name="T19" fmla="*/ 61 h 122"/>
                <a:gd name="T20" fmla="*/ 119 w 121"/>
                <a:gd name="T21" fmla="*/ 61 h 122"/>
                <a:gd name="T22" fmla="*/ 121 w 121"/>
                <a:gd name="T23" fmla="*/ 61 h 122"/>
                <a:gd name="T24" fmla="*/ 60 w 121"/>
                <a:gd name="T25" fmla="*/ 0 h 122"/>
                <a:gd name="T26" fmla="*/ 0 w 121"/>
                <a:gd name="T27" fmla="*/ 61 h 122"/>
                <a:gd name="T28" fmla="*/ 60 w 121"/>
                <a:gd name="T29" fmla="*/ 122 h 122"/>
                <a:gd name="T30" fmla="*/ 121 w 121"/>
                <a:gd name="T31" fmla="*/ 61 h 122"/>
                <a:gd name="T32" fmla="*/ 119 w 121"/>
                <a:gd name="T33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2">
                  <a:moveTo>
                    <a:pt x="119" y="61"/>
                  </a:moveTo>
                  <a:cubicBezTo>
                    <a:pt x="117" y="61"/>
                    <a:pt x="117" y="61"/>
                    <a:pt x="117" y="61"/>
                  </a:cubicBezTo>
                  <a:cubicBezTo>
                    <a:pt x="117" y="77"/>
                    <a:pt x="111" y="91"/>
                    <a:pt x="101" y="101"/>
                  </a:cubicBezTo>
                  <a:cubicBezTo>
                    <a:pt x="90" y="112"/>
                    <a:pt x="76" y="118"/>
                    <a:pt x="60" y="118"/>
                  </a:cubicBezTo>
                  <a:cubicBezTo>
                    <a:pt x="45" y="118"/>
                    <a:pt x="30" y="112"/>
                    <a:pt x="20" y="101"/>
                  </a:cubicBezTo>
                  <a:cubicBezTo>
                    <a:pt x="10" y="91"/>
                    <a:pt x="4" y="77"/>
                    <a:pt x="3" y="61"/>
                  </a:cubicBezTo>
                  <a:cubicBezTo>
                    <a:pt x="4" y="46"/>
                    <a:pt x="10" y="31"/>
                    <a:pt x="20" y="21"/>
                  </a:cubicBezTo>
                  <a:cubicBezTo>
                    <a:pt x="30" y="11"/>
                    <a:pt x="45" y="4"/>
                    <a:pt x="60" y="4"/>
                  </a:cubicBezTo>
                  <a:cubicBezTo>
                    <a:pt x="76" y="4"/>
                    <a:pt x="90" y="11"/>
                    <a:pt x="101" y="21"/>
                  </a:cubicBezTo>
                  <a:cubicBezTo>
                    <a:pt x="111" y="31"/>
                    <a:pt x="117" y="46"/>
                    <a:pt x="117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28"/>
                    <a:pt x="94" y="0"/>
                    <a:pt x="60" y="0"/>
                  </a:cubicBezTo>
                  <a:cubicBezTo>
                    <a:pt x="27" y="0"/>
                    <a:pt x="0" y="28"/>
                    <a:pt x="0" y="61"/>
                  </a:cubicBezTo>
                  <a:cubicBezTo>
                    <a:pt x="0" y="95"/>
                    <a:pt x="27" y="122"/>
                    <a:pt x="60" y="122"/>
                  </a:cubicBezTo>
                  <a:cubicBezTo>
                    <a:pt x="94" y="122"/>
                    <a:pt x="121" y="95"/>
                    <a:pt x="121" y="61"/>
                  </a:cubicBezTo>
                  <a:lnTo>
                    <a:pt x="11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A1355BE-3AB3-4A28-B2A2-60EEF1778A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4" y="600247"/>
            <a:ext cx="629042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485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6">
            <a:extLst>
              <a:ext uri="{FF2B5EF4-FFF2-40B4-BE49-F238E27FC236}">
                <a16:creationId xmlns:a16="http://schemas.microsoft.com/office/drawing/2014/main" id="{108AA5A0-9E3A-4D45-88C2-9713E400C18B}"/>
              </a:ext>
            </a:extLst>
          </p:cNvPr>
          <p:cNvSpPr>
            <a:spLocks/>
          </p:cNvSpPr>
          <p:nvPr/>
        </p:nvSpPr>
        <p:spPr bwMode="auto">
          <a:xfrm>
            <a:off x="10286992" y="4930297"/>
            <a:ext cx="1927703" cy="1927703"/>
          </a:xfrm>
          <a:custGeom>
            <a:avLst/>
            <a:gdLst>
              <a:gd name="T0" fmla="*/ 217 w 217"/>
              <a:gd name="T1" fmla="*/ 89 h 217"/>
              <a:gd name="T2" fmla="*/ 217 w 217"/>
              <a:gd name="T3" fmla="*/ 0 h 217"/>
              <a:gd name="T4" fmla="*/ 0 w 217"/>
              <a:gd name="T5" fmla="*/ 217 h 217"/>
              <a:gd name="T6" fmla="*/ 89 w 217"/>
              <a:gd name="T7" fmla="*/ 217 h 217"/>
              <a:gd name="T8" fmla="*/ 217 w 217"/>
              <a:gd name="T9" fmla="*/ 8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217" y="89"/>
                </a:moveTo>
                <a:lnTo>
                  <a:pt x="217" y="0"/>
                </a:lnTo>
                <a:lnTo>
                  <a:pt x="0" y="217"/>
                </a:lnTo>
                <a:lnTo>
                  <a:pt x="89" y="217"/>
                </a:lnTo>
                <a:lnTo>
                  <a:pt x="217" y="89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A319CBFC-080F-4D31-A8E1-C8D83CCB7001}"/>
              </a:ext>
            </a:extLst>
          </p:cNvPr>
          <p:cNvSpPr>
            <a:spLocks/>
          </p:cNvSpPr>
          <p:nvPr/>
        </p:nvSpPr>
        <p:spPr bwMode="auto">
          <a:xfrm>
            <a:off x="11246400" y="6307223"/>
            <a:ext cx="381990" cy="266502"/>
          </a:xfrm>
          <a:custGeom>
            <a:avLst/>
            <a:gdLst>
              <a:gd name="T0" fmla="*/ 12 w 43"/>
              <a:gd name="T1" fmla="*/ 0 h 30"/>
              <a:gd name="T2" fmla="*/ 20 w 43"/>
              <a:gd name="T3" fmla="*/ 2 h 30"/>
              <a:gd name="T4" fmla="*/ 33 w 43"/>
              <a:gd name="T5" fmla="*/ 0 h 30"/>
              <a:gd name="T6" fmla="*/ 43 w 43"/>
              <a:gd name="T7" fmla="*/ 27 h 30"/>
              <a:gd name="T8" fmla="*/ 35 w 43"/>
              <a:gd name="T9" fmla="*/ 30 h 30"/>
              <a:gd name="T10" fmla="*/ 33 w 43"/>
              <a:gd name="T11" fmla="*/ 28 h 30"/>
              <a:gd name="T12" fmla="*/ 25 w 43"/>
              <a:gd name="T13" fmla="*/ 5 h 30"/>
              <a:gd name="T14" fmla="*/ 20 w 43"/>
              <a:gd name="T15" fmla="*/ 6 h 30"/>
              <a:gd name="T16" fmla="*/ 16 w 43"/>
              <a:gd name="T17" fmla="*/ 17 h 30"/>
              <a:gd name="T18" fmla="*/ 12 w 43"/>
              <a:gd name="T19" fmla="*/ 29 h 30"/>
              <a:gd name="T20" fmla="*/ 11 w 43"/>
              <a:gd name="T21" fmla="*/ 30 h 30"/>
              <a:gd name="T22" fmla="*/ 0 w 43"/>
              <a:gd name="T23" fmla="*/ 26 h 30"/>
              <a:gd name="T24" fmla="*/ 12 w 43"/>
              <a:gd name="T2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" h="30">
                <a:moveTo>
                  <a:pt x="12" y="0"/>
                </a:moveTo>
                <a:lnTo>
                  <a:pt x="20" y="2"/>
                </a:lnTo>
                <a:lnTo>
                  <a:pt x="33" y="0"/>
                </a:lnTo>
                <a:lnTo>
                  <a:pt x="43" y="27"/>
                </a:lnTo>
                <a:lnTo>
                  <a:pt x="35" y="30"/>
                </a:lnTo>
                <a:lnTo>
                  <a:pt x="33" y="28"/>
                </a:lnTo>
                <a:lnTo>
                  <a:pt x="25" y="5"/>
                </a:lnTo>
                <a:lnTo>
                  <a:pt x="20" y="6"/>
                </a:lnTo>
                <a:lnTo>
                  <a:pt x="16" y="17"/>
                </a:lnTo>
                <a:lnTo>
                  <a:pt x="12" y="29"/>
                </a:lnTo>
                <a:lnTo>
                  <a:pt x="11" y="30"/>
                </a:lnTo>
                <a:lnTo>
                  <a:pt x="0" y="26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68">
            <a:extLst>
              <a:ext uri="{FF2B5EF4-FFF2-40B4-BE49-F238E27FC236}">
                <a16:creationId xmlns:a16="http://schemas.microsoft.com/office/drawing/2014/main" id="{FC01F9F2-8E0F-4965-9FE8-3C05D380C26D}"/>
              </a:ext>
            </a:extLst>
          </p:cNvPr>
          <p:cNvSpPr>
            <a:spLocks/>
          </p:cNvSpPr>
          <p:nvPr/>
        </p:nvSpPr>
        <p:spPr bwMode="auto">
          <a:xfrm>
            <a:off x="11237520" y="6289456"/>
            <a:ext cx="390870" cy="293155"/>
          </a:xfrm>
          <a:custGeom>
            <a:avLst/>
            <a:gdLst>
              <a:gd name="T0" fmla="*/ 13 w 44"/>
              <a:gd name="T1" fmla="*/ 2 h 33"/>
              <a:gd name="T2" fmla="*/ 12 w 44"/>
              <a:gd name="T3" fmla="*/ 2 h 33"/>
              <a:gd name="T4" fmla="*/ 21 w 44"/>
              <a:gd name="T5" fmla="*/ 5 h 33"/>
              <a:gd name="T6" fmla="*/ 34 w 44"/>
              <a:gd name="T7" fmla="*/ 2 h 33"/>
              <a:gd name="T8" fmla="*/ 43 w 44"/>
              <a:gd name="T9" fmla="*/ 29 h 33"/>
              <a:gd name="T10" fmla="*/ 36 w 44"/>
              <a:gd name="T11" fmla="*/ 32 h 33"/>
              <a:gd name="T12" fmla="*/ 34 w 44"/>
              <a:gd name="T13" fmla="*/ 30 h 33"/>
              <a:gd name="T14" fmla="*/ 26 w 44"/>
              <a:gd name="T15" fmla="*/ 7 h 33"/>
              <a:gd name="T16" fmla="*/ 21 w 44"/>
              <a:gd name="T17" fmla="*/ 8 h 33"/>
              <a:gd name="T18" fmla="*/ 16 w 44"/>
              <a:gd name="T19" fmla="*/ 18 h 33"/>
              <a:gd name="T20" fmla="*/ 12 w 44"/>
              <a:gd name="T21" fmla="*/ 31 h 33"/>
              <a:gd name="T22" fmla="*/ 12 w 44"/>
              <a:gd name="T23" fmla="*/ 32 h 33"/>
              <a:gd name="T24" fmla="*/ 2 w 44"/>
              <a:gd name="T25" fmla="*/ 28 h 33"/>
              <a:gd name="T26" fmla="*/ 13 w 44"/>
              <a:gd name="T27" fmla="*/ 2 h 33"/>
              <a:gd name="T28" fmla="*/ 13 w 44"/>
              <a:gd name="T29" fmla="*/ 2 h 33"/>
              <a:gd name="T30" fmla="*/ 12 w 44"/>
              <a:gd name="T31" fmla="*/ 2 h 33"/>
              <a:gd name="T32" fmla="*/ 13 w 44"/>
              <a:gd name="T33" fmla="*/ 2 h 33"/>
              <a:gd name="T34" fmla="*/ 12 w 44"/>
              <a:gd name="T35" fmla="*/ 1 h 33"/>
              <a:gd name="T36" fmla="*/ 0 w 44"/>
              <a:gd name="T37" fmla="*/ 29 h 33"/>
              <a:gd name="T38" fmla="*/ 12 w 44"/>
              <a:gd name="T39" fmla="*/ 33 h 33"/>
              <a:gd name="T40" fmla="*/ 14 w 44"/>
              <a:gd name="T41" fmla="*/ 32 h 33"/>
              <a:gd name="T42" fmla="*/ 18 w 44"/>
              <a:gd name="T43" fmla="*/ 19 h 33"/>
              <a:gd name="T44" fmla="*/ 22 w 44"/>
              <a:gd name="T45" fmla="*/ 9 h 33"/>
              <a:gd name="T46" fmla="*/ 25 w 44"/>
              <a:gd name="T47" fmla="*/ 8 h 33"/>
              <a:gd name="T48" fmla="*/ 33 w 44"/>
              <a:gd name="T49" fmla="*/ 31 h 33"/>
              <a:gd name="T50" fmla="*/ 35 w 44"/>
              <a:gd name="T51" fmla="*/ 33 h 33"/>
              <a:gd name="T52" fmla="*/ 44 w 44"/>
              <a:gd name="T53" fmla="*/ 30 h 33"/>
              <a:gd name="T54" fmla="*/ 35 w 44"/>
              <a:gd name="T55" fmla="*/ 0 h 33"/>
              <a:gd name="T56" fmla="*/ 21 w 44"/>
              <a:gd name="T57" fmla="*/ 4 h 33"/>
              <a:gd name="T58" fmla="*/ 12 w 44"/>
              <a:gd name="T59" fmla="*/ 0 h 33"/>
              <a:gd name="T60" fmla="*/ 12 w 44"/>
              <a:gd name="T61" fmla="*/ 1 h 33"/>
              <a:gd name="T62" fmla="*/ 13 w 44"/>
              <a:gd name="T63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" h="33">
                <a:moveTo>
                  <a:pt x="13" y="2"/>
                </a:moveTo>
                <a:lnTo>
                  <a:pt x="12" y="2"/>
                </a:lnTo>
                <a:lnTo>
                  <a:pt x="21" y="5"/>
                </a:lnTo>
                <a:lnTo>
                  <a:pt x="34" y="2"/>
                </a:lnTo>
                <a:lnTo>
                  <a:pt x="43" y="29"/>
                </a:lnTo>
                <a:lnTo>
                  <a:pt x="36" y="32"/>
                </a:lnTo>
                <a:lnTo>
                  <a:pt x="34" y="30"/>
                </a:lnTo>
                <a:lnTo>
                  <a:pt x="26" y="7"/>
                </a:lnTo>
                <a:lnTo>
                  <a:pt x="21" y="8"/>
                </a:lnTo>
                <a:lnTo>
                  <a:pt x="16" y="18"/>
                </a:lnTo>
                <a:lnTo>
                  <a:pt x="12" y="31"/>
                </a:lnTo>
                <a:lnTo>
                  <a:pt x="12" y="32"/>
                </a:lnTo>
                <a:lnTo>
                  <a:pt x="2" y="28"/>
                </a:lnTo>
                <a:lnTo>
                  <a:pt x="13" y="2"/>
                </a:lnTo>
                <a:lnTo>
                  <a:pt x="13" y="2"/>
                </a:lnTo>
                <a:lnTo>
                  <a:pt x="12" y="2"/>
                </a:lnTo>
                <a:lnTo>
                  <a:pt x="13" y="2"/>
                </a:lnTo>
                <a:lnTo>
                  <a:pt x="12" y="1"/>
                </a:lnTo>
                <a:lnTo>
                  <a:pt x="0" y="29"/>
                </a:lnTo>
                <a:lnTo>
                  <a:pt x="12" y="33"/>
                </a:lnTo>
                <a:lnTo>
                  <a:pt x="14" y="32"/>
                </a:lnTo>
                <a:lnTo>
                  <a:pt x="18" y="19"/>
                </a:lnTo>
                <a:lnTo>
                  <a:pt x="22" y="9"/>
                </a:lnTo>
                <a:lnTo>
                  <a:pt x="25" y="8"/>
                </a:lnTo>
                <a:lnTo>
                  <a:pt x="33" y="31"/>
                </a:lnTo>
                <a:lnTo>
                  <a:pt x="35" y="33"/>
                </a:lnTo>
                <a:lnTo>
                  <a:pt x="44" y="30"/>
                </a:lnTo>
                <a:lnTo>
                  <a:pt x="35" y="0"/>
                </a:lnTo>
                <a:lnTo>
                  <a:pt x="21" y="4"/>
                </a:lnTo>
                <a:lnTo>
                  <a:pt x="12" y="0"/>
                </a:lnTo>
                <a:lnTo>
                  <a:pt x="12" y="1"/>
                </a:lnTo>
                <a:lnTo>
                  <a:pt x="13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9">
            <a:extLst>
              <a:ext uri="{FF2B5EF4-FFF2-40B4-BE49-F238E27FC236}">
                <a16:creationId xmlns:a16="http://schemas.microsoft.com/office/drawing/2014/main" id="{F5DF4D75-A515-4773-B071-01E125E4E408}"/>
              </a:ext>
            </a:extLst>
          </p:cNvPr>
          <p:cNvSpPr>
            <a:spLocks noEditPoints="1"/>
          </p:cNvSpPr>
          <p:nvPr/>
        </p:nvSpPr>
        <p:spPr bwMode="auto">
          <a:xfrm>
            <a:off x="11184219" y="5854172"/>
            <a:ext cx="506357" cy="746207"/>
          </a:xfrm>
          <a:custGeom>
            <a:avLst/>
            <a:gdLst>
              <a:gd name="T0" fmla="*/ 149 w 158"/>
              <a:gd name="T1" fmla="*/ 219 h 236"/>
              <a:gd name="T2" fmla="*/ 130 w 158"/>
              <a:gd name="T3" fmla="*/ 210 h 236"/>
              <a:gd name="T4" fmla="*/ 109 w 158"/>
              <a:gd name="T5" fmla="*/ 159 h 236"/>
              <a:gd name="T6" fmla="*/ 93 w 158"/>
              <a:gd name="T7" fmla="*/ 156 h 236"/>
              <a:gd name="T8" fmla="*/ 111 w 158"/>
              <a:gd name="T9" fmla="*/ 204 h 236"/>
              <a:gd name="T10" fmla="*/ 116 w 158"/>
              <a:gd name="T11" fmla="*/ 216 h 236"/>
              <a:gd name="T12" fmla="*/ 108 w 158"/>
              <a:gd name="T13" fmla="*/ 235 h 236"/>
              <a:gd name="T14" fmla="*/ 81 w 158"/>
              <a:gd name="T15" fmla="*/ 168 h 236"/>
              <a:gd name="T16" fmla="*/ 54 w 158"/>
              <a:gd name="T17" fmla="*/ 236 h 236"/>
              <a:gd name="T18" fmla="*/ 44 w 158"/>
              <a:gd name="T19" fmla="*/ 227 h 236"/>
              <a:gd name="T20" fmla="*/ 44 w 158"/>
              <a:gd name="T21" fmla="*/ 222 h 236"/>
              <a:gd name="T22" fmla="*/ 62 w 158"/>
              <a:gd name="T23" fmla="*/ 177 h 236"/>
              <a:gd name="T24" fmla="*/ 68 w 158"/>
              <a:gd name="T25" fmla="*/ 161 h 236"/>
              <a:gd name="T26" fmla="*/ 64 w 158"/>
              <a:gd name="T27" fmla="*/ 152 h 236"/>
              <a:gd name="T28" fmla="*/ 55 w 158"/>
              <a:gd name="T29" fmla="*/ 155 h 236"/>
              <a:gd name="T30" fmla="*/ 33 w 158"/>
              <a:gd name="T31" fmla="*/ 210 h 236"/>
              <a:gd name="T32" fmla="*/ 14 w 158"/>
              <a:gd name="T33" fmla="*/ 219 h 236"/>
              <a:gd name="T34" fmla="*/ 17 w 158"/>
              <a:gd name="T35" fmla="*/ 210 h 236"/>
              <a:gd name="T36" fmla="*/ 40 w 158"/>
              <a:gd name="T37" fmla="*/ 152 h 236"/>
              <a:gd name="T38" fmla="*/ 38 w 158"/>
              <a:gd name="T39" fmla="*/ 143 h 236"/>
              <a:gd name="T40" fmla="*/ 18 w 158"/>
              <a:gd name="T41" fmla="*/ 122 h 236"/>
              <a:gd name="T42" fmla="*/ 11 w 158"/>
              <a:gd name="T43" fmla="*/ 111 h 236"/>
              <a:gd name="T44" fmla="*/ 4 w 158"/>
              <a:gd name="T45" fmla="*/ 73 h 236"/>
              <a:gd name="T46" fmla="*/ 12 w 158"/>
              <a:gd name="T47" fmla="*/ 45 h 236"/>
              <a:gd name="T48" fmla="*/ 48 w 158"/>
              <a:gd name="T49" fmla="*/ 9 h 236"/>
              <a:gd name="T50" fmla="*/ 75 w 158"/>
              <a:gd name="T51" fmla="*/ 2 h 236"/>
              <a:gd name="T52" fmla="*/ 124 w 158"/>
              <a:gd name="T53" fmla="*/ 15 h 236"/>
              <a:gd name="T54" fmla="*/ 145 w 158"/>
              <a:gd name="T55" fmla="*/ 35 h 236"/>
              <a:gd name="T56" fmla="*/ 148 w 158"/>
              <a:gd name="T57" fmla="*/ 40 h 236"/>
              <a:gd name="T58" fmla="*/ 158 w 158"/>
              <a:gd name="T59" fmla="*/ 79 h 236"/>
              <a:gd name="T60" fmla="*/ 149 w 158"/>
              <a:gd name="T61" fmla="*/ 117 h 236"/>
              <a:gd name="T62" fmla="*/ 145 w 158"/>
              <a:gd name="T63" fmla="*/ 122 h 236"/>
              <a:gd name="T64" fmla="*/ 124 w 158"/>
              <a:gd name="T65" fmla="*/ 143 h 236"/>
              <a:gd name="T66" fmla="*/ 122 w 158"/>
              <a:gd name="T67" fmla="*/ 152 h 236"/>
              <a:gd name="T68" fmla="*/ 146 w 158"/>
              <a:gd name="T69" fmla="*/ 211 h 236"/>
              <a:gd name="T70" fmla="*/ 149 w 158"/>
              <a:gd name="T71" fmla="*/ 219 h 236"/>
              <a:gd name="T72" fmla="*/ 62 w 158"/>
              <a:gd name="T73" fmla="*/ 24 h 236"/>
              <a:gd name="T74" fmla="*/ 42 w 158"/>
              <a:gd name="T75" fmla="*/ 34 h 236"/>
              <a:gd name="T76" fmla="*/ 37 w 158"/>
              <a:gd name="T77" fmla="*/ 40 h 236"/>
              <a:gd name="T78" fmla="*/ 25 w 158"/>
              <a:gd name="T79" fmla="*/ 59 h 236"/>
              <a:gd name="T80" fmla="*/ 23 w 158"/>
              <a:gd name="T81" fmla="*/ 68 h 236"/>
              <a:gd name="T82" fmla="*/ 23 w 158"/>
              <a:gd name="T83" fmla="*/ 89 h 236"/>
              <a:gd name="T84" fmla="*/ 25 w 158"/>
              <a:gd name="T85" fmla="*/ 98 h 236"/>
              <a:gd name="T86" fmla="*/ 37 w 158"/>
              <a:gd name="T87" fmla="*/ 117 h 236"/>
              <a:gd name="T88" fmla="*/ 42 w 158"/>
              <a:gd name="T89" fmla="*/ 123 h 236"/>
              <a:gd name="T90" fmla="*/ 62 w 158"/>
              <a:gd name="T91" fmla="*/ 134 h 236"/>
              <a:gd name="T92" fmla="*/ 70 w 158"/>
              <a:gd name="T93" fmla="*/ 137 h 236"/>
              <a:gd name="T94" fmla="*/ 92 w 158"/>
              <a:gd name="T95" fmla="*/ 137 h 236"/>
              <a:gd name="T96" fmla="*/ 101 w 158"/>
              <a:gd name="T97" fmla="*/ 134 h 236"/>
              <a:gd name="T98" fmla="*/ 120 w 158"/>
              <a:gd name="T99" fmla="*/ 123 h 236"/>
              <a:gd name="T100" fmla="*/ 126 w 158"/>
              <a:gd name="T101" fmla="*/ 117 h 236"/>
              <a:gd name="T102" fmla="*/ 137 w 158"/>
              <a:gd name="T103" fmla="*/ 98 h 236"/>
              <a:gd name="T104" fmla="*/ 139 w 158"/>
              <a:gd name="T105" fmla="*/ 89 h 236"/>
              <a:gd name="T106" fmla="*/ 139 w 158"/>
              <a:gd name="T107" fmla="*/ 68 h 236"/>
              <a:gd name="T108" fmla="*/ 137 w 158"/>
              <a:gd name="T109" fmla="*/ 59 h 236"/>
              <a:gd name="T110" fmla="*/ 126 w 158"/>
              <a:gd name="T111" fmla="*/ 40 h 236"/>
              <a:gd name="T112" fmla="*/ 120 w 158"/>
              <a:gd name="T113" fmla="*/ 34 h 236"/>
              <a:gd name="T114" fmla="*/ 101 w 158"/>
              <a:gd name="T115" fmla="*/ 23 h 236"/>
              <a:gd name="T116" fmla="*/ 92 w 158"/>
              <a:gd name="T117" fmla="*/ 21 h 236"/>
              <a:gd name="T118" fmla="*/ 70 w 158"/>
              <a:gd name="T119" fmla="*/ 21 h 236"/>
              <a:gd name="T120" fmla="*/ 62 w 158"/>
              <a:gd name="T121" fmla="*/ 2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8" h="236">
                <a:moveTo>
                  <a:pt x="149" y="219"/>
                </a:moveTo>
                <a:cubicBezTo>
                  <a:pt x="135" y="222"/>
                  <a:pt x="135" y="222"/>
                  <a:pt x="130" y="210"/>
                </a:cubicBezTo>
                <a:cubicBezTo>
                  <a:pt x="123" y="193"/>
                  <a:pt x="116" y="176"/>
                  <a:pt x="109" y="159"/>
                </a:cubicBezTo>
                <a:cubicBezTo>
                  <a:pt x="104" y="148"/>
                  <a:pt x="103" y="148"/>
                  <a:pt x="93" y="156"/>
                </a:cubicBezTo>
                <a:cubicBezTo>
                  <a:pt x="99" y="172"/>
                  <a:pt x="105" y="188"/>
                  <a:pt x="111" y="204"/>
                </a:cubicBezTo>
                <a:cubicBezTo>
                  <a:pt x="112" y="208"/>
                  <a:pt x="114" y="212"/>
                  <a:pt x="116" y="216"/>
                </a:cubicBezTo>
                <a:cubicBezTo>
                  <a:pt x="121" y="228"/>
                  <a:pt x="121" y="228"/>
                  <a:pt x="108" y="235"/>
                </a:cubicBezTo>
                <a:cubicBezTo>
                  <a:pt x="99" y="213"/>
                  <a:pt x="90" y="191"/>
                  <a:pt x="81" y="168"/>
                </a:cubicBezTo>
                <a:cubicBezTo>
                  <a:pt x="72" y="191"/>
                  <a:pt x="63" y="213"/>
                  <a:pt x="54" y="236"/>
                </a:cubicBezTo>
                <a:cubicBezTo>
                  <a:pt x="50" y="233"/>
                  <a:pt x="47" y="230"/>
                  <a:pt x="44" y="227"/>
                </a:cubicBezTo>
                <a:cubicBezTo>
                  <a:pt x="43" y="226"/>
                  <a:pt x="44" y="223"/>
                  <a:pt x="44" y="222"/>
                </a:cubicBezTo>
                <a:cubicBezTo>
                  <a:pt x="50" y="207"/>
                  <a:pt x="56" y="192"/>
                  <a:pt x="62" y="177"/>
                </a:cubicBezTo>
                <a:cubicBezTo>
                  <a:pt x="64" y="172"/>
                  <a:pt x="65" y="166"/>
                  <a:pt x="68" y="161"/>
                </a:cubicBezTo>
                <a:cubicBezTo>
                  <a:pt x="70" y="155"/>
                  <a:pt x="68" y="153"/>
                  <a:pt x="64" y="152"/>
                </a:cubicBezTo>
                <a:cubicBezTo>
                  <a:pt x="59" y="150"/>
                  <a:pt x="57" y="151"/>
                  <a:pt x="55" y="155"/>
                </a:cubicBezTo>
                <a:cubicBezTo>
                  <a:pt x="47" y="174"/>
                  <a:pt x="40" y="192"/>
                  <a:pt x="33" y="210"/>
                </a:cubicBezTo>
                <a:cubicBezTo>
                  <a:pt x="28" y="222"/>
                  <a:pt x="28" y="222"/>
                  <a:pt x="14" y="219"/>
                </a:cubicBezTo>
                <a:cubicBezTo>
                  <a:pt x="15" y="216"/>
                  <a:pt x="16" y="213"/>
                  <a:pt x="17" y="210"/>
                </a:cubicBezTo>
                <a:cubicBezTo>
                  <a:pt x="24" y="191"/>
                  <a:pt x="32" y="171"/>
                  <a:pt x="40" y="152"/>
                </a:cubicBezTo>
                <a:cubicBezTo>
                  <a:pt x="41" y="148"/>
                  <a:pt x="41" y="146"/>
                  <a:pt x="38" y="143"/>
                </a:cubicBezTo>
                <a:cubicBezTo>
                  <a:pt x="31" y="136"/>
                  <a:pt x="25" y="128"/>
                  <a:pt x="18" y="122"/>
                </a:cubicBezTo>
                <a:cubicBezTo>
                  <a:pt x="14" y="120"/>
                  <a:pt x="11" y="115"/>
                  <a:pt x="11" y="111"/>
                </a:cubicBezTo>
                <a:cubicBezTo>
                  <a:pt x="11" y="98"/>
                  <a:pt x="0" y="86"/>
                  <a:pt x="4" y="73"/>
                </a:cubicBezTo>
                <a:cubicBezTo>
                  <a:pt x="7" y="64"/>
                  <a:pt x="8" y="53"/>
                  <a:pt x="12" y="45"/>
                </a:cubicBezTo>
                <a:cubicBezTo>
                  <a:pt x="20" y="30"/>
                  <a:pt x="32" y="17"/>
                  <a:pt x="48" y="9"/>
                </a:cubicBezTo>
                <a:cubicBezTo>
                  <a:pt x="56" y="6"/>
                  <a:pt x="66" y="3"/>
                  <a:pt x="75" y="2"/>
                </a:cubicBezTo>
                <a:cubicBezTo>
                  <a:pt x="92" y="0"/>
                  <a:pt x="110" y="5"/>
                  <a:pt x="124" y="15"/>
                </a:cubicBezTo>
                <a:cubicBezTo>
                  <a:pt x="132" y="20"/>
                  <a:pt x="137" y="29"/>
                  <a:pt x="145" y="35"/>
                </a:cubicBezTo>
                <a:cubicBezTo>
                  <a:pt x="146" y="36"/>
                  <a:pt x="148" y="38"/>
                  <a:pt x="148" y="40"/>
                </a:cubicBezTo>
                <a:cubicBezTo>
                  <a:pt x="152" y="53"/>
                  <a:pt x="158" y="66"/>
                  <a:pt x="158" y="79"/>
                </a:cubicBezTo>
                <a:cubicBezTo>
                  <a:pt x="158" y="92"/>
                  <a:pt x="152" y="104"/>
                  <a:pt x="149" y="117"/>
                </a:cubicBezTo>
                <a:cubicBezTo>
                  <a:pt x="148" y="119"/>
                  <a:pt x="147" y="121"/>
                  <a:pt x="145" y="122"/>
                </a:cubicBezTo>
                <a:cubicBezTo>
                  <a:pt x="137" y="128"/>
                  <a:pt x="131" y="136"/>
                  <a:pt x="124" y="143"/>
                </a:cubicBezTo>
                <a:cubicBezTo>
                  <a:pt x="121" y="146"/>
                  <a:pt x="121" y="148"/>
                  <a:pt x="122" y="152"/>
                </a:cubicBezTo>
                <a:cubicBezTo>
                  <a:pt x="130" y="171"/>
                  <a:pt x="138" y="191"/>
                  <a:pt x="146" y="211"/>
                </a:cubicBezTo>
                <a:cubicBezTo>
                  <a:pt x="147" y="214"/>
                  <a:pt x="148" y="216"/>
                  <a:pt x="149" y="219"/>
                </a:cubicBezTo>
                <a:close/>
                <a:moveTo>
                  <a:pt x="62" y="24"/>
                </a:moveTo>
                <a:cubicBezTo>
                  <a:pt x="53" y="23"/>
                  <a:pt x="47" y="27"/>
                  <a:pt x="42" y="34"/>
                </a:cubicBezTo>
                <a:cubicBezTo>
                  <a:pt x="41" y="37"/>
                  <a:pt x="39" y="39"/>
                  <a:pt x="37" y="40"/>
                </a:cubicBezTo>
                <a:cubicBezTo>
                  <a:pt x="29" y="44"/>
                  <a:pt x="26" y="50"/>
                  <a:pt x="25" y="59"/>
                </a:cubicBezTo>
                <a:cubicBezTo>
                  <a:pt x="25" y="62"/>
                  <a:pt x="24" y="65"/>
                  <a:pt x="23" y="68"/>
                </a:cubicBezTo>
                <a:cubicBezTo>
                  <a:pt x="19" y="75"/>
                  <a:pt x="19" y="82"/>
                  <a:pt x="23" y="89"/>
                </a:cubicBezTo>
                <a:cubicBezTo>
                  <a:pt x="24" y="92"/>
                  <a:pt x="25" y="95"/>
                  <a:pt x="25" y="98"/>
                </a:cubicBezTo>
                <a:cubicBezTo>
                  <a:pt x="25" y="107"/>
                  <a:pt x="29" y="113"/>
                  <a:pt x="37" y="117"/>
                </a:cubicBezTo>
                <a:cubicBezTo>
                  <a:pt x="39" y="119"/>
                  <a:pt x="41" y="121"/>
                  <a:pt x="42" y="123"/>
                </a:cubicBezTo>
                <a:cubicBezTo>
                  <a:pt x="47" y="130"/>
                  <a:pt x="53" y="134"/>
                  <a:pt x="62" y="134"/>
                </a:cubicBezTo>
                <a:cubicBezTo>
                  <a:pt x="65" y="134"/>
                  <a:pt x="68" y="135"/>
                  <a:pt x="70" y="137"/>
                </a:cubicBezTo>
                <a:cubicBezTo>
                  <a:pt x="77" y="141"/>
                  <a:pt x="84" y="141"/>
                  <a:pt x="92" y="137"/>
                </a:cubicBezTo>
                <a:cubicBezTo>
                  <a:pt x="95" y="135"/>
                  <a:pt x="98" y="135"/>
                  <a:pt x="101" y="134"/>
                </a:cubicBezTo>
                <a:cubicBezTo>
                  <a:pt x="109" y="134"/>
                  <a:pt x="115" y="130"/>
                  <a:pt x="120" y="123"/>
                </a:cubicBezTo>
                <a:cubicBezTo>
                  <a:pt x="121" y="121"/>
                  <a:pt x="123" y="119"/>
                  <a:pt x="126" y="117"/>
                </a:cubicBezTo>
                <a:cubicBezTo>
                  <a:pt x="133" y="113"/>
                  <a:pt x="137" y="107"/>
                  <a:pt x="137" y="98"/>
                </a:cubicBezTo>
                <a:cubicBezTo>
                  <a:pt x="137" y="95"/>
                  <a:pt x="138" y="92"/>
                  <a:pt x="139" y="89"/>
                </a:cubicBezTo>
                <a:cubicBezTo>
                  <a:pt x="143" y="82"/>
                  <a:pt x="143" y="75"/>
                  <a:pt x="139" y="68"/>
                </a:cubicBezTo>
                <a:cubicBezTo>
                  <a:pt x="138" y="65"/>
                  <a:pt x="137" y="62"/>
                  <a:pt x="137" y="59"/>
                </a:cubicBezTo>
                <a:cubicBezTo>
                  <a:pt x="137" y="51"/>
                  <a:pt x="133" y="45"/>
                  <a:pt x="126" y="40"/>
                </a:cubicBezTo>
                <a:cubicBezTo>
                  <a:pt x="124" y="39"/>
                  <a:pt x="121" y="36"/>
                  <a:pt x="120" y="34"/>
                </a:cubicBezTo>
                <a:cubicBezTo>
                  <a:pt x="115" y="27"/>
                  <a:pt x="109" y="23"/>
                  <a:pt x="101" y="23"/>
                </a:cubicBezTo>
                <a:cubicBezTo>
                  <a:pt x="98" y="23"/>
                  <a:pt x="95" y="22"/>
                  <a:pt x="92" y="21"/>
                </a:cubicBezTo>
                <a:cubicBezTo>
                  <a:pt x="85" y="16"/>
                  <a:pt x="77" y="16"/>
                  <a:pt x="70" y="21"/>
                </a:cubicBezTo>
                <a:cubicBezTo>
                  <a:pt x="68" y="22"/>
                  <a:pt x="65" y="23"/>
                  <a:pt x="62" y="2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0">
            <a:extLst>
              <a:ext uri="{FF2B5EF4-FFF2-40B4-BE49-F238E27FC236}">
                <a16:creationId xmlns:a16="http://schemas.microsoft.com/office/drawing/2014/main" id="{FA51573D-D061-4EA6-9E71-8C06CDDA2E93}"/>
              </a:ext>
            </a:extLst>
          </p:cNvPr>
          <p:cNvSpPr>
            <a:spLocks noEditPoints="1"/>
          </p:cNvSpPr>
          <p:nvPr/>
        </p:nvSpPr>
        <p:spPr bwMode="auto">
          <a:xfrm>
            <a:off x="11193100" y="5854172"/>
            <a:ext cx="497471" cy="755093"/>
          </a:xfrm>
          <a:custGeom>
            <a:avLst/>
            <a:gdLst>
              <a:gd name="T0" fmla="*/ 136 w 159"/>
              <a:gd name="T1" fmla="*/ 218 h 239"/>
              <a:gd name="T2" fmla="*/ 106 w 159"/>
              <a:gd name="T3" fmla="*/ 151 h 239"/>
              <a:gd name="T4" fmla="*/ 90 w 159"/>
              <a:gd name="T5" fmla="*/ 154 h 239"/>
              <a:gd name="T6" fmla="*/ 113 w 159"/>
              <a:gd name="T7" fmla="*/ 216 h 239"/>
              <a:gd name="T8" fmla="*/ 106 w 159"/>
              <a:gd name="T9" fmla="*/ 233 h 239"/>
              <a:gd name="T10" fmla="*/ 80 w 159"/>
              <a:gd name="T11" fmla="*/ 163 h 239"/>
              <a:gd name="T12" fmla="*/ 54 w 159"/>
              <a:gd name="T13" fmla="*/ 234 h 239"/>
              <a:gd name="T14" fmla="*/ 44 w 159"/>
              <a:gd name="T15" fmla="*/ 226 h 239"/>
              <a:gd name="T16" fmla="*/ 45 w 159"/>
              <a:gd name="T17" fmla="*/ 226 h 239"/>
              <a:gd name="T18" fmla="*/ 45 w 159"/>
              <a:gd name="T19" fmla="*/ 225 h 239"/>
              <a:gd name="T20" fmla="*/ 70 w 159"/>
              <a:gd name="T21" fmla="*/ 157 h 239"/>
              <a:gd name="T22" fmla="*/ 55 w 159"/>
              <a:gd name="T23" fmla="*/ 150 h 239"/>
              <a:gd name="T24" fmla="*/ 25 w 159"/>
              <a:gd name="T25" fmla="*/ 218 h 239"/>
              <a:gd name="T26" fmla="*/ 14 w 159"/>
              <a:gd name="T27" fmla="*/ 220 h 239"/>
              <a:gd name="T28" fmla="*/ 41 w 159"/>
              <a:gd name="T29" fmla="*/ 144 h 239"/>
              <a:gd name="T30" fmla="*/ 12 w 159"/>
              <a:gd name="T31" fmla="*/ 111 h 239"/>
              <a:gd name="T32" fmla="*/ 13 w 159"/>
              <a:gd name="T33" fmla="*/ 46 h 239"/>
              <a:gd name="T34" fmla="*/ 122 w 159"/>
              <a:gd name="T35" fmla="*/ 17 h 239"/>
              <a:gd name="T36" fmla="*/ 155 w 159"/>
              <a:gd name="T37" fmla="*/ 79 h 239"/>
              <a:gd name="T38" fmla="*/ 122 w 159"/>
              <a:gd name="T39" fmla="*/ 141 h 239"/>
              <a:gd name="T40" fmla="*/ 143 w 159"/>
              <a:gd name="T41" fmla="*/ 212 h 239"/>
              <a:gd name="T42" fmla="*/ 148 w 159"/>
              <a:gd name="T43" fmla="*/ 219 h 239"/>
              <a:gd name="T44" fmla="*/ 122 w 159"/>
              <a:gd name="T45" fmla="*/ 148 h 239"/>
              <a:gd name="T46" fmla="*/ 150 w 159"/>
              <a:gd name="T47" fmla="*/ 117 h 239"/>
              <a:gd name="T48" fmla="*/ 145 w 159"/>
              <a:gd name="T49" fmla="*/ 33 h 239"/>
              <a:gd name="T50" fmla="*/ 74 w 159"/>
              <a:gd name="T51" fmla="*/ 0 h 239"/>
              <a:gd name="T52" fmla="*/ 0 w 159"/>
              <a:gd name="T53" fmla="*/ 79 h 239"/>
              <a:gd name="T54" fmla="*/ 15 w 159"/>
              <a:gd name="T55" fmla="*/ 124 h 239"/>
              <a:gd name="T56" fmla="*/ 37 w 159"/>
              <a:gd name="T57" fmla="*/ 151 h 239"/>
              <a:gd name="T58" fmla="*/ 12 w 159"/>
              <a:gd name="T59" fmla="*/ 221 h 239"/>
              <a:gd name="T60" fmla="*/ 33 w 159"/>
              <a:gd name="T61" fmla="*/ 211 h 239"/>
              <a:gd name="T62" fmla="*/ 62 w 159"/>
              <a:gd name="T63" fmla="*/ 153 h 239"/>
              <a:gd name="T64" fmla="*/ 59 w 159"/>
              <a:gd name="T65" fmla="*/ 176 h 239"/>
              <a:gd name="T66" fmla="*/ 52 w 159"/>
              <a:gd name="T67" fmla="*/ 237 h 239"/>
              <a:gd name="T68" fmla="*/ 80 w 159"/>
              <a:gd name="T69" fmla="*/ 168 h 239"/>
              <a:gd name="T70" fmla="*/ 108 w 159"/>
              <a:gd name="T71" fmla="*/ 237 h 239"/>
              <a:gd name="T72" fmla="*/ 117 w 159"/>
              <a:gd name="T73" fmla="*/ 215 h 239"/>
              <a:gd name="T74" fmla="*/ 93 w 159"/>
              <a:gd name="T75" fmla="*/ 157 h 239"/>
              <a:gd name="T76" fmla="*/ 104 w 159"/>
              <a:gd name="T77" fmla="*/ 155 h 239"/>
              <a:gd name="T78" fmla="*/ 134 w 159"/>
              <a:gd name="T79" fmla="*/ 222 h 239"/>
              <a:gd name="T80" fmla="*/ 150 w 159"/>
              <a:gd name="T81" fmla="*/ 218 h 239"/>
              <a:gd name="T82" fmla="*/ 58 w 159"/>
              <a:gd name="T83" fmla="*/ 22 h 239"/>
              <a:gd name="T84" fmla="*/ 26 w 159"/>
              <a:gd name="T85" fmla="*/ 47 h 239"/>
              <a:gd name="T86" fmla="*/ 20 w 159"/>
              <a:gd name="T87" fmla="*/ 90 h 239"/>
              <a:gd name="T88" fmla="*/ 40 w 159"/>
              <a:gd name="T89" fmla="*/ 124 h 239"/>
              <a:gd name="T90" fmla="*/ 80 w 159"/>
              <a:gd name="T91" fmla="*/ 142 h 239"/>
              <a:gd name="T92" fmla="*/ 120 w 159"/>
              <a:gd name="T93" fmla="*/ 124 h 239"/>
              <a:gd name="T94" fmla="*/ 140 w 159"/>
              <a:gd name="T95" fmla="*/ 90 h 239"/>
              <a:gd name="T96" fmla="*/ 135 w 159"/>
              <a:gd name="T97" fmla="*/ 47 h 239"/>
              <a:gd name="T98" fmla="*/ 100 w 159"/>
              <a:gd name="T99" fmla="*/ 21 h 239"/>
              <a:gd name="T100" fmla="*/ 60 w 159"/>
              <a:gd name="T101" fmla="*/ 22 h 239"/>
              <a:gd name="T102" fmla="*/ 62 w 159"/>
              <a:gd name="T103" fmla="*/ 26 h 239"/>
              <a:gd name="T104" fmla="*/ 100 w 159"/>
              <a:gd name="T105" fmla="*/ 25 h 239"/>
              <a:gd name="T106" fmla="*/ 131 w 159"/>
              <a:gd name="T107" fmla="*/ 49 h 239"/>
              <a:gd name="T108" fmla="*/ 137 w 159"/>
              <a:gd name="T109" fmla="*/ 88 h 239"/>
              <a:gd name="T110" fmla="*/ 117 w 159"/>
              <a:gd name="T111" fmla="*/ 122 h 239"/>
              <a:gd name="T112" fmla="*/ 80 w 159"/>
              <a:gd name="T113" fmla="*/ 138 h 239"/>
              <a:gd name="T114" fmla="*/ 43 w 159"/>
              <a:gd name="T115" fmla="*/ 122 h 239"/>
              <a:gd name="T116" fmla="*/ 24 w 159"/>
              <a:gd name="T117" fmla="*/ 88 h 239"/>
              <a:gd name="T118" fmla="*/ 29 w 159"/>
              <a:gd name="T119" fmla="*/ 49 h 239"/>
              <a:gd name="T120" fmla="*/ 58 w 159"/>
              <a:gd name="T121" fmla="*/ 26 h 239"/>
              <a:gd name="T122" fmla="*/ 61 w 159"/>
              <a:gd name="T123" fmla="*/ 24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" h="239">
                <a:moveTo>
                  <a:pt x="148" y="219"/>
                </a:moveTo>
                <a:cubicBezTo>
                  <a:pt x="147" y="217"/>
                  <a:pt x="147" y="217"/>
                  <a:pt x="147" y="217"/>
                </a:cubicBezTo>
                <a:cubicBezTo>
                  <a:pt x="142" y="218"/>
                  <a:pt x="139" y="219"/>
                  <a:pt x="137" y="219"/>
                </a:cubicBezTo>
                <a:cubicBezTo>
                  <a:pt x="136" y="219"/>
                  <a:pt x="136" y="219"/>
                  <a:pt x="136" y="218"/>
                </a:cubicBezTo>
                <a:cubicBezTo>
                  <a:pt x="135" y="218"/>
                  <a:pt x="134" y="217"/>
                  <a:pt x="134" y="216"/>
                </a:cubicBezTo>
                <a:cubicBezTo>
                  <a:pt x="133" y="215"/>
                  <a:pt x="132" y="212"/>
                  <a:pt x="131" y="209"/>
                </a:cubicBezTo>
                <a:cubicBezTo>
                  <a:pt x="124" y="192"/>
                  <a:pt x="117" y="175"/>
                  <a:pt x="110" y="158"/>
                </a:cubicBezTo>
                <a:cubicBezTo>
                  <a:pt x="108" y="155"/>
                  <a:pt x="107" y="153"/>
                  <a:pt x="106" y="151"/>
                </a:cubicBezTo>
                <a:cubicBezTo>
                  <a:pt x="106" y="151"/>
                  <a:pt x="105" y="150"/>
                  <a:pt x="104" y="149"/>
                </a:cubicBezTo>
                <a:cubicBezTo>
                  <a:pt x="103" y="149"/>
                  <a:pt x="102" y="149"/>
                  <a:pt x="101" y="149"/>
                </a:cubicBezTo>
                <a:cubicBezTo>
                  <a:pt x="100" y="149"/>
                  <a:pt x="98" y="149"/>
                  <a:pt x="96" y="150"/>
                </a:cubicBezTo>
                <a:cubicBezTo>
                  <a:pt x="95" y="151"/>
                  <a:pt x="93" y="152"/>
                  <a:pt x="90" y="154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90" y="157"/>
                  <a:pt x="90" y="157"/>
                  <a:pt x="90" y="157"/>
                </a:cubicBezTo>
                <a:cubicBezTo>
                  <a:pt x="96" y="172"/>
                  <a:pt x="102" y="188"/>
                  <a:pt x="108" y="204"/>
                </a:cubicBezTo>
                <a:cubicBezTo>
                  <a:pt x="110" y="208"/>
                  <a:pt x="111" y="212"/>
                  <a:pt x="113" y="216"/>
                </a:cubicBezTo>
                <a:cubicBezTo>
                  <a:pt x="115" y="221"/>
                  <a:pt x="116" y="224"/>
                  <a:pt x="116" y="225"/>
                </a:cubicBezTo>
                <a:cubicBezTo>
                  <a:pt x="116" y="226"/>
                  <a:pt x="116" y="226"/>
                  <a:pt x="115" y="227"/>
                </a:cubicBezTo>
                <a:cubicBezTo>
                  <a:pt x="115" y="227"/>
                  <a:pt x="114" y="228"/>
                  <a:pt x="113" y="229"/>
                </a:cubicBezTo>
                <a:cubicBezTo>
                  <a:pt x="111" y="230"/>
                  <a:pt x="109" y="232"/>
                  <a:pt x="106" y="233"/>
                </a:cubicBezTo>
                <a:cubicBezTo>
                  <a:pt x="107" y="235"/>
                  <a:pt x="107" y="235"/>
                  <a:pt x="107" y="235"/>
                </a:cubicBezTo>
                <a:cubicBezTo>
                  <a:pt x="109" y="234"/>
                  <a:pt x="109" y="234"/>
                  <a:pt x="109" y="234"/>
                </a:cubicBezTo>
                <a:cubicBezTo>
                  <a:pt x="100" y="212"/>
                  <a:pt x="91" y="191"/>
                  <a:pt x="82" y="167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78" y="167"/>
                  <a:pt x="78" y="167"/>
                  <a:pt x="78" y="167"/>
                </a:cubicBezTo>
                <a:cubicBezTo>
                  <a:pt x="69" y="190"/>
                  <a:pt x="60" y="212"/>
                  <a:pt x="51" y="235"/>
                </a:cubicBezTo>
                <a:cubicBezTo>
                  <a:pt x="53" y="236"/>
                  <a:pt x="53" y="236"/>
                  <a:pt x="53" y="236"/>
                </a:cubicBezTo>
                <a:cubicBezTo>
                  <a:pt x="54" y="234"/>
                  <a:pt x="54" y="234"/>
                  <a:pt x="54" y="234"/>
                </a:cubicBezTo>
                <a:cubicBezTo>
                  <a:pt x="50" y="231"/>
                  <a:pt x="47" y="229"/>
                  <a:pt x="44" y="226"/>
                </a:cubicBezTo>
                <a:cubicBezTo>
                  <a:pt x="44" y="226"/>
                  <a:pt x="44" y="226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4" y="226"/>
                  <a:pt x="44" y="226"/>
                  <a:pt x="44" y="226"/>
                </a:cubicBezTo>
                <a:cubicBezTo>
                  <a:pt x="44" y="226"/>
                  <a:pt x="44" y="226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4" y="226"/>
                  <a:pt x="44" y="226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4" y="226"/>
                  <a:pt x="44" y="226"/>
                  <a:pt x="44" y="226"/>
                </a:cubicBezTo>
                <a:cubicBezTo>
                  <a:pt x="45" y="226"/>
                  <a:pt x="45" y="226"/>
                  <a:pt x="45" y="226"/>
                </a:cubicBezTo>
                <a:cubicBezTo>
                  <a:pt x="45" y="225"/>
                  <a:pt x="45" y="225"/>
                  <a:pt x="45" y="225"/>
                </a:cubicBezTo>
                <a:cubicBezTo>
                  <a:pt x="45" y="225"/>
                  <a:pt x="45" y="223"/>
                  <a:pt x="45" y="222"/>
                </a:cubicBezTo>
                <a:cubicBezTo>
                  <a:pt x="51" y="207"/>
                  <a:pt x="57" y="193"/>
                  <a:pt x="63" y="178"/>
                </a:cubicBezTo>
                <a:cubicBezTo>
                  <a:pt x="65" y="172"/>
                  <a:pt x="66" y="167"/>
                  <a:pt x="69" y="162"/>
                </a:cubicBezTo>
                <a:cubicBezTo>
                  <a:pt x="69" y="160"/>
                  <a:pt x="70" y="158"/>
                  <a:pt x="70" y="157"/>
                </a:cubicBezTo>
                <a:cubicBezTo>
                  <a:pt x="70" y="155"/>
                  <a:pt x="69" y="153"/>
                  <a:pt x="68" y="152"/>
                </a:cubicBezTo>
                <a:cubicBezTo>
                  <a:pt x="66" y="151"/>
                  <a:pt x="65" y="150"/>
                  <a:pt x="63" y="150"/>
                </a:cubicBezTo>
                <a:cubicBezTo>
                  <a:pt x="62" y="149"/>
                  <a:pt x="60" y="149"/>
                  <a:pt x="59" y="149"/>
                </a:cubicBezTo>
                <a:cubicBezTo>
                  <a:pt x="57" y="149"/>
                  <a:pt x="56" y="149"/>
                  <a:pt x="55" y="150"/>
                </a:cubicBezTo>
                <a:cubicBezTo>
                  <a:pt x="53" y="151"/>
                  <a:pt x="52" y="153"/>
                  <a:pt x="52" y="155"/>
                </a:cubicBezTo>
                <a:cubicBezTo>
                  <a:pt x="45" y="173"/>
                  <a:pt x="37" y="191"/>
                  <a:pt x="30" y="209"/>
                </a:cubicBezTo>
                <a:cubicBezTo>
                  <a:pt x="28" y="213"/>
                  <a:pt x="27" y="216"/>
                  <a:pt x="26" y="217"/>
                </a:cubicBezTo>
                <a:cubicBezTo>
                  <a:pt x="25" y="218"/>
                  <a:pt x="25" y="218"/>
                  <a:pt x="25" y="218"/>
                </a:cubicBezTo>
                <a:cubicBezTo>
                  <a:pt x="24" y="219"/>
                  <a:pt x="24" y="219"/>
                  <a:pt x="23" y="219"/>
                </a:cubicBezTo>
                <a:cubicBezTo>
                  <a:pt x="21" y="219"/>
                  <a:pt x="18" y="218"/>
                  <a:pt x="13" y="217"/>
                </a:cubicBezTo>
                <a:cubicBezTo>
                  <a:pt x="13" y="219"/>
                  <a:pt x="13" y="219"/>
                  <a:pt x="13" y="219"/>
                </a:cubicBezTo>
                <a:cubicBezTo>
                  <a:pt x="14" y="220"/>
                  <a:pt x="14" y="220"/>
                  <a:pt x="14" y="220"/>
                </a:cubicBezTo>
                <a:cubicBezTo>
                  <a:pt x="16" y="216"/>
                  <a:pt x="17" y="214"/>
                  <a:pt x="18" y="211"/>
                </a:cubicBezTo>
                <a:cubicBezTo>
                  <a:pt x="25" y="191"/>
                  <a:pt x="33" y="172"/>
                  <a:pt x="41" y="152"/>
                </a:cubicBezTo>
                <a:cubicBezTo>
                  <a:pt x="41" y="151"/>
                  <a:pt x="42" y="149"/>
                  <a:pt x="42" y="148"/>
                </a:cubicBezTo>
                <a:cubicBezTo>
                  <a:pt x="42" y="147"/>
                  <a:pt x="41" y="145"/>
                  <a:pt x="41" y="144"/>
                </a:cubicBezTo>
                <a:cubicBezTo>
                  <a:pt x="40" y="143"/>
                  <a:pt x="39" y="142"/>
                  <a:pt x="38" y="141"/>
                </a:cubicBezTo>
                <a:cubicBezTo>
                  <a:pt x="32" y="135"/>
                  <a:pt x="26" y="127"/>
                  <a:pt x="18" y="121"/>
                </a:cubicBezTo>
                <a:cubicBezTo>
                  <a:pt x="17" y="120"/>
                  <a:pt x="15" y="118"/>
                  <a:pt x="14" y="116"/>
                </a:cubicBezTo>
                <a:cubicBezTo>
                  <a:pt x="13" y="114"/>
                  <a:pt x="12" y="112"/>
                  <a:pt x="12" y="111"/>
                </a:cubicBezTo>
                <a:cubicBezTo>
                  <a:pt x="12" y="105"/>
                  <a:pt x="10" y="99"/>
                  <a:pt x="8" y="94"/>
                </a:cubicBezTo>
                <a:cubicBezTo>
                  <a:pt x="6" y="89"/>
                  <a:pt x="4" y="84"/>
                  <a:pt x="4" y="79"/>
                </a:cubicBezTo>
                <a:cubicBezTo>
                  <a:pt x="4" y="77"/>
                  <a:pt x="5" y="75"/>
                  <a:pt x="5" y="73"/>
                </a:cubicBezTo>
                <a:cubicBezTo>
                  <a:pt x="8" y="64"/>
                  <a:pt x="9" y="54"/>
                  <a:pt x="13" y="46"/>
                </a:cubicBezTo>
                <a:cubicBezTo>
                  <a:pt x="20" y="31"/>
                  <a:pt x="32" y="18"/>
                  <a:pt x="48" y="11"/>
                </a:cubicBezTo>
                <a:cubicBezTo>
                  <a:pt x="56" y="7"/>
                  <a:pt x="65" y="5"/>
                  <a:pt x="74" y="4"/>
                </a:cubicBezTo>
                <a:cubicBezTo>
                  <a:pt x="76" y="4"/>
                  <a:pt x="78" y="4"/>
                  <a:pt x="80" y="4"/>
                </a:cubicBezTo>
                <a:cubicBezTo>
                  <a:pt x="95" y="4"/>
                  <a:pt x="110" y="8"/>
                  <a:pt x="122" y="17"/>
                </a:cubicBezTo>
                <a:cubicBezTo>
                  <a:pt x="126" y="19"/>
                  <a:pt x="129" y="22"/>
                  <a:pt x="132" y="26"/>
                </a:cubicBezTo>
                <a:cubicBezTo>
                  <a:pt x="135" y="29"/>
                  <a:pt x="138" y="33"/>
                  <a:pt x="143" y="36"/>
                </a:cubicBezTo>
                <a:cubicBezTo>
                  <a:pt x="144" y="37"/>
                  <a:pt x="145" y="39"/>
                  <a:pt x="145" y="40"/>
                </a:cubicBezTo>
                <a:cubicBezTo>
                  <a:pt x="149" y="54"/>
                  <a:pt x="155" y="67"/>
                  <a:pt x="155" y="79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5" y="91"/>
                  <a:pt x="149" y="104"/>
                  <a:pt x="146" y="116"/>
                </a:cubicBezTo>
                <a:cubicBezTo>
                  <a:pt x="145" y="118"/>
                  <a:pt x="144" y="120"/>
                  <a:pt x="143" y="121"/>
                </a:cubicBezTo>
                <a:cubicBezTo>
                  <a:pt x="134" y="127"/>
                  <a:pt x="129" y="134"/>
                  <a:pt x="122" y="141"/>
                </a:cubicBezTo>
                <a:cubicBezTo>
                  <a:pt x="121" y="142"/>
                  <a:pt x="120" y="143"/>
                  <a:pt x="119" y="144"/>
                </a:cubicBezTo>
                <a:cubicBezTo>
                  <a:pt x="119" y="146"/>
                  <a:pt x="118" y="147"/>
                  <a:pt x="118" y="148"/>
                </a:cubicBezTo>
                <a:cubicBezTo>
                  <a:pt x="118" y="149"/>
                  <a:pt x="119" y="151"/>
                  <a:pt x="120" y="152"/>
                </a:cubicBezTo>
                <a:cubicBezTo>
                  <a:pt x="127" y="172"/>
                  <a:pt x="135" y="192"/>
                  <a:pt x="143" y="212"/>
                </a:cubicBezTo>
                <a:cubicBezTo>
                  <a:pt x="144" y="214"/>
                  <a:pt x="145" y="217"/>
                  <a:pt x="146" y="219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7" y="217"/>
                  <a:pt x="147" y="217"/>
                  <a:pt x="147" y="217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50" y="218"/>
                  <a:pt x="150" y="218"/>
                  <a:pt x="150" y="218"/>
                </a:cubicBezTo>
                <a:cubicBezTo>
                  <a:pt x="148" y="215"/>
                  <a:pt x="148" y="213"/>
                  <a:pt x="147" y="210"/>
                </a:cubicBezTo>
                <a:cubicBezTo>
                  <a:pt x="139" y="191"/>
                  <a:pt x="131" y="171"/>
                  <a:pt x="123" y="151"/>
                </a:cubicBezTo>
                <a:cubicBezTo>
                  <a:pt x="123" y="150"/>
                  <a:pt x="122" y="149"/>
                  <a:pt x="122" y="148"/>
                </a:cubicBezTo>
                <a:cubicBezTo>
                  <a:pt x="122" y="147"/>
                  <a:pt x="123" y="147"/>
                  <a:pt x="123" y="146"/>
                </a:cubicBezTo>
                <a:cubicBezTo>
                  <a:pt x="123" y="146"/>
                  <a:pt x="124" y="145"/>
                  <a:pt x="125" y="144"/>
                </a:cubicBezTo>
                <a:cubicBezTo>
                  <a:pt x="132" y="137"/>
                  <a:pt x="137" y="130"/>
                  <a:pt x="145" y="124"/>
                </a:cubicBezTo>
                <a:cubicBezTo>
                  <a:pt x="147" y="122"/>
                  <a:pt x="149" y="120"/>
                  <a:pt x="150" y="117"/>
                </a:cubicBezTo>
                <a:cubicBezTo>
                  <a:pt x="153" y="105"/>
                  <a:pt x="159" y="93"/>
                  <a:pt x="159" y="80"/>
                </a:cubicBezTo>
                <a:cubicBezTo>
                  <a:pt x="159" y="79"/>
                  <a:pt x="159" y="79"/>
                  <a:pt x="159" y="79"/>
                </a:cubicBezTo>
                <a:cubicBezTo>
                  <a:pt x="159" y="66"/>
                  <a:pt x="153" y="52"/>
                  <a:pt x="149" y="39"/>
                </a:cubicBezTo>
                <a:cubicBezTo>
                  <a:pt x="149" y="37"/>
                  <a:pt x="147" y="35"/>
                  <a:pt x="145" y="33"/>
                </a:cubicBezTo>
                <a:cubicBezTo>
                  <a:pt x="141" y="30"/>
                  <a:pt x="138" y="27"/>
                  <a:pt x="135" y="23"/>
                </a:cubicBezTo>
                <a:cubicBezTo>
                  <a:pt x="132" y="20"/>
                  <a:pt x="128" y="16"/>
                  <a:pt x="124" y="13"/>
                </a:cubicBezTo>
                <a:cubicBezTo>
                  <a:pt x="111" y="5"/>
                  <a:pt x="96" y="0"/>
                  <a:pt x="80" y="0"/>
                </a:cubicBezTo>
                <a:cubicBezTo>
                  <a:pt x="78" y="0"/>
                  <a:pt x="76" y="0"/>
                  <a:pt x="74" y="0"/>
                </a:cubicBezTo>
                <a:cubicBezTo>
                  <a:pt x="64" y="1"/>
                  <a:pt x="54" y="4"/>
                  <a:pt x="46" y="7"/>
                </a:cubicBezTo>
                <a:cubicBezTo>
                  <a:pt x="30" y="15"/>
                  <a:pt x="17" y="28"/>
                  <a:pt x="9" y="44"/>
                </a:cubicBezTo>
                <a:cubicBezTo>
                  <a:pt x="5" y="53"/>
                  <a:pt x="4" y="63"/>
                  <a:pt x="1" y="72"/>
                </a:cubicBezTo>
                <a:cubicBezTo>
                  <a:pt x="1" y="75"/>
                  <a:pt x="0" y="77"/>
                  <a:pt x="0" y="79"/>
                </a:cubicBezTo>
                <a:cubicBezTo>
                  <a:pt x="0" y="85"/>
                  <a:pt x="2" y="90"/>
                  <a:pt x="4" y="95"/>
                </a:cubicBezTo>
                <a:cubicBezTo>
                  <a:pt x="6" y="101"/>
                  <a:pt x="8" y="106"/>
                  <a:pt x="8" y="111"/>
                </a:cubicBezTo>
                <a:cubicBezTo>
                  <a:pt x="8" y="113"/>
                  <a:pt x="9" y="116"/>
                  <a:pt x="11" y="118"/>
                </a:cubicBezTo>
                <a:cubicBezTo>
                  <a:pt x="12" y="120"/>
                  <a:pt x="14" y="122"/>
                  <a:pt x="15" y="124"/>
                </a:cubicBezTo>
                <a:cubicBezTo>
                  <a:pt x="23" y="130"/>
                  <a:pt x="29" y="137"/>
                  <a:pt x="36" y="144"/>
                </a:cubicBezTo>
                <a:cubicBezTo>
                  <a:pt x="36" y="145"/>
                  <a:pt x="37" y="146"/>
                  <a:pt x="37" y="146"/>
                </a:cubicBezTo>
                <a:cubicBezTo>
                  <a:pt x="38" y="147"/>
                  <a:pt x="38" y="147"/>
                  <a:pt x="38" y="148"/>
                </a:cubicBezTo>
                <a:cubicBezTo>
                  <a:pt x="38" y="149"/>
                  <a:pt x="38" y="150"/>
                  <a:pt x="37" y="151"/>
                </a:cubicBezTo>
                <a:cubicBezTo>
                  <a:pt x="29" y="170"/>
                  <a:pt x="22" y="190"/>
                  <a:pt x="14" y="209"/>
                </a:cubicBezTo>
                <a:cubicBezTo>
                  <a:pt x="13" y="212"/>
                  <a:pt x="12" y="215"/>
                  <a:pt x="11" y="218"/>
                </a:cubicBezTo>
                <a:cubicBezTo>
                  <a:pt x="10" y="220"/>
                  <a:pt x="10" y="220"/>
                  <a:pt x="10" y="220"/>
                </a:cubicBezTo>
                <a:cubicBezTo>
                  <a:pt x="12" y="221"/>
                  <a:pt x="12" y="221"/>
                  <a:pt x="12" y="221"/>
                </a:cubicBezTo>
                <a:cubicBezTo>
                  <a:pt x="17" y="222"/>
                  <a:pt x="20" y="223"/>
                  <a:pt x="23" y="223"/>
                </a:cubicBezTo>
                <a:cubicBezTo>
                  <a:pt x="24" y="223"/>
                  <a:pt x="25" y="222"/>
                  <a:pt x="26" y="222"/>
                </a:cubicBezTo>
                <a:cubicBezTo>
                  <a:pt x="28" y="221"/>
                  <a:pt x="29" y="220"/>
                  <a:pt x="30" y="218"/>
                </a:cubicBezTo>
                <a:cubicBezTo>
                  <a:pt x="31" y="216"/>
                  <a:pt x="32" y="214"/>
                  <a:pt x="33" y="211"/>
                </a:cubicBezTo>
                <a:cubicBezTo>
                  <a:pt x="41" y="192"/>
                  <a:pt x="48" y="174"/>
                  <a:pt x="55" y="156"/>
                </a:cubicBezTo>
                <a:cubicBezTo>
                  <a:pt x="56" y="155"/>
                  <a:pt x="57" y="154"/>
                  <a:pt x="57" y="153"/>
                </a:cubicBezTo>
                <a:cubicBezTo>
                  <a:pt x="58" y="153"/>
                  <a:pt x="58" y="153"/>
                  <a:pt x="59" y="153"/>
                </a:cubicBezTo>
                <a:cubicBezTo>
                  <a:pt x="60" y="153"/>
                  <a:pt x="61" y="153"/>
                  <a:pt x="62" y="153"/>
                </a:cubicBezTo>
                <a:cubicBezTo>
                  <a:pt x="63" y="154"/>
                  <a:pt x="64" y="155"/>
                  <a:pt x="65" y="155"/>
                </a:cubicBezTo>
                <a:cubicBezTo>
                  <a:pt x="66" y="156"/>
                  <a:pt x="66" y="156"/>
                  <a:pt x="66" y="157"/>
                </a:cubicBezTo>
                <a:cubicBezTo>
                  <a:pt x="66" y="158"/>
                  <a:pt x="66" y="159"/>
                  <a:pt x="65" y="160"/>
                </a:cubicBezTo>
                <a:cubicBezTo>
                  <a:pt x="62" y="165"/>
                  <a:pt x="61" y="171"/>
                  <a:pt x="59" y="176"/>
                </a:cubicBezTo>
                <a:cubicBezTo>
                  <a:pt x="53" y="191"/>
                  <a:pt x="47" y="206"/>
                  <a:pt x="41" y="221"/>
                </a:cubicBezTo>
                <a:cubicBezTo>
                  <a:pt x="41" y="222"/>
                  <a:pt x="41" y="224"/>
                  <a:pt x="41" y="225"/>
                </a:cubicBezTo>
                <a:cubicBezTo>
                  <a:pt x="41" y="226"/>
                  <a:pt x="41" y="228"/>
                  <a:pt x="42" y="229"/>
                </a:cubicBezTo>
                <a:cubicBezTo>
                  <a:pt x="45" y="232"/>
                  <a:pt x="48" y="234"/>
                  <a:pt x="52" y="237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55" y="236"/>
                  <a:pt x="55" y="236"/>
                  <a:pt x="55" y="236"/>
                </a:cubicBezTo>
                <a:cubicBezTo>
                  <a:pt x="64" y="214"/>
                  <a:pt x="73" y="192"/>
                  <a:pt x="82" y="169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8" y="169"/>
                  <a:pt x="78" y="169"/>
                  <a:pt x="78" y="169"/>
                </a:cubicBezTo>
                <a:cubicBezTo>
                  <a:pt x="88" y="192"/>
                  <a:pt x="96" y="214"/>
                  <a:pt x="105" y="236"/>
                </a:cubicBezTo>
                <a:cubicBezTo>
                  <a:pt x="106" y="238"/>
                  <a:pt x="106" y="238"/>
                  <a:pt x="106" y="238"/>
                </a:cubicBezTo>
                <a:cubicBezTo>
                  <a:pt x="108" y="237"/>
                  <a:pt x="108" y="237"/>
                  <a:pt x="108" y="237"/>
                </a:cubicBezTo>
                <a:cubicBezTo>
                  <a:pt x="112" y="235"/>
                  <a:pt x="115" y="233"/>
                  <a:pt x="116" y="231"/>
                </a:cubicBezTo>
                <a:cubicBezTo>
                  <a:pt x="117" y="231"/>
                  <a:pt x="118" y="230"/>
                  <a:pt x="119" y="229"/>
                </a:cubicBezTo>
                <a:cubicBezTo>
                  <a:pt x="119" y="228"/>
                  <a:pt x="120" y="226"/>
                  <a:pt x="120" y="225"/>
                </a:cubicBezTo>
                <a:cubicBezTo>
                  <a:pt x="120" y="222"/>
                  <a:pt x="118" y="220"/>
                  <a:pt x="117" y="215"/>
                </a:cubicBezTo>
                <a:cubicBezTo>
                  <a:pt x="115" y="211"/>
                  <a:pt x="113" y="207"/>
                  <a:pt x="112" y="203"/>
                </a:cubicBezTo>
                <a:cubicBezTo>
                  <a:pt x="106" y="187"/>
                  <a:pt x="99" y="171"/>
                  <a:pt x="93" y="155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6"/>
                  <a:pt x="97" y="154"/>
                  <a:pt x="98" y="154"/>
                </a:cubicBezTo>
                <a:cubicBezTo>
                  <a:pt x="100" y="153"/>
                  <a:pt x="101" y="153"/>
                  <a:pt x="101" y="153"/>
                </a:cubicBezTo>
                <a:cubicBezTo>
                  <a:pt x="102" y="153"/>
                  <a:pt x="102" y="153"/>
                  <a:pt x="102" y="153"/>
                </a:cubicBezTo>
                <a:cubicBezTo>
                  <a:pt x="102" y="153"/>
                  <a:pt x="103" y="154"/>
                  <a:pt x="104" y="155"/>
                </a:cubicBezTo>
                <a:cubicBezTo>
                  <a:pt x="104" y="156"/>
                  <a:pt x="105" y="158"/>
                  <a:pt x="106" y="160"/>
                </a:cubicBezTo>
                <a:cubicBezTo>
                  <a:pt x="113" y="177"/>
                  <a:pt x="120" y="194"/>
                  <a:pt x="127" y="211"/>
                </a:cubicBezTo>
                <a:cubicBezTo>
                  <a:pt x="129" y="215"/>
                  <a:pt x="130" y="218"/>
                  <a:pt x="131" y="220"/>
                </a:cubicBezTo>
                <a:cubicBezTo>
                  <a:pt x="132" y="221"/>
                  <a:pt x="133" y="221"/>
                  <a:pt x="134" y="222"/>
                </a:cubicBezTo>
                <a:cubicBezTo>
                  <a:pt x="135" y="222"/>
                  <a:pt x="136" y="223"/>
                  <a:pt x="137" y="223"/>
                </a:cubicBezTo>
                <a:cubicBezTo>
                  <a:pt x="140" y="223"/>
                  <a:pt x="143" y="222"/>
                  <a:pt x="148" y="221"/>
                </a:cubicBezTo>
                <a:cubicBezTo>
                  <a:pt x="150" y="220"/>
                  <a:pt x="150" y="220"/>
                  <a:pt x="150" y="220"/>
                </a:cubicBezTo>
                <a:cubicBezTo>
                  <a:pt x="150" y="218"/>
                  <a:pt x="150" y="218"/>
                  <a:pt x="150" y="218"/>
                </a:cubicBezTo>
                <a:lnTo>
                  <a:pt x="148" y="219"/>
                </a:lnTo>
                <a:close/>
                <a:moveTo>
                  <a:pt x="61" y="24"/>
                </a:moveTo>
                <a:cubicBezTo>
                  <a:pt x="61" y="22"/>
                  <a:pt x="61" y="22"/>
                  <a:pt x="61" y="22"/>
                </a:cubicBezTo>
                <a:cubicBezTo>
                  <a:pt x="60" y="22"/>
                  <a:pt x="59" y="22"/>
                  <a:pt x="58" y="22"/>
                </a:cubicBezTo>
                <a:cubicBezTo>
                  <a:pt x="54" y="22"/>
                  <a:pt x="50" y="23"/>
                  <a:pt x="47" y="25"/>
                </a:cubicBezTo>
                <a:cubicBezTo>
                  <a:pt x="44" y="27"/>
                  <a:pt x="42" y="30"/>
                  <a:pt x="40" y="33"/>
                </a:cubicBezTo>
                <a:cubicBezTo>
                  <a:pt x="38" y="35"/>
                  <a:pt x="37" y="37"/>
                  <a:pt x="35" y="38"/>
                </a:cubicBezTo>
                <a:cubicBezTo>
                  <a:pt x="31" y="41"/>
                  <a:pt x="28" y="43"/>
                  <a:pt x="26" y="47"/>
                </a:cubicBezTo>
                <a:cubicBezTo>
                  <a:pt x="24" y="50"/>
                  <a:pt x="23" y="54"/>
                  <a:pt x="22" y="59"/>
                </a:cubicBezTo>
                <a:cubicBezTo>
                  <a:pt x="22" y="62"/>
                  <a:pt x="21" y="65"/>
                  <a:pt x="20" y="67"/>
                </a:cubicBezTo>
                <a:cubicBezTo>
                  <a:pt x="18" y="71"/>
                  <a:pt x="17" y="75"/>
                  <a:pt x="17" y="79"/>
                </a:cubicBezTo>
                <a:cubicBezTo>
                  <a:pt x="17" y="83"/>
                  <a:pt x="18" y="86"/>
                  <a:pt x="20" y="90"/>
                </a:cubicBezTo>
                <a:cubicBezTo>
                  <a:pt x="21" y="93"/>
                  <a:pt x="22" y="95"/>
                  <a:pt x="22" y="98"/>
                </a:cubicBezTo>
                <a:cubicBezTo>
                  <a:pt x="22" y="102"/>
                  <a:pt x="23" y="107"/>
                  <a:pt x="25" y="110"/>
                </a:cubicBezTo>
                <a:cubicBezTo>
                  <a:pt x="28" y="114"/>
                  <a:pt x="31" y="117"/>
                  <a:pt x="35" y="119"/>
                </a:cubicBezTo>
                <a:cubicBezTo>
                  <a:pt x="37" y="120"/>
                  <a:pt x="39" y="122"/>
                  <a:pt x="40" y="124"/>
                </a:cubicBezTo>
                <a:cubicBezTo>
                  <a:pt x="42" y="128"/>
                  <a:pt x="45" y="131"/>
                  <a:pt x="48" y="133"/>
                </a:cubicBezTo>
                <a:cubicBezTo>
                  <a:pt x="52" y="135"/>
                  <a:pt x="56" y="136"/>
                  <a:pt x="61" y="136"/>
                </a:cubicBezTo>
                <a:cubicBezTo>
                  <a:pt x="63" y="136"/>
                  <a:pt x="66" y="137"/>
                  <a:pt x="68" y="138"/>
                </a:cubicBezTo>
                <a:cubicBezTo>
                  <a:pt x="72" y="141"/>
                  <a:pt x="76" y="142"/>
                  <a:pt x="80" y="142"/>
                </a:cubicBezTo>
                <a:cubicBezTo>
                  <a:pt x="84" y="142"/>
                  <a:pt x="88" y="141"/>
                  <a:pt x="92" y="139"/>
                </a:cubicBezTo>
                <a:cubicBezTo>
                  <a:pt x="94" y="137"/>
                  <a:pt x="97" y="137"/>
                  <a:pt x="100" y="136"/>
                </a:cubicBezTo>
                <a:cubicBezTo>
                  <a:pt x="105" y="136"/>
                  <a:pt x="109" y="135"/>
                  <a:pt x="112" y="133"/>
                </a:cubicBezTo>
                <a:cubicBezTo>
                  <a:pt x="115" y="131"/>
                  <a:pt x="118" y="128"/>
                  <a:pt x="120" y="124"/>
                </a:cubicBezTo>
                <a:cubicBezTo>
                  <a:pt x="122" y="122"/>
                  <a:pt x="124" y="120"/>
                  <a:pt x="126" y="119"/>
                </a:cubicBezTo>
                <a:cubicBezTo>
                  <a:pt x="130" y="117"/>
                  <a:pt x="133" y="114"/>
                  <a:pt x="135" y="110"/>
                </a:cubicBezTo>
                <a:cubicBezTo>
                  <a:pt x="137" y="107"/>
                  <a:pt x="138" y="103"/>
                  <a:pt x="138" y="98"/>
                </a:cubicBezTo>
                <a:cubicBezTo>
                  <a:pt x="138" y="96"/>
                  <a:pt x="139" y="93"/>
                  <a:pt x="140" y="90"/>
                </a:cubicBezTo>
                <a:cubicBezTo>
                  <a:pt x="142" y="86"/>
                  <a:pt x="143" y="83"/>
                  <a:pt x="143" y="79"/>
                </a:cubicBezTo>
                <a:cubicBezTo>
                  <a:pt x="143" y="75"/>
                  <a:pt x="142" y="71"/>
                  <a:pt x="140" y="67"/>
                </a:cubicBezTo>
                <a:cubicBezTo>
                  <a:pt x="139" y="64"/>
                  <a:pt x="138" y="61"/>
                  <a:pt x="138" y="59"/>
                </a:cubicBezTo>
                <a:cubicBezTo>
                  <a:pt x="138" y="54"/>
                  <a:pt x="137" y="50"/>
                  <a:pt x="135" y="47"/>
                </a:cubicBezTo>
                <a:cubicBezTo>
                  <a:pt x="133" y="44"/>
                  <a:pt x="130" y="41"/>
                  <a:pt x="126" y="39"/>
                </a:cubicBezTo>
                <a:cubicBezTo>
                  <a:pt x="124" y="37"/>
                  <a:pt x="122" y="35"/>
                  <a:pt x="120" y="33"/>
                </a:cubicBezTo>
                <a:cubicBezTo>
                  <a:pt x="118" y="29"/>
                  <a:pt x="115" y="26"/>
                  <a:pt x="112" y="24"/>
                </a:cubicBezTo>
                <a:cubicBezTo>
                  <a:pt x="108" y="22"/>
                  <a:pt x="105" y="21"/>
                  <a:pt x="100" y="21"/>
                </a:cubicBezTo>
                <a:cubicBezTo>
                  <a:pt x="97" y="21"/>
                  <a:pt x="94" y="20"/>
                  <a:pt x="92" y="19"/>
                </a:cubicBezTo>
                <a:cubicBezTo>
                  <a:pt x="88" y="17"/>
                  <a:pt x="84" y="15"/>
                  <a:pt x="80" y="15"/>
                </a:cubicBezTo>
                <a:cubicBezTo>
                  <a:pt x="76" y="15"/>
                  <a:pt x="72" y="17"/>
                  <a:pt x="68" y="19"/>
                </a:cubicBezTo>
                <a:cubicBezTo>
                  <a:pt x="66" y="20"/>
                  <a:pt x="63" y="21"/>
                  <a:pt x="60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2" y="26"/>
                  <a:pt x="62" y="26"/>
                  <a:pt x="62" y="26"/>
                </a:cubicBezTo>
                <a:cubicBezTo>
                  <a:pt x="64" y="25"/>
                  <a:pt x="67" y="24"/>
                  <a:pt x="70" y="22"/>
                </a:cubicBezTo>
                <a:cubicBezTo>
                  <a:pt x="74" y="20"/>
                  <a:pt x="77" y="19"/>
                  <a:pt x="80" y="19"/>
                </a:cubicBezTo>
                <a:cubicBezTo>
                  <a:pt x="83" y="19"/>
                  <a:pt x="87" y="20"/>
                  <a:pt x="90" y="22"/>
                </a:cubicBezTo>
                <a:cubicBezTo>
                  <a:pt x="93" y="24"/>
                  <a:pt x="97" y="25"/>
                  <a:pt x="100" y="25"/>
                </a:cubicBezTo>
                <a:cubicBezTo>
                  <a:pt x="104" y="25"/>
                  <a:pt x="107" y="26"/>
                  <a:pt x="110" y="27"/>
                </a:cubicBezTo>
                <a:cubicBezTo>
                  <a:pt x="113" y="29"/>
                  <a:pt x="115" y="32"/>
                  <a:pt x="117" y="35"/>
                </a:cubicBezTo>
                <a:cubicBezTo>
                  <a:pt x="119" y="38"/>
                  <a:pt x="121" y="40"/>
                  <a:pt x="124" y="42"/>
                </a:cubicBezTo>
                <a:cubicBezTo>
                  <a:pt x="127" y="44"/>
                  <a:pt x="130" y="46"/>
                  <a:pt x="131" y="49"/>
                </a:cubicBezTo>
                <a:cubicBezTo>
                  <a:pt x="133" y="52"/>
                  <a:pt x="134" y="55"/>
                  <a:pt x="134" y="59"/>
                </a:cubicBezTo>
                <a:cubicBezTo>
                  <a:pt x="134" y="62"/>
                  <a:pt x="135" y="66"/>
                  <a:pt x="136" y="69"/>
                </a:cubicBezTo>
                <a:cubicBezTo>
                  <a:pt x="138" y="72"/>
                  <a:pt x="139" y="75"/>
                  <a:pt x="139" y="79"/>
                </a:cubicBezTo>
                <a:cubicBezTo>
                  <a:pt x="139" y="82"/>
                  <a:pt x="138" y="85"/>
                  <a:pt x="137" y="88"/>
                </a:cubicBezTo>
                <a:cubicBezTo>
                  <a:pt x="135" y="91"/>
                  <a:pt x="134" y="95"/>
                  <a:pt x="134" y="98"/>
                </a:cubicBezTo>
                <a:cubicBezTo>
                  <a:pt x="134" y="102"/>
                  <a:pt x="133" y="105"/>
                  <a:pt x="131" y="108"/>
                </a:cubicBezTo>
                <a:cubicBezTo>
                  <a:pt x="130" y="111"/>
                  <a:pt x="127" y="113"/>
                  <a:pt x="124" y="116"/>
                </a:cubicBezTo>
                <a:cubicBezTo>
                  <a:pt x="121" y="117"/>
                  <a:pt x="119" y="120"/>
                  <a:pt x="117" y="122"/>
                </a:cubicBezTo>
                <a:cubicBezTo>
                  <a:pt x="115" y="126"/>
                  <a:pt x="113" y="128"/>
                  <a:pt x="110" y="130"/>
                </a:cubicBezTo>
                <a:cubicBezTo>
                  <a:pt x="107" y="131"/>
                  <a:pt x="104" y="132"/>
                  <a:pt x="100" y="132"/>
                </a:cubicBezTo>
                <a:cubicBezTo>
                  <a:pt x="97" y="133"/>
                  <a:pt x="93" y="134"/>
                  <a:pt x="90" y="135"/>
                </a:cubicBezTo>
                <a:cubicBezTo>
                  <a:pt x="86" y="137"/>
                  <a:pt x="83" y="138"/>
                  <a:pt x="80" y="138"/>
                </a:cubicBezTo>
                <a:cubicBezTo>
                  <a:pt x="77" y="138"/>
                  <a:pt x="74" y="137"/>
                  <a:pt x="70" y="135"/>
                </a:cubicBezTo>
                <a:cubicBezTo>
                  <a:pt x="67" y="133"/>
                  <a:pt x="64" y="132"/>
                  <a:pt x="61" y="132"/>
                </a:cubicBezTo>
                <a:cubicBezTo>
                  <a:pt x="57" y="132"/>
                  <a:pt x="53" y="131"/>
                  <a:pt x="50" y="130"/>
                </a:cubicBezTo>
                <a:cubicBezTo>
                  <a:pt x="48" y="128"/>
                  <a:pt x="45" y="125"/>
                  <a:pt x="43" y="122"/>
                </a:cubicBezTo>
                <a:cubicBezTo>
                  <a:pt x="42" y="119"/>
                  <a:pt x="39" y="117"/>
                  <a:pt x="37" y="116"/>
                </a:cubicBezTo>
                <a:cubicBezTo>
                  <a:pt x="33" y="113"/>
                  <a:pt x="31" y="111"/>
                  <a:pt x="29" y="108"/>
                </a:cubicBezTo>
                <a:cubicBezTo>
                  <a:pt x="27" y="105"/>
                  <a:pt x="26" y="102"/>
                  <a:pt x="26" y="98"/>
                </a:cubicBezTo>
                <a:cubicBezTo>
                  <a:pt x="26" y="94"/>
                  <a:pt x="25" y="91"/>
                  <a:pt x="24" y="88"/>
                </a:cubicBezTo>
                <a:cubicBezTo>
                  <a:pt x="22" y="85"/>
                  <a:pt x="21" y="82"/>
                  <a:pt x="21" y="79"/>
                </a:cubicBezTo>
                <a:cubicBezTo>
                  <a:pt x="21" y="75"/>
                  <a:pt x="22" y="72"/>
                  <a:pt x="24" y="69"/>
                </a:cubicBezTo>
                <a:cubicBezTo>
                  <a:pt x="25" y="66"/>
                  <a:pt x="26" y="62"/>
                  <a:pt x="26" y="59"/>
                </a:cubicBezTo>
                <a:cubicBezTo>
                  <a:pt x="26" y="55"/>
                  <a:pt x="27" y="52"/>
                  <a:pt x="29" y="49"/>
                </a:cubicBezTo>
                <a:cubicBezTo>
                  <a:pt x="31" y="46"/>
                  <a:pt x="33" y="44"/>
                  <a:pt x="37" y="42"/>
                </a:cubicBezTo>
                <a:cubicBezTo>
                  <a:pt x="39" y="40"/>
                  <a:pt x="41" y="38"/>
                  <a:pt x="43" y="35"/>
                </a:cubicBezTo>
                <a:cubicBezTo>
                  <a:pt x="45" y="32"/>
                  <a:pt x="47" y="30"/>
                  <a:pt x="49" y="28"/>
                </a:cubicBezTo>
                <a:cubicBezTo>
                  <a:pt x="52" y="27"/>
                  <a:pt x="55" y="26"/>
                  <a:pt x="58" y="26"/>
                </a:cubicBezTo>
                <a:cubicBezTo>
                  <a:pt x="59" y="26"/>
                  <a:pt x="60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6"/>
                  <a:pt x="62" y="26"/>
                  <a:pt x="62" y="26"/>
                </a:cubicBezTo>
                <a:lnTo>
                  <a:pt x="61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1">
            <a:extLst>
              <a:ext uri="{FF2B5EF4-FFF2-40B4-BE49-F238E27FC236}">
                <a16:creationId xmlns:a16="http://schemas.microsoft.com/office/drawing/2014/main" id="{0F414EC7-5FDE-40F4-96B0-6B70BC5F29FA}"/>
              </a:ext>
            </a:extLst>
          </p:cNvPr>
          <p:cNvSpPr>
            <a:spLocks noEditPoints="1"/>
          </p:cNvSpPr>
          <p:nvPr/>
        </p:nvSpPr>
        <p:spPr bwMode="auto">
          <a:xfrm>
            <a:off x="11246400" y="5898586"/>
            <a:ext cx="390870" cy="399756"/>
          </a:xfrm>
          <a:custGeom>
            <a:avLst/>
            <a:gdLst>
              <a:gd name="T0" fmla="*/ 43 w 124"/>
              <a:gd name="T1" fmla="*/ 8 h 125"/>
              <a:gd name="T2" fmla="*/ 51 w 124"/>
              <a:gd name="T3" fmla="*/ 5 h 125"/>
              <a:gd name="T4" fmla="*/ 73 w 124"/>
              <a:gd name="T5" fmla="*/ 5 h 125"/>
              <a:gd name="T6" fmla="*/ 82 w 124"/>
              <a:gd name="T7" fmla="*/ 7 h 125"/>
              <a:gd name="T8" fmla="*/ 101 w 124"/>
              <a:gd name="T9" fmla="*/ 18 h 125"/>
              <a:gd name="T10" fmla="*/ 107 w 124"/>
              <a:gd name="T11" fmla="*/ 24 h 125"/>
              <a:gd name="T12" fmla="*/ 118 w 124"/>
              <a:gd name="T13" fmla="*/ 43 h 125"/>
              <a:gd name="T14" fmla="*/ 120 w 124"/>
              <a:gd name="T15" fmla="*/ 52 h 125"/>
              <a:gd name="T16" fmla="*/ 120 w 124"/>
              <a:gd name="T17" fmla="*/ 73 h 125"/>
              <a:gd name="T18" fmla="*/ 118 w 124"/>
              <a:gd name="T19" fmla="*/ 82 h 125"/>
              <a:gd name="T20" fmla="*/ 107 w 124"/>
              <a:gd name="T21" fmla="*/ 101 h 125"/>
              <a:gd name="T22" fmla="*/ 101 w 124"/>
              <a:gd name="T23" fmla="*/ 107 h 125"/>
              <a:gd name="T24" fmla="*/ 82 w 124"/>
              <a:gd name="T25" fmla="*/ 118 h 125"/>
              <a:gd name="T26" fmla="*/ 73 w 124"/>
              <a:gd name="T27" fmla="*/ 121 h 125"/>
              <a:gd name="T28" fmla="*/ 51 w 124"/>
              <a:gd name="T29" fmla="*/ 121 h 125"/>
              <a:gd name="T30" fmla="*/ 43 w 124"/>
              <a:gd name="T31" fmla="*/ 118 h 125"/>
              <a:gd name="T32" fmla="*/ 23 w 124"/>
              <a:gd name="T33" fmla="*/ 107 h 125"/>
              <a:gd name="T34" fmla="*/ 18 w 124"/>
              <a:gd name="T35" fmla="*/ 101 h 125"/>
              <a:gd name="T36" fmla="*/ 6 w 124"/>
              <a:gd name="T37" fmla="*/ 82 h 125"/>
              <a:gd name="T38" fmla="*/ 4 w 124"/>
              <a:gd name="T39" fmla="*/ 73 h 125"/>
              <a:gd name="T40" fmla="*/ 4 w 124"/>
              <a:gd name="T41" fmla="*/ 52 h 125"/>
              <a:gd name="T42" fmla="*/ 6 w 124"/>
              <a:gd name="T43" fmla="*/ 43 h 125"/>
              <a:gd name="T44" fmla="*/ 18 w 124"/>
              <a:gd name="T45" fmla="*/ 24 h 125"/>
              <a:gd name="T46" fmla="*/ 23 w 124"/>
              <a:gd name="T47" fmla="*/ 18 h 125"/>
              <a:gd name="T48" fmla="*/ 43 w 124"/>
              <a:gd name="T49" fmla="*/ 8 h 125"/>
              <a:gd name="T50" fmla="*/ 62 w 124"/>
              <a:gd name="T51" fmla="*/ 19 h 125"/>
              <a:gd name="T52" fmla="*/ 58 w 124"/>
              <a:gd name="T53" fmla="*/ 20 h 125"/>
              <a:gd name="T54" fmla="*/ 32 w 124"/>
              <a:gd name="T55" fmla="*/ 35 h 125"/>
              <a:gd name="T56" fmla="*/ 29 w 124"/>
              <a:gd name="T57" fmla="*/ 37 h 125"/>
              <a:gd name="T58" fmla="*/ 23 w 124"/>
              <a:gd name="T59" fmla="*/ 47 h 125"/>
              <a:gd name="T60" fmla="*/ 22 w 124"/>
              <a:gd name="T61" fmla="*/ 55 h 125"/>
              <a:gd name="T62" fmla="*/ 21 w 124"/>
              <a:gd name="T63" fmla="*/ 70 h 125"/>
              <a:gd name="T64" fmla="*/ 35 w 124"/>
              <a:gd name="T65" fmla="*/ 94 h 125"/>
              <a:gd name="T66" fmla="*/ 49 w 124"/>
              <a:gd name="T67" fmla="*/ 102 h 125"/>
              <a:gd name="T68" fmla="*/ 75 w 124"/>
              <a:gd name="T69" fmla="*/ 102 h 125"/>
              <a:gd name="T70" fmla="*/ 90 w 124"/>
              <a:gd name="T71" fmla="*/ 94 h 125"/>
              <a:gd name="T72" fmla="*/ 103 w 124"/>
              <a:gd name="T73" fmla="*/ 71 h 125"/>
              <a:gd name="T74" fmla="*/ 99 w 124"/>
              <a:gd name="T75" fmla="*/ 40 h 125"/>
              <a:gd name="T76" fmla="*/ 96 w 124"/>
              <a:gd name="T77" fmla="*/ 37 h 125"/>
              <a:gd name="T78" fmla="*/ 68 w 124"/>
              <a:gd name="T79" fmla="*/ 21 h 125"/>
              <a:gd name="T80" fmla="*/ 62 w 124"/>
              <a:gd name="T81" fmla="*/ 1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4" h="125">
                <a:moveTo>
                  <a:pt x="43" y="8"/>
                </a:moveTo>
                <a:cubicBezTo>
                  <a:pt x="46" y="7"/>
                  <a:pt x="49" y="6"/>
                  <a:pt x="51" y="5"/>
                </a:cubicBezTo>
                <a:cubicBezTo>
                  <a:pt x="58" y="0"/>
                  <a:pt x="66" y="0"/>
                  <a:pt x="73" y="5"/>
                </a:cubicBezTo>
                <a:cubicBezTo>
                  <a:pt x="76" y="6"/>
                  <a:pt x="79" y="7"/>
                  <a:pt x="82" y="7"/>
                </a:cubicBezTo>
                <a:cubicBezTo>
                  <a:pt x="90" y="7"/>
                  <a:pt x="96" y="11"/>
                  <a:pt x="101" y="18"/>
                </a:cubicBezTo>
                <a:cubicBezTo>
                  <a:pt x="102" y="20"/>
                  <a:pt x="105" y="23"/>
                  <a:pt x="107" y="24"/>
                </a:cubicBezTo>
                <a:cubicBezTo>
                  <a:pt x="114" y="29"/>
                  <a:pt x="118" y="35"/>
                  <a:pt x="118" y="43"/>
                </a:cubicBezTo>
                <a:cubicBezTo>
                  <a:pt x="118" y="46"/>
                  <a:pt x="119" y="49"/>
                  <a:pt x="120" y="52"/>
                </a:cubicBezTo>
                <a:cubicBezTo>
                  <a:pt x="124" y="59"/>
                  <a:pt x="124" y="66"/>
                  <a:pt x="120" y="73"/>
                </a:cubicBezTo>
                <a:cubicBezTo>
                  <a:pt x="119" y="76"/>
                  <a:pt x="118" y="79"/>
                  <a:pt x="118" y="82"/>
                </a:cubicBezTo>
                <a:cubicBezTo>
                  <a:pt x="118" y="91"/>
                  <a:pt x="114" y="97"/>
                  <a:pt x="107" y="101"/>
                </a:cubicBezTo>
                <a:cubicBezTo>
                  <a:pt x="104" y="103"/>
                  <a:pt x="102" y="105"/>
                  <a:pt x="101" y="107"/>
                </a:cubicBezTo>
                <a:cubicBezTo>
                  <a:pt x="96" y="114"/>
                  <a:pt x="90" y="118"/>
                  <a:pt x="82" y="118"/>
                </a:cubicBezTo>
                <a:cubicBezTo>
                  <a:pt x="79" y="119"/>
                  <a:pt x="76" y="119"/>
                  <a:pt x="73" y="121"/>
                </a:cubicBezTo>
                <a:cubicBezTo>
                  <a:pt x="65" y="125"/>
                  <a:pt x="58" y="125"/>
                  <a:pt x="51" y="121"/>
                </a:cubicBezTo>
                <a:cubicBezTo>
                  <a:pt x="49" y="119"/>
                  <a:pt x="46" y="118"/>
                  <a:pt x="43" y="118"/>
                </a:cubicBezTo>
                <a:cubicBezTo>
                  <a:pt x="34" y="118"/>
                  <a:pt x="28" y="114"/>
                  <a:pt x="23" y="107"/>
                </a:cubicBezTo>
                <a:cubicBezTo>
                  <a:pt x="22" y="105"/>
                  <a:pt x="20" y="103"/>
                  <a:pt x="18" y="101"/>
                </a:cubicBezTo>
                <a:cubicBezTo>
                  <a:pt x="10" y="97"/>
                  <a:pt x="6" y="91"/>
                  <a:pt x="6" y="82"/>
                </a:cubicBezTo>
                <a:cubicBezTo>
                  <a:pt x="6" y="79"/>
                  <a:pt x="5" y="76"/>
                  <a:pt x="4" y="73"/>
                </a:cubicBezTo>
                <a:cubicBezTo>
                  <a:pt x="0" y="66"/>
                  <a:pt x="0" y="59"/>
                  <a:pt x="4" y="52"/>
                </a:cubicBezTo>
                <a:cubicBezTo>
                  <a:pt x="5" y="49"/>
                  <a:pt x="6" y="46"/>
                  <a:pt x="6" y="43"/>
                </a:cubicBezTo>
                <a:cubicBezTo>
                  <a:pt x="7" y="34"/>
                  <a:pt x="10" y="28"/>
                  <a:pt x="18" y="24"/>
                </a:cubicBezTo>
                <a:cubicBezTo>
                  <a:pt x="20" y="23"/>
                  <a:pt x="22" y="21"/>
                  <a:pt x="23" y="18"/>
                </a:cubicBezTo>
                <a:cubicBezTo>
                  <a:pt x="28" y="11"/>
                  <a:pt x="34" y="7"/>
                  <a:pt x="43" y="8"/>
                </a:cubicBezTo>
                <a:close/>
                <a:moveTo>
                  <a:pt x="62" y="19"/>
                </a:moveTo>
                <a:cubicBezTo>
                  <a:pt x="60" y="19"/>
                  <a:pt x="59" y="20"/>
                  <a:pt x="58" y="20"/>
                </a:cubicBezTo>
                <a:cubicBezTo>
                  <a:pt x="49" y="25"/>
                  <a:pt x="36" y="23"/>
                  <a:pt x="32" y="35"/>
                </a:cubicBezTo>
                <a:cubicBezTo>
                  <a:pt x="31" y="36"/>
                  <a:pt x="30" y="36"/>
                  <a:pt x="29" y="37"/>
                </a:cubicBezTo>
                <a:cubicBezTo>
                  <a:pt x="25" y="39"/>
                  <a:pt x="23" y="42"/>
                  <a:pt x="23" y="47"/>
                </a:cubicBezTo>
                <a:cubicBezTo>
                  <a:pt x="23" y="50"/>
                  <a:pt x="23" y="53"/>
                  <a:pt x="22" y="55"/>
                </a:cubicBezTo>
                <a:cubicBezTo>
                  <a:pt x="18" y="60"/>
                  <a:pt x="20" y="65"/>
                  <a:pt x="21" y="70"/>
                </a:cubicBezTo>
                <a:cubicBezTo>
                  <a:pt x="24" y="80"/>
                  <a:pt x="27" y="87"/>
                  <a:pt x="35" y="94"/>
                </a:cubicBezTo>
                <a:cubicBezTo>
                  <a:pt x="39" y="98"/>
                  <a:pt x="43" y="100"/>
                  <a:pt x="49" y="102"/>
                </a:cubicBezTo>
                <a:cubicBezTo>
                  <a:pt x="58" y="105"/>
                  <a:pt x="66" y="105"/>
                  <a:pt x="75" y="102"/>
                </a:cubicBezTo>
                <a:cubicBezTo>
                  <a:pt x="81" y="100"/>
                  <a:pt x="85" y="98"/>
                  <a:pt x="90" y="94"/>
                </a:cubicBezTo>
                <a:cubicBezTo>
                  <a:pt x="97" y="87"/>
                  <a:pt x="99" y="79"/>
                  <a:pt x="103" y="71"/>
                </a:cubicBezTo>
                <a:cubicBezTo>
                  <a:pt x="108" y="59"/>
                  <a:pt x="99" y="50"/>
                  <a:pt x="99" y="40"/>
                </a:cubicBezTo>
                <a:cubicBezTo>
                  <a:pt x="99" y="39"/>
                  <a:pt x="97" y="38"/>
                  <a:pt x="96" y="37"/>
                </a:cubicBezTo>
                <a:cubicBezTo>
                  <a:pt x="88" y="28"/>
                  <a:pt x="79" y="23"/>
                  <a:pt x="68" y="21"/>
                </a:cubicBezTo>
                <a:cubicBezTo>
                  <a:pt x="66" y="21"/>
                  <a:pt x="64" y="19"/>
                  <a:pt x="62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2">
            <a:extLst>
              <a:ext uri="{FF2B5EF4-FFF2-40B4-BE49-F238E27FC236}">
                <a16:creationId xmlns:a16="http://schemas.microsoft.com/office/drawing/2014/main" id="{D30CE93F-E910-42BC-B91C-C4FF2BCEC1EF}"/>
              </a:ext>
            </a:extLst>
          </p:cNvPr>
          <p:cNvSpPr>
            <a:spLocks noEditPoints="1"/>
          </p:cNvSpPr>
          <p:nvPr/>
        </p:nvSpPr>
        <p:spPr bwMode="auto">
          <a:xfrm>
            <a:off x="11246400" y="5898586"/>
            <a:ext cx="399756" cy="408637"/>
          </a:xfrm>
          <a:custGeom>
            <a:avLst/>
            <a:gdLst>
              <a:gd name="T0" fmla="*/ 53 w 126"/>
              <a:gd name="T1" fmla="*/ 7 h 127"/>
              <a:gd name="T2" fmla="*/ 83 w 126"/>
              <a:gd name="T3" fmla="*/ 10 h 127"/>
              <a:gd name="T4" fmla="*/ 107 w 126"/>
              <a:gd name="T5" fmla="*/ 27 h 127"/>
              <a:gd name="T6" fmla="*/ 119 w 126"/>
              <a:gd name="T7" fmla="*/ 54 h 127"/>
              <a:gd name="T8" fmla="*/ 117 w 126"/>
              <a:gd name="T9" fmla="*/ 83 h 127"/>
              <a:gd name="T10" fmla="*/ 100 w 126"/>
              <a:gd name="T11" fmla="*/ 107 h 127"/>
              <a:gd name="T12" fmla="*/ 73 w 126"/>
              <a:gd name="T13" fmla="*/ 120 h 127"/>
              <a:gd name="T14" fmla="*/ 44 w 126"/>
              <a:gd name="T15" fmla="*/ 117 h 127"/>
              <a:gd name="T16" fmla="*/ 20 w 126"/>
              <a:gd name="T17" fmla="*/ 101 h 127"/>
              <a:gd name="T18" fmla="*/ 7 w 126"/>
              <a:gd name="T19" fmla="*/ 73 h 127"/>
              <a:gd name="T20" fmla="*/ 9 w 126"/>
              <a:gd name="T21" fmla="*/ 44 h 127"/>
              <a:gd name="T22" fmla="*/ 26 w 126"/>
              <a:gd name="T23" fmla="*/ 20 h 127"/>
              <a:gd name="T24" fmla="*/ 44 w 126"/>
              <a:gd name="T25" fmla="*/ 11 h 127"/>
              <a:gd name="T26" fmla="*/ 44 w 126"/>
              <a:gd name="T27" fmla="*/ 9 h 127"/>
              <a:gd name="T28" fmla="*/ 30 w 126"/>
              <a:gd name="T29" fmla="*/ 10 h 127"/>
              <a:gd name="T30" fmla="*/ 9 w 126"/>
              <a:gd name="T31" fmla="*/ 32 h 127"/>
              <a:gd name="T32" fmla="*/ 0 w 126"/>
              <a:gd name="T33" fmla="*/ 64 h 127"/>
              <a:gd name="T34" fmla="*/ 8 w 126"/>
              <a:gd name="T35" fmla="*/ 95 h 127"/>
              <a:gd name="T36" fmla="*/ 31 w 126"/>
              <a:gd name="T37" fmla="*/ 118 h 127"/>
              <a:gd name="T38" fmla="*/ 63 w 126"/>
              <a:gd name="T39" fmla="*/ 127 h 127"/>
              <a:gd name="T40" fmla="*/ 95 w 126"/>
              <a:gd name="T41" fmla="*/ 118 h 127"/>
              <a:gd name="T42" fmla="*/ 118 w 126"/>
              <a:gd name="T43" fmla="*/ 95 h 127"/>
              <a:gd name="T44" fmla="*/ 126 w 126"/>
              <a:gd name="T45" fmla="*/ 64 h 127"/>
              <a:gd name="T46" fmla="*/ 118 w 126"/>
              <a:gd name="T47" fmla="*/ 32 h 127"/>
              <a:gd name="T48" fmla="*/ 95 w 126"/>
              <a:gd name="T49" fmla="*/ 9 h 127"/>
              <a:gd name="T50" fmla="*/ 63 w 126"/>
              <a:gd name="T51" fmla="*/ 0 h 127"/>
              <a:gd name="T52" fmla="*/ 44 w 126"/>
              <a:gd name="T53" fmla="*/ 9 h 127"/>
              <a:gd name="T54" fmla="*/ 63 w 126"/>
              <a:gd name="T55" fmla="*/ 20 h 127"/>
              <a:gd name="T56" fmla="*/ 43 w 126"/>
              <a:gd name="T57" fmla="*/ 24 h 127"/>
              <a:gd name="T58" fmla="*/ 31 w 126"/>
              <a:gd name="T59" fmla="*/ 36 h 127"/>
              <a:gd name="T60" fmla="*/ 31 w 126"/>
              <a:gd name="T61" fmla="*/ 36 h 127"/>
              <a:gd name="T62" fmla="*/ 31 w 126"/>
              <a:gd name="T63" fmla="*/ 35 h 127"/>
              <a:gd name="T64" fmla="*/ 22 w 126"/>
              <a:gd name="T65" fmla="*/ 48 h 127"/>
              <a:gd name="T66" fmla="*/ 20 w 126"/>
              <a:gd name="T67" fmla="*/ 72 h 127"/>
              <a:gd name="T68" fmla="*/ 63 w 126"/>
              <a:gd name="T69" fmla="*/ 107 h 127"/>
              <a:gd name="T70" fmla="*/ 100 w 126"/>
              <a:gd name="T71" fmla="*/ 85 h 127"/>
              <a:gd name="T72" fmla="*/ 105 w 126"/>
              <a:gd name="T73" fmla="*/ 52 h 127"/>
              <a:gd name="T74" fmla="*/ 102 w 126"/>
              <a:gd name="T75" fmla="*/ 41 h 127"/>
              <a:gd name="T76" fmla="*/ 101 w 126"/>
              <a:gd name="T77" fmla="*/ 38 h 127"/>
              <a:gd name="T78" fmla="*/ 69 w 126"/>
              <a:gd name="T79" fmla="*/ 20 h 127"/>
              <a:gd name="T80" fmla="*/ 63 w 126"/>
              <a:gd name="T81" fmla="*/ 18 h 127"/>
              <a:gd name="T82" fmla="*/ 69 w 126"/>
              <a:gd name="T83" fmla="*/ 24 h 127"/>
              <a:gd name="T84" fmla="*/ 98 w 126"/>
              <a:gd name="T85" fmla="*/ 42 h 127"/>
              <a:gd name="T86" fmla="*/ 98 w 126"/>
              <a:gd name="T87" fmla="*/ 41 h 127"/>
              <a:gd name="T88" fmla="*/ 98 w 126"/>
              <a:gd name="T89" fmla="*/ 41 h 127"/>
              <a:gd name="T90" fmla="*/ 98 w 126"/>
              <a:gd name="T91" fmla="*/ 41 h 127"/>
              <a:gd name="T92" fmla="*/ 102 w 126"/>
              <a:gd name="T93" fmla="*/ 71 h 127"/>
              <a:gd name="T94" fmla="*/ 76 w 126"/>
              <a:gd name="T95" fmla="*/ 101 h 127"/>
              <a:gd name="T96" fmla="*/ 37 w 126"/>
              <a:gd name="T97" fmla="*/ 94 h 127"/>
              <a:gd name="T98" fmla="*/ 24 w 126"/>
              <a:gd name="T99" fmla="*/ 57 h 127"/>
              <a:gd name="T100" fmla="*/ 31 w 126"/>
              <a:gd name="T101" fmla="*/ 39 h 127"/>
              <a:gd name="T102" fmla="*/ 34 w 126"/>
              <a:gd name="T103" fmla="*/ 37 h 127"/>
              <a:gd name="T104" fmla="*/ 48 w 126"/>
              <a:gd name="T105" fmla="*/ 27 h 127"/>
              <a:gd name="T106" fmla="*/ 63 w 126"/>
              <a:gd name="T107" fmla="*/ 2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6" h="127">
                <a:moveTo>
                  <a:pt x="44" y="9"/>
                </a:moveTo>
                <a:cubicBezTo>
                  <a:pt x="45" y="11"/>
                  <a:pt x="45" y="11"/>
                  <a:pt x="45" y="11"/>
                </a:cubicBezTo>
                <a:cubicBezTo>
                  <a:pt x="47" y="10"/>
                  <a:pt x="50" y="9"/>
                  <a:pt x="53" y="7"/>
                </a:cubicBezTo>
                <a:cubicBezTo>
                  <a:pt x="57" y="5"/>
                  <a:pt x="60" y="4"/>
                  <a:pt x="63" y="4"/>
                </a:cubicBezTo>
                <a:cubicBezTo>
                  <a:pt x="66" y="4"/>
                  <a:pt x="70" y="5"/>
                  <a:pt x="73" y="7"/>
                </a:cubicBezTo>
                <a:cubicBezTo>
                  <a:pt x="76" y="9"/>
                  <a:pt x="80" y="10"/>
                  <a:pt x="83" y="10"/>
                </a:cubicBezTo>
                <a:cubicBezTo>
                  <a:pt x="87" y="10"/>
                  <a:pt x="90" y="11"/>
                  <a:pt x="93" y="12"/>
                </a:cubicBezTo>
                <a:cubicBezTo>
                  <a:pt x="96" y="14"/>
                  <a:pt x="98" y="17"/>
                  <a:pt x="100" y="20"/>
                </a:cubicBezTo>
                <a:cubicBezTo>
                  <a:pt x="102" y="23"/>
                  <a:pt x="104" y="25"/>
                  <a:pt x="107" y="27"/>
                </a:cubicBezTo>
                <a:cubicBezTo>
                  <a:pt x="110" y="29"/>
                  <a:pt x="113" y="31"/>
                  <a:pt x="114" y="34"/>
                </a:cubicBezTo>
                <a:cubicBezTo>
                  <a:pt x="116" y="37"/>
                  <a:pt x="117" y="40"/>
                  <a:pt x="117" y="44"/>
                </a:cubicBezTo>
                <a:cubicBezTo>
                  <a:pt x="117" y="47"/>
                  <a:pt x="118" y="51"/>
                  <a:pt x="119" y="54"/>
                </a:cubicBezTo>
                <a:cubicBezTo>
                  <a:pt x="121" y="57"/>
                  <a:pt x="122" y="60"/>
                  <a:pt x="122" y="64"/>
                </a:cubicBezTo>
                <a:cubicBezTo>
                  <a:pt x="122" y="67"/>
                  <a:pt x="121" y="70"/>
                  <a:pt x="120" y="73"/>
                </a:cubicBezTo>
                <a:cubicBezTo>
                  <a:pt x="118" y="76"/>
                  <a:pt x="117" y="80"/>
                  <a:pt x="117" y="83"/>
                </a:cubicBezTo>
                <a:cubicBezTo>
                  <a:pt x="117" y="87"/>
                  <a:pt x="116" y="90"/>
                  <a:pt x="114" y="93"/>
                </a:cubicBezTo>
                <a:cubicBezTo>
                  <a:pt x="113" y="96"/>
                  <a:pt x="110" y="98"/>
                  <a:pt x="107" y="101"/>
                </a:cubicBezTo>
                <a:cubicBezTo>
                  <a:pt x="104" y="102"/>
                  <a:pt x="102" y="105"/>
                  <a:pt x="100" y="107"/>
                </a:cubicBezTo>
                <a:cubicBezTo>
                  <a:pt x="98" y="111"/>
                  <a:pt x="96" y="113"/>
                  <a:pt x="93" y="115"/>
                </a:cubicBezTo>
                <a:cubicBezTo>
                  <a:pt x="90" y="116"/>
                  <a:pt x="87" y="117"/>
                  <a:pt x="83" y="117"/>
                </a:cubicBezTo>
                <a:cubicBezTo>
                  <a:pt x="80" y="118"/>
                  <a:pt x="76" y="119"/>
                  <a:pt x="73" y="120"/>
                </a:cubicBezTo>
                <a:cubicBezTo>
                  <a:pt x="69" y="122"/>
                  <a:pt x="66" y="123"/>
                  <a:pt x="63" y="123"/>
                </a:cubicBezTo>
                <a:cubicBezTo>
                  <a:pt x="60" y="123"/>
                  <a:pt x="57" y="122"/>
                  <a:pt x="53" y="120"/>
                </a:cubicBezTo>
                <a:cubicBezTo>
                  <a:pt x="50" y="118"/>
                  <a:pt x="47" y="117"/>
                  <a:pt x="44" y="117"/>
                </a:cubicBezTo>
                <a:cubicBezTo>
                  <a:pt x="40" y="117"/>
                  <a:pt x="36" y="116"/>
                  <a:pt x="33" y="115"/>
                </a:cubicBezTo>
                <a:cubicBezTo>
                  <a:pt x="31" y="113"/>
                  <a:pt x="28" y="110"/>
                  <a:pt x="26" y="107"/>
                </a:cubicBezTo>
                <a:cubicBezTo>
                  <a:pt x="25" y="104"/>
                  <a:pt x="22" y="102"/>
                  <a:pt x="20" y="101"/>
                </a:cubicBezTo>
                <a:cubicBezTo>
                  <a:pt x="16" y="98"/>
                  <a:pt x="14" y="96"/>
                  <a:pt x="12" y="93"/>
                </a:cubicBezTo>
                <a:cubicBezTo>
                  <a:pt x="10" y="90"/>
                  <a:pt x="9" y="87"/>
                  <a:pt x="9" y="83"/>
                </a:cubicBezTo>
                <a:cubicBezTo>
                  <a:pt x="9" y="79"/>
                  <a:pt x="8" y="76"/>
                  <a:pt x="7" y="73"/>
                </a:cubicBezTo>
                <a:cubicBezTo>
                  <a:pt x="5" y="70"/>
                  <a:pt x="4" y="67"/>
                  <a:pt x="4" y="64"/>
                </a:cubicBezTo>
                <a:cubicBezTo>
                  <a:pt x="4" y="60"/>
                  <a:pt x="5" y="57"/>
                  <a:pt x="7" y="54"/>
                </a:cubicBezTo>
                <a:cubicBezTo>
                  <a:pt x="8" y="51"/>
                  <a:pt x="9" y="47"/>
                  <a:pt x="9" y="44"/>
                </a:cubicBezTo>
                <a:cubicBezTo>
                  <a:pt x="9" y="40"/>
                  <a:pt x="10" y="37"/>
                  <a:pt x="12" y="34"/>
                </a:cubicBezTo>
                <a:cubicBezTo>
                  <a:pt x="14" y="31"/>
                  <a:pt x="16" y="29"/>
                  <a:pt x="20" y="27"/>
                </a:cubicBezTo>
                <a:cubicBezTo>
                  <a:pt x="22" y="25"/>
                  <a:pt x="24" y="23"/>
                  <a:pt x="26" y="20"/>
                </a:cubicBezTo>
                <a:cubicBezTo>
                  <a:pt x="28" y="17"/>
                  <a:pt x="30" y="15"/>
                  <a:pt x="32" y="13"/>
                </a:cubicBezTo>
                <a:cubicBezTo>
                  <a:pt x="35" y="12"/>
                  <a:pt x="38" y="11"/>
                  <a:pt x="41" y="11"/>
                </a:cubicBezTo>
                <a:cubicBezTo>
                  <a:pt x="42" y="11"/>
                  <a:pt x="43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7"/>
                  <a:pt x="44" y="7"/>
                  <a:pt x="44" y="7"/>
                </a:cubicBezTo>
                <a:cubicBezTo>
                  <a:pt x="43" y="7"/>
                  <a:pt x="42" y="7"/>
                  <a:pt x="41" y="7"/>
                </a:cubicBezTo>
                <a:cubicBezTo>
                  <a:pt x="37" y="7"/>
                  <a:pt x="33" y="8"/>
                  <a:pt x="30" y="10"/>
                </a:cubicBezTo>
                <a:cubicBezTo>
                  <a:pt x="27" y="12"/>
                  <a:pt x="25" y="15"/>
                  <a:pt x="23" y="18"/>
                </a:cubicBezTo>
                <a:cubicBezTo>
                  <a:pt x="21" y="20"/>
                  <a:pt x="20" y="22"/>
                  <a:pt x="18" y="23"/>
                </a:cubicBezTo>
                <a:cubicBezTo>
                  <a:pt x="14" y="26"/>
                  <a:pt x="11" y="28"/>
                  <a:pt x="9" y="32"/>
                </a:cubicBezTo>
                <a:cubicBezTo>
                  <a:pt x="7" y="35"/>
                  <a:pt x="6" y="39"/>
                  <a:pt x="5" y="44"/>
                </a:cubicBezTo>
                <a:cubicBezTo>
                  <a:pt x="5" y="47"/>
                  <a:pt x="4" y="50"/>
                  <a:pt x="3" y="52"/>
                </a:cubicBezTo>
                <a:cubicBezTo>
                  <a:pt x="1" y="56"/>
                  <a:pt x="0" y="60"/>
                  <a:pt x="0" y="64"/>
                </a:cubicBezTo>
                <a:cubicBezTo>
                  <a:pt x="0" y="68"/>
                  <a:pt x="1" y="71"/>
                  <a:pt x="3" y="75"/>
                </a:cubicBezTo>
                <a:cubicBezTo>
                  <a:pt x="4" y="78"/>
                  <a:pt x="5" y="80"/>
                  <a:pt x="5" y="83"/>
                </a:cubicBezTo>
                <a:cubicBezTo>
                  <a:pt x="5" y="87"/>
                  <a:pt x="6" y="92"/>
                  <a:pt x="8" y="95"/>
                </a:cubicBezTo>
                <a:cubicBezTo>
                  <a:pt x="11" y="99"/>
                  <a:pt x="14" y="102"/>
                  <a:pt x="18" y="104"/>
                </a:cubicBezTo>
                <a:cubicBezTo>
                  <a:pt x="20" y="105"/>
                  <a:pt x="22" y="107"/>
                  <a:pt x="23" y="109"/>
                </a:cubicBezTo>
                <a:cubicBezTo>
                  <a:pt x="25" y="113"/>
                  <a:pt x="28" y="116"/>
                  <a:pt x="31" y="118"/>
                </a:cubicBezTo>
                <a:cubicBezTo>
                  <a:pt x="35" y="120"/>
                  <a:pt x="39" y="121"/>
                  <a:pt x="44" y="121"/>
                </a:cubicBezTo>
                <a:cubicBezTo>
                  <a:pt x="46" y="121"/>
                  <a:pt x="49" y="122"/>
                  <a:pt x="51" y="123"/>
                </a:cubicBezTo>
                <a:cubicBezTo>
                  <a:pt x="55" y="126"/>
                  <a:pt x="59" y="127"/>
                  <a:pt x="63" y="127"/>
                </a:cubicBezTo>
                <a:cubicBezTo>
                  <a:pt x="67" y="127"/>
                  <a:pt x="71" y="126"/>
                  <a:pt x="75" y="124"/>
                </a:cubicBezTo>
                <a:cubicBezTo>
                  <a:pt x="77" y="122"/>
                  <a:pt x="80" y="122"/>
                  <a:pt x="83" y="121"/>
                </a:cubicBezTo>
                <a:cubicBezTo>
                  <a:pt x="88" y="121"/>
                  <a:pt x="92" y="120"/>
                  <a:pt x="95" y="118"/>
                </a:cubicBezTo>
                <a:cubicBezTo>
                  <a:pt x="98" y="116"/>
                  <a:pt x="101" y="113"/>
                  <a:pt x="103" y="109"/>
                </a:cubicBezTo>
                <a:cubicBezTo>
                  <a:pt x="105" y="107"/>
                  <a:pt x="107" y="105"/>
                  <a:pt x="109" y="104"/>
                </a:cubicBezTo>
                <a:cubicBezTo>
                  <a:pt x="113" y="102"/>
                  <a:pt x="116" y="99"/>
                  <a:pt x="118" y="95"/>
                </a:cubicBezTo>
                <a:cubicBezTo>
                  <a:pt x="120" y="92"/>
                  <a:pt x="121" y="88"/>
                  <a:pt x="121" y="83"/>
                </a:cubicBezTo>
                <a:cubicBezTo>
                  <a:pt x="121" y="81"/>
                  <a:pt x="122" y="78"/>
                  <a:pt x="123" y="75"/>
                </a:cubicBezTo>
                <a:cubicBezTo>
                  <a:pt x="125" y="71"/>
                  <a:pt x="126" y="68"/>
                  <a:pt x="126" y="64"/>
                </a:cubicBezTo>
                <a:cubicBezTo>
                  <a:pt x="126" y="60"/>
                  <a:pt x="125" y="56"/>
                  <a:pt x="123" y="52"/>
                </a:cubicBezTo>
                <a:cubicBezTo>
                  <a:pt x="122" y="49"/>
                  <a:pt x="121" y="46"/>
                  <a:pt x="121" y="44"/>
                </a:cubicBezTo>
                <a:cubicBezTo>
                  <a:pt x="121" y="39"/>
                  <a:pt x="120" y="35"/>
                  <a:pt x="118" y="32"/>
                </a:cubicBezTo>
                <a:cubicBezTo>
                  <a:pt x="116" y="29"/>
                  <a:pt x="113" y="26"/>
                  <a:pt x="109" y="24"/>
                </a:cubicBezTo>
                <a:cubicBezTo>
                  <a:pt x="107" y="22"/>
                  <a:pt x="105" y="20"/>
                  <a:pt x="103" y="18"/>
                </a:cubicBezTo>
                <a:cubicBezTo>
                  <a:pt x="101" y="14"/>
                  <a:pt x="98" y="11"/>
                  <a:pt x="95" y="9"/>
                </a:cubicBezTo>
                <a:cubicBezTo>
                  <a:pt x="91" y="7"/>
                  <a:pt x="88" y="6"/>
                  <a:pt x="83" y="6"/>
                </a:cubicBezTo>
                <a:cubicBezTo>
                  <a:pt x="80" y="6"/>
                  <a:pt x="77" y="5"/>
                  <a:pt x="75" y="4"/>
                </a:cubicBezTo>
                <a:cubicBezTo>
                  <a:pt x="71" y="2"/>
                  <a:pt x="67" y="0"/>
                  <a:pt x="63" y="0"/>
                </a:cubicBezTo>
                <a:cubicBezTo>
                  <a:pt x="59" y="0"/>
                  <a:pt x="55" y="2"/>
                  <a:pt x="51" y="4"/>
                </a:cubicBezTo>
                <a:cubicBezTo>
                  <a:pt x="49" y="5"/>
                  <a:pt x="46" y="6"/>
                  <a:pt x="43" y="7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7"/>
                  <a:pt x="44" y="7"/>
                  <a:pt x="44" y="7"/>
                </a:cubicBezTo>
                <a:lnTo>
                  <a:pt x="44" y="9"/>
                </a:lnTo>
                <a:close/>
                <a:moveTo>
                  <a:pt x="63" y="20"/>
                </a:moveTo>
                <a:cubicBezTo>
                  <a:pt x="63" y="18"/>
                  <a:pt x="63" y="18"/>
                  <a:pt x="63" y="18"/>
                </a:cubicBezTo>
                <a:cubicBezTo>
                  <a:pt x="61" y="18"/>
                  <a:pt x="59" y="19"/>
                  <a:pt x="58" y="19"/>
                </a:cubicBezTo>
                <a:cubicBezTo>
                  <a:pt x="54" y="22"/>
                  <a:pt x="48" y="22"/>
                  <a:pt x="43" y="24"/>
                </a:cubicBezTo>
                <a:cubicBezTo>
                  <a:pt x="41" y="25"/>
                  <a:pt x="38" y="26"/>
                  <a:pt x="36" y="28"/>
                </a:cubicBezTo>
                <a:cubicBezTo>
                  <a:pt x="34" y="30"/>
                  <a:pt x="32" y="32"/>
                  <a:pt x="31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0" y="35"/>
                  <a:pt x="29" y="36"/>
                </a:cubicBezTo>
                <a:cubicBezTo>
                  <a:pt x="27" y="37"/>
                  <a:pt x="25" y="39"/>
                  <a:pt x="24" y="41"/>
                </a:cubicBezTo>
                <a:cubicBezTo>
                  <a:pt x="23" y="43"/>
                  <a:pt x="22" y="45"/>
                  <a:pt x="22" y="48"/>
                </a:cubicBezTo>
                <a:cubicBezTo>
                  <a:pt x="22" y="51"/>
                  <a:pt x="22" y="53"/>
                  <a:pt x="21" y="55"/>
                </a:cubicBezTo>
                <a:cubicBezTo>
                  <a:pt x="19" y="57"/>
                  <a:pt x="19" y="60"/>
                  <a:pt x="19" y="62"/>
                </a:cubicBezTo>
                <a:cubicBezTo>
                  <a:pt x="19" y="66"/>
                  <a:pt x="20" y="69"/>
                  <a:pt x="20" y="72"/>
                </a:cubicBezTo>
                <a:cubicBezTo>
                  <a:pt x="23" y="82"/>
                  <a:pt x="26" y="90"/>
                  <a:pt x="35" y="97"/>
                </a:cubicBezTo>
                <a:cubicBezTo>
                  <a:pt x="39" y="101"/>
                  <a:pt x="43" y="103"/>
                  <a:pt x="49" y="105"/>
                </a:cubicBezTo>
                <a:cubicBezTo>
                  <a:pt x="54" y="106"/>
                  <a:pt x="59" y="107"/>
                  <a:pt x="63" y="107"/>
                </a:cubicBezTo>
                <a:cubicBezTo>
                  <a:pt x="68" y="107"/>
                  <a:pt x="72" y="106"/>
                  <a:pt x="77" y="105"/>
                </a:cubicBezTo>
                <a:cubicBezTo>
                  <a:pt x="83" y="103"/>
                  <a:pt x="87" y="100"/>
                  <a:pt x="92" y="96"/>
                </a:cubicBezTo>
                <a:cubicBezTo>
                  <a:pt x="96" y="93"/>
                  <a:pt x="98" y="89"/>
                  <a:pt x="100" y="85"/>
                </a:cubicBezTo>
                <a:cubicBezTo>
                  <a:pt x="102" y="81"/>
                  <a:pt x="104" y="77"/>
                  <a:pt x="106" y="73"/>
                </a:cubicBezTo>
                <a:cubicBezTo>
                  <a:pt x="107" y="70"/>
                  <a:pt x="108" y="67"/>
                  <a:pt x="108" y="64"/>
                </a:cubicBezTo>
                <a:cubicBezTo>
                  <a:pt x="107" y="60"/>
                  <a:pt x="106" y="56"/>
                  <a:pt x="105" y="52"/>
                </a:cubicBezTo>
                <a:cubicBezTo>
                  <a:pt x="103" y="48"/>
                  <a:pt x="102" y="45"/>
                  <a:pt x="102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1" y="39"/>
                  <a:pt x="101" y="39"/>
                  <a:pt x="101" y="38"/>
                </a:cubicBezTo>
                <a:cubicBezTo>
                  <a:pt x="100" y="38"/>
                  <a:pt x="100" y="38"/>
                  <a:pt x="99" y="37"/>
                </a:cubicBezTo>
                <a:cubicBezTo>
                  <a:pt x="99" y="37"/>
                  <a:pt x="98" y="37"/>
                  <a:pt x="98" y="37"/>
                </a:cubicBezTo>
                <a:cubicBezTo>
                  <a:pt x="91" y="28"/>
                  <a:pt x="81" y="22"/>
                  <a:pt x="69" y="20"/>
                </a:cubicBezTo>
                <a:cubicBezTo>
                  <a:pt x="68" y="20"/>
                  <a:pt x="66" y="19"/>
                  <a:pt x="64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18"/>
                  <a:pt x="63" y="18"/>
                  <a:pt x="63" y="18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2"/>
                  <a:pt x="66" y="23"/>
                  <a:pt x="69" y="24"/>
                </a:cubicBezTo>
                <a:cubicBezTo>
                  <a:pt x="80" y="25"/>
                  <a:pt x="88" y="31"/>
                  <a:pt x="95" y="39"/>
                </a:cubicBezTo>
                <a:cubicBezTo>
                  <a:pt x="96" y="40"/>
                  <a:pt x="97" y="41"/>
                  <a:pt x="98" y="41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9" y="41"/>
                  <a:pt x="99" y="41"/>
                  <a:pt x="99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2"/>
                  <a:pt x="98" y="42"/>
                </a:cubicBezTo>
                <a:cubicBezTo>
                  <a:pt x="99" y="41"/>
                  <a:pt x="99" y="41"/>
                  <a:pt x="99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6"/>
                  <a:pt x="99" y="50"/>
                  <a:pt x="101" y="53"/>
                </a:cubicBezTo>
                <a:cubicBezTo>
                  <a:pt x="102" y="57"/>
                  <a:pt x="104" y="61"/>
                  <a:pt x="104" y="64"/>
                </a:cubicBezTo>
                <a:cubicBezTo>
                  <a:pt x="104" y="67"/>
                  <a:pt x="103" y="69"/>
                  <a:pt x="102" y="71"/>
                </a:cubicBezTo>
                <a:cubicBezTo>
                  <a:pt x="100" y="76"/>
                  <a:pt x="99" y="80"/>
                  <a:pt x="97" y="83"/>
                </a:cubicBezTo>
                <a:cubicBezTo>
                  <a:pt x="95" y="87"/>
                  <a:pt x="93" y="90"/>
                  <a:pt x="89" y="93"/>
                </a:cubicBezTo>
                <a:cubicBezTo>
                  <a:pt x="85" y="97"/>
                  <a:pt x="81" y="99"/>
                  <a:pt x="76" y="101"/>
                </a:cubicBezTo>
                <a:cubicBezTo>
                  <a:pt x="71" y="103"/>
                  <a:pt x="67" y="103"/>
                  <a:pt x="63" y="103"/>
                </a:cubicBezTo>
                <a:cubicBezTo>
                  <a:pt x="59" y="103"/>
                  <a:pt x="55" y="103"/>
                  <a:pt x="50" y="101"/>
                </a:cubicBezTo>
                <a:cubicBezTo>
                  <a:pt x="45" y="99"/>
                  <a:pt x="42" y="97"/>
                  <a:pt x="37" y="94"/>
                </a:cubicBezTo>
                <a:cubicBezTo>
                  <a:pt x="30" y="87"/>
                  <a:pt x="26" y="80"/>
                  <a:pt x="24" y="71"/>
                </a:cubicBezTo>
                <a:cubicBezTo>
                  <a:pt x="23" y="68"/>
                  <a:pt x="23" y="65"/>
                  <a:pt x="23" y="62"/>
                </a:cubicBezTo>
                <a:cubicBezTo>
                  <a:pt x="23" y="61"/>
                  <a:pt x="23" y="59"/>
                  <a:pt x="24" y="57"/>
                </a:cubicBezTo>
                <a:cubicBezTo>
                  <a:pt x="26" y="54"/>
                  <a:pt x="26" y="51"/>
                  <a:pt x="26" y="48"/>
                </a:cubicBezTo>
                <a:cubicBezTo>
                  <a:pt x="26" y="46"/>
                  <a:pt x="27" y="44"/>
                  <a:pt x="27" y="43"/>
                </a:cubicBezTo>
                <a:cubicBezTo>
                  <a:pt x="28" y="41"/>
                  <a:pt x="29" y="40"/>
                  <a:pt x="31" y="39"/>
                </a:cubicBezTo>
                <a:cubicBezTo>
                  <a:pt x="31" y="39"/>
                  <a:pt x="32" y="39"/>
                  <a:pt x="32" y="39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4"/>
                  <a:pt x="37" y="32"/>
                  <a:pt x="39" y="31"/>
                </a:cubicBezTo>
                <a:cubicBezTo>
                  <a:pt x="41" y="29"/>
                  <a:pt x="44" y="28"/>
                  <a:pt x="48" y="27"/>
                </a:cubicBezTo>
                <a:cubicBezTo>
                  <a:pt x="52" y="26"/>
                  <a:pt x="56" y="25"/>
                  <a:pt x="60" y="23"/>
                </a:cubicBezTo>
                <a:cubicBezTo>
                  <a:pt x="60" y="23"/>
                  <a:pt x="62" y="22"/>
                  <a:pt x="64" y="22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2"/>
                  <a:pt x="63" y="22"/>
                  <a:pt x="63" y="22"/>
                </a:cubicBezTo>
                <a:lnTo>
                  <a:pt x="63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Oval 73">
            <a:extLst>
              <a:ext uri="{FF2B5EF4-FFF2-40B4-BE49-F238E27FC236}">
                <a16:creationId xmlns:a16="http://schemas.microsoft.com/office/drawing/2014/main" id="{43658539-0E1D-4D75-B5F0-A0D2ADCBC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9701" y="5960773"/>
            <a:ext cx="284269" cy="284269"/>
          </a:xfrm>
          <a:prstGeom prst="ellipse">
            <a:avLst/>
          </a:pr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74">
            <a:extLst>
              <a:ext uri="{FF2B5EF4-FFF2-40B4-BE49-F238E27FC236}">
                <a16:creationId xmlns:a16="http://schemas.microsoft.com/office/drawing/2014/main" id="{D24B011E-44F7-4A39-A435-3B66CCF1D63E}"/>
              </a:ext>
            </a:extLst>
          </p:cNvPr>
          <p:cNvSpPr>
            <a:spLocks/>
          </p:cNvSpPr>
          <p:nvPr/>
        </p:nvSpPr>
        <p:spPr bwMode="auto">
          <a:xfrm>
            <a:off x="11290820" y="5951886"/>
            <a:ext cx="302036" cy="302036"/>
          </a:xfrm>
          <a:custGeom>
            <a:avLst/>
            <a:gdLst>
              <a:gd name="T0" fmla="*/ 92 w 94"/>
              <a:gd name="T1" fmla="*/ 48 h 95"/>
              <a:gd name="T2" fmla="*/ 90 w 94"/>
              <a:gd name="T3" fmla="*/ 48 h 95"/>
              <a:gd name="T4" fmla="*/ 78 w 94"/>
              <a:gd name="T5" fmla="*/ 78 h 95"/>
              <a:gd name="T6" fmla="*/ 47 w 94"/>
              <a:gd name="T7" fmla="*/ 91 h 95"/>
              <a:gd name="T8" fmla="*/ 17 w 94"/>
              <a:gd name="T9" fmla="*/ 78 h 95"/>
              <a:gd name="T10" fmla="*/ 4 w 94"/>
              <a:gd name="T11" fmla="*/ 48 h 95"/>
              <a:gd name="T12" fmla="*/ 17 w 94"/>
              <a:gd name="T13" fmla="*/ 17 h 95"/>
              <a:gd name="T14" fmla="*/ 47 w 94"/>
              <a:gd name="T15" fmla="*/ 4 h 95"/>
              <a:gd name="T16" fmla="*/ 78 w 94"/>
              <a:gd name="T17" fmla="*/ 17 h 95"/>
              <a:gd name="T18" fmla="*/ 90 w 94"/>
              <a:gd name="T19" fmla="*/ 48 h 95"/>
              <a:gd name="T20" fmla="*/ 92 w 94"/>
              <a:gd name="T21" fmla="*/ 48 h 95"/>
              <a:gd name="T22" fmla="*/ 94 w 94"/>
              <a:gd name="T23" fmla="*/ 48 h 95"/>
              <a:gd name="T24" fmla="*/ 47 w 94"/>
              <a:gd name="T25" fmla="*/ 0 h 95"/>
              <a:gd name="T26" fmla="*/ 0 w 94"/>
              <a:gd name="T27" fmla="*/ 48 h 95"/>
              <a:gd name="T28" fmla="*/ 47 w 94"/>
              <a:gd name="T29" fmla="*/ 95 h 95"/>
              <a:gd name="T30" fmla="*/ 94 w 94"/>
              <a:gd name="T31" fmla="*/ 48 h 95"/>
              <a:gd name="T32" fmla="*/ 92 w 94"/>
              <a:gd name="T33" fmla="*/ 48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95">
                <a:moveTo>
                  <a:pt x="92" y="48"/>
                </a:moveTo>
                <a:cubicBezTo>
                  <a:pt x="90" y="48"/>
                  <a:pt x="90" y="48"/>
                  <a:pt x="90" y="48"/>
                </a:cubicBezTo>
                <a:cubicBezTo>
                  <a:pt x="90" y="60"/>
                  <a:pt x="86" y="70"/>
                  <a:pt x="78" y="78"/>
                </a:cubicBezTo>
                <a:cubicBezTo>
                  <a:pt x="70" y="86"/>
                  <a:pt x="59" y="91"/>
                  <a:pt x="47" y="91"/>
                </a:cubicBezTo>
                <a:cubicBezTo>
                  <a:pt x="35" y="91"/>
                  <a:pt x="24" y="86"/>
                  <a:pt x="17" y="78"/>
                </a:cubicBezTo>
                <a:cubicBezTo>
                  <a:pt x="9" y="70"/>
                  <a:pt x="4" y="60"/>
                  <a:pt x="4" y="48"/>
                </a:cubicBezTo>
                <a:cubicBezTo>
                  <a:pt x="4" y="36"/>
                  <a:pt x="9" y="25"/>
                  <a:pt x="17" y="17"/>
                </a:cubicBezTo>
                <a:cubicBezTo>
                  <a:pt x="24" y="9"/>
                  <a:pt x="35" y="4"/>
                  <a:pt x="47" y="4"/>
                </a:cubicBezTo>
                <a:cubicBezTo>
                  <a:pt x="59" y="4"/>
                  <a:pt x="70" y="9"/>
                  <a:pt x="78" y="17"/>
                </a:cubicBezTo>
                <a:cubicBezTo>
                  <a:pt x="86" y="25"/>
                  <a:pt x="90" y="36"/>
                  <a:pt x="90" y="48"/>
                </a:cubicBezTo>
                <a:cubicBezTo>
                  <a:pt x="92" y="48"/>
                  <a:pt x="92" y="48"/>
                  <a:pt x="92" y="48"/>
                </a:cubicBezTo>
                <a:cubicBezTo>
                  <a:pt x="94" y="48"/>
                  <a:pt x="94" y="48"/>
                  <a:pt x="94" y="48"/>
                </a:cubicBezTo>
                <a:cubicBezTo>
                  <a:pt x="94" y="21"/>
                  <a:pt x="73" y="0"/>
                  <a:pt x="47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74"/>
                  <a:pt x="21" y="95"/>
                  <a:pt x="47" y="95"/>
                </a:cubicBezTo>
                <a:cubicBezTo>
                  <a:pt x="73" y="95"/>
                  <a:pt x="94" y="74"/>
                  <a:pt x="94" y="48"/>
                </a:cubicBezTo>
                <a:lnTo>
                  <a:pt x="9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75">
            <a:extLst>
              <a:ext uri="{FF2B5EF4-FFF2-40B4-BE49-F238E27FC236}">
                <a16:creationId xmlns:a16="http://schemas.microsoft.com/office/drawing/2014/main" id="{53D64B53-61DD-4B1D-8F21-EBE64326696C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927703" cy="1927703"/>
          </a:xfrm>
          <a:custGeom>
            <a:avLst/>
            <a:gdLst>
              <a:gd name="T0" fmla="*/ 128 w 217"/>
              <a:gd name="T1" fmla="*/ 0 h 217"/>
              <a:gd name="T2" fmla="*/ 217 w 217"/>
              <a:gd name="T3" fmla="*/ 0 h 217"/>
              <a:gd name="T4" fmla="*/ 0 w 217"/>
              <a:gd name="T5" fmla="*/ 217 h 217"/>
              <a:gd name="T6" fmla="*/ 0 w 217"/>
              <a:gd name="T7" fmla="*/ 128 h 217"/>
              <a:gd name="T8" fmla="*/ 128 w 217"/>
              <a:gd name="T9" fmla="*/ 0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28" y="0"/>
                </a:moveTo>
                <a:lnTo>
                  <a:pt x="217" y="0"/>
                </a:lnTo>
                <a:lnTo>
                  <a:pt x="0" y="217"/>
                </a:lnTo>
                <a:lnTo>
                  <a:pt x="0" y="128"/>
                </a:lnTo>
                <a:lnTo>
                  <a:pt x="12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76">
            <a:extLst>
              <a:ext uri="{FF2B5EF4-FFF2-40B4-BE49-F238E27FC236}">
                <a16:creationId xmlns:a16="http://schemas.microsoft.com/office/drawing/2014/main" id="{270AA76D-4138-4172-98D7-EB355E2DDD0E}"/>
              </a:ext>
            </a:extLst>
          </p:cNvPr>
          <p:cNvSpPr>
            <a:spLocks/>
          </p:cNvSpPr>
          <p:nvPr/>
        </p:nvSpPr>
        <p:spPr bwMode="auto">
          <a:xfrm>
            <a:off x="453057" y="843927"/>
            <a:ext cx="373103" cy="275389"/>
          </a:xfrm>
          <a:custGeom>
            <a:avLst/>
            <a:gdLst>
              <a:gd name="T0" fmla="*/ 31 w 42"/>
              <a:gd name="T1" fmla="*/ 0 h 31"/>
              <a:gd name="T2" fmla="*/ 22 w 42"/>
              <a:gd name="T3" fmla="*/ 3 h 31"/>
              <a:gd name="T4" fmla="*/ 9 w 42"/>
              <a:gd name="T5" fmla="*/ 0 h 31"/>
              <a:gd name="T6" fmla="*/ 0 w 42"/>
              <a:gd name="T7" fmla="*/ 28 h 31"/>
              <a:gd name="T8" fmla="*/ 7 w 42"/>
              <a:gd name="T9" fmla="*/ 31 h 31"/>
              <a:gd name="T10" fmla="*/ 9 w 42"/>
              <a:gd name="T11" fmla="*/ 29 h 31"/>
              <a:gd name="T12" fmla="*/ 17 w 42"/>
              <a:gd name="T13" fmla="*/ 6 h 31"/>
              <a:gd name="T14" fmla="*/ 22 w 42"/>
              <a:gd name="T15" fmla="*/ 7 h 31"/>
              <a:gd name="T16" fmla="*/ 26 w 42"/>
              <a:gd name="T17" fmla="*/ 17 h 31"/>
              <a:gd name="T18" fmla="*/ 30 w 42"/>
              <a:gd name="T19" fmla="*/ 30 h 31"/>
              <a:gd name="T20" fmla="*/ 31 w 42"/>
              <a:gd name="T21" fmla="*/ 31 h 31"/>
              <a:gd name="T22" fmla="*/ 42 w 42"/>
              <a:gd name="T23" fmla="*/ 27 h 31"/>
              <a:gd name="T24" fmla="*/ 31 w 42"/>
              <a:gd name="T2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" h="31">
                <a:moveTo>
                  <a:pt x="31" y="0"/>
                </a:moveTo>
                <a:lnTo>
                  <a:pt x="22" y="3"/>
                </a:lnTo>
                <a:lnTo>
                  <a:pt x="9" y="0"/>
                </a:lnTo>
                <a:lnTo>
                  <a:pt x="0" y="28"/>
                </a:lnTo>
                <a:lnTo>
                  <a:pt x="7" y="31"/>
                </a:lnTo>
                <a:lnTo>
                  <a:pt x="9" y="29"/>
                </a:lnTo>
                <a:lnTo>
                  <a:pt x="17" y="6"/>
                </a:lnTo>
                <a:lnTo>
                  <a:pt x="22" y="7"/>
                </a:lnTo>
                <a:lnTo>
                  <a:pt x="26" y="17"/>
                </a:lnTo>
                <a:lnTo>
                  <a:pt x="30" y="30"/>
                </a:lnTo>
                <a:lnTo>
                  <a:pt x="31" y="31"/>
                </a:lnTo>
                <a:lnTo>
                  <a:pt x="42" y="27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77">
            <a:extLst>
              <a:ext uri="{FF2B5EF4-FFF2-40B4-BE49-F238E27FC236}">
                <a16:creationId xmlns:a16="http://schemas.microsoft.com/office/drawing/2014/main" id="{CF1CD8CA-C43F-46D2-839F-97FC85B8B0E2}"/>
              </a:ext>
            </a:extLst>
          </p:cNvPr>
          <p:cNvSpPr>
            <a:spLocks/>
          </p:cNvSpPr>
          <p:nvPr/>
        </p:nvSpPr>
        <p:spPr bwMode="auto">
          <a:xfrm>
            <a:off x="444171" y="835041"/>
            <a:ext cx="390870" cy="293155"/>
          </a:xfrm>
          <a:custGeom>
            <a:avLst/>
            <a:gdLst>
              <a:gd name="T0" fmla="*/ 32 w 44"/>
              <a:gd name="T1" fmla="*/ 1 h 33"/>
              <a:gd name="T2" fmla="*/ 31 w 44"/>
              <a:gd name="T3" fmla="*/ 0 h 33"/>
              <a:gd name="T4" fmla="*/ 23 w 44"/>
              <a:gd name="T5" fmla="*/ 3 h 33"/>
              <a:gd name="T6" fmla="*/ 9 w 44"/>
              <a:gd name="T7" fmla="*/ 0 h 33"/>
              <a:gd name="T8" fmla="*/ 0 w 44"/>
              <a:gd name="T9" fmla="*/ 29 h 33"/>
              <a:gd name="T10" fmla="*/ 9 w 44"/>
              <a:gd name="T11" fmla="*/ 33 h 33"/>
              <a:gd name="T12" fmla="*/ 11 w 44"/>
              <a:gd name="T13" fmla="*/ 30 h 33"/>
              <a:gd name="T14" fmla="*/ 19 w 44"/>
              <a:gd name="T15" fmla="*/ 8 h 33"/>
              <a:gd name="T16" fmla="*/ 22 w 44"/>
              <a:gd name="T17" fmla="*/ 8 h 33"/>
              <a:gd name="T18" fmla="*/ 26 w 44"/>
              <a:gd name="T19" fmla="*/ 18 h 33"/>
              <a:gd name="T20" fmla="*/ 31 w 44"/>
              <a:gd name="T21" fmla="*/ 31 h 33"/>
              <a:gd name="T22" fmla="*/ 32 w 44"/>
              <a:gd name="T23" fmla="*/ 33 h 33"/>
              <a:gd name="T24" fmla="*/ 44 w 44"/>
              <a:gd name="T25" fmla="*/ 28 h 33"/>
              <a:gd name="T26" fmla="*/ 32 w 44"/>
              <a:gd name="T27" fmla="*/ 0 h 33"/>
              <a:gd name="T28" fmla="*/ 31 w 44"/>
              <a:gd name="T29" fmla="*/ 0 h 33"/>
              <a:gd name="T30" fmla="*/ 32 w 44"/>
              <a:gd name="T31" fmla="*/ 1 h 33"/>
              <a:gd name="T32" fmla="*/ 31 w 44"/>
              <a:gd name="T33" fmla="*/ 1 h 33"/>
              <a:gd name="T34" fmla="*/ 42 w 44"/>
              <a:gd name="T35" fmla="*/ 28 h 33"/>
              <a:gd name="T36" fmla="*/ 32 w 44"/>
              <a:gd name="T37" fmla="*/ 31 h 33"/>
              <a:gd name="T38" fmla="*/ 32 w 44"/>
              <a:gd name="T39" fmla="*/ 30 h 33"/>
              <a:gd name="T40" fmla="*/ 28 w 44"/>
              <a:gd name="T41" fmla="*/ 18 h 33"/>
              <a:gd name="T42" fmla="*/ 23 w 44"/>
              <a:gd name="T43" fmla="*/ 7 h 33"/>
              <a:gd name="T44" fmla="*/ 18 w 44"/>
              <a:gd name="T45" fmla="*/ 6 h 33"/>
              <a:gd name="T46" fmla="*/ 10 w 44"/>
              <a:gd name="T47" fmla="*/ 29 h 33"/>
              <a:gd name="T48" fmla="*/ 8 w 44"/>
              <a:gd name="T49" fmla="*/ 31 h 33"/>
              <a:gd name="T50" fmla="*/ 2 w 44"/>
              <a:gd name="T51" fmla="*/ 29 h 33"/>
              <a:gd name="T52" fmla="*/ 10 w 44"/>
              <a:gd name="T53" fmla="*/ 2 h 33"/>
              <a:gd name="T54" fmla="*/ 23 w 44"/>
              <a:gd name="T55" fmla="*/ 5 h 33"/>
              <a:gd name="T56" fmla="*/ 32 w 44"/>
              <a:gd name="T57" fmla="*/ 2 h 33"/>
              <a:gd name="T58" fmla="*/ 32 w 44"/>
              <a:gd name="T59" fmla="*/ 1 h 33"/>
              <a:gd name="T60" fmla="*/ 31 w 44"/>
              <a:gd name="T61" fmla="*/ 1 h 33"/>
              <a:gd name="T62" fmla="*/ 32 w 44"/>
              <a:gd name="T6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" h="33">
                <a:moveTo>
                  <a:pt x="32" y="1"/>
                </a:moveTo>
                <a:lnTo>
                  <a:pt x="31" y="0"/>
                </a:lnTo>
                <a:lnTo>
                  <a:pt x="23" y="3"/>
                </a:lnTo>
                <a:lnTo>
                  <a:pt x="9" y="0"/>
                </a:lnTo>
                <a:lnTo>
                  <a:pt x="0" y="29"/>
                </a:lnTo>
                <a:lnTo>
                  <a:pt x="9" y="33"/>
                </a:lnTo>
                <a:lnTo>
                  <a:pt x="11" y="30"/>
                </a:lnTo>
                <a:lnTo>
                  <a:pt x="19" y="8"/>
                </a:lnTo>
                <a:lnTo>
                  <a:pt x="22" y="8"/>
                </a:lnTo>
                <a:lnTo>
                  <a:pt x="26" y="18"/>
                </a:lnTo>
                <a:lnTo>
                  <a:pt x="31" y="31"/>
                </a:lnTo>
                <a:lnTo>
                  <a:pt x="32" y="33"/>
                </a:lnTo>
                <a:lnTo>
                  <a:pt x="44" y="28"/>
                </a:lnTo>
                <a:lnTo>
                  <a:pt x="32" y="0"/>
                </a:lnTo>
                <a:lnTo>
                  <a:pt x="31" y="0"/>
                </a:lnTo>
                <a:lnTo>
                  <a:pt x="32" y="1"/>
                </a:lnTo>
                <a:lnTo>
                  <a:pt x="31" y="1"/>
                </a:lnTo>
                <a:lnTo>
                  <a:pt x="42" y="28"/>
                </a:lnTo>
                <a:lnTo>
                  <a:pt x="32" y="31"/>
                </a:lnTo>
                <a:lnTo>
                  <a:pt x="32" y="30"/>
                </a:lnTo>
                <a:lnTo>
                  <a:pt x="28" y="18"/>
                </a:lnTo>
                <a:lnTo>
                  <a:pt x="23" y="7"/>
                </a:lnTo>
                <a:lnTo>
                  <a:pt x="18" y="6"/>
                </a:lnTo>
                <a:lnTo>
                  <a:pt x="10" y="29"/>
                </a:lnTo>
                <a:lnTo>
                  <a:pt x="8" y="31"/>
                </a:lnTo>
                <a:lnTo>
                  <a:pt x="2" y="29"/>
                </a:lnTo>
                <a:lnTo>
                  <a:pt x="10" y="2"/>
                </a:lnTo>
                <a:lnTo>
                  <a:pt x="23" y="5"/>
                </a:lnTo>
                <a:lnTo>
                  <a:pt x="32" y="2"/>
                </a:lnTo>
                <a:lnTo>
                  <a:pt x="32" y="1"/>
                </a:lnTo>
                <a:lnTo>
                  <a:pt x="31" y="1"/>
                </a:lnTo>
                <a:lnTo>
                  <a:pt x="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78">
            <a:extLst>
              <a:ext uri="{FF2B5EF4-FFF2-40B4-BE49-F238E27FC236}">
                <a16:creationId xmlns:a16="http://schemas.microsoft.com/office/drawing/2014/main" id="{D099C73E-A6FF-42B8-AEEE-DB90455CA533}"/>
              </a:ext>
            </a:extLst>
          </p:cNvPr>
          <p:cNvSpPr>
            <a:spLocks noEditPoints="1"/>
          </p:cNvSpPr>
          <p:nvPr/>
        </p:nvSpPr>
        <p:spPr bwMode="auto">
          <a:xfrm>
            <a:off x="381990" y="399756"/>
            <a:ext cx="506357" cy="746207"/>
          </a:xfrm>
          <a:custGeom>
            <a:avLst/>
            <a:gdLst>
              <a:gd name="T0" fmla="*/ 12 w 158"/>
              <a:gd name="T1" fmla="*/ 210 h 235"/>
              <a:gd name="T2" fmla="*/ 36 w 158"/>
              <a:gd name="T3" fmla="*/ 151 h 235"/>
              <a:gd name="T4" fmla="*/ 34 w 158"/>
              <a:gd name="T5" fmla="*/ 142 h 235"/>
              <a:gd name="T6" fmla="*/ 13 w 158"/>
              <a:gd name="T7" fmla="*/ 122 h 235"/>
              <a:gd name="T8" fmla="*/ 9 w 158"/>
              <a:gd name="T9" fmla="*/ 116 h 235"/>
              <a:gd name="T10" fmla="*/ 0 w 158"/>
              <a:gd name="T11" fmla="*/ 79 h 235"/>
              <a:gd name="T12" fmla="*/ 10 w 158"/>
              <a:gd name="T13" fmla="*/ 39 h 235"/>
              <a:gd name="T14" fmla="*/ 13 w 158"/>
              <a:gd name="T15" fmla="*/ 34 h 235"/>
              <a:gd name="T16" fmla="*/ 34 w 158"/>
              <a:gd name="T17" fmla="*/ 14 h 235"/>
              <a:gd name="T18" fmla="*/ 83 w 158"/>
              <a:gd name="T19" fmla="*/ 1 h 235"/>
              <a:gd name="T20" fmla="*/ 110 w 158"/>
              <a:gd name="T21" fmla="*/ 9 h 235"/>
              <a:gd name="T22" fmla="*/ 146 w 158"/>
              <a:gd name="T23" fmla="*/ 44 h 235"/>
              <a:gd name="T24" fmla="*/ 154 w 158"/>
              <a:gd name="T25" fmla="*/ 72 h 235"/>
              <a:gd name="T26" fmla="*/ 147 w 158"/>
              <a:gd name="T27" fmla="*/ 110 h 235"/>
              <a:gd name="T28" fmla="*/ 140 w 158"/>
              <a:gd name="T29" fmla="*/ 122 h 235"/>
              <a:gd name="T30" fmla="*/ 120 w 158"/>
              <a:gd name="T31" fmla="*/ 142 h 235"/>
              <a:gd name="T32" fmla="*/ 118 w 158"/>
              <a:gd name="T33" fmla="*/ 151 h 235"/>
              <a:gd name="T34" fmla="*/ 141 w 158"/>
              <a:gd name="T35" fmla="*/ 209 h 235"/>
              <a:gd name="T36" fmla="*/ 145 w 158"/>
              <a:gd name="T37" fmla="*/ 218 h 235"/>
              <a:gd name="T38" fmla="*/ 126 w 158"/>
              <a:gd name="T39" fmla="*/ 209 h 235"/>
              <a:gd name="T40" fmla="*/ 104 w 158"/>
              <a:gd name="T41" fmla="*/ 155 h 235"/>
              <a:gd name="T42" fmla="*/ 95 w 158"/>
              <a:gd name="T43" fmla="*/ 151 h 235"/>
              <a:gd name="T44" fmla="*/ 90 w 158"/>
              <a:gd name="T45" fmla="*/ 160 h 235"/>
              <a:gd name="T46" fmla="*/ 96 w 158"/>
              <a:gd name="T47" fmla="*/ 176 h 235"/>
              <a:gd name="T48" fmla="*/ 114 w 158"/>
              <a:gd name="T49" fmla="*/ 221 h 235"/>
              <a:gd name="T50" fmla="*/ 114 w 158"/>
              <a:gd name="T51" fmla="*/ 227 h 235"/>
              <a:gd name="T52" fmla="*/ 104 w 158"/>
              <a:gd name="T53" fmla="*/ 235 h 235"/>
              <a:gd name="T54" fmla="*/ 77 w 158"/>
              <a:gd name="T55" fmla="*/ 167 h 235"/>
              <a:gd name="T56" fmla="*/ 50 w 158"/>
              <a:gd name="T57" fmla="*/ 234 h 235"/>
              <a:gd name="T58" fmla="*/ 42 w 158"/>
              <a:gd name="T59" fmla="*/ 215 h 235"/>
              <a:gd name="T60" fmla="*/ 47 w 158"/>
              <a:gd name="T61" fmla="*/ 203 h 235"/>
              <a:gd name="T62" fmla="*/ 66 w 158"/>
              <a:gd name="T63" fmla="*/ 155 h 235"/>
              <a:gd name="T64" fmla="*/ 49 w 158"/>
              <a:gd name="T65" fmla="*/ 158 h 235"/>
              <a:gd name="T66" fmla="*/ 28 w 158"/>
              <a:gd name="T67" fmla="*/ 209 h 235"/>
              <a:gd name="T68" fmla="*/ 10 w 158"/>
              <a:gd name="T69" fmla="*/ 218 h 235"/>
              <a:gd name="T70" fmla="*/ 12 w 158"/>
              <a:gd name="T71" fmla="*/ 210 h 235"/>
              <a:gd name="T72" fmla="*/ 88 w 158"/>
              <a:gd name="T73" fmla="*/ 20 h 235"/>
              <a:gd name="T74" fmla="*/ 66 w 158"/>
              <a:gd name="T75" fmla="*/ 20 h 235"/>
              <a:gd name="T76" fmla="*/ 57 w 158"/>
              <a:gd name="T77" fmla="*/ 22 h 235"/>
              <a:gd name="T78" fmla="*/ 39 w 158"/>
              <a:gd name="T79" fmla="*/ 33 h 235"/>
              <a:gd name="T80" fmla="*/ 32 w 158"/>
              <a:gd name="T81" fmla="*/ 39 h 235"/>
              <a:gd name="T82" fmla="*/ 21 w 158"/>
              <a:gd name="T83" fmla="*/ 58 h 235"/>
              <a:gd name="T84" fmla="*/ 19 w 158"/>
              <a:gd name="T85" fmla="*/ 67 h 235"/>
              <a:gd name="T86" fmla="*/ 19 w 158"/>
              <a:gd name="T87" fmla="*/ 89 h 235"/>
              <a:gd name="T88" fmla="*/ 21 w 158"/>
              <a:gd name="T89" fmla="*/ 97 h 235"/>
              <a:gd name="T90" fmla="*/ 32 w 158"/>
              <a:gd name="T91" fmla="*/ 117 h 235"/>
              <a:gd name="T92" fmla="*/ 39 w 158"/>
              <a:gd name="T93" fmla="*/ 123 h 235"/>
              <a:gd name="T94" fmla="*/ 57 w 158"/>
              <a:gd name="T95" fmla="*/ 134 h 235"/>
              <a:gd name="T96" fmla="*/ 66 w 158"/>
              <a:gd name="T97" fmla="*/ 136 h 235"/>
              <a:gd name="T98" fmla="*/ 88 w 158"/>
              <a:gd name="T99" fmla="*/ 136 h 235"/>
              <a:gd name="T100" fmla="*/ 96 w 158"/>
              <a:gd name="T101" fmla="*/ 134 h 235"/>
              <a:gd name="T102" fmla="*/ 116 w 158"/>
              <a:gd name="T103" fmla="*/ 122 h 235"/>
              <a:gd name="T104" fmla="*/ 121 w 158"/>
              <a:gd name="T105" fmla="*/ 117 h 235"/>
              <a:gd name="T106" fmla="*/ 133 w 158"/>
              <a:gd name="T107" fmla="*/ 97 h 235"/>
              <a:gd name="T108" fmla="*/ 135 w 158"/>
              <a:gd name="T109" fmla="*/ 89 h 235"/>
              <a:gd name="T110" fmla="*/ 135 w 158"/>
              <a:gd name="T111" fmla="*/ 67 h 235"/>
              <a:gd name="T112" fmla="*/ 133 w 158"/>
              <a:gd name="T113" fmla="*/ 58 h 235"/>
              <a:gd name="T114" fmla="*/ 122 w 158"/>
              <a:gd name="T115" fmla="*/ 39 h 235"/>
              <a:gd name="T116" fmla="*/ 116 w 158"/>
              <a:gd name="T117" fmla="*/ 34 h 235"/>
              <a:gd name="T118" fmla="*/ 96 w 158"/>
              <a:gd name="T119" fmla="*/ 23 h 235"/>
              <a:gd name="T120" fmla="*/ 88 w 158"/>
              <a:gd name="T121" fmla="*/ 2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8" h="235">
                <a:moveTo>
                  <a:pt x="12" y="210"/>
                </a:moveTo>
                <a:cubicBezTo>
                  <a:pt x="20" y="191"/>
                  <a:pt x="28" y="171"/>
                  <a:pt x="36" y="151"/>
                </a:cubicBezTo>
                <a:cubicBezTo>
                  <a:pt x="37" y="147"/>
                  <a:pt x="37" y="145"/>
                  <a:pt x="34" y="142"/>
                </a:cubicBezTo>
                <a:cubicBezTo>
                  <a:pt x="27" y="135"/>
                  <a:pt x="21" y="127"/>
                  <a:pt x="13" y="122"/>
                </a:cubicBezTo>
                <a:cubicBezTo>
                  <a:pt x="12" y="120"/>
                  <a:pt x="10" y="118"/>
                  <a:pt x="9" y="116"/>
                </a:cubicBezTo>
                <a:cubicBezTo>
                  <a:pt x="6" y="104"/>
                  <a:pt x="0" y="91"/>
                  <a:pt x="0" y="79"/>
                </a:cubicBezTo>
                <a:cubicBezTo>
                  <a:pt x="0" y="65"/>
                  <a:pt x="6" y="52"/>
                  <a:pt x="10" y="39"/>
                </a:cubicBezTo>
                <a:cubicBezTo>
                  <a:pt x="10" y="37"/>
                  <a:pt x="12" y="35"/>
                  <a:pt x="13" y="34"/>
                </a:cubicBezTo>
                <a:cubicBezTo>
                  <a:pt x="21" y="28"/>
                  <a:pt x="26" y="19"/>
                  <a:pt x="34" y="14"/>
                </a:cubicBezTo>
                <a:cubicBezTo>
                  <a:pt x="49" y="5"/>
                  <a:pt x="66" y="0"/>
                  <a:pt x="83" y="1"/>
                </a:cubicBezTo>
                <a:cubicBezTo>
                  <a:pt x="92" y="2"/>
                  <a:pt x="102" y="5"/>
                  <a:pt x="110" y="9"/>
                </a:cubicBezTo>
                <a:cubicBezTo>
                  <a:pt x="126" y="16"/>
                  <a:pt x="138" y="29"/>
                  <a:pt x="146" y="44"/>
                </a:cubicBezTo>
                <a:cubicBezTo>
                  <a:pt x="150" y="52"/>
                  <a:pt x="151" y="63"/>
                  <a:pt x="154" y="72"/>
                </a:cubicBezTo>
                <a:cubicBezTo>
                  <a:pt x="158" y="86"/>
                  <a:pt x="147" y="97"/>
                  <a:pt x="147" y="110"/>
                </a:cubicBezTo>
                <a:cubicBezTo>
                  <a:pt x="147" y="114"/>
                  <a:pt x="144" y="119"/>
                  <a:pt x="140" y="122"/>
                </a:cubicBezTo>
                <a:cubicBezTo>
                  <a:pt x="133" y="128"/>
                  <a:pt x="127" y="135"/>
                  <a:pt x="120" y="142"/>
                </a:cubicBezTo>
                <a:cubicBezTo>
                  <a:pt x="117" y="145"/>
                  <a:pt x="117" y="147"/>
                  <a:pt x="118" y="151"/>
                </a:cubicBezTo>
                <a:cubicBezTo>
                  <a:pt x="126" y="170"/>
                  <a:pt x="134" y="190"/>
                  <a:pt x="141" y="209"/>
                </a:cubicBezTo>
                <a:cubicBezTo>
                  <a:pt x="142" y="212"/>
                  <a:pt x="143" y="215"/>
                  <a:pt x="145" y="218"/>
                </a:cubicBezTo>
                <a:cubicBezTo>
                  <a:pt x="130" y="221"/>
                  <a:pt x="131" y="221"/>
                  <a:pt x="126" y="209"/>
                </a:cubicBezTo>
                <a:cubicBezTo>
                  <a:pt x="118" y="191"/>
                  <a:pt x="111" y="173"/>
                  <a:pt x="104" y="155"/>
                </a:cubicBezTo>
                <a:cubicBezTo>
                  <a:pt x="102" y="150"/>
                  <a:pt x="99" y="149"/>
                  <a:pt x="95" y="151"/>
                </a:cubicBezTo>
                <a:cubicBezTo>
                  <a:pt x="90" y="153"/>
                  <a:pt x="88" y="155"/>
                  <a:pt x="90" y="160"/>
                </a:cubicBezTo>
                <a:cubicBezTo>
                  <a:pt x="93" y="165"/>
                  <a:pt x="94" y="171"/>
                  <a:pt x="96" y="176"/>
                </a:cubicBezTo>
                <a:cubicBezTo>
                  <a:pt x="102" y="191"/>
                  <a:pt x="108" y="206"/>
                  <a:pt x="114" y="221"/>
                </a:cubicBezTo>
                <a:cubicBezTo>
                  <a:pt x="115" y="223"/>
                  <a:pt x="115" y="226"/>
                  <a:pt x="114" y="227"/>
                </a:cubicBezTo>
                <a:cubicBezTo>
                  <a:pt x="111" y="230"/>
                  <a:pt x="108" y="232"/>
                  <a:pt x="104" y="235"/>
                </a:cubicBezTo>
                <a:cubicBezTo>
                  <a:pt x="95" y="212"/>
                  <a:pt x="86" y="191"/>
                  <a:pt x="77" y="167"/>
                </a:cubicBezTo>
                <a:cubicBezTo>
                  <a:pt x="68" y="191"/>
                  <a:pt x="59" y="212"/>
                  <a:pt x="50" y="234"/>
                </a:cubicBezTo>
                <a:cubicBezTo>
                  <a:pt x="38" y="227"/>
                  <a:pt x="38" y="227"/>
                  <a:pt x="42" y="215"/>
                </a:cubicBezTo>
                <a:cubicBezTo>
                  <a:pt x="44" y="211"/>
                  <a:pt x="46" y="207"/>
                  <a:pt x="47" y="203"/>
                </a:cubicBezTo>
                <a:cubicBezTo>
                  <a:pt x="53" y="187"/>
                  <a:pt x="60" y="171"/>
                  <a:pt x="66" y="155"/>
                </a:cubicBezTo>
                <a:cubicBezTo>
                  <a:pt x="55" y="148"/>
                  <a:pt x="54" y="148"/>
                  <a:pt x="49" y="158"/>
                </a:cubicBezTo>
                <a:cubicBezTo>
                  <a:pt x="42" y="175"/>
                  <a:pt x="35" y="192"/>
                  <a:pt x="28" y="209"/>
                </a:cubicBezTo>
                <a:cubicBezTo>
                  <a:pt x="24" y="221"/>
                  <a:pt x="24" y="221"/>
                  <a:pt x="10" y="218"/>
                </a:cubicBezTo>
                <a:cubicBezTo>
                  <a:pt x="11" y="215"/>
                  <a:pt x="11" y="213"/>
                  <a:pt x="12" y="210"/>
                </a:cubicBezTo>
                <a:close/>
                <a:moveTo>
                  <a:pt x="88" y="20"/>
                </a:moveTo>
                <a:cubicBezTo>
                  <a:pt x="81" y="16"/>
                  <a:pt x="74" y="16"/>
                  <a:pt x="66" y="20"/>
                </a:cubicBezTo>
                <a:cubicBezTo>
                  <a:pt x="63" y="21"/>
                  <a:pt x="60" y="22"/>
                  <a:pt x="57" y="22"/>
                </a:cubicBezTo>
                <a:cubicBezTo>
                  <a:pt x="49" y="22"/>
                  <a:pt x="43" y="26"/>
                  <a:pt x="39" y="33"/>
                </a:cubicBezTo>
                <a:cubicBezTo>
                  <a:pt x="37" y="36"/>
                  <a:pt x="34" y="38"/>
                  <a:pt x="32" y="39"/>
                </a:cubicBezTo>
                <a:cubicBezTo>
                  <a:pt x="25" y="44"/>
                  <a:pt x="21" y="50"/>
                  <a:pt x="21" y="58"/>
                </a:cubicBezTo>
                <a:cubicBezTo>
                  <a:pt x="21" y="61"/>
                  <a:pt x="20" y="64"/>
                  <a:pt x="19" y="67"/>
                </a:cubicBezTo>
                <a:cubicBezTo>
                  <a:pt x="15" y="74"/>
                  <a:pt x="15" y="81"/>
                  <a:pt x="19" y="89"/>
                </a:cubicBezTo>
                <a:cubicBezTo>
                  <a:pt x="20" y="91"/>
                  <a:pt x="21" y="94"/>
                  <a:pt x="21" y="97"/>
                </a:cubicBezTo>
                <a:cubicBezTo>
                  <a:pt x="21" y="106"/>
                  <a:pt x="25" y="112"/>
                  <a:pt x="32" y="117"/>
                </a:cubicBezTo>
                <a:cubicBezTo>
                  <a:pt x="35" y="118"/>
                  <a:pt x="37" y="120"/>
                  <a:pt x="39" y="123"/>
                </a:cubicBezTo>
                <a:cubicBezTo>
                  <a:pt x="43" y="130"/>
                  <a:pt x="49" y="133"/>
                  <a:pt x="57" y="134"/>
                </a:cubicBezTo>
                <a:cubicBezTo>
                  <a:pt x="60" y="134"/>
                  <a:pt x="64" y="135"/>
                  <a:pt x="66" y="136"/>
                </a:cubicBezTo>
                <a:cubicBezTo>
                  <a:pt x="74" y="140"/>
                  <a:pt x="81" y="140"/>
                  <a:pt x="88" y="136"/>
                </a:cubicBezTo>
                <a:cubicBezTo>
                  <a:pt x="90" y="135"/>
                  <a:pt x="94" y="134"/>
                  <a:pt x="96" y="134"/>
                </a:cubicBezTo>
                <a:cubicBezTo>
                  <a:pt x="105" y="134"/>
                  <a:pt x="111" y="130"/>
                  <a:pt x="116" y="122"/>
                </a:cubicBezTo>
                <a:cubicBezTo>
                  <a:pt x="117" y="120"/>
                  <a:pt x="119" y="118"/>
                  <a:pt x="121" y="117"/>
                </a:cubicBezTo>
                <a:cubicBezTo>
                  <a:pt x="129" y="112"/>
                  <a:pt x="133" y="106"/>
                  <a:pt x="133" y="97"/>
                </a:cubicBezTo>
                <a:cubicBezTo>
                  <a:pt x="133" y="94"/>
                  <a:pt x="134" y="91"/>
                  <a:pt x="135" y="89"/>
                </a:cubicBezTo>
                <a:cubicBezTo>
                  <a:pt x="139" y="81"/>
                  <a:pt x="139" y="74"/>
                  <a:pt x="135" y="67"/>
                </a:cubicBezTo>
                <a:cubicBezTo>
                  <a:pt x="134" y="65"/>
                  <a:pt x="133" y="61"/>
                  <a:pt x="133" y="58"/>
                </a:cubicBezTo>
                <a:cubicBezTo>
                  <a:pt x="132" y="50"/>
                  <a:pt x="129" y="44"/>
                  <a:pt x="122" y="39"/>
                </a:cubicBezTo>
                <a:cubicBezTo>
                  <a:pt x="119" y="38"/>
                  <a:pt x="117" y="36"/>
                  <a:pt x="116" y="34"/>
                </a:cubicBezTo>
                <a:cubicBezTo>
                  <a:pt x="111" y="26"/>
                  <a:pt x="105" y="22"/>
                  <a:pt x="96" y="23"/>
                </a:cubicBezTo>
                <a:cubicBezTo>
                  <a:pt x="93" y="22"/>
                  <a:pt x="91" y="21"/>
                  <a:pt x="88" y="20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79">
            <a:extLst>
              <a:ext uri="{FF2B5EF4-FFF2-40B4-BE49-F238E27FC236}">
                <a16:creationId xmlns:a16="http://schemas.microsoft.com/office/drawing/2014/main" id="{22E62926-6D3F-462E-87D9-01FAC5E9A12C}"/>
              </a:ext>
            </a:extLst>
          </p:cNvPr>
          <p:cNvSpPr>
            <a:spLocks noEditPoints="1"/>
          </p:cNvSpPr>
          <p:nvPr/>
        </p:nvSpPr>
        <p:spPr bwMode="auto">
          <a:xfrm>
            <a:off x="381990" y="390870"/>
            <a:ext cx="497471" cy="763973"/>
          </a:xfrm>
          <a:custGeom>
            <a:avLst/>
            <a:gdLst>
              <a:gd name="T0" fmla="*/ 41 w 159"/>
              <a:gd name="T1" fmla="*/ 148 h 239"/>
              <a:gd name="T2" fmla="*/ 13 w 159"/>
              <a:gd name="T3" fmla="*/ 116 h 239"/>
              <a:gd name="T4" fmla="*/ 14 w 159"/>
              <a:gd name="T5" fmla="*/ 41 h 239"/>
              <a:gd name="T6" fmla="*/ 79 w 159"/>
              <a:gd name="T7" fmla="*/ 4 h 239"/>
              <a:gd name="T8" fmla="*/ 154 w 159"/>
              <a:gd name="T9" fmla="*/ 74 h 239"/>
              <a:gd name="T10" fmla="*/ 145 w 159"/>
              <a:gd name="T11" fmla="*/ 116 h 239"/>
              <a:gd name="T12" fmla="*/ 117 w 159"/>
              <a:gd name="T13" fmla="*/ 148 h 239"/>
              <a:gd name="T14" fmla="*/ 147 w 159"/>
              <a:gd name="T15" fmla="*/ 219 h 239"/>
              <a:gd name="T16" fmla="*/ 132 w 159"/>
              <a:gd name="T17" fmla="*/ 216 h 239"/>
              <a:gd name="T18" fmla="*/ 100 w 159"/>
              <a:gd name="T19" fmla="*/ 149 h 239"/>
              <a:gd name="T20" fmla="*/ 91 w 159"/>
              <a:gd name="T21" fmla="*/ 162 h 239"/>
              <a:gd name="T22" fmla="*/ 115 w 159"/>
              <a:gd name="T23" fmla="*/ 226 h 239"/>
              <a:gd name="T24" fmla="*/ 115 w 159"/>
              <a:gd name="T25" fmla="*/ 226 h 239"/>
              <a:gd name="T26" fmla="*/ 115 w 159"/>
              <a:gd name="T27" fmla="*/ 226 h 239"/>
              <a:gd name="T28" fmla="*/ 105 w 159"/>
              <a:gd name="T29" fmla="*/ 234 h 239"/>
              <a:gd name="T30" fmla="*/ 79 w 159"/>
              <a:gd name="T31" fmla="*/ 163 h 239"/>
              <a:gd name="T32" fmla="*/ 53 w 159"/>
              <a:gd name="T33" fmla="*/ 234 h 239"/>
              <a:gd name="T34" fmla="*/ 46 w 159"/>
              <a:gd name="T35" fmla="*/ 217 h 239"/>
              <a:gd name="T36" fmla="*/ 69 w 159"/>
              <a:gd name="T37" fmla="*/ 154 h 239"/>
              <a:gd name="T38" fmla="*/ 52 w 159"/>
              <a:gd name="T39" fmla="*/ 153 h 239"/>
              <a:gd name="T40" fmla="*/ 24 w 159"/>
              <a:gd name="T41" fmla="*/ 219 h 239"/>
              <a:gd name="T42" fmla="*/ 13 w 159"/>
              <a:gd name="T43" fmla="*/ 220 h 239"/>
              <a:gd name="T44" fmla="*/ 10 w 159"/>
              <a:gd name="T45" fmla="*/ 218 h 239"/>
              <a:gd name="T46" fmla="*/ 25 w 159"/>
              <a:gd name="T47" fmla="*/ 222 h 239"/>
              <a:gd name="T48" fmla="*/ 56 w 159"/>
              <a:gd name="T49" fmla="*/ 154 h 239"/>
              <a:gd name="T50" fmla="*/ 66 w 159"/>
              <a:gd name="T51" fmla="*/ 158 h 239"/>
              <a:gd name="T52" fmla="*/ 43 w 159"/>
              <a:gd name="T53" fmla="*/ 215 h 239"/>
              <a:gd name="T54" fmla="*/ 51 w 159"/>
              <a:gd name="T55" fmla="*/ 237 h 239"/>
              <a:gd name="T56" fmla="*/ 79 w 159"/>
              <a:gd name="T57" fmla="*/ 168 h 239"/>
              <a:gd name="T58" fmla="*/ 107 w 159"/>
              <a:gd name="T59" fmla="*/ 238 h 239"/>
              <a:gd name="T60" fmla="*/ 100 w 159"/>
              <a:gd name="T61" fmla="*/ 177 h 239"/>
              <a:gd name="T62" fmla="*/ 97 w 159"/>
              <a:gd name="T63" fmla="*/ 154 h 239"/>
              <a:gd name="T64" fmla="*/ 126 w 159"/>
              <a:gd name="T65" fmla="*/ 211 h 239"/>
              <a:gd name="T66" fmla="*/ 147 w 159"/>
              <a:gd name="T67" fmla="*/ 221 h 239"/>
              <a:gd name="T68" fmla="*/ 122 w 159"/>
              <a:gd name="T69" fmla="*/ 151 h 239"/>
              <a:gd name="T70" fmla="*/ 144 w 159"/>
              <a:gd name="T71" fmla="*/ 124 h 239"/>
              <a:gd name="T72" fmla="*/ 159 w 159"/>
              <a:gd name="T73" fmla="*/ 79 h 239"/>
              <a:gd name="T74" fmla="*/ 86 w 159"/>
              <a:gd name="T75" fmla="*/ 0 h 239"/>
              <a:gd name="T76" fmla="*/ 14 w 159"/>
              <a:gd name="T77" fmla="*/ 33 h 239"/>
              <a:gd name="T78" fmla="*/ 0 w 159"/>
              <a:gd name="T79" fmla="*/ 79 h 239"/>
              <a:gd name="T80" fmla="*/ 34 w 159"/>
              <a:gd name="T81" fmla="*/ 144 h 239"/>
              <a:gd name="T82" fmla="*/ 12 w 159"/>
              <a:gd name="T83" fmla="*/ 211 h 239"/>
              <a:gd name="T84" fmla="*/ 79 w 159"/>
              <a:gd name="T85" fmla="*/ 16 h 239"/>
              <a:gd name="T86" fmla="*/ 39 w 159"/>
              <a:gd name="T87" fmla="*/ 33 h 239"/>
              <a:gd name="T88" fmla="*/ 19 w 159"/>
              <a:gd name="T89" fmla="*/ 67 h 239"/>
              <a:gd name="T90" fmla="*/ 24 w 159"/>
              <a:gd name="T91" fmla="*/ 111 h 239"/>
              <a:gd name="T92" fmla="*/ 59 w 159"/>
              <a:gd name="T93" fmla="*/ 137 h 239"/>
              <a:gd name="T94" fmla="*/ 98 w 159"/>
              <a:gd name="T95" fmla="*/ 137 h 239"/>
              <a:gd name="T96" fmla="*/ 134 w 159"/>
              <a:gd name="T97" fmla="*/ 110 h 239"/>
              <a:gd name="T98" fmla="*/ 139 w 159"/>
              <a:gd name="T99" fmla="*/ 67 h 239"/>
              <a:gd name="T100" fmla="*/ 120 w 159"/>
              <a:gd name="T101" fmla="*/ 34 h 239"/>
              <a:gd name="T102" fmla="*/ 98 w 159"/>
              <a:gd name="T103" fmla="*/ 24 h 239"/>
              <a:gd name="T104" fmla="*/ 89 w 159"/>
              <a:gd name="T105" fmla="*/ 23 h 239"/>
              <a:gd name="T106" fmla="*/ 101 w 159"/>
              <a:gd name="T107" fmla="*/ 26 h 239"/>
              <a:gd name="T108" fmla="*/ 130 w 159"/>
              <a:gd name="T109" fmla="*/ 49 h 239"/>
              <a:gd name="T110" fmla="*/ 135 w 159"/>
              <a:gd name="T111" fmla="*/ 89 h 239"/>
              <a:gd name="T112" fmla="*/ 116 w 159"/>
              <a:gd name="T113" fmla="*/ 122 h 239"/>
              <a:gd name="T114" fmla="*/ 79 w 159"/>
              <a:gd name="T115" fmla="*/ 138 h 239"/>
              <a:gd name="T116" fmla="*/ 42 w 159"/>
              <a:gd name="T117" fmla="*/ 123 h 239"/>
              <a:gd name="T118" fmla="*/ 23 w 159"/>
              <a:gd name="T119" fmla="*/ 89 h 239"/>
              <a:gd name="T120" fmla="*/ 28 w 159"/>
              <a:gd name="T121" fmla="*/ 49 h 239"/>
              <a:gd name="T122" fmla="*/ 59 w 159"/>
              <a:gd name="T123" fmla="*/ 25 h 239"/>
              <a:gd name="T124" fmla="*/ 90 w 159"/>
              <a:gd name="T125" fmla="*/ 2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9" h="239">
                <a:moveTo>
                  <a:pt x="14" y="211"/>
                </a:moveTo>
                <a:cubicBezTo>
                  <a:pt x="16" y="212"/>
                  <a:pt x="16" y="212"/>
                  <a:pt x="16" y="212"/>
                </a:cubicBezTo>
                <a:cubicBezTo>
                  <a:pt x="24" y="192"/>
                  <a:pt x="32" y="172"/>
                  <a:pt x="40" y="153"/>
                </a:cubicBezTo>
                <a:cubicBezTo>
                  <a:pt x="40" y="151"/>
                  <a:pt x="41" y="150"/>
                  <a:pt x="41" y="148"/>
                </a:cubicBezTo>
                <a:cubicBezTo>
                  <a:pt x="41" y="147"/>
                  <a:pt x="40" y="146"/>
                  <a:pt x="40" y="145"/>
                </a:cubicBezTo>
                <a:cubicBezTo>
                  <a:pt x="39" y="144"/>
                  <a:pt x="38" y="143"/>
                  <a:pt x="37" y="141"/>
                </a:cubicBezTo>
                <a:cubicBezTo>
                  <a:pt x="31" y="135"/>
                  <a:pt x="25" y="127"/>
                  <a:pt x="17" y="121"/>
                </a:cubicBezTo>
                <a:cubicBezTo>
                  <a:pt x="15" y="120"/>
                  <a:pt x="14" y="118"/>
                  <a:pt x="13" y="116"/>
                </a:cubicBezTo>
                <a:cubicBezTo>
                  <a:pt x="10" y="104"/>
                  <a:pt x="4" y="92"/>
                  <a:pt x="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67"/>
                  <a:pt x="10" y="54"/>
                  <a:pt x="14" y="41"/>
                </a:cubicBezTo>
                <a:cubicBezTo>
                  <a:pt x="14" y="39"/>
                  <a:pt x="15" y="37"/>
                  <a:pt x="17" y="37"/>
                </a:cubicBezTo>
                <a:cubicBezTo>
                  <a:pt x="21" y="34"/>
                  <a:pt x="24" y="30"/>
                  <a:pt x="27" y="26"/>
                </a:cubicBezTo>
                <a:cubicBezTo>
                  <a:pt x="30" y="23"/>
                  <a:pt x="33" y="19"/>
                  <a:pt x="37" y="17"/>
                </a:cubicBezTo>
                <a:cubicBezTo>
                  <a:pt x="49" y="9"/>
                  <a:pt x="64" y="4"/>
                  <a:pt x="79" y="4"/>
                </a:cubicBezTo>
                <a:cubicBezTo>
                  <a:pt x="81" y="4"/>
                  <a:pt x="83" y="4"/>
                  <a:pt x="85" y="4"/>
                </a:cubicBezTo>
                <a:cubicBezTo>
                  <a:pt x="94" y="5"/>
                  <a:pt x="103" y="8"/>
                  <a:pt x="111" y="11"/>
                </a:cubicBezTo>
                <a:cubicBezTo>
                  <a:pt x="127" y="19"/>
                  <a:pt x="139" y="31"/>
                  <a:pt x="146" y="46"/>
                </a:cubicBezTo>
                <a:cubicBezTo>
                  <a:pt x="150" y="54"/>
                  <a:pt x="151" y="64"/>
                  <a:pt x="154" y="74"/>
                </a:cubicBezTo>
                <a:cubicBezTo>
                  <a:pt x="155" y="76"/>
                  <a:pt x="155" y="77"/>
                  <a:pt x="155" y="79"/>
                </a:cubicBezTo>
                <a:cubicBezTo>
                  <a:pt x="155" y="84"/>
                  <a:pt x="153" y="89"/>
                  <a:pt x="151" y="94"/>
                </a:cubicBezTo>
                <a:cubicBezTo>
                  <a:pt x="149" y="100"/>
                  <a:pt x="147" y="105"/>
                  <a:pt x="147" y="111"/>
                </a:cubicBezTo>
                <a:cubicBezTo>
                  <a:pt x="147" y="112"/>
                  <a:pt x="146" y="114"/>
                  <a:pt x="145" y="116"/>
                </a:cubicBezTo>
                <a:cubicBezTo>
                  <a:pt x="144" y="118"/>
                  <a:pt x="143" y="120"/>
                  <a:pt x="141" y="121"/>
                </a:cubicBezTo>
                <a:cubicBezTo>
                  <a:pt x="133" y="127"/>
                  <a:pt x="127" y="135"/>
                  <a:pt x="121" y="141"/>
                </a:cubicBezTo>
                <a:cubicBezTo>
                  <a:pt x="120" y="142"/>
                  <a:pt x="119" y="143"/>
                  <a:pt x="118" y="145"/>
                </a:cubicBezTo>
                <a:cubicBezTo>
                  <a:pt x="118" y="146"/>
                  <a:pt x="117" y="147"/>
                  <a:pt x="117" y="148"/>
                </a:cubicBezTo>
                <a:cubicBezTo>
                  <a:pt x="117" y="150"/>
                  <a:pt x="118" y="151"/>
                  <a:pt x="118" y="153"/>
                </a:cubicBezTo>
                <a:cubicBezTo>
                  <a:pt x="126" y="172"/>
                  <a:pt x="134" y="192"/>
                  <a:pt x="141" y="211"/>
                </a:cubicBezTo>
                <a:cubicBezTo>
                  <a:pt x="143" y="214"/>
                  <a:pt x="144" y="217"/>
                  <a:pt x="145" y="220"/>
                </a:cubicBezTo>
                <a:cubicBezTo>
                  <a:pt x="147" y="219"/>
                  <a:pt x="147" y="219"/>
                  <a:pt x="147" y="219"/>
                </a:cubicBezTo>
                <a:cubicBezTo>
                  <a:pt x="146" y="217"/>
                  <a:pt x="146" y="217"/>
                  <a:pt x="146" y="217"/>
                </a:cubicBezTo>
                <a:cubicBezTo>
                  <a:pt x="141" y="218"/>
                  <a:pt x="138" y="219"/>
                  <a:pt x="136" y="219"/>
                </a:cubicBezTo>
                <a:cubicBezTo>
                  <a:pt x="135" y="219"/>
                  <a:pt x="135" y="219"/>
                  <a:pt x="134" y="219"/>
                </a:cubicBezTo>
                <a:cubicBezTo>
                  <a:pt x="134" y="218"/>
                  <a:pt x="133" y="218"/>
                  <a:pt x="132" y="216"/>
                </a:cubicBezTo>
                <a:cubicBezTo>
                  <a:pt x="132" y="215"/>
                  <a:pt x="131" y="212"/>
                  <a:pt x="129" y="209"/>
                </a:cubicBezTo>
                <a:cubicBezTo>
                  <a:pt x="122" y="191"/>
                  <a:pt x="115" y="173"/>
                  <a:pt x="107" y="155"/>
                </a:cubicBezTo>
                <a:cubicBezTo>
                  <a:pt x="107" y="153"/>
                  <a:pt x="106" y="152"/>
                  <a:pt x="105" y="151"/>
                </a:cubicBezTo>
                <a:cubicBezTo>
                  <a:pt x="103" y="150"/>
                  <a:pt x="102" y="149"/>
                  <a:pt x="100" y="149"/>
                </a:cubicBezTo>
                <a:cubicBezTo>
                  <a:pt x="99" y="149"/>
                  <a:pt x="97" y="149"/>
                  <a:pt x="96" y="150"/>
                </a:cubicBezTo>
                <a:cubicBezTo>
                  <a:pt x="94" y="151"/>
                  <a:pt x="93" y="151"/>
                  <a:pt x="91" y="153"/>
                </a:cubicBezTo>
                <a:cubicBezTo>
                  <a:pt x="90" y="154"/>
                  <a:pt x="89" y="155"/>
                  <a:pt x="89" y="157"/>
                </a:cubicBezTo>
                <a:cubicBezTo>
                  <a:pt x="89" y="159"/>
                  <a:pt x="90" y="160"/>
                  <a:pt x="91" y="162"/>
                </a:cubicBezTo>
                <a:cubicBezTo>
                  <a:pt x="93" y="167"/>
                  <a:pt x="94" y="173"/>
                  <a:pt x="97" y="178"/>
                </a:cubicBezTo>
                <a:cubicBezTo>
                  <a:pt x="102" y="193"/>
                  <a:pt x="108" y="208"/>
                  <a:pt x="114" y="223"/>
                </a:cubicBezTo>
                <a:cubicBezTo>
                  <a:pt x="114" y="223"/>
                  <a:pt x="115" y="225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7"/>
                  <a:pt x="115" y="227"/>
                  <a:pt x="115" y="227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7"/>
                  <a:pt x="115" y="227"/>
                  <a:pt x="115" y="227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2" y="229"/>
                  <a:pt x="109" y="231"/>
                  <a:pt x="105" y="234"/>
                </a:cubicBezTo>
                <a:cubicBezTo>
                  <a:pt x="106" y="236"/>
                  <a:pt x="106" y="236"/>
                  <a:pt x="106" y="236"/>
                </a:cubicBezTo>
                <a:cubicBezTo>
                  <a:pt x="108" y="235"/>
                  <a:pt x="108" y="235"/>
                  <a:pt x="108" y="235"/>
                </a:cubicBezTo>
                <a:cubicBezTo>
                  <a:pt x="99" y="212"/>
                  <a:pt x="90" y="191"/>
                  <a:pt x="81" y="167"/>
                </a:cubicBezTo>
                <a:cubicBezTo>
                  <a:pt x="79" y="163"/>
                  <a:pt x="79" y="163"/>
                  <a:pt x="79" y="163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68" y="191"/>
                  <a:pt x="59" y="213"/>
                  <a:pt x="50" y="235"/>
                </a:cubicBezTo>
                <a:cubicBezTo>
                  <a:pt x="52" y="235"/>
                  <a:pt x="52" y="235"/>
                  <a:pt x="52" y="235"/>
                </a:cubicBezTo>
                <a:cubicBezTo>
                  <a:pt x="53" y="234"/>
                  <a:pt x="53" y="234"/>
                  <a:pt x="53" y="234"/>
                </a:cubicBezTo>
                <a:cubicBezTo>
                  <a:pt x="49" y="231"/>
                  <a:pt x="47" y="230"/>
                  <a:pt x="45" y="229"/>
                </a:cubicBezTo>
                <a:cubicBezTo>
                  <a:pt x="44" y="228"/>
                  <a:pt x="44" y="227"/>
                  <a:pt x="44" y="227"/>
                </a:cubicBezTo>
                <a:cubicBezTo>
                  <a:pt x="44" y="227"/>
                  <a:pt x="43" y="226"/>
                  <a:pt x="43" y="226"/>
                </a:cubicBezTo>
                <a:cubicBezTo>
                  <a:pt x="43" y="224"/>
                  <a:pt x="44" y="221"/>
                  <a:pt x="46" y="217"/>
                </a:cubicBezTo>
                <a:cubicBezTo>
                  <a:pt x="48" y="213"/>
                  <a:pt x="49" y="209"/>
                  <a:pt x="51" y="205"/>
                </a:cubicBezTo>
                <a:cubicBezTo>
                  <a:pt x="57" y="189"/>
                  <a:pt x="63" y="173"/>
                  <a:pt x="69" y="157"/>
                </a:cubicBezTo>
                <a:cubicBezTo>
                  <a:pt x="70" y="155"/>
                  <a:pt x="70" y="155"/>
                  <a:pt x="70" y="155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66" y="153"/>
                  <a:pt x="64" y="151"/>
                  <a:pt x="63" y="150"/>
                </a:cubicBezTo>
                <a:cubicBezTo>
                  <a:pt x="61" y="149"/>
                  <a:pt x="60" y="149"/>
                  <a:pt x="58" y="149"/>
                </a:cubicBezTo>
                <a:cubicBezTo>
                  <a:pt x="57" y="149"/>
                  <a:pt x="56" y="149"/>
                  <a:pt x="55" y="150"/>
                </a:cubicBezTo>
                <a:cubicBezTo>
                  <a:pt x="54" y="150"/>
                  <a:pt x="53" y="152"/>
                  <a:pt x="52" y="153"/>
                </a:cubicBezTo>
                <a:cubicBezTo>
                  <a:pt x="51" y="154"/>
                  <a:pt x="50" y="156"/>
                  <a:pt x="49" y="158"/>
                </a:cubicBezTo>
                <a:cubicBezTo>
                  <a:pt x="42" y="175"/>
                  <a:pt x="35" y="193"/>
                  <a:pt x="28" y="210"/>
                </a:cubicBezTo>
                <a:cubicBezTo>
                  <a:pt x="27" y="214"/>
                  <a:pt x="26" y="216"/>
                  <a:pt x="25" y="217"/>
                </a:cubicBezTo>
                <a:cubicBezTo>
                  <a:pt x="24" y="218"/>
                  <a:pt x="24" y="218"/>
                  <a:pt x="24" y="219"/>
                </a:cubicBezTo>
                <a:cubicBezTo>
                  <a:pt x="23" y="219"/>
                  <a:pt x="23" y="219"/>
                  <a:pt x="22" y="219"/>
                </a:cubicBezTo>
                <a:cubicBezTo>
                  <a:pt x="20" y="219"/>
                  <a:pt x="17" y="218"/>
                  <a:pt x="12" y="217"/>
                </a:cubicBezTo>
                <a:cubicBezTo>
                  <a:pt x="12" y="219"/>
                  <a:pt x="12" y="219"/>
                  <a:pt x="12" y="219"/>
                </a:cubicBezTo>
                <a:cubicBezTo>
                  <a:pt x="13" y="220"/>
                  <a:pt x="13" y="220"/>
                  <a:pt x="13" y="220"/>
                </a:cubicBezTo>
                <a:cubicBezTo>
                  <a:pt x="14" y="217"/>
                  <a:pt x="15" y="214"/>
                  <a:pt x="16" y="212"/>
                </a:cubicBezTo>
                <a:cubicBezTo>
                  <a:pt x="14" y="211"/>
                  <a:pt x="14" y="211"/>
                  <a:pt x="14" y="211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1" y="213"/>
                  <a:pt x="11" y="216"/>
                  <a:pt x="10" y="218"/>
                </a:cubicBezTo>
                <a:cubicBezTo>
                  <a:pt x="9" y="220"/>
                  <a:pt x="9" y="220"/>
                  <a:pt x="9" y="220"/>
                </a:cubicBezTo>
                <a:cubicBezTo>
                  <a:pt x="11" y="221"/>
                  <a:pt x="11" y="221"/>
                  <a:pt x="11" y="221"/>
                </a:cubicBezTo>
                <a:cubicBezTo>
                  <a:pt x="16" y="222"/>
                  <a:pt x="19" y="223"/>
                  <a:pt x="22" y="223"/>
                </a:cubicBezTo>
                <a:cubicBezTo>
                  <a:pt x="23" y="223"/>
                  <a:pt x="24" y="223"/>
                  <a:pt x="25" y="222"/>
                </a:cubicBezTo>
                <a:cubicBezTo>
                  <a:pt x="27" y="221"/>
                  <a:pt x="28" y="220"/>
                  <a:pt x="29" y="218"/>
                </a:cubicBezTo>
                <a:cubicBezTo>
                  <a:pt x="30" y="216"/>
                  <a:pt x="31" y="214"/>
                  <a:pt x="32" y="211"/>
                </a:cubicBezTo>
                <a:cubicBezTo>
                  <a:pt x="39" y="194"/>
                  <a:pt x="46" y="177"/>
                  <a:pt x="53" y="160"/>
                </a:cubicBezTo>
                <a:cubicBezTo>
                  <a:pt x="54" y="157"/>
                  <a:pt x="55" y="155"/>
                  <a:pt x="56" y="154"/>
                </a:cubicBezTo>
                <a:cubicBezTo>
                  <a:pt x="57" y="153"/>
                  <a:pt x="57" y="153"/>
                  <a:pt x="57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8" y="153"/>
                  <a:pt x="59" y="153"/>
                  <a:pt x="61" y="154"/>
                </a:cubicBezTo>
                <a:cubicBezTo>
                  <a:pt x="62" y="155"/>
                  <a:pt x="64" y="156"/>
                  <a:pt x="66" y="158"/>
                </a:cubicBezTo>
                <a:cubicBezTo>
                  <a:pt x="68" y="156"/>
                  <a:pt x="68" y="156"/>
                  <a:pt x="68" y="156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0" y="171"/>
                  <a:pt x="54" y="187"/>
                  <a:pt x="47" y="203"/>
                </a:cubicBezTo>
                <a:cubicBezTo>
                  <a:pt x="46" y="207"/>
                  <a:pt x="44" y="211"/>
                  <a:pt x="43" y="215"/>
                </a:cubicBezTo>
                <a:cubicBezTo>
                  <a:pt x="41" y="220"/>
                  <a:pt x="39" y="223"/>
                  <a:pt x="39" y="226"/>
                </a:cubicBezTo>
                <a:cubicBezTo>
                  <a:pt x="39" y="227"/>
                  <a:pt x="40" y="228"/>
                  <a:pt x="40" y="229"/>
                </a:cubicBezTo>
                <a:cubicBezTo>
                  <a:pt x="41" y="231"/>
                  <a:pt x="42" y="232"/>
                  <a:pt x="44" y="233"/>
                </a:cubicBezTo>
                <a:cubicBezTo>
                  <a:pt x="46" y="234"/>
                  <a:pt x="48" y="235"/>
                  <a:pt x="51" y="237"/>
                </a:cubicBezTo>
                <a:cubicBezTo>
                  <a:pt x="53" y="238"/>
                  <a:pt x="53" y="238"/>
                  <a:pt x="53" y="238"/>
                </a:cubicBezTo>
                <a:cubicBezTo>
                  <a:pt x="54" y="236"/>
                  <a:pt x="54" y="236"/>
                  <a:pt x="54" y="236"/>
                </a:cubicBezTo>
                <a:cubicBezTo>
                  <a:pt x="63" y="214"/>
                  <a:pt x="72" y="192"/>
                  <a:pt x="81" y="169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7" y="169"/>
                  <a:pt x="77" y="169"/>
                  <a:pt x="77" y="169"/>
                </a:cubicBezTo>
                <a:cubicBezTo>
                  <a:pt x="86" y="192"/>
                  <a:pt x="95" y="214"/>
                  <a:pt x="104" y="237"/>
                </a:cubicBezTo>
                <a:cubicBezTo>
                  <a:pt x="105" y="239"/>
                  <a:pt x="105" y="239"/>
                  <a:pt x="105" y="239"/>
                </a:cubicBezTo>
                <a:cubicBezTo>
                  <a:pt x="107" y="238"/>
                  <a:pt x="107" y="238"/>
                  <a:pt x="107" y="238"/>
                </a:cubicBezTo>
                <a:cubicBezTo>
                  <a:pt x="111" y="234"/>
                  <a:pt x="115" y="232"/>
                  <a:pt x="118" y="229"/>
                </a:cubicBezTo>
                <a:cubicBezTo>
                  <a:pt x="119" y="228"/>
                  <a:pt x="119" y="227"/>
                  <a:pt x="119" y="226"/>
                </a:cubicBezTo>
                <a:cubicBezTo>
                  <a:pt x="119" y="224"/>
                  <a:pt x="118" y="222"/>
                  <a:pt x="118" y="221"/>
                </a:cubicBezTo>
                <a:cubicBezTo>
                  <a:pt x="112" y="206"/>
                  <a:pt x="106" y="191"/>
                  <a:pt x="100" y="177"/>
                </a:cubicBezTo>
                <a:cubicBezTo>
                  <a:pt x="98" y="171"/>
                  <a:pt x="97" y="166"/>
                  <a:pt x="94" y="160"/>
                </a:cubicBezTo>
                <a:cubicBezTo>
                  <a:pt x="94" y="159"/>
                  <a:pt x="93" y="158"/>
                  <a:pt x="93" y="157"/>
                </a:cubicBezTo>
                <a:cubicBezTo>
                  <a:pt x="93" y="157"/>
                  <a:pt x="94" y="156"/>
                  <a:pt x="94" y="156"/>
                </a:cubicBezTo>
                <a:cubicBezTo>
                  <a:pt x="95" y="155"/>
                  <a:pt x="96" y="154"/>
                  <a:pt x="97" y="154"/>
                </a:cubicBezTo>
                <a:cubicBezTo>
                  <a:pt x="99" y="153"/>
                  <a:pt x="100" y="153"/>
                  <a:pt x="100" y="153"/>
                </a:cubicBezTo>
                <a:cubicBezTo>
                  <a:pt x="101" y="153"/>
                  <a:pt x="101" y="153"/>
                  <a:pt x="102" y="154"/>
                </a:cubicBezTo>
                <a:cubicBezTo>
                  <a:pt x="102" y="154"/>
                  <a:pt x="103" y="155"/>
                  <a:pt x="104" y="156"/>
                </a:cubicBezTo>
                <a:cubicBezTo>
                  <a:pt x="111" y="175"/>
                  <a:pt x="118" y="193"/>
                  <a:pt x="126" y="211"/>
                </a:cubicBezTo>
                <a:cubicBezTo>
                  <a:pt x="127" y="215"/>
                  <a:pt x="128" y="218"/>
                  <a:pt x="130" y="220"/>
                </a:cubicBezTo>
                <a:cubicBezTo>
                  <a:pt x="131" y="221"/>
                  <a:pt x="132" y="222"/>
                  <a:pt x="133" y="222"/>
                </a:cubicBezTo>
                <a:cubicBezTo>
                  <a:pt x="134" y="223"/>
                  <a:pt x="135" y="223"/>
                  <a:pt x="136" y="223"/>
                </a:cubicBezTo>
                <a:cubicBezTo>
                  <a:pt x="139" y="223"/>
                  <a:pt x="142" y="222"/>
                  <a:pt x="147" y="221"/>
                </a:cubicBezTo>
                <a:cubicBezTo>
                  <a:pt x="149" y="221"/>
                  <a:pt x="149" y="221"/>
                  <a:pt x="149" y="221"/>
                </a:cubicBezTo>
                <a:cubicBezTo>
                  <a:pt x="148" y="218"/>
                  <a:pt x="148" y="218"/>
                  <a:pt x="148" y="218"/>
                </a:cubicBezTo>
                <a:cubicBezTo>
                  <a:pt x="147" y="215"/>
                  <a:pt x="146" y="212"/>
                  <a:pt x="145" y="209"/>
                </a:cubicBezTo>
                <a:cubicBezTo>
                  <a:pt x="138" y="190"/>
                  <a:pt x="130" y="171"/>
                  <a:pt x="122" y="151"/>
                </a:cubicBezTo>
                <a:cubicBezTo>
                  <a:pt x="122" y="150"/>
                  <a:pt x="121" y="149"/>
                  <a:pt x="121" y="148"/>
                </a:cubicBezTo>
                <a:cubicBezTo>
                  <a:pt x="121" y="148"/>
                  <a:pt x="121" y="147"/>
                  <a:pt x="122" y="146"/>
                </a:cubicBezTo>
                <a:cubicBezTo>
                  <a:pt x="122" y="146"/>
                  <a:pt x="123" y="145"/>
                  <a:pt x="124" y="144"/>
                </a:cubicBezTo>
                <a:cubicBezTo>
                  <a:pt x="130" y="137"/>
                  <a:pt x="136" y="130"/>
                  <a:pt x="144" y="124"/>
                </a:cubicBezTo>
                <a:cubicBezTo>
                  <a:pt x="146" y="123"/>
                  <a:pt x="147" y="121"/>
                  <a:pt x="149" y="118"/>
                </a:cubicBezTo>
                <a:cubicBezTo>
                  <a:pt x="150" y="116"/>
                  <a:pt x="151" y="114"/>
                  <a:pt x="151" y="111"/>
                </a:cubicBezTo>
                <a:cubicBezTo>
                  <a:pt x="151" y="106"/>
                  <a:pt x="153" y="101"/>
                  <a:pt x="155" y="96"/>
                </a:cubicBezTo>
                <a:cubicBezTo>
                  <a:pt x="157" y="91"/>
                  <a:pt x="159" y="85"/>
                  <a:pt x="159" y="79"/>
                </a:cubicBezTo>
                <a:cubicBezTo>
                  <a:pt x="159" y="77"/>
                  <a:pt x="159" y="75"/>
                  <a:pt x="158" y="73"/>
                </a:cubicBezTo>
                <a:cubicBezTo>
                  <a:pt x="155" y="64"/>
                  <a:pt x="154" y="53"/>
                  <a:pt x="150" y="44"/>
                </a:cubicBezTo>
                <a:cubicBezTo>
                  <a:pt x="142" y="29"/>
                  <a:pt x="129" y="15"/>
                  <a:pt x="113" y="8"/>
                </a:cubicBezTo>
                <a:cubicBezTo>
                  <a:pt x="105" y="4"/>
                  <a:pt x="95" y="1"/>
                  <a:pt x="86" y="0"/>
                </a:cubicBezTo>
                <a:cubicBezTo>
                  <a:pt x="83" y="0"/>
                  <a:pt x="81" y="0"/>
                  <a:pt x="79" y="0"/>
                </a:cubicBezTo>
                <a:cubicBezTo>
                  <a:pt x="63" y="0"/>
                  <a:pt x="48" y="5"/>
                  <a:pt x="35" y="14"/>
                </a:cubicBezTo>
                <a:cubicBezTo>
                  <a:pt x="31" y="16"/>
                  <a:pt x="27" y="20"/>
                  <a:pt x="24" y="24"/>
                </a:cubicBezTo>
                <a:cubicBezTo>
                  <a:pt x="21" y="27"/>
                  <a:pt x="18" y="31"/>
                  <a:pt x="14" y="33"/>
                </a:cubicBezTo>
                <a:cubicBezTo>
                  <a:pt x="12" y="35"/>
                  <a:pt x="11" y="37"/>
                  <a:pt x="10" y="40"/>
                </a:cubicBezTo>
                <a:cubicBezTo>
                  <a:pt x="6" y="53"/>
                  <a:pt x="0" y="66"/>
                  <a:pt x="0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93"/>
                  <a:pt x="6" y="105"/>
                  <a:pt x="9" y="117"/>
                </a:cubicBezTo>
                <a:cubicBezTo>
                  <a:pt x="10" y="120"/>
                  <a:pt x="12" y="123"/>
                  <a:pt x="14" y="124"/>
                </a:cubicBezTo>
                <a:cubicBezTo>
                  <a:pt x="22" y="130"/>
                  <a:pt x="28" y="137"/>
                  <a:pt x="34" y="144"/>
                </a:cubicBezTo>
                <a:cubicBezTo>
                  <a:pt x="35" y="145"/>
                  <a:pt x="36" y="146"/>
                  <a:pt x="36" y="147"/>
                </a:cubicBezTo>
                <a:cubicBezTo>
                  <a:pt x="37" y="147"/>
                  <a:pt x="37" y="148"/>
                  <a:pt x="37" y="148"/>
                </a:cubicBezTo>
                <a:cubicBezTo>
                  <a:pt x="37" y="149"/>
                  <a:pt x="36" y="150"/>
                  <a:pt x="36" y="151"/>
                </a:cubicBezTo>
                <a:cubicBezTo>
                  <a:pt x="28" y="171"/>
                  <a:pt x="20" y="191"/>
                  <a:pt x="12" y="211"/>
                </a:cubicBezTo>
                <a:lnTo>
                  <a:pt x="14" y="211"/>
                </a:lnTo>
                <a:close/>
                <a:moveTo>
                  <a:pt x="90" y="21"/>
                </a:moveTo>
                <a:cubicBezTo>
                  <a:pt x="91" y="19"/>
                  <a:pt x="91" y="19"/>
                  <a:pt x="91" y="19"/>
                </a:cubicBezTo>
                <a:cubicBezTo>
                  <a:pt x="87" y="17"/>
                  <a:pt x="83" y="16"/>
                  <a:pt x="79" y="16"/>
                </a:cubicBezTo>
                <a:cubicBezTo>
                  <a:pt x="75" y="16"/>
                  <a:pt x="71" y="17"/>
                  <a:pt x="67" y="19"/>
                </a:cubicBezTo>
                <a:cubicBezTo>
                  <a:pt x="65" y="20"/>
                  <a:pt x="62" y="21"/>
                  <a:pt x="59" y="21"/>
                </a:cubicBezTo>
                <a:cubicBezTo>
                  <a:pt x="55" y="21"/>
                  <a:pt x="51" y="22"/>
                  <a:pt x="47" y="24"/>
                </a:cubicBezTo>
                <a:cubicBezTo>
                  <a:pt x="44" y="26"/>
                  <a:pt x="41" y="29"/>
                  <a:pt x="39" y="33"/>
                </a:cubicBezTo>
                <a:cubicBezTo>
                  <a:pt x="37" y="35"/>
                  <a:pt x="35" y="37"/>
                  <a:pt x="33" y="39"/>
                </a:cubicBezTo>
                <a:cubicBezTo>
                  <a:pt x="29" y="41"/>
                  <a:pt x="26" y="44"/>
                  <a:pt x="24" y="47"/>
                </a:cubicBezTo>
                <a:cubicBezTo>
                  <a:pt x="22" y="51"/>
                  <a:pt x="21" y="55"/>
                  <a:pt x="21" y="59"/>
                </a:cubicBezTo>
                <a:cubicBezTo>
                  <a:pt x="21" y="62"/>
                  <a:pt x="20" y="65"/>
                  <a:pt x="19" y="67"/>
                </a:cubicBezTo>
                <a:cubicBezTo>
                  <a:pt x="17" y="71"/>
                  <a:pt x="16" y="75"/>
                  <a:pt x="16" y="79"/>
                </a:cubicBezTo>
                <a:cubicBezTo>
                  <a:pt x="16" y="83"/>
                  <a:pt x="17" y="87"/>
                  <a:pt x="19" y="91"/>
                </a:cubicBezTo>
                <a:cubicBezTo>
                  <a:pt x="20" y="93"/>
                  <a:pt x="21" y="96"/>
                  <a:pt x="21" y="98"/>
                </a:cubicBezTo>
                <a:cubicBezTo>
                  <a:pt x="21" y="103"/>
                  <a:pt x="22" y="107"/>
                  <a:pt x="24" y="111"/>
                </a:cubicBezTo>
                <a:cubicBezTo>
                  <a:pt x="26" y="114"/>
                  <a:pt x="30" y="117"/>
                  <a:pt x="33" y="119"/>
                </a:cubicBezTo>
                <a:cubicBezTo>
                  <a:pt x="35" y="120"/>
                  <a:pt x="38" y="123"/>
                  <a:pt x="39" y="125"/>
                </a:cubicBezTo>
                <a:cubicBezTo>
                  <a:pt x="41" y="128"/>
                  <a:pt x="44" y="131"/>
                  <a:pt x="47" y="133"/>
                </a:cubicBezTo>
                <a:cubicBezTo>
                  <a:pt x="51" y="135"/>
                  <a:pt x="54" y="136"/>
                  <a:pt x="59" y="137"/>
                </a:cubicBezTo>
                <a:cubicBezTo>
                  <a:pt x="62" y="137"/>
                  <a:pt x="65" y="138"/>
                  <a:pt x="68" y="139"/>
                </a:cubicBezTo>
                <a:cubicBezTo>
                  <a:pt x="71" y="141"/>
                  <a:pt x="75" y="142"/>
                  <a:pt x="79" y="142"/>
                </a:cubicBezTo>
                <a:cubicBezTo>
                  <a:pt x="83" y="142"/>
                  <a:pt x="87" y="141"/>
                  <a:pt x="91" y="139"/>
                </a:cubicBezTo>
                <a:cubicBezTo>
                  <a:pt x="93" y="137"/>
                  <a:pt x="96" y="137"/>
                  <a:pt x="98" y="137"/>
                </a:cubicBezTo>
                <a:cubicBezTo>
                  <a:pt x="103" y="137"/>
                  <a:pt x="107" y="136"/>
                  <a:pt x="111" y="133"/>
                </a:cubicBezTo>
                <a:cubicBezTo>
                  <a:pt x="114" y="131"/>
                  <a:pt x="117" y="128"/>
                  <a:pt x="120" y="124"/>
                </a:cubicBezTo>
                <a:cubicBezTo>
                  <a:pt x="121" y="122"/>
                  <a:pt x="123" y="120"/>
                  <a:pt x="124" y="119"/>
                </a:cubicBezTo>
                <a:cubicBezTo>
                  <a:pt x="129" y="117"/>
                  <a:pt x="132" y="114"/>
                  <a:pt x="134" y="110"/>
                </a:cubicBezTo>
                <a:cubicBezTo>
                  <a:pt x="136" y="107"/>
                  <a:pt x="137" y="103"/>
                  <a:pt x="137" y="98"/>
                </a:cubicBezTo>
                <a:cubicBezTo>
                  <a:pt x="137" y="96"/>
                  <a:pt x="138" y="93"/>
                  <a:pt x="139" y="91"/>
                </a:cubicBezTo>
                <a:cubicBezTo>
                  <a:pt x="141" y="87"/>
                  <a:pt x="142" y="83"/>
                  <a:pt x="142" y="79"/>
                </a:cubicBezTo>
                <a:cubicBezTo>
                  <a:pt x="142" y="75"/>
                  <a:pt x="141" y="71"/>
                  <a:pt x="139" y="67"/>
                </a:cubicBezTo>
                <a:cubicBezTo>
                  <a:pt x="138" y="65"/>
                  <a:pt x="137" y="62"/>
                  <a:pt x="137" y="59"/>
                </a:cubicBezTo>
                <a:cubicBezTo>
                  <a:pt x="137" y="55"/>
                  <a:pt x="136" y="51"/>
                  <a:pt x="134" y="47"/>
                </a:cubicBezTo>
                <a:cubicBezTo>
                  <a:pt x="131" y="44"/>
                  <a:pt x="128" y="41"/>
                  <a:pt x="125" y="38"/>
                </a:cubicBezTo>
                <a:cubicBezTo>
                  <a:pt x="123" y="37"/>
                  <a:pt x="121" y="35"/>
                  <a:pt x="120" y="34"/>
                </a:cubicBezTo>
                <a:cubicBezTo>
                  <a:pt x="118" y="30"/>
                  <a:pt x="115" y="27"/>
                  <a:pt x="112" y="25"/>
                </a:cubicBezTo>
                <a:cubicBezTo>
                  <a:pt x="109" y="23"/>
                  <a:pt x="105" y="22"/>
                  <a:pt x="101" y="22"/>
                </a:cubicBezTo>
                <a:cubicBezTo>
                  <a:pt x="100" y="22"/>
                  <a:pt x="99" y="22"/>
                  <a:pt x="98" y="22"/>
                </a:cubicBezTo>
                <a:cubicBezTo>
                  <a:pt x="98" y="24"/>
                  <a:pt x="98" y="24"/>
                  <a:pt x="98" y="24"/>
                </a:cubicBezTo>
                <a:cubicBezTo>
                  <a:pt x="99" y="22"/>
                  <a:pt x="99" y="22"/>
                  <a:pt x="99" y="22"/>
                </a:cubicBezTo>
                <a:cubicBezTo>
                  <a:pt x="96" y="21"/>
                  <a:pt x="93" y="20"/>
                  <a:pt x="91" y="19"/>
                </a:cubicBezTo>
                <a:cubicBezTo>
                  <a:pt x="90" y="21"/>
                  <a:pt x="90" y="21"/>
                  <a:pt x="90" y="21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24"/>
                  <a:pt x="95" y="25"/>
                  <a:pt x="97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9" y="26"/>
                  <a:pt x="100" y="26"/>
                  <a:pt x="101" y="26"/>
                </a:cubicBezTo>
                <a:cubicBezTo>
                  <a:pt x="104" y="26"/>
                  <a:pt x="107" y="27"/>
                  <a:pt x="110" y="28"/>
                </a:cubicBezTo>
                <a:cubicBezTo>
                  <a:pt x="112" y="30"/>
                  <a:pt x="114" y="32"/>
                  <a:pt x="116" y="36"/>
                </a:cubicBezTo>
                <a:cubicBezTo>
                  <a:pt x="118" y="38"/>
                  <a:pt x="120" y="40"/>
                  <a:pt x="123" y="42"/>
                </a:cubicBezTo>
                <a:cubicBezTo>
                  <a:pt x="126" y="44"/>
                  <a:pt x="128" y="46"/>
                  <a:pt x="130" y="49"/>
                </a:cubicBezTo>
                <a:cubicBezTo>
                  <a:pt x="132" y="52"/>
                  <a:pt x="133" y="55"/>
                  <a:pt x="133" y="59"/>
                </a:cubicBezTo>
                <a:cubicBezTo>
                  <a:pt x="133" y="63"/>
                  <a:pt x="134" y="66"/>
                  <a:pt x="135" y="69"/>
                </a:cubicBezTo>
                <a:cubicBezTo>
                  <a:pt x="137" y="73"/>
                  <a:pt x="138" y="76"/>
                  <a:pt x="138" y="79"/>
                </a:cubicBezTo>
                <a:cubicBezTo>
                  <a:pt x="138" y="82"/>
                  <a:pt x="137" y="85"/>
                  <a:pt x="135" y="89"/>
                </a:cubicBezTo>
                <a:cubicBezTo>
                  <a:pt x="134" y="91"/>
                  <a:pt x="133" y="95"/>
                  <a:pt x="133" y="98"/>
                </a:cubicBezTo>
                <a:cubicBezTo>
                  <a:pt x="133" y="102"/>
                  <a:pt x="132" y="106"/>
                  <a:pt x="130" y="108"/>
                </a:cubicBezTo>
                <a:cubicBezTo>
                  <a:pt x="129" y="111"/>
                  <a:pt x="126" y="114"/>
                  <a:pt x="122" y="116"/>
                </a:cubicBezTo>
                <a:cubicBezTo>
                  <a:pt x="120" y="117"/>
                  <a:pt x="118" y="120"/>
                  <a:pt x="116" y="122"/>
                </a:cubicBezTo>
                <a:cubicBezTo>
                  <a:pt x="114" y="126"/>
                  <a:pt x="112" y="128"/>
                  <a:pt x="109" y="130"/>
                </a:cubicBezTo>
                <a:cubicBezTo>
                  <a:pt x="106" y="132"/>
                  <a:pt x="102" y="133"/>
                  <a:pt x="98" y="133"/>
                </a:cubicBezTo>
                <a:cubicBezTo>
                  <a:pt x="95" y="133"/>
                  <a:pt x="92" y="134"/>
                  <a:pt x="89" y="135"/>
                </a:cubicBezTo>
                <a:cubicBezTo>
                  <a:pt x="86" y="137"/>
                  <a:pt x="82" y="138"/>
                  <a:pt x="79" y="138"/>
                </a:cubicBezTo>
                <a:cubicBezTo>
                  <a:pt x="76" y="138"/>
                  <a:pt x="73" y="137"/>
                  <a:pt x="69" y="135"/>
                </a:cubicBezTo>
                <a:cubicBezTo>
                  <a:pt x="66" y="134"/>
                  <a:pt x="63" y="133"/>
                  <a:pt x="59" y="133"/>
                </a:cubicBezTo>
                <a:cubicBezTo>
                  <a:pt x="55" y="132"/>
                  <a:pt x="52" y="132"/>
                  <a:pt x="49" y="130"/>
                </a:cubicBezTo>
                <a:cubicBezTo>
                  <a:pt x="47" y="128"/>
                  <a:pt x="44" y="126"/>
                  <a:pt x="42" y="123"/>
                </a:cubicBezTo>
                <a:cubicBezTo>
                  <a:pt x="41" y="120"/>
                  <a:pt x="38" y="117"/>
                  <a:pt x="35" y="116"/>
                </a:cubicBezTo>
                <a:cubicBezTo>
                  <a:pt x="32" y="114"/>
                  <a:pt x="30" y="111"/>
                  <a:pt x="28" y="109"/>
                </a:cubicBezTo>
                <a:cubicBezTo>
                  <a:pt x="26" y="106"/>
                  <a:pt x="25" y="102"/>
                  <a:pt x="25" y="98"/>
                </a:cubicBezTo>
                <a:cubicBezTo>
                  <a:pt x="25" y="95"/>
                  <a:pt x="24" y="92"/>
                  <a:pt x="23" y="89"/>
                </a:cubicBezTo>
                <a:cubicBezTo>
                  <a:pt x="21" y="85"/>
                  <a:pt x="20" y="82"/>
                  <a:pt x="20" y="79"/>
                </a:cubicBezTo>
                <a:cubicBezTo>
                  <a:pt x="20" y="76"/>
                  <a:pt x="21" y="72"/>
                  <a:pt x="23" y="69"/>
                </a:cubicBezTo>
                <a:cubicBezTo>
                  <a:pt x="24" y="66"/>
                  <a:pt x="25" y="63"/>
                  <a:pt x="25" y="59"/>
                </a:cubicBezTo>
                <a:cubicBezTo>
                  <a:pt x="25" y="55"/>
                  <a:pt x="26" y="52"/>
                  <a:pt x="28" y="49"/>
                </a:cubicBezTo>
                <a:cubicBezTo>
                  <a:pt x="29" y="47"/>
                  <a:pt x="32" y="44"/>
                  <a:pt x="35" y="42"/>
                </a:cubicBezTo>
                <a:cubicBezTo>
                  <a:pt x="38" y="40"/>
                  <a:pt x="40" y="38"/>
                  <a:pt x="42" y="35"/>
                </a:cubicBezTo>
                <a:cubicBezTo>
                  <a:pt x="44" y="32"/>
                  <a:pt x="47" y="29"/>
                  <a:pt x="49" y="28"/>
                </a:cubicBezTo>
                <a:cubicBezTo>
                  <a:pt x="52" y="26"/>
                  <a:pt x="55" y="25"/>
                  <a:pt x="59" y="25"/>
                </a:cubicBezTo>
                <a:cubicBezTo>
                  <a:pt x="62" y="25"/>
                  <a:pt x="66" y="24"/>
                  <a:pt x="69" y="23"/>
                </a:cubicBezTo>
                <a:cubicBezTo>
                  <a:pt x="73" y="21"/>
                  <a:pt x="76" y="20"/>
                  <a:pt x="79" y="20"/>
                </a:cubicBezTo>
                <a:cubicBezTo>
                  <a:pt x="82" y="20"/>
                  <a:pt x="86" y="21"/>
                  <a:pt x="89" y="23"/>
                </a:cubicBezTo>
                <a:lnTo>
                  <a:pt x="9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80">
            <a:extLst>
              <a:ext uri="{FF2B5EF4-FFF2-40B4-BE49-F238E27FC236}">
                <a16:creationId xmlns:a16="http://schemas.microsoft.com/office/drawing/2014/main" id="{E729EA01-C024-43E9-AC2C-DEA4CE11642A}"/>
              </a:ext>
            </a:extLst>
          </p:cNvPr>
          <p:cNvSpPr>
            <a:spLocks noEditPoints="1"/>
          </p:cNvSpPr>
          <p:nvPr/>
        </p:nvSpPr>
        <p:spPr bwMode="auto">
          <a:xfrm>
            <a:off x="435290" y="444171"/>
            <a:ext cx="390870" cy="399756"/>
          </a:xfrm>
          <a:custGeom>
            <a:avLst/>
            <a:gdLst>
              <a:gd name="T0" fmla="*/ 101 w 124"/>
              <a:gd name="T1" fmla="*/ 18 h 124"/>
              <a:gd name="T2" fmla="*/ 107 w 124"/>
              <a:gd name="T3" fmla="*/ 23 h 124"/>
              <a:gd name="T4" fmla="*/ 118 w 124"/>
              <a:gd name="T5" fmla="*/ 42 h 124"/>
              <a:gd name="T6" fmla="*/ 120 w 124"/>
              <a:gd name="T7" fmla="*/ 51 h 124"/>
              <a:gd name="T8" fmla="*/ 120 w 124"/>
              <a:gd name="T9" fmla="*/ 73 h 124"/>
              <a:gd name="T10" fmla="*/ 118 w 124"/>
              <a:gd name="T11" fmla="*/ 81 h 124"/>
              <a:gd name="T12" fmla="*/ 106 w 124"/>
              <a:gd name="T13" fmla="*/ 101 h 124"/>
              <a:gd name="T14" fmla="*/ 101 w 124"/>
              <a:gd name="T15" fmla="*/ 106 h 124"/>
              <a:gd name="T16" fmla="*/ 81 w 124"/>
              <a:gd name="T17" fmla="*/ 118 h 124"/>
              <a:gd name="T18" fmla="*/ 73 w 124"/>
              <a:gd name="T19" fmla="*/ 120 h 124"/>
              <a:gd name="T20" fmla="*/ 51 w 124"/>
              <a:gd name="T21" fmla="*/ 120 h 124"/>
              <a:gd name="T22" fmla="*/ 42 w 124"/>
              <a:gd name="T23" fmla="*/ 118 h 124"/>
              <a:gd name="T24" fmla="*/ 24 w 124"/>
              <a:gd name="T25" fmla="*/ 107 h 124"/>
              <a:gd name="T26" fmla="*/ 17 w 124"/>
              <a:gd name="T27" fmla="*/ 101 h 124"/>
              <a:gd name="T28" fmla="*/ 6 w 124"/>
              <a:gd name="T29" fmla="*/ 81 h 124"/>
              <a:gd name="T30" fmla="*/ 4 w 124"/>
              <a:gd name="T31" fmla="*/ 73 h 124"/>
              <a:gd name="T32" fmla="*/ 4 w 124"/>
              <a:gd name="T33" fmla="*/ 51 h 124"/>
              <a:gd name="T34" fmla="*/ 6 w 124"/>
              <a:gd name="T35" fmla="*/ 42 h 124"/>
              <a:gd name="T36" fmla="*/ 17 w 124"/>
              <a:gd name="T37" fmla="*/ 23 h 124"/>
              <a:gd name="T38" fmla="*/ 24 w 124"/>
              <a:gd name="T39" fmla="*/ 17 h 124"/>
              <a:gd name="T40" fmla="*/ 42 w 124"/>
              <a:gd name="T41" fmla="*/ 6 h 124"/>
              <a:gd name="T42" fmla="*/ 51 w 124"/>
              <a:gd name="T43" fmla="*/ 4 h 124"/>
              <a:gd name="T44" fmla="*/ 73 w 124"/>
              <a:gd name="T45" fmla="*/ 4 h 124"/>
              <a:gd name="T46" fmla="*/ 81 w 124"/>
              <a:gd name="T47" fmla="*/ 7 h 124"/>
              <a:gd name="T48" fmla="*/ 101 w 124"/>
              <a:gd name="T49" fmla="*/ 18 h 124"/>
              <a:gd name="T50" fmla="*/ 56 w 124"/>
              <a:gd name="T51" fmla="*/ 20 h 124"/>
              <a:gd name="T52" fmla="*/ 28 w 124"/>
              <a:gd name="T53" fmla="*/ 36 h 124"/>
              <a:gd name="T54" fmla="*/ 25 w 124"/>
              <a:gd name="T55" fmla="*/ 39 h 124"/>
              <a:gd name="T56" fmla="*/ 21 w 124"/>
              <a:gd name="T57" fmla="*/ 71 h 124"/>
              <a:gd name="T58" fmla="*/ 34 w 124"/>
              <a:gd name="T59" fmla="*/ 93 h 124"/>
              <a:gd name="T60" fmla="*/ 49 w 124"/>
              <a:gd name="T61" fmla="*/ 101 h 124"/>
              <a:gd name="T62" fmla="*/ 75 w 124"/>
              <a:gd name="T63" fmla="*/ 101 h 124"/>
              <a:gd name="T64" fmla="*/ 89 w 124"/>
              <a:gd name="T65" fmla="*/ 93 h 124"/>
              <a:gd name="T66" fmla="*/ 103 w 124"/>
              <a:gd name="T67" fmla="*/ 70 h 124"/>
              <a:gd name="T68" fmla="*/ 103 w 124"/>
              <a:gd name="T69" fmla="*/ 54 h 124"/>
              <a:gd name="T70" fmla="*/ 101 w 124"/>
              <a:gd name="T71" fmla="*/ 46 h 124"/>
              <a:gd name="T72" fmla="*/ 95 w 124"/>
              <a:gd name="T73" fmla="*/ 36 h 124"/>
              <a:gd name="T74" fmla="*/ 93 w 124"/>
              <a:gd name="T75" fmla="*/ 35 h 124"/>
              <a:gd name="T76" fmla="*/ 67 w 124"/>
              <a:gd name="T77" fmla="*/ 20 h 124"/>
              <a:gd name="T78" fmla="*/ 62 w 124"/>
              <a:gd name="T79" fmla="*/ 18 h 124"/>
              <a:gd name="T80" fmla="*/ 56 w 124"/>
              <a:gd name="T81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4" h="124">
                <a:moveTo>
                  <a:pt x="101" y="18"/>
                </a:moveTo>
                <a:cubicBezTo>
                  <a:pt x="102" y="20"/>
                  <a:pt x="104" y="22"/>
                  <a:pt x="107" y="23"/>
                </a:cubicBezTo>
                <a:cubicBezTo>
                  <a:pt x="114" y="28"/>
                  <a:pt x="117" y="34"/>
                  <a:pt x="118" y="42"/>
                </a:cubicBezTo>
                <a:cubicBezTo>
                  <a:pt x="118" y="45"/>
                  <a:pt x="119" y="49"/>
                  <a:pt x="120" y="51"/>
                </a:cubicBezTo>
                <a:cubicBezTo>
                  <a:pt x="124" y="58"/>
                  <a:pt x="124" y="65"/>
                  <a:pt x="120" y="73"/>
                </a:cubicBezTo>
                <a:cubicBezTo>
                  <a:pt x="119" y="75"/>
                  <a:pt x="118" y="78"/>
                  <a:pt x="118" y="81"/>
                </a:cubicBezTo>
                <a:cubicBezTo>
                  <a:pt x="118" y="90"/>
                  <a:pt x="114" y="96"/>
                  <a:pt x="106" y="101"/>
                </a:cubicBezTo>
                <a:cubicBezTo>
                  <a:pt x="104" y="102"/>
                  <a:pt x="102" y="104"/>
                  <a:pt x="101" y="106"/>
                </a:cubicBezTo>
                <a:cubicBezTo>
                  <a:pt x="96" y="114"/>
                  <a:pt x="90" y="118"/>
                  <a:pt x="81" y="118"/>
                </a:cubicBezTo>
                <a:cubicBezTo>
                  <a:pt x="79" y="118"/>
                  <a:pt x="75" y="119"/>
                  <a:pt x="73" y="120"/>
                </a:cubicBezTo>
                <a:cubicBezTo>
                  <a:pt x="66" y="124"/>
                  <a:pt x="59" y="124"/>
                  <a:pt x="51" y="120"/>
                </a:cubicBezTo>
                <a:cubicBezTo>
                  <a:pt x="49" y="119"/>
                  <a:pt x="45" y="118"/>
                  <a:pt x="42" y="118"/>
                </a:cubicBezTo>
                <a:cubicBezTo>
                  <a:pt x="34" y="117"/>
                  <a:pt x="28" y="114"/>
                  <a:pt x="24" y="107"/>
                </a:cubicBezTo>
                <a:cubicBezTo>
                  <a:pt x="22" y="104"/>
                  <a:pt x="20" y="102"/>
                  <a:pt x="17" y="101"/>
                </a:cubicBezTo>
                <a:cubicBezTo>
                  <a:pt x="10" y="96"/>
                  <a:pt x="6" y="90"/>
                  <a:pt x="6" y="81"/>
                </a:cubicBezTo>
                <a:cubicBezTo>
                  <a:pt x="6" y="78"/>
                  <a:pt x="5" y="75"/>
                  <a:pt x="4" y="73"/>
                </a:cubicBezTo>
                <a:cubicBezTo>
                  <a:pt x="0" y="65"/>
                  <a:pt x="0" y="58"/>
                  <a:pt x="4" y="51"/>
                </a:cubicBezTo>
                <a:cubicBezTo>
                  <a:pt x="5" y="48"/>
                  <a:pt x="6" y="45"/>
                  <a:pt x="6" y="42"/>
                </a:cubicBezTo>
                <a:cubicBezTo>
                  <a:pt x="6" y="34"/>
                  <a:pt x="10" y="28"/>
                  <a:pt x="17" y="23"/>
                </a:cubicBezTo>
                <a:cubicBezTo>
                  <a:pt x="19" y="22"/>
                  <a:pt x="22" y="20"/>
                  <a:pt x="24" y="17"/>
                </a:cubicBezTo>
                <a:cubicBezTo>
                  <a:pt x="28" y="10"/>
                  <a:pt x="34" y="6"/>
                  <a:pt x="42" y="6"/>
                </a:cubicBezTo>
                <a:cubicBezTo>
                  <a:pt x="45" y="6"/>
                  <a:pt x="48" y="5"/>
                  <a:pt x="51" y="4"/>
                </a:cubicBezTo>
                <a:cubicBezTo>
                  <a:pt x="59" y="0"/>
                  <a:pt x="66" y="0"/>
                  <a:pt x="73" y="4"/>
                </a:cubicBezTo>
                <a:cubicBezTo>
                  <a:pt x="76" y="5"/>
                  <a:pt x="78" y="6"/>
                  <a:pt x="81" y="7"/>
                </a:cubicBezTo>
                <a:cubicBezTo>
                  <a:pt x="90" y="6"/>
                  <a:pt x="96" y="10"/>
                  <a:pt x="101" y="18"/>
                </a:cubicBezTo>
                <a:close/>
                <a:moveTo>
                  <a:pt x="56" y="20"/>
                </a:moveTo>
                <a:cubicBezTo>
                  <a:pt x="45" y="22"/>
                  <a:pt x="36" y="28"/>
                  <a:pt x="28" y="36"/>
                </a:cubicBezTo>
                <a:cubicBezTo>
                  <a:pt x="27" y="37"/>
                  <a:pt x="25" y="38"/>
                  <a:pt x="25" y="39"/>
                </a:cubicBezTo>
                <a:cubicBezTo>
                  <a:pt x="26" y="50"/>
                  <a:pt x="16" y="58"/>
                  <a:pt x="21" y="71"/>
                </a:cubicBezTo>
                <a:cubicBezTo>
                  <a:pt x="25" y="79"/>
                  <a:pt x="27" y="86"/>
                  <a:pt x="34" y="93"/>
                </a:cubicBezTo>
                <a:cubicBezTo>
                  <a:pt x="39" y="97"/>
                  <a:pt x="43" y="99"/>
                  <a:pt x="49" y="101"/>
                </a:cubicBezTo>
                <a:cubicBezTo>
                  <a:pt x="58" y="104"/>
                  <a:pt x="66" y="104"/>
                  <a:pt x="75" y="101"/>
                </a:cubicBezTo>
                <a:cubicBezTo>
                  <a:pt x="81" y="99"/>
                  <a:pt x="85" y="97"/>
                  <a:pt x="89" y="93"/>
                </a:cubicBezTo>
                <a:cubicBezTo>
                  <a:pt x="97" y="87"/>
                  <a:pt x="101" y="79"/>
                  <a:pt x="103" y="70"/>
                </a:cubicBezTo>
                <a:cubicBezTo>
                  <a:pt x="104" y="64"/>
                  <a:pt x="106" y="60"/>
                  <a:pt x="103" y="54"/>
                </a:cubicBezTo>
                <a:cubicBezTo>
                  <a:pt x="101" y="52"/>
                  <a:pt x="101" y="49"/>
                  <a:pt x="101" y="46"/>
                </a:cubicBezTo>
                <a:cubicBezTo>
                  <a:pt x="101" y="41"/>
                  <a:pt x="99" y="38"/>
                  <a:pt x="95" y="36"/>
                </a:cubicBezTo>
                <a:cubicBezTo>
                  <a:pt x="94" y="35"/>
                  <a:pt x="93" y="35"/>
                  <a:pt x="93" y="35"/>
                </a:cubicBezTo>
                <a:cubicBezTo>
                  <a:pt x="88" y="22"/>
                  <a:pt x="75" y="24"/>
                  <a:pt x="67" y="20"/>
                </a:cubicBezTo>
                <a:cubicBezTo>
                  <a:pt x="65" y="19"/>
                  <a:pt x="64" y="19"/>
                  <a:pt x="62" y="18"/>
                </a:cubicBezTo>
                <a:cubicBezTo>
                  <a:pt x="60" y="19"/>
                  <a:pt x="58" y="20"/>
                  <a:pt x="56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6BC4BC19-1439-459D-8D3B-EFD83B75F712}"/>
              </a:ext>
            </a:extLst>
          </p:cNvPr>
          <p:cNvSpPr>
            <a:spLocks noEditPoints="1"/>
          </p:cNvSpPr>
          <p:nvPr/>
        </p:nvSpPr>
        <p:spPr bwMode="auto">
          <a:xfrm>
            <a:off x="426404" y="444171"/>
            <a:ext cx="399756" cy="399756"/>
          </a:xfrm>
          <a:custGeom>
            <a:avLst/>
            <a:gdLst>
              <a:gd name="T0" fmla="*/ 107 w 126"/>
              <a:gd name="T1" fmla="*/ 26 h 126"/>
              <a:gd name="T2" fmla="*/ 119 w 126"/>
              <a:gd name="T3" fmla="*/ 53 h 126"/>
              <a:gd name="T4" fmla="*/ 117 w 126"/>
              <a:gd name="T5" fmla="*/ 82 h 126"/>
              <a:gd name="T6" fmla="*/ 100 w 126"/>
              <a:gd name="T7" fmla="*/ 106 h 126"/>
              <a:gd name="T8" fmla="*/ 73 w 126"/>
              <a:gd name="T9" fmla="*/ 119 h 126"/>
              <a:gd name="T10" fmla="*/ 43 w 126"/>
              <a:gd name="T11" fmla="*/ 117 h 126"/>
              <a:gd name="T12" fmla="*/ 19 w 126"/>
              <a:gd name="T13" fmla="*/ 100 h 126"/>
              <a:gd name="T14" fmla="*/ 7 w 126"/>
              <a:gd name="T15" fmla="*/ 73 h 126"/>
              <a:gd name="T16" fmla="*/ 9 w 126"/>
              <a:gd name="T17" fmla="*/ 43 h 126"/>
              <a:gd name="T18" fmla="*/ 26 w 126"/>
              <a:gd name="T19" fmla="*/ 19 h 126"/>
              <a:gd name="T20" fmla="*/ 53 w 126"/>
              <a:gd name="T21" fmla="*/ 7 h 126"/>
              <a:gd name="T22" fmla="*/ 81 w 126"/>
              <a:gd name="T23" fmla="*/ 10 h 126"/>
              <a:gd name="T24" fmla="*/ 85 w 126"/>
              <a:gd name="T25" fmla="*/ 10 h 126"/>
              <a:gd name="T26" fmla="*/ 102 w 126"/>
              <a:gd name="T27" fmla="*/ 19 h 126"/>
              <a:gd name="T28" fmla="*/ 85 w 126"/>
              <a:gd name="T29" fmla="*/ 6 h 126"/>
              <a:gd name="T30" fmla="*/ 83 w 126"/>
              <a:gd name="T31" fmla="*/ 6 h 126"/>
              <a:gd name="T32" fmla="*/ 51 w 126"/>
              <a:gd name="T33" fmla="*/ 3 h 126"/>
              <a:gd name="T34" fmla="*/ 23 w 126"/>
              <a:gd name="T35" fmla="*/ 17 h 126"/>
              <a:gd name="T36" fmla="*/ 5 w 126"/>
              <a:gd name="T37" fmla="*/ 43 h 126"/>
              <a:gd name="T38" fmla="*/ 3 w 126"/>
              <a:gd name="T39" fmla="*/ 75 h 126"/>
              <a:gd name="T40" fmla="*/ 17 w 126"/>
              <a:gd name="T41" fmla="*/ 103 h 126"/>
              <a:gd name="T42" fmla="*/ 43 w 126"/>
              <a:gd name="T43" fmla="*/ 121 h 126"/>
              <a:gd name="T44" fmla="*/ 75 w 126"/>
              <a:gd name="T45" fmla="*/ 123 h 126"/>
              <a:gd name="T46" fmla="*/ 104 w 126"/>
              <a:gd name="T47" fmla="*/ 108 h 126"/>
              <a:gd name="T48" fmla="*/ 121 w 126"/>
              <a:gd name="T49" fmla="*/ 82 h 126"/>
              <a:gd name="T50" fmla="*/ 123 w 126"/>
              <a:gd name="T51" fmla="*/ 51 h 126"/>
              <a:gd name="T52" fmla="*/ 109 w 126"/>
              <a:gd name="T53" fmla="*/ 22 h 126"/>
              <a:gd name="T54" fmla="*/ 57 w 126"/>
              <a:gd name="T55" fmla="*/ 21 h 126"/>
              <a:gd name="T56" fmla="*/ 26 w 126"/>
              <a:gd name="T57" fmla="*/ 37 h 126"/>
              <a:gd name="T58" fmla="*/ 24 w 126"/>
              <a:gd name="T59" fmla="*/ 40 h 126"/>
              <a:gd name="T60" fmla="*/ 24 w 126"/>
              <a:gd name="T61" fmla="*/ 40 h 126"/>
              <a:gd name="T62" fmla="*/ 24 w 126"/>
              <a:gd name="T63" fmla="*/ 41 h 126"/>
              <a:gd name="T64" fmla="*/ 24 w 126"/>
              <a:gd name="T65" fmla="*/ 41 h 126"/>
              <a:gd name="T66" fmla="*/ 21 w 126"/>
              <a:gd name="T67" fmla="*/ 72 h 126"/>
              <a:gd name="T68" fmla="*/ 49 w 126"/>
              <a:gd name="T69" fmla="*/ 104 h 126"/>
              <a:gd name="T70" fmla="*/ 92 w 126"/>
              <a:gd name="T71" fmla="*/ 96 h 126"/>
              <a:gd name="T72" fmla="*/ 105 w 126"/>
              <a:gd name="T73" fmla="*/ 54 h 126"/>
              <a:gd name="T74" fmla="*/ 97 w 126"/>
              <a:gd name="T75" fmla="*/ 35 h 126"/>
              <a:gd name="T76" fmla="*/ 95 w 126"/>
              <a:gd name="T77" fmla="*/ 34 h 126"/>
              <a:gd name="T78" fmla="*/ 95 w 126"/>
              <a:gd name="T79" fmla="*/ 34 h 126"/>
              <a:gd name="T80" fmla="*/ 90 w 126"/>
              <a:gd name="T81" fmla="*/ 27 h 126"/>
              <a:gd name="T82" fmla="*/ 64 w 126"/>
              <a:gd name="T83" fmla="*/ 17 h 126"/>
              <a:gd name="T84" fmla="*/ 57 w 126"/>
              <a:gd name="T85" fmla="*/ 19 h 126"/>
              <a:gd name="T86" fmla="*/ 64 w 126"/>
              <a:gd name="T87" fmla="*/ 21 h 126"/>
              <a:gd name="T88" fmla="*/ 67 w 126"/>
              <a:gd name="T89" fmla="*/ 22 h 126"/>
              <a:gd name="T90" fmla="*/ 92 w 126"/>
              <a:gd name="T91" fmla="*/ 36 h 126"/>
              <a:gd name="T92" fmla="*/ 95 w 126"/>
              <a:gd name="T93" fmla="*/ 39 h 126"/>
              <a:gd name="T94" fmla="*/ 102 w 126"/>
              <a:gd name="T95" fmla="*/ 56 h 126"/>
              <a:gd name="T96" fmla="*/ 89 w 126"/>
              <a:gd name="T97" fmla="*/ 93 h 126"/>
              <a:gd name="T98" fmla="*/ 50 w 126"/>
              <a:gd name="T99" fmla="*/ 100 h 126"/>
              <a:gd name="T100" fmla="*/ 24 w 126"/>
              <a:gd name="T101" fmla="*/ 71 h 126"/>
              <a:gd name="T102" fmla="*/ 28 w 126"/>
              <a:gd name="T103" fmla="*/ 41 h 126"/>
              <a:gd name="T104" fmla="*/ 28 w 126"/>
              <a:gd name="T105" fmla="*/ 40 h 126"/>
              <a:gd name="T106" fmla="*/ 28 w 126"/>
              <a:gd name="T107" fmla="*/ 40 h 126"/>
              <a:gd name="T108" fmla="*/ 26 w 126"/>
              <a:gd name="T109" fmla="*/ 40 h 126"/>
              <a:gd name="T110" fmla="*/ 26 w 126"/>
              <a:gd name="T111" fmla="*/ 40 h 126"/>
              <a:gd name="T112" fmla="*/ 27 w 126"/>
              <a:gd name="T113" fmla="*/ 40 h 126"/>
              <a:gd name="T114" fmla="*/ 27 w 126"/>
              <a:gd name="T115" fmla="*/ 40 h 126"/>
              <a:gd name="T116" fmla="*/ 28 w 126"/>
              <a:gd name="T117" fmla="*/ 41 h 126"/>
              <a:gd name="T118" fmla="*/ 28 w 126"/>
              <a:gd name="T119" fmla="*/ 41 h 126"/>
              <a:gd name="T120" fmla="*/ 28 w 126"/>
              <a:gd name="T121" fmla="*/ 41 h 126"/>
              <a:gd name="T122" fmla="*/ 29 w 126"/>
              <a:gd name="T123" fmla="*/ 40 h 126"/>
              <a:gd name="T124" fmla="*/ 57 w 126"/>
              <a:gd name="T125" fmla="*/ 2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26">
                <a:moveTo>
                  <a:pt x="102" y="19"/>
                </a:moveTo>
                <a:cubicBezTo>
                  <a:pt x="100" y="20"/>
                  <a:pt x="100" y="20"/>
                  <a:pt x="100" y="20"/>
                </a:cubicBezTo>
                <a:cubicBezTo>
                  <a:pt x="102" y="22"/>
                  <a:pt x="104" y="24"/>
                  <a:pt x="107" y="26"/>
                </a:cubicBezTo>
                <a:cubicBezTo>
                  <a:pt x="110" y="28"/>
                  <a:pt x="112" y="30"/>
                  <a:pt x="114" y="33"/>
                </a:cubicBezTo>
                <a:cubicBezTo>
                  <a:pt x="116" y="36"/>
                  <a:pt x="117" y="39"/>
                  <a:pt x="117" y="43"/>
                </a:cubicBezTo>
                <a:cubicBezTo>
                  <a:pt x="117" y="47"/>
                  <a:pt x="118" y="50"/>
                  <a:pt x="119" y="53"/>
                </a:cubicBezTo>
                <a:cubicBezTo>
                  <a:pt x="121" y="57"/>
                  <a:pt x="122" y="60"/>
                  <a:pt x="122" y="63"/>
                </a:cubicBezTo>
                <a:cubicBezTo>
                  <a:pt x="122" y="66"/>
                  <a:pt x="121" y="69"/>
                  <a:pt x="119" y="73"/>
                </a:cubicBezTo>
                <a:cubicBezTo>
                  <a:pt x="118" y="75"/>
                  <a:pt x="117" y="79"/>
                  <a:pt x="117" y="82"/>
                </a:cubicBezTo>
                <a:cubicBezTo>
                  <a:pt x="117" y="86"/>
                  <a:pt x="116" y="90"/>
                  <a:pt x="114" y="92"/>
                </a:cubicBezTo>
                <a:cubicBezTo>
                  <a:pt x="113" y="95"/>
                  <a:pt x="110" y="98"/>
                  <a:pt x="106" y="100"/>
                </a:cubicBezTo>
                <a:cubicBezTo>
                  <a:pt x="104" y="101"/>
                  <a:pt x="102" y="104"/>
                  <a:pt x="100" y="106"/>
                </a:cubicBezTo>
                <a:cubicBezTo>
                  <a:pt x="98" y="110"/>
                  <a:pt x="96" y="112"/>
                  <a:pt x="93" y="114"/>
                </a:cubicBezTo>
                <a:cubicBezTo>
                  <a:pt x="90" y="116"/>
                  <a:pt x="86" y="117"/>
                  <a:pt x="82" y="117"/>
                </a:cubicBezTo>
                <a:cubicBezTo>
                  <a:pt x="79" y="117"/>
                  <a:pt x="76" y="118"/>
                  <a:pt x="73" y="119"/>
                </a:cubicBezTo>
                <a:cubicBezTo>
                  <a:pt x="70" y="121"/>
                  <a:pt x="66" y="122"/>
                  <a:pt x="63" y="122"/>
                </a:cubicBezTo>
                <a:cubicBezTo>
                  <a:pt x="60" y="122"/>
                  <a:pt x="57" y="121"/>
                  <a:pt x="53" y="119"/>
                </a:cubicBezTo>
                <a:cubicBezTo>
                  <a:pt x="50" y="118"/>
                  <a:pt x="47" y="117"/>
                  <a:pt x="43" y="117"/>
                </a:cubicBezTo>
                <a:cubicBezTo>
                  <a:pt x="39" y="116"/>
                  <a:pt x="36" y="116"/>
                  <a:pt x="33" y="114"/>
                </a:cubicBezTo>
                <a:cubicBezTo>
                  <a:pt x="31" y="112"/>
                  <a:pt x="28" y="110"/>
                  <a:pt x="26" y="107"/>
                </a:cubicBezTo>
                <a:cubicBezTo>
                  <a:pt x="25" y="104"/>
                  <a:pt x="22" y="101"/>
                  <a:pt x="19" y="100"/>
                </a:cubicBezTo>
                <a:cubicBezTo>
                  <a:pt x="16" y="98"/>
                  <a:pt x="14" y="95"/>
                  <a:pt x="12" y="93"/>
                </a:cubicBezTo>
                <a:cubicBezTo>
                  <a:pt x="10" y="90"/>
                  <a:pt x="9" y="86"/>
                  <a:pt x="9" y="82"/>
                </a:cubicBezTo>
                <a:cubicBezTo>
                  <a:pt x="9" y="79"/>
                  <a:pt x="8" y="76"/>
                  <a:pt x="7" y="73"/>
                </a:cubicBezTo>
                <a:cubicBezTo>
                  <a:pt x="5" y="69"/>
                  <a:pt x="4" y="66"/>
                  <a:pt x="4" y="63"/>
                </a:cubicBezTo>
                <a:cubicBezTo>
                  <a:pt x="4" y="60"/>
                  <a:pt x="5" y="56"/>
                  <a:pt x="7" y="53"/>
                </a:cubicBezTo>
                <a:cubicBezTo>
                  <a:pt x="8" y="50"/>
                  <a:pt x="9" y="47"/>
                  <a:pt x="9" y="43"/>
                </a:cubicBezTo>
                <a:cubicBezTo>
                  <a:pt x="9" y="39"/>
                  <a:pt x="10" y="36"/>
                  <a:pt x="12" y="33"/>
                </a:cubicBezTo>
                <a:cubicBezTo>
                  <a:pt x="13" y="31"/>
                  <a:pt x="16" y="28"/>
                  <a:pt x="19" y="26"/>
                </a:cubicBezTo>
                <a:cubicBezTo>
                  <a:pt x="22" y="24"/>
                  <a:pt x="24" y="22"/>
                  <a:pt x="26" y="19"/>
                </a:cubicBezTo>
                <a:cubicBezTo>
                  <a:pt x="28" y="16"/>
                  <a:pt x="31" y="13"/>
                  <a:pt x="33" y="12"/>
                </a:cubicBezTo>
                <a:cubicBezTo>
                  <a:pt x="36" y="10"/>
                  <a:pt x="39" y="9"/>
                  <a:pt x="43" y="9"/>
                </a:cubicBezTo>
                <a:cubicBezTo>
                  <a:pt x="46" y="9"/>
                  <a:pt x="50" y="8"/>
                  <a:pt x="53" y="7"/>
                </a:cubicBezTo>
                <a:cubicBezTo>
                  <a:pt x="57" y="5"/>
                  <a:pt x="60" y="4"/>
                  <a:pt x="63" y="4"/>
                </a:cubicBezTo>
                <a:cubicBezTo>
                  <a:pt x="66" y="4"/>
                  <a:pt x="70" y="5"/>
                  <a:pt x="73" y="7"/>
                </a:cubicBezTo>
                <a:cubicBezTo>
                  <a:pt x="76" y="8"/>
                  <a:pt x="79" y="9"/>
                  <a:pt x="81" y="10"/>
                </a:cubicBezTo>
                <a:cubicBezTo>
                  <a:pt x="82" y="10"/>
                  <a:pt x="82" y="10"/>
                  <a:pt x="82" y="10"/>
                </a:cubicBezTo>
                <a:cubicBezTo>
                  <a:pt x="82" y="10"/>
                  <a:pt x="82" y="10"/>
                  <a:pt x="82" y="10"/>
                </a:cubicBezTo>
                <a:cubicBezTo>
                  <a:pt x="83" y="10"/>
                  <a:pt x="84" y="10"/>
                  <a:pt x="85" y="10"/>
                </a:cubicBezTo>
                <a:cubicBezTo>
                  <a:pt x="88" y="10"/>
                  <a:pt x="91" y="11"/>
                  <a:pt x="94" y="12"/>
                </a:cubicBezTo>
                <a:cubicBezTo>
                  <a:pt x="96" y="14"/>
                  <a:pt x="98" y="16"/>
                  <a:pt x="100" y="20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4" y="18"/>
                  <a:pt x="104" y="18"/>
                  <a:pt x="104" y="18"/>
                </a:cubicBezTo>
                <a:cubicBezTo>
                  <a:pt x="102" y="14"/>
                  <a:pt x="99" y="11"/>
                  <a:pt x="96" y="9"/>
                </a:cubicBezTo>
                <a:cubicBezTo>
                  <a:pt x="93" y="7"/>
                  <a:pt x="89" y="6"/>
                  <a:pt x="85" y="6"/>
                </a:cubicBezTo>
                <a:cubicBezTo>
                  <a:pt x="84" y="6"/>
                  <a:pt x="83" y="6"/>
                  <a:pt x="82" y="6"/>
                </a:cubicBezTo>
                <a:cubicBezTo>
                  <a:pt x="82" y="8"/>
                  <a:pt x="82" y="8"/>
                  <a:pt x="82" y="8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5"/>
                  <a:pt x="77" y="4"/>
                  <a:pt x="75" y="3"/>
                </a:cubicBezTo>
                <a:cubicBezTo>
                  <a:pt x="71" y="1"/>
                  <a:pt x="67" y="0"/>
                  <a:pt x="63" y="0"/>
                </a:cubicBezTo>
                <a:cubicBezTo>
                  <a:pt x="59" y="0"/>
                  <a:pt x="55" y="1"/>
                  <a:pt x="51" y="3"/>
                </a:cubicBezTo>
                <a:cubicBezTo>
                  <a:pt x="49" y="4"/>
                  <a:pt x="46" y="5"/>
                  <a:pt x="43" y="5"/>
                </a:cubicBezTo>
                <a:cubicBezTo>
                  <a:pt x="39" y="5"/>
                  <a:pt x="35" y="6"/>
                  <a:pt x="31" y="8"/>
                </a:cubicBezTo>
                <a:cubicBezTo>
                  <a:pt x="28" y="10"/>
                  <a:pt x="25" y="13"/>
                  <a:pt x="23" y="17"/>
                </a:cubicBezTo>
                <a:cubicBezTo>
                  <a:pt x="21" y="19"/>
                  <a:pt x="19" y="21"/>
                  <a:pt x="17" y="23"/>
                </a:cubicBezTo>
                <a:cubicBezTo>
                  <a:pt x="13" y="25"/>
                  <a:pt x="10" y="28"/>
                  <a:pt x="8" y="31"/>
                </a:cubicBezTo>
                <a:cubicBezTo>
                  <a:pt x="6" y="35"/>
                  <a:pt x="5" y="39"/>
                  <a:pt x="5" y="43"/>
                </a:cubicBezTo>
                <a:cubicBezTo>
                  <a:pt x="5" y="46"/>
                  <a:pt x="4" y="49"/>
                  <a:pt x="3" y="51"/>
                </a:cubicBezTo>
                <a:cubicBezTo>
                  <a:pt x="1" y="55"/>
                  <a:pt x="0" y="59"/>
                  <a:pt x="0" y="63"/>
                </a:cubicBezTo>
                <a:cubicBezTo>
                  <a:pt x="0" y="67"/>
                  <a:pt x="1" y="71"/>
                  <a:pt x="3" y="75"/>
                </a:cubicBezTo>
                <a:cubicBezTo>
                  <a:pt x="4" y="77"/>
                  <a:pt x="5" y="80"/>
                  <a:pt x="5" y="82"/>
                </a:cubicBezTo>
                <a:cubicBezTo>
                  <a:pt x="5" y="87"/>
                  <a:pt x="6" y="91"/>
                  <a:pt x="8" y="95"/>
                </a:cubicBezTo>
                <a:cubicBezTo>
                  <a:pt x="10" y="98"/>
                  <a:pt x="14" y="101"/>
                  <a:pt x="17" y="103"/>
                </a:cubicBezTo>
                <a:cubicBezTo>
                  <a:pt x="19" y="104"/>
                  <a:pt x="22" y="107"/>
                  <a:pt x="23" y="109"/>
                </a:cubicBezTo>
                <a:cubicBezTo>
                  <a:pt x="25" y="112"/>
                  <a:pt x="28" y="115"/>
                  <a:pt x="31" y="117"/>
                </a:cubicBezTo>
                <a:cubicBezTo>
                  <a:pt x="35" y="119"/>
                  <a:pt x="38" y="120"/>
                  <a:pt x="43" y="121"/>
                </a:cubicBezTo>
                <a:cubicBezTo>
                  <a:pt x="46" y="121"/>
                  <a:pt x="49" y="122"/>
                  <a:pt x="52" y="123"/>
                </a:cubicBezTo>
                <a:cubicBezTo>
                  <a:pt x="55" y="125"/>
                  <a:pt x="59" y="126"/>
                  <a:pt x="63" y="126"/>
                </a:cubicBezTo>
                <a:cubicBezTo>
                  <a:pt x="67" y="126"/>
                  <a:pt x="71" y="125"/>
                  <a:pt x="75" y="123"/>
                </a:cubicBezTo>
                <a:cubicBezTo>
                  <a:pt x="77" y="121"/>
                  <a:pt x="80" y="121"/>
                  <a:pt x="82" y="121"/>
                </a:cubicBezTo>
                <a:cubicBezTo>
                  <a:pt x="87" y="121"/>
                  <a:pt x="91" y="120"/>
                  <a:pt x="95" y="117"/>
                </a:cubicBezTo>
                <a:cubicBezTo>
                  <a:pt x="98" y="115"/>
                  <a:pt x="101" y="112"/>
                  <a:pt x="104" y="108"/>
                </a:cubicBezTo>
                <a:cubicBezTo>
                  <a:pt x="105" y="106"/>
                  <a:pt x="107" y="104"/>
                  <a:pt x="108" y="103"/>
                </a:cubicBezTo>
                <a:cubicBezTo>
                  <a:pt x="113" y="101"/>
                  <a:pt x="116" y="98"/>
                  <a:pt x="118" y="94"/>
                </a:cubicBezTo>
                <a:cubicBezTo>
                  <a:pt x="120" y="91"/>
                  <a:pt x="121" y="87"/>
                  <a:pt x="121" y="82"/>
                </a:cubicBezTo>
                <a:cubicBezTo>
                  <a:pt x="121" y="80"/>
                  <a:pt x="122" y="77"/>
                  <a:pt x="123" y="75"/>
                </a:cubicBezTo>
                <a:cubicBezTo>
                  <a:pt x="125" y="71"/>
                  <a:pt x="126" y="67"/>
                  <a:pt x="126" y="63"/>
                </a:cubicBezTo>
                <a:cubicBezTo>
                  <a:pt x="126" y="59"/>
                  <a:pt x="125" y="55"/>
                  <a:pt x="123" y="51"/>
                </a:cubicBezTo>
                <a:cubicBezTo>
                  <a:pt x="122" y="49"/>
                  <a:pt x="121" y="46"/>
                  <a:pt x="121" y="43"/>
                </a:cubicBezTo>
                <a:cubicBezTo>
                  <a:pt x="121" y="39"/>
                  <a:pt x="120" y="35"/>
                  <a:pt x="118" y="31"/>
                </a:cubicBezTo>
                <a:cubicBezTo>
                  <a:pt x="115" y="28"/>
                  <a:pt x="112" y="25"/>
                  <a:pt x="109" y="22"/>
                </a:cubicBezTo>
                <a:cubicBezTo>
                  <a:pt x="107" y="21"/>
                  <a:pt x="105" y="19"/>
                  <a:pt x="104" y="18"/>
                </a:cubicBezTo>
                <a:lnTo>
                  <a:pt x="102" y="19"/>
                </a:lnTo>
                <a:close/>
                <a:moveTo>
                  <a:pt x="57" y="21"/>
                </a:moveTo>
                <a:cubicBezTo>
                  <a:pt x="57" y="19"/>
                  <a:pt x="57" y="19"/>
                  <a:pt x="57" y="19"/>
                </a:cubicBezTo>
                <a:cubicBezTo>
                  <a:pt x="45" y="21"/>
                  <a:pt x="36" y="27"/>
                  <a:pt x="28" y="36"/>
                </a:cubicBezTo>
                <a:cubicBezTo>
                  <a:pt x="28" y="36"/>
                  <a:pt x="27" y="37"/>
                  <a:pt x="26" y="37"/>
                </a:cubicBezTo>
                <a:cubicBezTo>
                  <a:pt x="26" y="37"/>
                  <a:pt x="26" y="38"/>
                  <a:pt x="25" y="38"/>
                </a:cubicBezTo>
                <a:cubicBezTo>
                  <a:pt x="25" y="39"/>
                  <a:pt x="25" y="39"/>
                  <a:pt x="25" y="39"/>
                </a:cubicBezTo>
                <a:cubicBezTo>
                  <a:pt x="24" y="39"/>
                  <a:pt x="24" y="40"/>
                  <a:pt x="24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1"/>
                  <a:pt x="24" y="41"/>
                  <a:pt x="24" y="41"/>
                </a:cubicBezTo>
                <a:cubicBezTo>
                  <a:pt x="26" y="40"/>
                  <a:pt x="26" y="40"/>
                  <a:pt x="26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44"/>
                  <a:pt x="23" y="48"/>
                  <a:pt x="22" y="51"/>
                </a:cubicBezTo>
                <a:cubicBezTo>
                  <a:pt x="20" y="55"/>
                  <a:pt x="19" y="59"/>
                  <a:pt x="19" y="64"/>
                </a:cubicBezTo>
                <a:cubicBezTo>
                  <a:pt x="19" y="66"/>
                  <a:pt x="19" y="69"/>
                  <a:pt x="21" y="72"/>
                </a:cubicBezTo>
                <a:cubicBezTo>
                  <a:pt x="22" y="76"/>
                  <a:pt x="24" y="80"/>
                  <a:pt x="26" y="84"/>
                </a:cubicBezTo>
                <a:cubicBezTo>
                  <a:pt x="28" y="88"/>
                  <a:pt x="30" y="92"/>
                  <a:pt x="34" y="95"/>
                </a:cubicBezTo>
                <a:cubicBezTo>
                  <a:pt x="39" y="100"/>
                  <a:pt x="43" y="102"/>
                  <a:pt x="49" y="104"/>
                </a:cubicBezTo>
                <a:cubicBezTo>
                  <a:pt x="54" y="106"/>
                  <a:pt x="58" y="107"/>
                  <a:pt x="63" y="107"/>
                </a:cubicBezTo>
                <a:cubicBezTo>
                  <a:pt x="67" y="107"/>
                  <a:pt x="72" y="106"/>
                  <a:pt x="77" y="104"/>
                </a:cubicBezTo>
                <a:cubicBezTo>
                  <a:pt x="83" y="102"/>
                  <a:pt x="87" y="100"/>
                  <a:pt x="92" y="96"/>
                </a:cubicBezTo>
                <a:cubicBezTo>
                  <a:pt x="100" y="89"/>
                  <a:pt x="104" y="81"/>
                  <a:pt x="106" y="71"/>
                </a:cubicBezTo>
                <a:cubicBezTo>
                  <a:pt x="107" y="68"/>
                  <a:pt x="108" y="65"/>
                  <a:pt x="108" y="62"/>
                </a:cubicBezTo>
                <a:cubicBezTo>
                  <a:pt x="108" y="59"/>
                  <a:pt x="107" y="57"/>
                  <a:pt x="105" y="54"/>
                </a:cubicBezTo>
                <a:cubicBezTo>
                  <a:pt x="104" y="53"/>
                  <a:pt x="104" y="50"/>
                  <a:pt x="104" y="47"/>
                </a:cubicBezTo>
                <a:cubicBezTo>
                  <a:pt x="104" y="45"/>
                  <a:pt x="103" y="42"/>
                  <a:pt x="102" y="40"/>
                </a:cubicBezTo>
                <a:cubicBezTo>
                  <a:pt x="101" y="38"/>
                  <a:pt x="99" y="36"/>
                  <a:pt x="97" y="35"/>
                </a:cubicBezTo>
                <a:cubicBezTo>
                  <a:pt x="96" y="35"/>
                  <a:pt x="96" y="35"/>
                  <a:pt x="95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5" y="34"/>
                  <a:pt x="95" y="34"/>
                  <a:pt x="95" y="34"/>
                </a:cubicBezTo>
                <a:cubicBezTo>
                  <a:pt x="94" y="35"/>
                  <a:pt x="94" y="35"/>
                  <a:pt x="94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35"/>
                  <a:pt x="95" y="34"/>
                  <a:pt x="95" y="34"/>
                </a:cubicBezTo>
                <a:cubicBezTo>
                  <a:pt x="94" y="35"/>
                  <a:pt x="94" y="35"/>
                  <a:pt x="94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4" y="32"/>
                  <a:pt x="92" y="29"/>
                  <a:pt x="90" y="27"/>
                </a:cubicBezTo>
                <a:cubicBezTo>
                  <a:pt x="87" y="24"/>
                  <a:pt x="83" y="23"/>
                  <a:pt x="79" y="22"/>
                </a:cubicBezTo>
                <a:cubicBezTo>
                  <a:pt x="75" y="21"/>
                  <a:pt x="71" y="20"/>
                  <a:pt x="68" y="19"/>
                </a:cubicBezTo>
                <a:cubicBezTo>
                  <a:pt x="67" y="18"/>
                  <a:pt x="65" y="18"/>
                  <a:pt x="64" y="17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0" y="18"/>
                  <a:pt x="58" y="19"/>
                  <a:pt x="57" y="19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23"/>
                  <a:pt x="57" y="23"/>
                  <a:pt x="57" y="23"/>
                </a:cubicBezTo>
                <a:cubicBezTo>
                  <a:pt x="60" y="23"/>
                  <a:pt x="62" y="21"/>
                  <a:pt x="64" y="21"/>
                </a:cubicBezTo>
                <a:cubicBezTo>
                  <a:pt x="63" y="19"/>
                  <a:pt x="63" y="19"/>
                  <a:pt x="63" y="19"/>
                </a:cubicBezTo>
                <a:cubicBezTo>
                  <a:pt x="62" y="21"/>
                  <a:pt x="62" y="21"/>
                  <a:pt x="62" y="21"/>
                </a:cubicBezTo>
                <a:cubicBezTo>
                  <a:pt x="64" y="22"/>
                  <a:pt x="66" y="22"/>
                  <a:pt x="67" y="22"/>
                </a:cubicBezTo>
                <a:cubicBezTo>
                  <a:pt x="71" y="25"/>
                  <a:pt x="77" y="26"/>
                  <a:pt x="82" y="27"/>
                </a:cubicBezTo>
                <a:cubicBezTo>
                  <a:pt x="84" y="28"/>
                  <a:pt x="86" y="29"/>
                  <a:pt x="88" y="30"/>
                </a:cubicBezTo>
                <a:cubicBezTo>
                  <a:pt x="89" y="32"/>
                  <a:pt x="91" y="34"/>
                  <a:pt x="92" y="36"/>
                </a:cubicBezTo>
                <a:cubicBezTo>
                  <a:pt x="92" y="37"/>
                  <a:pt x="92" y="37"/>
                  <a:pt x="93" y="38"/>
                </a:cubicBezTo>
                <a:cubicBezTo>
                  <a:pt x="93" y="38"/>
                  <a:pt x="94" y="38"/>
                  <a:pt x="94" y="38"/>
                </a:cubicBezTo>
                <a:cubicBezTo>
                  <a:pt x="94" y="38"/>
                  <a:pt x="95" y="39"/>
                  <a:pt x="95" y="39"/>
                </a:cubicBezTo>
                <a:cubicBezTo>
                  <a:pt x="97" y="40"/>
                  <a:pt x="98" y="41"/>
                  <a:pt x="99" y="42"/>
                </a:cubicBezTo>
                <a:cubicBezTo>
                  <a:pt x="100" y="43"/>
                  <a:pt x="100" y="45"/>
                  <a:pt x="100" y="47"/>
                </a:cubicBezTo>
                <a:cubicBezTo>
                  <a:pt x="100" y="50"/>
                  <a:pt x="100" y="53"/>
                  <a:pt x="102" y="56"/>
                </a:cubicBezTo>
                <a:cubicBezTo>
                  <a:pt x="103" y="58"/>
                  <a:pt x="104" y="60"/>
                  <a:pt x="104" y="62"/>
                </a:cubicBezTo>
                <a:cubicBezTo>
                  <a:pt x="104" y="64"/>
                  <a:pt x="103" y="67"/>
                  <a:pt x="102" y="70"/>
                </a:cubicBezTo>
                <a:cubicBezTo>
                  <a:pt x="100" y="80"/>
                  <a:pt x="96" y="86"/>
                  <a:pt x="89" y="93"/>
                </a:cubicBezTo>
                <a:cubicBezTo>
                  <a:pt x="85" y="97"/>
                  <a:pt x="81" y="99"/>
                  <a:pt x="76" y="100"/>
                </a:cubicBezTo>
                <a:cubicBezTo>
                  <a:pt x="71" y="102"/>
                  <a:pt x="67" y="103"/>
                  <a:pt x="63" y="103"/>
                </a:cubicBezTo>
                <a:cubicBezTo>
                  <a:pt x="59" y="103"/>
                  <a:pt x="55" y="102"/>
                  <a:pt x="50" y="100"/>
                </a:cubicBezTo>
                <a:cubicBezTo>
                  <a:pt x="45" y="98"/>
                  <a:pt x="41" y="96"/>
                  <a:pt x="37" y="92"/>
                </a:cubicBezTo>
                <a:cubicBezTo>
                  <a:pt x="33" y="89"/>
                  <a:pt x="31" y="86"/>
                  <a:pt x="29" y="82"/>
                </a:cubicBezTo>
                <a:cubicBezTo>
                  <a:pt x="27" y="79"/>
                  <a:pt x="26" y="75"/>
                  <a:pt x="24" y="71"/>
                </a:cubicBezTo>
                <a:cubicBezTo>
                  <a:pt x="23" y="68"/>
                  <a:pt x="23" y="66"/>
                  <a:pt x="23" y="64"/>
                </a:cubicBezTo>
                <a:cubicBezTo>
                  <a:pt x="23" y="60"/>
                  <a:pt x="24" y="56"/>
                  <a:pt x="25" y="53"/>
                </a:cubicBezTo>
                <a:cubicBezTo>
                  <a:pt x="27" y="49"/>
                  <a:pt x="28" y="45"/>
                  <a:pt x="28" y="41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0"/>
                  <a:pt x="29" y="40"/>
                </a:cubicBezTo>
                <a:cubicBezTo>
                  <a:pt x="30" y="40"/>
                  <a:pt x="30" y="39"/>
                  <a:pt x="31" y="39"/>
                </a:cubicBezTo>
                <a:cubicBezTo>
                  <a:pt x="38" y="30"/>
                  <a:pt x="47" y="25"/>
                  <a:pt x="57" y="23"/>
                </a:cubicBezTo>
                <a:lnTo>
                  <a:pt x="57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Oval 82">
            <a:extLst>
              <a:ext uri="{FF2B5EF4-FFF2-40B4-BE49-F238E27FC236}">
                <a16:creationId xmlns:a16="http://schemas.microsoft.com/office/drawing/2014/main" id="{A68FED2A-482D-4123-A254-AFC1DBE1F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90" y="497471"/>
            <a:ext cx="284269" cy="293155"/>
          </a:xfrm>
          <a:prstGeom prst="ellipse">
            <a:avLst/>
          </a:pr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24DD6B07-5202-485A-8232-696334A680F2}"/>
              </a:ext>
            </a:extLst>
          </p:cNvPr>
          <p:cNvSpPr>
            <a:spLocks/>
          </p:cNvSpPr>
          <p:nvPr/>
        </p:nvSpPr>
        <p:spPr bwMode="auto">
          <a:xfrm>
            <a:off x="479704" y="497471"/>
            <a:ext cx="302036" cy="293155"/>
          </a:xfrm>
          <a:custGeom>
            <a:avLst/>
            <a:gdLst>
              <a:gd name="T0" fmla="*/ 2 w 94"/>
              <a:gd name="T1" fmla="*/ 47 h 94"/>
              <a:gd name="T2" fmla="*/ 0 w 94"/>
              <a:gd name="T3" fmla="*/ 47 h 94"/>
              <a:gd name="T4" fmla="*/ 47 w 94"/>
              <a:gd name="T5" fmla="*/ 94 h 94"/>
              <a:gd name="T6" fmla="*/ 94 w 94"/>
              <a:gd name="T7" fmla="*/ 47 h 94"/>
              <a:gd name="T8" fmla="*/ 47 w 94"/>
              <a:gd name="T9" fmla="*/ 0 h 94"/>
              <a:gd name="T10" fmla="*/ 0 w 94"/>
              <a:gd name="T11" fmla="*/ 47 h 94"/>
              <a:gd name="T12" fmla="*/ 2 w 94"/>
              <a:gd name="T13" fmla="*/ 47 h 94"/>
              <a:gd name="T14" fmla="*/ 4 w 94"/>
              <a:gd name="T15" fmla="*/ 47 h 94"/>
              <a:gd name="T16" fmla="*/ 16 w 94"/>
              <a:gd name="T17" fmla="*/ 16 h 94"/>
              <a:gd name="T18" fmla="*/ 47 w 94"/>
              <a:gd name="T19" fmla="*/ 4 h 94"/>
              <a:gd name="T20" fmla="*/ 78 w 94"/>
              <a:gd name="T21" fmla="*/ 16 h 94"/>
              <a:gd name="T22" fmla="*/ 90 w 94"/>
              <a:gd name="T23" fmla="*/ 47 h 94"/>
              <a:gd name="T24" fmla="*/ 78 w 94"/>
              <a:gd name="T25" fmla="*/ 77 h 94"/>
              <a:gd name="T26" fmla="*/ 47 w 94"/>
              <a:gd name="T27" fmla="*/ 90 h 94"/>
              <a:gd name="T28" fmla="*/ 16 w 94"/>
              <a:gd name="T29" fmla="*/ 77 h 94"/>
              <a:gd name="T30" fmla="*/ 4 w 94"/>
              <a:gd name="T31" fmla="*/ 47 h 94"/>
              <a:gd name="T32" fmla="*/ 2 w 94"/>
              <a:gd name="T33" fmla="*/ 4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4" h="94">
                <a:moveTo>
                  <a:pt x="2" y="47"/>
                </a:moveTo>
                <a:cubicBezTo>
                  <a:pt x="0" y="47"/>
                  <a:pt x="0" y="47"/>
                  <a:pt x="0" y="47"/>
                </a:cubicBezTo>
                <a:cubicBezTo>
                  <a:pt x="0" y="73"/>
                  <a:pt x="21" y="94"/>
                  <a:pt x="47" y="94"/>
                </a:cubicBezTo>
                <a:cubicBezTo>
                  <a:pt x="73" y="94"/>
                  <a:pt x="94" y="73"/>
                  <a:pt x="94" y="47"/>
                </a:cubicBezTo>
                <a:cubicBezTo>
                  <a:pt x="94" y="21"/>
                  <a:pt x="73" y="0"/>
                  <a:pt x="47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2" y="47"/>
                  <a:pt x="2" y="47"/>
                  <a:pt x="2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35"/>
                  <a:pt x="9" y="24"/>
                  <a:pt x="16" y="16"/>
                </a:cubicBezTo>
                <a:cubicBezTo>
                  <a:pt x="24" y="8"/>
                  <a:pt x="35" y="4"/>
                  <a:pt x="47" y="4"/>
                </a:cubicBezTo>
                <a:cubicBezTo>
                  <a:pt x="59" y="4"/>
                  <a:pt x="70" y="8"/>
                  <a:pt x="78" y="16"/>
                </a:cubicBezTo>
                <a:cubicBezTo>
                  <a:pt x="85" y="24"/>
                  <a:pt x="90" y="35"/>
                  <a:pt x="90" y="47"/>
                </a:cubicBezTo>
                <a:cubicBezTo>
                  <a:pt x="90" y="59"/>
                  <a:pt x="85" y="70"/>
                  <a:pt x="78" y="77"/>
                </a:cubicBezTo>
                <a:cubicBezTo>
                  <a:pt x="70" y="85"/>
                  <a:pt x="59" y="90"/>
                  <a:pt x="47" y="90"/>
                </a:cubicBezTo>
                <a:cubicBezTo>
                  <a:pt x="35" y="90"/>
                  <a:pt x="24" y="85"/>
                  <a:pt x="16" y="77"/>
                </a:cubicBezTo>
                <a:cubicBezTo>
                  <a:pt x="9" y="70"/>
                  <a:pt x="4" y="59"/>
                  <a:pt x="4" y="47"/>
                </a:cubicBezTo>
                <a:lnTo>
                  <a:pt x="2" y="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Marcador de texto 77"/>
          <p:cNvSpPr>
            <a:spLocks noGrp="1"/>
          </p:cNvSpPr>
          <p:nvPr>
            <p:ph type="body" sz="quarter" idx="10"/>
          </p:nvPr>
        </p:nvSpPr>
        <p:spPr>
          <a:xfrm>
            <a:off x="790626" y="355336"/>
            <a:ext cx="10544391" cy="72424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30613"/>
                </a:solidFill>
              </a:defRPr>
            </a:lvl1pPr>
          </a:lstStyle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2368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9">
            <a:extLst>
              <a:ext uri="{FF2B5EF4-FFF2-40B4-BE49-F238E27FC236}">
                <a16:creationId xmlns:a16="http://schemas.microsoft.com/office/drawing/2014/main" id="{CE053156-FF72-4266-B828-64C8E4881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65771" y="0"/>
            <a:ext cx="3026229" cy="6858000"/>
          </a:xfrm>
          <a:prstGeom prst="rect">
            <a:avLst/>
          </a:pr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771C6-A93D-4967-93B3-EAB3E10E95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18170" y="87086"/>
            <a:ext cx="2677887" cy="6640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064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176">
            <a:extLst>
              <a:ext uri="{FF2B5EF4-FFF2-40B4-BE49-F238E27FC236}">
                <a16:creationId xmlns:a16="http://schemas.microsoft.com/office/drawing/2014/main" id="{84CDE165-1557-47FC-94A4-1DD4C5DBC68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177">
            <a:extLst>
              <a:ext uri="{FF2B5EF4-FFF2-40B4-BE49-F238E27FC236}">
                <a16:creationId xmlns:a16="http://schemas.microsoft.com/office/drawing/2014/main" id="{8E740514-349D-495D-950B-47FF72F9DAE0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D6257011-D29D-48F7-8D8A-9654489766E7}"/>
              </a:ext>
            </a:extLst>
          </p:cNvPr>
          <p:cNvGrpSpPr/>
          <p:nvPr userDrawn="1"/>
        </p:nvGrpSpPr>
        <p:grpSpPr>
          <a:xfrm>
            <a:off x="3715414" y="1165123"/>
            <a:ext cx="4758579" cy="4527753"/>
            <a:chOff x="3719852" y="564931"/>
            <a:chExt cx="4758579" cy="4527753"/>
          </a:xfrm>
        </p:grpSpPr>
        <p:sp>
          <p:nvSpPr>
            <p:cNvPr id="118" name="Freeform 387">
              <a:extLst>
                <a:ext uri="{FF2B5EF4-FFF2-40B4-BE49-F238E27FC236}">
                  <a16:creationId xmlns:a16="http://schemas.microsoft.com/office/drawing/2014/main" id="{77084EF9-1FD1-45E1-BC4C-4FA6204F0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020" y="564931"/>
              <a:ext cx="177559" cy="97660"/>
            </a:xfrm>
            <a:custGeom>
              <a:avLst/>
              <a:gdLst>
                <a:gd name="T0" fmla="*/ 11 w 55"/>
                <a:gd name="T1" fmla="*/ 0 h 31"/>
                <a:gd name="T2" fmla="*/ 0 w 55"/>
                <a:gd name="T3" fmla="*/ 1 h 31"/>
                <a:gd name="T4" fmla="*/ 40 w 55"/>
                <a:gd name="T5" fmla="*/ 31 h 31"/>
                <a:gd name="T6" fmla="*/ 55 w 55"/>
                <a:gd name="T7" fmla="*/ 29 h 31"/>
                <a:gd name="T8" fmla="*/ 11 w 5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11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21"/>
                    <a:pt x="24" y="31"/>
                    <a:pt x="40" y="31"/>
                  </a:cubicBezTo>
                  <a:cubicBezTo>
                    <a:pt x="45" y="31"/>
                    <a:pt x="50" y="30"/>
                    <a:pt x="55" y="29"/>
                  </a:cubicBezTo>
                  <a:cubicBezTo>
                    <a:pt x="50" y="11"/>
                    <a:pt x="33" y="0"/>
                    <a:pt x="1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388">
              <a:extLst>
                <a:ext uri="{FF2B5EF4-FFF2-40B4-BE49-F238E27FC236}">
                  <a16:creationId xmlns:a16="http://schemas.microsoft.com/office/drawing/2014/main" id="{64957790-ED93-42DE-AEAF-8D7DF836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318" y="564931"/>
              <a:ext cx="177559" cy="97660"/>
            </a:xfrm>
            <a:custGeom>
              <a:avLst/>
              <a:gdLst>
                <a:gd name="T0" fmla="*/ 56 w 56"/>
                <a:gd name="T1" fmla="*/ 0 h 32"/>
                <a:gd name="T2" fmla="*/ 0 w 56"/>
                <a:gd name="T3" fmla="*/ 31 h 32"/>
                <a:gd name="T4" fmla="*/ 12 w 56"/>
                <a:gd name="T5" fmla="*/ 32 h 32"/>
                <a:gd name="T6" fmla="*/ 56 w 5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2">
                  <a:moveTo>
                    <a:pt x="56" y="0"/>
                  </a:moveTo>
                  <a:cubicBezTo>
                    <a:pt x="21" y="0"/>
                    <a:pt x="4" y="10"/>
                    <a:pt x="0" y="31"/>
                  </a:cubicBezTo>
                  <a:cubicBezTo>
                    <a:pt x="4" y="31"/>
                    <a:pt x="9" y="32"/>
                    <a:pt x="12" y="32"/>
                  </a:cubicBezTo>
                  <a:cubicBezTo>
                    <a:pt x="30" y="32"/>
                    <a:pt x="43" y="23"/>
                    <a:pt x="5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389">
              <a:extLst>
                <a:ext uri="{FF2B5EF4-FFF2-40B4-BE49-F238E27FC236}">
                  <a16:creationId xmlns:a16="http://schemas.microsoft.com/office/drawing/2014/main" id="{9762C070-6BD9-462C-8298-096900FDA7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4085" y="1505992"/>
              <a:ext cx="2601238" cy="2929719"/>
            </a:xfrm>
            <a:custGeom>
              <a:avLst/>
              <a:gdLst>
                <a:gd name="T0" fmla="*/ 680 w 819"/>
                <a:gd name="T1" fmla="*/ 439 h 922"/>
                <a:gd name="T2" fmla="*/ 706 w 819"/>
                <a:gd name="T3" fmla="*/ 454 h 922"/>
                <a:gd name="T4" fmla="*/ 605 w 819"/>
                <a:gd name="T5" fmla="*/ 815 h 922"/>
                <a:gd name="T6" fmla="*/ 404 w 819"/>
                <a:gd name="T7" fmla="*/ 876 h 922"/>
                <a:gd name="T8" fmla="*/ 177 w 819"/>
                <a:gd name="T9" fmla="*/ 809 h 922"/>
                <a:gd name="T10" fmla="*/ 106 w 819"/>
                <a:gd name="T11" fmla="*/ 450 h 922"/>
                <a:gd name="T12" fmla="*/ 269 w 819"/>
                <a:gd name="T13" fmla="*/ 440 h 922"/>
                <a:gd name="T14" fmla="*/ 444 w 819"/>
                <a:gd name="T15" fmla="*/ 440 h 922"/>
                <a:gd name="T16" fmla="*/ 277 w 819"/>
                <a:gd name="T17" fmla="*/ 407 h 922"/>
                <a:gd name="T18" fmla="*/ 271 w 819"/>
                <a:gd name="T19" fmla="*/ 342 h 922"/>
                <a:gd name="T20" fmla="*/ 277 w 819"/>
                <a:gd name="T21" fmla="*/ 407 h 922"/>
                <a:gd name="T22" fmla="*/ 185 w 819"/>
                <a:gd name="T23" fmla="*/ 342 h 922"/>
                <a:gd name="T24" fmla="*/ 201 w 819"/>
                <a:gd name="T25" fmla="*/ 408 h 922"/>
                <a:gd name="T26" fmla="*/ 219 w 819"/>
                <a:gd name="T27" fmla="*/ 402 h 922"/>
                <a:gd name="T28" fmla="*/ 224 w 819"/>
                <a:gd name="T29" fmla="*/ 293 h 922"/>
                <a:gd name="T30" fmla="*/ 258 w 819"/>
                <a:gd name="T31" fmla="*/ 411 h 922"/>
                <a:gd name="T32" fmla="*/ 387 w 819"/>
                <a:gd name="T33" fmla="*/ 55 h 922"/>
                <a:gd name="T34" fmla="*/ 346 w 819"/>
                <a:gd name="T35" fmla="*/ 408 h 922"/>
                <a:gd name="T36" fmla="*/ 290 w 819"/>
                <a:gd name="T37" fmla="*/ 398 h 922"/>
                <a:gd name="T38" fmla="*/ 331 w 819"/>
                <a:gd name="T39" fmla="*/ 243 h 922"/>
                <a:gd name="T40" fmla="*/ 358 w 819"/>
                <a:gd name="T41" fmla="*/ 156 h 922"/>
                <a:gd name="T42" fmla="*/ 357 w 819"/>
                <a:gd name="T43" fmla="*/ 140 h 922"/>
                <a:gd name="T44" fmla="*/ 313 w 819"/>
                <a:gd name="T45" fmla="*/ 157 h 922"/>
                <a:gd name="T46" fmla="*/ 281 w 819"/>
                <a:gd name="T47" fmla="*/ 228 h 922"/>
                <a:gd name="T48" fmla="*/ 235 w 819"/>
                <a:gd name="T49" fmla="*/ 217 h 922"/>
                <a:gd name="T50" fmla="*/ 152 w 819"/>
                <a:gd name="T51" fmla="*/ 244 h 922"/>
                <a:gd name="T52" fmla="*/ 167 w 819"/>
                <a:gd name="T53" fmla="*/ 366 h 922"/>
                <a:gd name="T54" fmla="*/ 128 w 819"/>
                <a:gd name="T55" fmla="*/ 407 h 922"/>
                <a:gd name="T56" fmla="*/ 177 w 819"/>
                <a:gd name="T57" fmla="*/ 55 h 922"/>
                <a:gd name="T58" fmla="*/ 301 w 819"/>
                <a:gd name="T59" fmla="*/ 82 h 922"/>
                <a:gd name="T60" fmla="*/ 627 w 819"/>
                <a:gd name="T61" fmla="*/ 51 h 922"/>
                <a:gd name="T62" fmla="*/ 681 w 819"/>
                <a:gd name="T63" fmla="*/ 408 h 922"/>
                <a:gd name="T64" fmla="*/ 593 w 819"/>
                <a:gd name="T65" fmla="*/ 407 h 922"/>
                <a:gd name="T66" fmla="*/ 569 w 819"/>
                <a:gd name="T67" fmla="*/ 292 h 922"/>
                <a:gd name="T68" fmla="*/ 551 w 819"/>
                <a:gd name="T69" fmla="*/ 246 h 922"/>
                <a:gd name="T70" fmla="*/ 548 w 819"/>
                <a:gd name="T71" fmla="*/ 301 h 922"/>
                <a:gd name="T72" fmla="*/ 517 w 819"/>
                <a:gd name="T73" fmla="*/ 408 h 922"/>
                <a:gd name="T74" fmla="*/ 420 w 819"/>
                <a:gd name="T75" fmla="*/ 408 h 922"/>
                <a:gd name="T76" fmla="*/ 515 w 819"/>
                <a:gd name="T77" fmla="*/ 82 h 922"/>
                <a:gd name="T78" fmla="*/ 294 w 819"/>
                <a:gd name="T79" fmla="*/ 52 h 922"/>
                <a:gd name="T80" fmla="*/ 21 w 819"/>
                <a:gd name="T81" fmla="*/ 178 h 922"/>
                <a:gd name="T82" fmla="*/ 83 w 819"/>
                <a:gd name="T83" fmla="*/ 427 h 922"/>
                <a:gd name="T84" fmla="*/ 69 w 819"/>
                <a:gd name="T85" fmla="*/ 782 h 922"/>
                <a:gd name="T86" fmla="*/ 403 w 819"/>
                <a:gd name="T87" fmla="*/ 922 h 922"/>
                <a:gd name="T88" fmla="*/ 611 w 819"/>
                <a:gd name="T89" fmla="*/ 846 h 922"/>
                <a:gd name="T90" fmla="*/ 723 w 819"/>
                <a:gd name="T91" fmla="*/ 421 h 922"/>
                <a:gd name="T92" fmla="*/ 788 w 819"/>
                <a:gd name="T93" fmla="*/ 179 h 922"/>
                <a:gd name="T94" fmla="*/ 515 w 819"/>
                <a:gd name="T95" fmla="*/ 5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9" h="922">
                  <a:moveTo>
                    <a:pt x="511" y="440"/>
                  </a:moveTo>
                  <a:cubicBezTo>
                    <a:pt x="567" y="440"/>
                    <a:pt x="624" y="440"/>
                    <a:pt x="680" y="439"/>
                  </a:cubicBezTo>
                  <a:cubicBezTo>
                    <a:pt x="680" y="439"/>
                    <a:pt x="680" y="439"/>
                    <a:pt x="681" y="439"/>
                  </a:cubicBezTo>
                  <a:cubicBezTo>
                    <a:pt x="693" y="439"/>
                    <a:pt x="701" y="442"/>
                    <a:pt x="706" y="454"/>
                  </a:cubicBezTo>
                  <a:cubicBezTo>
                    <a:pt x="723" y="499"/>
                    <a:pt x="745" y="542"/>
                    <a:pt x="757" y="589"/>
                  </a:cubicBezTo>
                  <a:cubicBezTo>
                    <a:pt x="788" y="704"/>
                    <a:pt x="723" y="797"/>
                    <a:pt x="605" y="815"/>
                  </a:cubicBezTo>
                  <a:cubicBezTo>
                    <a:pt x="581" y="819"/>
                    <a:pt x="557" y="821"/>
                    <a:pt x="533" y="824"/>
                  </a:cubicBezTo>
                  <a:cubicBezTo>
                    <a:pt x="486" y="830"/>
                    <a:pt x="442" y="841"/>
                    <a:pt x="404" y="876"/>
                  </a:cubicBezTo>
                  <a:cubicBezTo>
                    <a:pt x="355" y="830"/>
                    <a:pt x="294" y="827"/>
                    <a:pt x="234" y="819"/>
                  </a:cubicBezTo>
                  <a:cubicBezTo>
                    <a:pt x="215" y="817"/>
                    <a:pt x="195" y="814"/>
                    <a:pt x="177" y="809"/>
                  </a:cubicBezTo>
                  <a:cubicBezTo>
                    <a:pt x="80" y="783"/>
                    <a:pt x="29" y="702"/>
                    <a:pt x="47" y="604"/>
                  </a:cubicBezTo>
                  <a:cubicBezTo>
                    <a:pt x="57" y="549"/>
                    <a:pt x="80" y="498"/>
                    <a:pt x="106" y="450"/>
                  </a:cubicBezTo>
                  <a:cubicBezTo>
                    <a:pt x="109" y="444"/>
                    <a:pt x="121" y="440"/>
                    <a:pt x="128" y="440"/>
                  </a:cubicBezTo>
                  <a:cubicBezTo>
                    <a:pt x="175" y="440"/>
                    <a:pt x="222" y="440"/>
                    <a:pt x="269" y="440"/>
                  </a:cubicBezTo>
                  <a:cubicBezTo>
                    <a:pt x="302" y="440"/>
                    <a:pt x="335" y="440"/>
                    <a:pt x="368" y="440"/>
                  </a:cubicBezTo>
                  <a:cubicBezTo>
                    <a:pt x="393" y="440"/>
                    <a:pt x="418" y="440"/>
                    <a:pt x="444" y="440"/>
                  </a:cubicBezTo>
                  <a:cubicBezTo>
                    <a:pt x="466" y="440"/>
                    <a:pt x="489" y="440"/>
                    <a:pt x="511" y="440"/>
                  </a:cubicBezTo>
                  <a:moveTo>
                    <a:pt x="277" y="407"/>
                  </a:moveTo>
                  <a:cubicBezTo>
                    <a:pt x="274" y="407"/>
                    <a:pt x="271" y="407"/>
                    <a:pt x="268" y="407"/>
                  </a:cubicBezTo>
                  <a:cubicBezTo>
                    <a:pt x="269" y="385"/>
                    <a:pt x="270" y="364"/>
                    <a:pt x="271" y="342"/>
                  </a:cubicBezTo>
                  <a:cubicBezTo>
                    <a:pt x="273" y="342"/>
                    <a:pt x="275" y="342"/>
                    <a:pt x="277" y="342"/>
                  </a:cubicBezTo>
                  <a:cubicBezTo>
                    <a:pt x="277" y="364"/>
                    <a:pt x="277" y="385"/>
                    <a:pt x="277" y="407"/>
                  </a:cubicBezTo>
                  <a:moveTo>
                    <a:pt x="201" y="408"/>
                  </a:moveTo>
                  <a:cubicBezTo>
                    <a:pt x="185" y="398"/>
                    <a:pt x="173" y="361"/>
                    <a:pt x="185" y="342"/>
                  </a:cubicBezTo>
                  <a:cubicBezTo>
                    <a:pt x="193" y="365"/>
                    <a:pt x="200" y="385"/>
                    <a:pt x="207" y="405"/>
                  </a:cubicBezTo>
                  <a:cubicBezTo>
                    <a:pt x="205" y="406"/>
                    <a:pt x="203" y="407"/>
                    <a:pt x="201" y="408"/>
                  </a:cubicBezTo>
                  <a:moveTo>
                    <a:pt x="258" y="411"/>
                  </a:moveTo>
                  <a:cubicBezTo>
                    <a:pt x="243" y="408"/>
                    <a:pt x="221" y="408"/>
                    <a:pt x="219" y="402"/>
                  </a:cubicBezTo>
                  <a:cubicBezTo>
                    <a:pt x="212" y="382"/>
                    <a:pt x="192" y="364"/>
                    <a:pt x="208" y="338"/>
                  </a:cubicBezTo>
                  <a:cubicBezTo>
                    <a:pt x="217" y="326"/>
                    <a:pt x="219" y="309"/>
                    <a:pt x="224" y="293"/>
                  </a:cubicBezTo>
                  <a:cubicBezTo>
                    <a:pt x="235" y="295"/>
                    <a:pt x="248" y="298"/>
                    <a:pt x="258" y="300"/>
                  </a:cubicBezTo>
                  <a:cubicBezTo>
                    <a:pt x="258" y="336"/>
                    <a:pt x="258" y="371"/>
                    <a:pt x="258" y="411"/>
                  </a:cubicBezTo>
                  <a:moveTo>
                    <a:pt x="301" y="82"/>
                  </a:moveTo>
                  <a:cubicBezTo>
                    <a:pt x="331" y="82"/>
                    <a:pt x="359" y="72"/>
                    <a:pt x="387" y="55"/>
                  </a:cubicBezTo>
                  <a:cubicBezTo>
                    <a:pt x="387" y="173"/>
                    <a:pt x="387" y="289"/>
                    <a:pt x="387" y="408"/>
                  </a:cubicBezTo>
                  <a:cubicBezTo>
                    <a:pt x="373" y="408"/>
                    <a:pt x="359" y="408"/>
                    <a:pt x="346" y="408"/>
                  </a:cubicBezTo>
                  <a:cubicBezTo>
                    <a:pt x="330" y="408"/>
                    <a:pt x="315" y="408"/>
                    <a:pt x="300" y="408"/>
                  </a:cubicBezTo>
                  <a:cubicBezTo>
                    <a:pt x="297" y="408"/>
                    <a:pt x="290" y="401"/>
                    <a:pt x="290" y="398"/>
                  </a:cubicBezTo>
                  <a:cubicBezTo>
                    <a:pt x="288" y="357"/>
                    <a:pt x="285" y="316"/>
                    <a:pt x="315" y="281"/>
                  </a:cubicBezTo>
                  <a:cubicBezTo>
                    <a:pt x="323" y="271"/>
                    <a:pt x="328" y="257"/>
                    <a:pt x="331" y="243"/>
                  </a:cubicBezTo>
                  <a:cubicBezTo>
                    <a:pt x="334" y="225"/>
                    <a:pt x="335" y="206"/>
                    <a:pt x="336" y="188"/>
                  </a:cubicBezTo>
                  <a:cubicBezTo>
                    <a:pt x="337" y="172"/>
                    <a:pt x="335" y="156"/>
                    <a:pt x="358" y="156"/>
                  </a:cubicBezTo>
                  <a:cubicBezTo>
                    <a:pt x="360" y="156"/>
                    <a:pt x="365" y="150"/>
                    <a:pt x="365" y="149"/>
                  </a:cubicBezTo>
                  <a:cubicBezTo>
                    <a:pt x="364" y="145"/>
                    <a:pt x="361" y="141"/>
                    <a:pt x="357" y="140"/>
                  </a:cubicBezTo>
                  <a:cubicBezTo>
                    <a:pt x="346" y="134"/>
                    <a:pt x="335" y="129"/>
                    <a:pt x="321" y="123"/>
                  </a:cubicBezTo>
                  <a:cubicBezTo>
                    <a:pt x="319" y="131"/>
                    <a:pt x="314" y="144"/>
                    <a:pt x="313" y="157"/>
                  </a:cubicBezTo>
                  <a:cubicBezTo>
                    <a:pt x="311" y="170"/>
                    <a:pt x="313" y="183"/>
                    <a:pt x="312" y="196"/>
                  </a:cubicBezTo>
                  <a:cubicBezTo>
                    <a:pt x="311" y="216"/>
                    <a:pt x="299" y="228"/>
                    <a:pt x="281" y="228"/>
                  </a:cubicBezTo>
                  <a:cubicBezTo>
                    <a:pt x="278" y="228"/>
                    <a:pt x="275" y="228"/>
                    <a:pt x="272" y="227"/>
                  </a:cubicBezTo>
                  <a:cubicBezTo>
                    <a:pt x="259" y="225"/>
                    <a:pt x="246" y="222"/>
                    <a:pt x="235" y="217"/>
                  </a:cubicBezTo>
                  <a:cubicBezTo>
                    <a:pt x="225" y="213"/>
                    <a:pt x="216" y="211"/>
                    <a:pt x="207" y="211"/>
                  </a:cubicBezTo>
                  <a:cubicBezTo>
                    <a:pt x="185" y="211"/>
                    <a:pt x="168" y="224"/>
                    <a:pt x="152" y="244"/>
                  </a:cubicBezTo>
                  <a:cubicBezTo>
                    <a:pt x="168" y="277"/>
                    <a:pt x="185" y="310"/>
                    <a:pt x="163" y="348"/>
                  </a:cubicBezTo>
                  <a:cubicBezTo>
                    <a:pt x="161" y="352"/>
                    <a:pt x="165" y="360"/>
                    <a:pt x="167" y="366"/>
                  </a:cubicBezTo>
                  <a:cubicBezTo>
                    <a:pt x="171" y="379"/>
                    <a:pt x="176" y="391"/>
                    <a:pt x="181" y="407"/>
                  </a:cubicBezTo>
                  <a:cubicBezTo>
                    <a:pt x="162" y="407"/>
                    <a:pt x="145" y="407"/>
                    <a:pt x="128" y="407"/>
                  </a:cubicBezTo>
                  <a:cubicBezTo>
                    <a:pt x="155" y="317"/>
                    <a:pt x="130" y="241"/>
                    <a:pt x="69" y="174"/>
                  </a:cubicBezTo>
                  <a:cubicBezTo>
                    <a:pt x="106" y="134"/>
                    <a:pt x="143" y="93"/>
                    <a:pt x="177" y="55"/>
                  </a:cubicBezTo>
                  <a:cubicBezTo>
                    <a:pt x="213" y="64"/>
                    <a:pt x="247" y="75"/>
                    <a:pt x="282" y="81"/>
                  </a:cubicBezTo>
                  <a:cubicBezTo>
                    <a:pt x="289" y="82"/>
                    <a:pt x="295" y="82"/>
                    <a:pt x="301" y="82"/>
                  </a:cubicBezTo>
                  <a:moveTo>
                    <a:pt x="515" y="82"/>
                  </a:moveTo>
                  <a:cubicBezTo>
                    <a:pt x="553" y="82"/>
                    <a:pt x="590" y="70"/>
                    <a:pt x="627" y="51"/>
                  </a:cubicBezTo>
                  <a:cubicBezTo>
                    <a:pt x="665" y="93"/>
                    <a:pt x="702" y="133"/>
                    <a:pt x="740" y="174"/>
                  </a:cubicBezTo>
                  <a:cubicBezTo>
                    <a:pt x="679" y="240"/>
                    <a:pt x="653" y="316"/>
                    <a:pt x="681" y="408"/>
                  </a:cubicBezTo>
                  <a:cubicBezTo>
                    <a:pt x="663" y="408"/>
                    <a:pt x="646" y="408"/>
                    <a:pt x="629" y="408"/>
                  </a:cubicBezTo>
                  <a:cubicBezTo>
                    <a:pt x="617" y="408"/>
                    <a:pt x="605" y="408"/>
                    <a:pt x="593" y="407"/>
                  </a:cubicBezTo>
                  <a:cubicBezTo>
                    <a:pt x="580" y="407"/>
                    <a:pt x="572" y="398"/>
                    <a:pt x="571" y="384"/>
                  </a:cubicBezTo>
                  <a:cubicBezTo>
                    <a:pt x="570" y="353"/>
                    <a:pt x="569" y="323"/>
                    <a:pt x="569" y="292"/>
                  </a:cubicBezTo>
                  <a:cubicBezTo>
                    <a:pt x="569" y="282"/>
                    <a:pt x="575" y="271"/>
                    <a:pt x="578" y="258"/>
                  </a:cubicBezTo>
                  <a:cubicBezTo>
                    <a:pt x="574" y="249"/>
                    <a:pt x="560" y="250"/>
                    <a:pt x="551" y="246"/>
                  </a:cubicBezTo>
                  <a:cubicBezTo>
                    <a:pt x="548" y="251"/>
                    <a:pt x="545" y="256"/>
                    <a:pt x="542" y="262"/>
                  </a:cubicBezTo>
                  <a:cubicBezTo>
                    <a:pt x="544" y="274"/>
                    <a:pt x="548" y="287"/>
                    <a:pt x="548" y="301"/>
                  </a:cubicBezTo>
                  <a:cubicBezTo>
                    <a:pt x="549" y="328"/>
                    <a:pt x="548" y="354"/>
                    <a:pt x="547" y="380"/>
                  </a:cubicBezTo>
                  <a:cubicBezTo>
                    <a:pt x="546" y="401"/>
                    <a:pt x="537" y="408"/>
                    <a:pt x="517" y="408"/>
                  </a:cubicBezTo>
                  <a:cubicBezTo>
                    <a:pt x="504" y="408"/>
                    <a:pt x="491" y="408"/>
                    <a:pt x="478" y="408"/>
                  </a:cubicBezTo>
                  <a:cubicBezTo>
                    <a:pt x="459" y="408"/>
                    <a:pt x="440" y="408"/>
                    <a:pt x="420" y="408"/>
                  </a:cubicBezTo>
                  <a:cubicBezTo>
                    <a:pt x="420" y="290"/>
                    <a:pt x="420" y="174"/>
                    <a:pt x="420" y="55"/>
                  </a:cubicBezTo>
                  <a:cubicBezTo>
                    <a:pt x="452" y="74"/>
                    <a:pt x="484" y="82"/>
                    <a:pt x="515" y="82"/>
                  </a:cubicBezTo>
                  <a:moveTo>
                    <a:pt x="404" y="0"/>
                  </a:moveTo>
                  <a:cubicBezTo>
                    <a:pt x="368" y="37"/>
                    <a:pt x="332" y="52"/>
                    <a:pt x="294" y="52"/>
                  </a:cubicBezTo>
                  <a:cubicBezTo>
                    <a:pt x="255" y="52"/>
                    <a:pt x="215" y="35"/>
                    <a:pt x="174" y="12"/>
                  </a:cubicBezTo>
                  <a:cubicBezTo>
                    <a:pt x="123" y="68"/>
                    <a:pt x="72" y="123"/>
                    <a:pt x="21" y="178"/>
                  </a:cubicBezTo>
                  <a:cubicBezTo>
                    <a:pt x="22" y="179"/>
                    <a:pt x="22" y="180"/>
                    <a:pt x="23" y="181"/>
                  </a:cubicBezTo>
                  <a:cubicBezTo>
                    <a:pt x="108" y="240"/>
                    <a:pt x="129" y="335"/>
                    <a:pt x="83" y="427"/>
                  </a:cubicBezTo>
                  <a:cubicBezTo>
                    <a:pt x="59" y="476"/>
                    <a:pt x="37" y="526"/>
                    <a:pt x="22" y="578"/>
                  </a:cubicBezTo>
                  <a:cubicBezTo>
                    <a:pt x="0" y="653"/>
                    <a:pt x="11" y="724"/>
                    <a:pt x="69" y="782"/>
                  </a:cubicBezTo>
                  <a:cubicBezTo>
                    <a:pt x="113" y="826"/>
                    <a:pt x="168" y="843"/>
                    <a:pt x="229" y="850"/>
                  </a:cubicBezTo>
                  <a:cubicBezTo>
                    <a:pt x="293" y="857"/>
                    <a:pt x="360" y="859"/>
                    <a:pt x="403" y="922"/>
                  </a:cubicBezTo>
                  <a:cubicBezTo>
                    <a:pt x="456" y="863"/>
                    <a:pt x="493" y="861"/>
                    <a:pt x="550" y="853"/>
                  </a:cubicBezTo>
                  <a:cubicBezTo>
                    <a:pt x="570" y="851"/>
                    <a:pt x="591" y="849"/>
                    <a:pt x="611" y="846"/>
                  </a:cubicBezTo>
                  <a:cubicBezTo>
                    <a:pt x="747" y="824"/>
                    <a:pt x="819" y="716"/>
                    <a:pt x="788" y="581"/>
                  </a:cubicBezTo>
                  <a:cubicBezTo>
                    <a:pt x="775" y="524"/>
                    <a:pt x="751" y="472"/>
                    <a:pt x="723" y="421"/>
                  </a:cubicBezTo>
                  <a:cubicBezTo>
                    <a:pt x="697" y="374"/>
                    <a:pt x="694" y="325"/>
                    <a:pt x="712" y="274"/>
                  </a:cubicBezTo>
                  <a:cubicBezTo>
                    <a:pt x="727" y="234"/>
                    <a:pt x="751" y="201"/>
                    <a:pt x="788" y="179"/>
                  </a:cubicBezTo>
                  <a:cubicBezTo>
                    <a:pt x="736" y="123"/>
                    <a:pt x="685" y="67"/>
                    <a:pt x="635" y="12"/>
                  </a:cubicBezTo>
                  <a:cubicBezTo>
                    <a:pt x="592" y="37"/>
                    <a:pt x="552" y="51"/>
                    <a:pt x="515" y="51"/>
                  </a:cubicBezTo>
                  <a:cubicBezTo>
                    <a:pt x="475" y="51"/>
                    <a:pt x="439" y="35"/>
                    <a:pt x="40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390">
              <a:extLst>
                <a:ext uri="{FF2B5EF4-FFF2-40B4-BE49-F238E27FC236}">
                  <a16:creationId xmlns:a16="http://schemas.microsoft.com/office/drawing/2014/main" id="{F4FF5F61-00BD-4281-9C39-8EBECF76A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7944" y="2882075"/>
              <a:ext cx="3613322" cy="2210609"/>
            </a:xfrm>
            <a:custGeom>
              <a:avLst/>
              <a:gdLst>
                <a:gd name="T0" fmla="*/ 551 w 1137"/>
                <a:gd name="T1" fmla="*/ 591 h 695"/>
                <a:gd name="T2" fmla="*/ 566 w 1137"/>
                <a:gd name="T3" fmla="*/ 581 h 695"/>
                <a:gd name="T4" fmla="*/ 508 w 1137"/>
                <a:gd name="T5" fmla="*/ 585 h 695"/>
                <a:gd name="T6" fmla="*/ 510 w 1137"/>
                <a:gd name="T7" fmla="*/ 578 h 695"/>
                <a:gd name="T8" fmla="*/ 881 w 1137"/>
                <a:gd name="T9" fmla="*/ 492 h 695"/>
                <a:gd name="T10" fmla="*/ 943 w 1137"/>
                <a:gd name="T11" fmla="*/ 0 h 695"/>
                <a:gd name="T12" fmla="*/ 996 w 1137"/>
                <a:gd name="T13" fmla="*/ 258 h 695"/>
                <a:gd name="T14" fmla="*/ 859 w 1137"/>
                <a:gd name="T15" fmla="*/ 472 h 695"/>
                <a:gd name="T16" fmla="*/ 679 w 1137"/>
                <a:gd name="T17" fmla="*/ 515 h 695"/>
                <a:gd name="T18" fmla="*/ 539 w 1137"/>
                <a:gd name="T19" fmla="*/ 587 h 695"/>
                <a:gd name="T20" fmla="*/ 644 w 1137"/>
                <a:gd name="T21" fmla="*/ 482 h 695"/>
                <a:gd name="T22" fmla="*/ 434 w 1137"/>
                <a:gd name="T23" fmla="*/ 483 h 695"/>
                <a:gd name="T24" fmla="*/ 400 w 1137"/>
                <a:gd name="T25" fmla="*/ 497 h 695"/>
                <a:gd name="T26" fmla="*/ 414 w 1137"/>
                <a:gd name="T27" fmla="*/ 518 h 695"/>
                <a:gd name="T28" fmla="*/ 242 w 1137"/>
                <a:gd name="T29" fmla="*/ 518 h 695"/>
                <a:gd name="T30" fmla="*/ 184 w 1137"/>
                <a:gd name="T31" fmla="*/ 531 h 695"/>
                <a:gd name="T32" fmla="*/ 432 w 1137"/>
                <a:gd name="T33" fmla="*/ 610 h 695"/>
                <a:gd name="T34" fmla="*/ 289 w 1137"/>
                <a:gd name="T35" fmla="*/ 575 h 695"/>
                <a:gd name="T36" fmla="*/ 173 w 1137"/>
                <a:gd name="T37" fmla="*/ 572 h 695"/>
                <a:gd name="T38" fmla="*/ 239 w 1137"/>
                <a:gd name="T39" fmla="*/ 594 h 695"/>
                <a:gd name="T40" fmla="*/ 443 w 1137"/>
                <a:gd name="T41" fmla="*/ 645 h 695"/>
                <a:gd name="T42" fmla="*/ 443 w 1137"/>
                <a:gd name="T43" fmla="*/ 657 h 695"/>
                <a:gd name="T44" fmla="*/ 294 w 1137"/>
                <a:gd name="T45" fmla="*/ 604 h 695"/>
                <a:gd name="T46" fmla="*/ 139 w 1137"/>
                <a:gd name="T47" fmla="*/ 626 h 695"/>
                <a:gd name="T48" fmla="*/ 185 w 1137"/>
                <a:gd name="T49" fmla="*/ 636 h 695"/>
                <a:gd name="T50" fmla="*/ 327 w 1137"/>
                <a:gd name="T51" fmla="*/ 623 h 695"/>
                <a:gd name="T52" fmla="*/ 291 w 1137"/>
                <a:gd name="T53" fmla="*/ 694 h 695"/>
                <a:gd name="T54" fmla="*/ 392 w 1137"/>
                <a:gd name="T55" fmla="*/ 665 h 695"/>
                <a:gd name="T56" fmla="*/ 440 w 1137"/>
                <a:gd name="T57" fmla="*/ 668 h 695"/>
                <a:gd name="T58" fmla="*/ 560 w 1137"/>
                <a:gd name="T59" fmla="*/ 626 h 695"/>
                <a:gd name="T60" fmla="*/ 641 w 1137"/>
                <a:gd name="T61" fmla="*/ 653 h 695"/>
                <a:gd name="T62" fmla="*/ 559 w 1137"/>
                <a:gd name="T63" fmla="*/ 640 h 695"/>
                <a:gd name="T64" fmla="*/ 652 w 1137"/>
                <a:gd name="T65" fmla="*/ 668 h 695"/>
                <a:gd name="T66" fmla="*/ 779 w 1137"/>
                <a:gd name="T67" fmla="*/ 694 h 695"/>
                <a:gd name="T68" fmla="*/ 791 w 1137"/>
                <a:gd name="T69" fmla="*/ 635 h 695"/>
                <a:gd name="T70" fmla="*/ 880 w 1137"/>
                <a:gd name="T71" fmla="*/ 636 h 695"/>
                <a:gd name="T72" fmla="*/ 821 w 1137"/>
                <a:gd name="T73" fmla="*/ 612 h 695"/>
                <a:gd name="T74" fmla="*/ 713 w 1137"/>
                <a:gd name="T75" fmla="*/ 622 h 695"/>
                <a:gd name="T76" fmla="*/ 853 w 1137"/>
                <a:gd name="T77" fmla="*/ 594 h 695"/>
                <a:gd name="T78" fmla="*/ 935 w 1137"/>
                <a:gd name="T79" fmla="*/ 566 h 695"/>
                <a:gd name="T80" fmla="*/ 808 w 1137"/>
                <a:gd name="T81" fmla="*/ 579 h 695"/>
                <a:gd name="T82" fmla="*/ 687 w 1137"/>
                <a:gd name="T83" fmla="*/ 616 h 695"/>
                <a:gd name="T84" fmla="*/ 628 w 1137"/>
                <a:gd name="T85" fmla="*/ 591 h 695"/>
                <a:gd name="T86" fmla="*/ 899 w 1137"/>
                <a:gd name="T87" fmla="*/ 516 h 695"/>
                <a:gd name="T88" fmla="*/ 1103 w 1137"/>
                <a:gd name="T89" fmla="*/ 462 h 695"/>
                <a:gd name="T90" fmla="*/ 877 w 1137"/>
                <a:gd name="T91" fmla="*/ 475 h 695"/>
                <a:gd name="T92" fmla="*/ 974 w 1137"/>
                <a:gd name="T93" fmla="*/ 360 h 695"/>
                <a:gd name="T94" fmla="*/ 1040 w 1137"/>
                <a:gd name="T95" fmla="*/ 287 h 695"/>
                <a:gd name="T96" fmla="*/ 999 w 1137"/>
                <a:gd name="T97" fmla="*/ 77 h 695"/>
                <a:gd name="T98" fmla="*/ 982 w 1137"/>
                <a:gd name="T99" fmla="*/ 21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7" h="695">
                  <a:moveTo>
                    <a:pt x="531" y="612"/>
                  </a:moveTo>
                  <a:cubicBezTo>
                    <a:pt x="531" y="606"/>
                    <a:pt x="530" y="599"/>
                    <a:pt x="530" y="591"/>
                  </a:cubicBezTo>
                  <a:cubicBezTo>
                    <a:pt x="537" y="591"/>
                    <a:pt x="543" y="591"/>
                    <a:pt x="551" y="591"/>
                  </a:cubicBezTo>
                  <a:cubicBezTo>
                    <a:pt x="550" y="599"/>
                    <a:pt x="550" y="605"/>
                    <a:pt x="549" y="612"/>
                  </a:cubicBezTo>
                  <a:cubicBezTo>
                    <a:pt x="543" y="612"/>
                    <a:pt x="538" y="612"/>
                    <a:pt x="531" y="612"/>
                  </a:cubicBezTo>
                  <a:moveTo>
                    <a:pt x="566" y="581"/>
                  </a:moveTo>
                  <a:cubicBezTo>
                    <a:pt x="592" y="556"/>
                    <a:pt x="622" y="545"/>
                    <a:pt x="656" y="543"/>
                  </a:cubicBezTo>
                  <a:cubicBezTo>
                    <a:pt x="631" y="566"/>
                    <a:pt x="600" y="577"/>
                    <a:pt x="566" y="581"/>
                  </a:cubicBezTo>
                  <a:moveTo>
                    <a:pt x="508" y="585"/>
                  </a:moveTo>
                  <a:cubicBezTo>
                    <a:pt x="477" y="574"/>
                    <a:pt x="447" y="562"/>
                    <a:pt x="417" y="551"/>
                  </a:cubicBezTo>
                  <a:cubicBezTo>
                    <a:pt x="417" y="548"/>
                    <a:pt x="418" y="545"/>
                    <a:pt x="419" y="543"/>
                  </a:cubicBezTo>
                  <a:cubicBezTo>
                    <a:pt x="453" y="546"/>
                    <a:pt x="484" y="556"/>
                    <a:pt x="510" y="578"/>
                  </a:cubicBezTo>
                  <a:cubicBezTo>
                    <a:pt x="509" y="580"/>
                    <a:pt x="509" y="583"/>
                    <a:pt x="508" y="585"/>
                  </a:cubicBezTo>
                  <a:moveTo>
                    <a:pt x="882" y="497"/>
                  </a:moveTo>
                  <a:cubicBezTo>
                    <a:pt x="882" y="495"/>
                    <a:pt x="881" y="494"/>
                    <a:pt x="881" y="492"/>
                  </a:cubicBezTo>
                  <a:cubicBezTo>
                    <a:pt x="932" y="480"/>
                    <a:pt x="984" y="468"/>
                    <a:pt x="1035" y="456"/>
                  </a:cubicBezTo>
                  <a:cubicBezTo>
                    <a:pt x="986" y="478"/>
                    <a:pt x="936" y="495"/>
                    <a:pt x="882" y="497"/>
                  </a:cubicBezTo>
                  <a:moveTo>
                    <a:pt x="943" y="0"/>
                  </a:moveTo>
                  <a:cubicBezTo>
                    <a:pt x="948" y="47"/>
                    <a:pt x="951" y="88"/>
                    <a:pt x="956" y="129"/>
                  </a:cubicBezTo>
                  <a:cubicBezTo>
                    <a:pt x="962" y="172"/>
                    <a:pt x="986" y="208"/>
                    <a:pt x="1011" y="239"/>
                  </a:cubicBezTo>
                  <a:cubicBezTo>
                    <a:pt x="1005" y="247"/>
                    <a:pt x="996" y="252"/>
                    <a:pt x="996" y="258"/>
                  </a:cubicBezTo>
                  <a:cubicBezTo>
                    <a:pt x="997" y="281"/>
                    <a:pt x="980" y="291"/>
                    <a:pt x="965" y="304"/>
                  </a:cubicBezTo>
                  <a:cubicBezTo>
                    <a:pt x="951" y="316"/>
                    <a:pt x="936" y="329"/>
                    <a:pt x="922" y="342"/>
                  </a:cubicBezTo>
                  <a:cubicBezTo>
                    <a:pt x="885" y="377"/>
                    <a:pt x="870" y="423"/>
                    <a:pt x="859" y="472"/>
                  </a:cubicBezTo>
                  <a:cubicBezTo>
                    <a:pt x="857" y="480"/>
                    <a:pt x="852" y="492"/>
                    <a:pt x="846" y="495"/>
                  </a:cubicBezTo>
                  <a:cubicBezTo>
                    <a:pt x="800" y="513"/>
                    <a:pt x="753" y="529"/>
                    <a:pt x="707" y="546"/>
                  </a:cubicBezTo>
                  <a:cubicBezTo>
                    <a:pt x="697" y="522"/>
                    <a:pt x="694" y="515"/>
                    <a:pt x="679" y="515"/>
                  </a:cubicBezTo>
                  <a:cubicBezTo>
                    <a:pt x="674" y="515"/>
                    <a:pt x="668" y="516"/>
                    <a:pt x="660" y="517"/>
                  </a:cubicBezTo>
                  <a:cubicBezTo>
                    <a:pt x="617" y="522"/>
                    <a:pt x="582" y="542"/>
                    <a:pt x="554" y="574"/>
                  </a:cubicBezTo>
                  <a:cubicBezTo>
                    <a:pt x="549" y="579"/>
                    <a:pt x="544" y="583"/>
                    <a:pt x="539" y="587"/>
                  </a:cubicBezTo>
                  <a:cubicBezTo>
                    <a:pt x="538" y="585"/>
                    <a:pt x="536" y="584"/>
                    <a:pt x="535" y="582"/>
                  </a:cubicBezTo>
                  <a:cubicBezTo>
                    <a:pt x="563" y="524"/>
                    <a:pt x="610" y="496"/>
                    <a:pt x="676" y="495"/>
                  </a:cubicBezTo>
                  <a:cubicBezTo>
                    <a:pt x="667" y="486"/>
                    <a:pt x="656" y="482"/>
                    <a:pt x="644" y="482"/>
                  </a:cubicBezTo>
                  <a:cubicBezTo>
                    <a:pt x="616" y="482"/>
                    <a:pt x="580" y="507"/>
                    <a:pt x="537" y="555"/>
                  </a:cubicBezTo>
                  <a:cubicBezTo>
                    <a:pt x="533" y="549"/>
                    <a:pt x="529" y="543"/>
                    <a:pt x="524" y="538"/>
                  </a:cubicBezTo>
                  <a:cubicBezTo>
                    <a:pt x="502" y="507"/>
                    <a:pt x="471" y="491"/>
                    <a:pt x="434" y="483"/>
                  </a:cubicBezTo>
                  <a:cubicBezTo>
                    <a:pt x="431" y="483"/>
                    <a:pt x="427" y="482"/>
                    <a:pt x="423" y="482"/>
                  </a:cubicBezTo>
                  <a:cubicBezTo>
                    <a:pt x="414" y="482"/>
                    <a:pt x="404" y="486"/>
                    <a:pt x="397" y="497"/>
                  </a:cubicBezTo>
                  <a:cubicBezTo>
                    <a:pt x="398" y="497"/>
                    <a:pt x="399" y="497"/>
                    <a:pt x="400" y="497"/>
                  </a:cubicBezTo>
                  <a:cubicBezTo>
                    <a:pt x="452" y="497"/>
                    <a:pt x="493" y="515"/>
                    <a:pt x="524" y="554"/>
                  </a:cubicBezTo>
                  <a:cubicBezTo>
                    <a:pt x="528" y="559"/>
                    <a:pt x="528" y="567"/>
                    <a:pt x="530" y="574"/>
                  </a:cubicBezTo>
                  <a:cubicBezTo>
                    <a:pt x="479" y="535"/>
                    <a:pt x="459" y="524"/>
                    <a:pt x="414" y="518"/>
                  </a:cubicBezTo>
                  <a:cubicBezTo>
                    <a:pt x="407" y="517"/>
                    <a:pt x="402" y="517"/>
                    <a:pt x="397" y="517"/>
                  </a:cubicBezTo>
                  <a:cubicBezTo>
                    <a:pt x="381" y="517"/>
                    <a:pt x="376" y="523"/>
                    <a:pt x="370" y="544"/>
                  </a:cubicBezTo>
                  <a:cubicBezTo>
                    <a:pt x="327" y="535"/>
                    <a:pt x="284" y="525"/>
                    <a:pt x="242" y="518"/>
                  </a:cubicBezTo>
                  <a:cubicBezTo>
                    <a:pt x="179" y="509"/>
                    <a:pt x="121" y="488"/>
                    <a:pt x="65" y="461"/>
                  </a:cubicBezTo>
                  <a:cubicBezTo>
                    <a:pt x="43" y="451"/>
                    <a:pt x="22" y="439"/>
                    <a:pt x="0" y="428"/>
                  </a:cubicBezTo>
                  <a:cubicBezTo>
                    <a:pt x="55" y="474"/>
                    <a:pt x="116" y="510"/>
                    <a:pt x="184" y="531"/>
                  </a:cubicBezTo>
                  <a:cubicBezTo>
                    <a:pt x="245" y="549"/>
                    <a:pt x="307" y="560"/>
                    <a:pt x="369" y="574"/>
                  </a:cubicBezTo>
                  <a:cubicBezTo>
                    <a:pt x="404" y="582"/>
                    <a:pt x="439" y="590"/>
                    <a:pt x="474" y="598"/>
                  </a:cubicBezTo>
                  <a:cubicBezTo>
                    <a:pt x="460" y="605"/>
                    <a:pt x="446" y="606"/>
                    <a:pt x="432" y="610"/>
                  </a:cubicBezTo>
                  <a:cubicBezTo>
                    <a:pt x="424" y="612"/>
                    <a:pt x="417" y="614"/>
                    <a:pt x="409" y="614"/>
                  </a:cubicBezTo>
                  <a:cubicBezTo>
                    <a:pt x="395" y="614"/>
                    <a:pt x="381" y="609"/>
                    <a:pt x="368" y="599"/>
                  </a:cubicBezTo>
                  <a:cubicBezTo>
                    <a:pt x="344" y="581"/>
                    <a:pt x="317" y="575"/>
                    <a:pt x="289" y="575"/>
                  </a:cubicBezTo>
                  <a:cubicBezTo>
                    <a:pt x="281" y="575"/>
                    <a:pt x="273" y="575"/>
                    <a:pt x="265" y="576"/>
                  </a:cubicBezTo>
                  <a:cubicBezTo>
                    <a:pt x="258" y="577"/>
                    <a:pt x="252" y="577"/>
                    <a:pt x="245" y="577"/>
                  </a:cubicBezTo>
                  <a:cubicBezTo>
                    <a:pt x="221" y="577"/>
                    <a:pt x="197" y="574"/>
                    <a:pt x="173" y="572"/>
                  </a:cubicBezTo>
                  <a:cubicBezTo>
                    <a:pt x="162" y="572"/>
                    <a:pt x="151" y="569"/>
                    <a:pt x="136" y="566"/>
                  </a:cubicBezTo>
                  <a:cubicBezTo>
                    <a:pt x="159" y="590"/>
                    <a:pt x="184" y="597"/>
                    <a:pt x="209" y="597"/>
                  </a:cubicBezTo>
                  <a:cubicBezTo>
                    <a:pt x="219" y="597"/>
                    <a:pt x="229" y="596"/>
                    <a:pt x="239" y="594"/>
                  </a:cubicBezTo>
                  <a:cubicBezTo>
                    <a:pt x="256" y="591"/>
                    <a:pt x="272" y="589"/>
                    <a:pt x="288" y="589"/>
                  </a:cubicBezTo>
                  <a:cubicBezTo>
                    <a:pt x="324" y="589"/>
                    <a:pt x="358" y="599"/>
                    <a:pt x="390" y="625"/>
                  </a:cubicBezTo>
                  <a:cubicBezTo>
                    <a:pt x="407" y="638"/>
                    <a:pt x="424" y="645"/>
                    <a:pt x="443" y="645"/>
                  </a:cubicBezTo>
                  <a:cubicBezTo>
                    <a:pt x="458" y="645"/>
                    <a:pt x="473" y="640"/>
                    <a:pt x="489" y="632"/>
                  </a:cubicBezTo>
                  <a:cubicBezTo>
                    <a:pt x="497" y="627"/>
                    <a:pt x="506" y="626"/>
                    <a:pt x="514" y="623"/>
                  </a:cubicBezTo>
                  <a:cubicBezTo>
                    <a:pt x="485" y="646"/>
                    <a:pt x="464" y="657"/>
                    <a:pt x="443" y="657"/>
                  </a:cubicBezTo>
                  <a:cubicBezTo>
                    <a:pt x="424" y="657"/>
                    <a:pt x="405" y="649"/>
                    <a:pt x="379" y="633"/>
                  </a:cubicBezTo>
                  <a:cubicBezTo>
                    <a:pt x="374" y="630"/>
                    <a:pt x="369" y="627"/>
                    <a:pt x="364" y="624"/>
                  </a:cubicBezTo>
                  <a:cubicBezTo>
                    <a:pt x="341" y="610"/>
                    <a:pt x="318" y="604"/>
                    <a:pt x="294" y="604"/>
                  </a:cubicBezTo>
                  <a:cubicBezTo>
                    <a:pt x="282" y="604"/>
                    <a:pt x="270" y="606"/>
                    <a:pt x="258" y="608"/>
                  </a:cubicBezTo>
                  <a:cubicBezTo>
                    <a:pt x="234" y="613"/>
                    <a:pt x="210" y="613"/>
                    <a:pt x="186" y="616"/>
                  </a:cubicBezTo>
                  <a:cubicBezTo>
                    <a:pt x="170" y="619"/>
                    <a:pt x="154" y="623"/>
                    <a:pt x="139" y="626"/>
                  </a:cubicBezTo>
                  <a:cubicBezTo>
                    <a:pt x="139" y="628"/>
                    <a:pt x="139" y="631"/>
                    <a:pt x="140" y="633"/>
                  </a:cubicBezTo>
                  <a:cubicBezTo>
                    <a:pt x="146" y="634"/>
                    <a:pt x="153" y="635"/>
                    <a:pt x="160" y="635"/>
                  </a:cubicBezTo>
                  <a:cubicBezTo>
                    <a:pt x="168" y="635"/>
                    <a:pt x="177" y="636"/>
                    <a:pt x="185" y="636"/>
                  </a:cubicBezTo>
                  <a:cubicBezTo>
                    <a:pt x="218" y="636"/>
                    <a:pt x="250" y="632"/>
                    <a:pt x="282" y="623"/>
                  </a:cubicBezTo>
                  <a:cubicBezTo>
                    <a:pt x="296" y="619"/>
                    <a:pt x="312" y="619"/>
                    <a:pt x="326" y="618"/>
                  </a:cubicBezTo>
                  <a:cubicBezTo>
                    <a:pt x="326" y="619"/>
                    <a:pt x="327" y="621"/>
                    <a:pt x="327" y="623"/>
                  </a:cubicBezTo>
                  <a:cubicBezTo>
                    <a:pt x="311" y="628"/>
                    <a:pt x="294" y="631"/>
                    <a:pt x="280" y="638"/>
                  </a:cubicBezTo>
                  <a:cubicBezTo>
                    <a:pt x="265" y="645"/>
                    <a:pt x="260" y="658"/>
                    <a:pt x="264" y="674"/>
                  </a:cubicBezTo>
                  <a:cubicBezTo>
                    <a:pt x="267" y="688"/>
                    <a:pt x="278" y="694"/>
                    <a:pt x="291" y="694"/>
                  </a:cubicBezTo>
                  <a:cubicBezTo>
                    <a:pt x="291" y="694"/>
                    <a:pt x="291" y="694"/>
                    <a:pt x="291" y="694"/>
                  </a:cubicBezTo>
                  <a:cubicBezTo>
                    <a:pt x="303" y="694"/>
                    <a:pt x="317" y="693"/>
                    <a:pt x="328" y="689"/>
                  </a:cubicBezTo>
                  <a:cubicBezTo>
                    <a:pt x="350" y="683"/>
                    <a:pt x="370" y="673"/>
                    <a:pt x="392" y="665"/>
                  </a:cubicBezTo>
                  <a:cubicBezTo>
                    <a:pt x="396" y="664"/>
                    <a:pt x="401" y="663"/>
                    <a:pt x="405" y="663"/>
                  </a:cubicBezTo>
                  <a:cubicBezTo>
                    <a:pt x="407" y="663"/>
                    <a:pt x="408" y="663"/>
                    <a:pt x="410" y="663"/>
                  </a:cubicBezTo>
                  <a:cubicBezTo>
                    <a:pt x="421" y="667"/>
                    <a:pt x="431" y="668"/>
                    <a:pt x="440" y="668"/>
                  </a:cubicBezTo>
                  <a:cubicBezTo>
                    <a:pt x="470" y="668"/>
                    <a:pt x="495" y="653"/>
                    <a:pt x="518" y="630"/>
                  </a:cubicBezTo>
                  <a:cubicBezTo>
                    <a:pt x="526" y="623"/>
                    <a:pt x="533" y="619"/>
                    <a:pt x="541" y="619"/>
                  </a:cubicBezTo>
                  <a:cubicBezTo>
                    <a:pt x="547" y="619"/>
                    <a:pt x="553" y="621"/>
                    <a:pt x="560" y="626"/>
                  </a:cubicBezTo>
                  <a:cubicBezTo>
                    <a:pt x="583" y="645"/>
                    <a:pt x="609" y="653"/>
                    <a:pt x="638" y="653"/>
                  </a:cubicBezTo>
                  <a:cubicBezTo>
                    <a:pt x="639" y="653"/>
                    <a:pt x="640" y="653"/>
                    <a:pt x="641" y="653"/>
                  </a:cubicBezTo>
                  <a:cubicBezTo>
                    <a:pt x="641" y="653"/>
                    <a:pt x="641" y="653"/>
                    <a:pt x="641" y="653"/>
                  </a:cubicBezTo>
                  <a:cubicBezTo>
                    <a:pt x="646" y="653"/>
                    <a:pt x="652" y="654"/>
                    <a:pt x="657" y="655"/>
                  </a:cubicBezTo>
                  <a:cubicBezTo>
                    <a:pt x="644" y="660"/>
                    <a:pt x="632" y="662"/>
                    <a:pt x="620" y="662"/>
                  </a:cubicBezTo>
                  <a:cubicBezTo>
                    <a:pt x="599" y="662"/>
                    <a:pt x="578" y="655"/>
                    <a:pt x="559" y="640"/>
                  </a:cubicBezTo>
                  <a:cubicBezTo>
                    <a:pt x="567" y="650"/>
                    <a:pt x="576" y="660"/>
                    <a:pt x="586" y="663"/>
                  </a:cubicBezTo>
                  <a:cubicBezTo>
                    <a:pt x="602" y="666"/>
                    <a:pt x="619" y="669"/>
                    <a:pt x="635" y="669"/>
                  </a:cubicBezTo>
                  <a:cubicBezTo>
                    <a:pt x="641" y="669"/>
                    <a:pt x="647" y="669"/>
                    <a:pt x="652" y="668"/>
                  </a:cubicBezTo>
                  <a:cubicBezTo>
                    <a:pt x="659" y="667"/>
                    <a:pt x="665" y="666"/>
                    <a:pt x="671" y="666"/>
                  </a:cubicBezTo>
                  <a:cubicBezTo>
                    <a:pt x="683" y="666"/>
                    <a:pt x="694" y="668"/>
                    <a:pt x="706" y="673"/>
                  </a:cubicBezTo>
                  <a:cubicBezTo>
                    <a:pt x="729" y="682"/>
                    <a:pt x="754" y="690"/>
                    <a:pt x="779" y="694"/>
                  </a:cubicBezTo>
                  <a:cubicBezTo>
                    <a:pt x="781" y="695"/>
                    <a:pt x="784" y="695"/>
                    <a:pt x="786" y="695"/>
                  </a:cubicBezTo>
                  <a:cubicBezTo>
                    <a:pt x="798" y="695"/>
                    <a:pt x="810" y="688"/>
                    <a:pt x="813" y="673"/>
                  </a:cubicBezTo>
                  <a:cubicBezTo>
                    <a:pt x="816" y="654"/>
                    <a:pt x="807" y="642"/>
                    <a:pt x="791" y="635"/>
                  </a:cubicBezTo>
                  <a:cubicBezTo>
                    <a:pt x="781" y="631"/>
                    <a:pt x="771" y="629"/>
                    <a:pt x="761" y="626"/>
                  </a:cubicBezTo>
                  <a:cubicBezTo>
                    <a:pt x="761" y="624"/>
                    <a:pt x="762" y="622"/>
                    <a:pt x="762" y="621"/>
                  </a:cubicBezTo>
                  <a:cubicBezTo>
                    <a:pt x="801" y="628"/>
                    <a:pt x="840" y="636"/>
                    <a:pt x="880" y="636"/>
                  </a:cubicBezTo>
                  <a:cubicBezTo>
                    <a:pt x="899" y="636"/>
                    <a:pt x="919" y="634"/>
                    <a:pt x="939" y="629"/>
                  </a:cubicBezTo>
                  <a:cubicBezTo>
                    <a:pt x="926" y="623"/>
                    <a:pt x="912" y="619"/>
                    <a:pt x="897" y="617"/>
                  </a:cubicBezTo>
                  <a:cubicBezTo>
                    <a:pt x="872" y="614"/>
                    <a:pt x="846" y="616"/>
                    <a:pt x="821" y="612"/>
                  </a:cubicBezTo>
                  <a:cubicBezTo>
                    <a:pt x="810" y="610"/>
                    <a:pt x="799" y="609"/>
                    <a:pt x="788" y="609"/>
                  </a:cubicBezTo>
                  <a:cubicBezTo>
                    <a:pt x="771" y="609"/>
                    <a:pt x="754" y="611"/>
                    <a:pt x="737" y="617"/>
                  </a:cubicBezTo>
                  <a:cubicBezTo>
                    <a:pt x="729" y="620"/>
                    <a:pt x="721" y="620"/>
                    <a:pt x="713" y="622"/>
                  </a:cubicBezTo>
                  <a:cubicBezTo>
                    <a:pt x="733" y="599"/>
                    <a:pt x="756" y="591"/>
                    <a:pt x="784" y="591"/>
                  </a:cubicBezTo>
                  <a:cubicBezTo>
                    <a:pt x="787" y="591"/>
                    <a:pt x="790" y="591"/>
                    <a:pt x="793" y="592"/>
                  </a:cubicBezTo>
                  <a:cubicBezTo>
                    <a:pt x="813" y="593"/>
                    <a:pt x="833" y="594"/>
                    <a:pt x="853" y="594"/>
                  </a:cubicBezTo>
                  <a:cubicBezTo>
                    <a:pt x="868" y="594"/>
                    <a:pt x="882" y="593"/>
                    <a:pt x="896" y="592"/>
                  </a:cubicBezTo>
                  <a:cubicBezTo>
                    <a:pt x="911" y="591"/>
                    <a:pt x="924" y="579"/>
                    <a:pt x="938" y="572"/>
                  </a:cubicBezTo>
                  <a:cubicBezTo>
                    <a:pt x="937" y="570"/>
                    <a:pt x="936" y="568"/>
                    <a:pt x="935" y="566"/>
                  </a:cubicBezTo>
                  <a:cubicBezTo>
                    <a:pt x="930" y="567"/>
                    <a:pt x="925" y="568"/>
                    <a:pt x="920" y="569"/>
                  </a:cubicBezTo>
                  <a:cubicBezTo>
                    <a:pt x="892" y="576"/>
                    <a:pt x="865" y="581"/>
                    <a:pt x="836" y="581"/>
                  </a:cubicBezTo>
                  <a:cubicBezTo>
                    <a:pt x="827" y="581"/>
                    <a:pt x="817" y="580"/>
                    <a:pt x="808" y="579"/>
                  </a:cubicBezTo>
                  <a:cubicBezTo>
                    <a:pt x="801" y="578"/>
                    <a:pt x="794" y="578"/>
                    <a:pt x="788" y="578"/>
                  </a:cubicBezTo>
                  <a:cubicBezTo>
                    <a:pt x="758" y="578"/>
                    <a:pt x="731" y="587"/>
                    <a:pt x="706" y="606"/>
                  </a:cubicBezTo>
                  <a:cubicBezTo>
                    <a:pt x="700" y="610"/>
                    <a:pt x="693" y="616"/>
                    <a:pt x="687" y="616"/>
                  </a:cubicBezTo>
                  <a:cubicBezTo>
                    <a:pt x="686" y="616"/>
                    <a:pt x="686" y="616"/>
                    <a:pt x="686" y="616"/>
                  </a:cubicBezTo>
                  <a:cubicBezTo>
                    <a:pt x="658" y="613"/>
                    <a:pt x="630" y="607"/>
                    <a:pt x="602" y="603"/>
                  </a:cubicBezTo>
                  <a:cubicBezTo>
                    <a:pt x="611" y="596"/>
                    <a:pt x="619" y="594"/>
                    <a:pt x="628" y="591"/>
                  </a:cubicBezTo>
                  <a:cubicBezTo>
                    <a:pt x="707" y="566"/>
                    <a:pt x="785" y="540"/>
                    <a:pt x="864" y="515"/>
                  </a:cubicBezTo>
                  <a:cubicBezTo>
                    <a:pt x="869" y="514"/>
                    <a:pt x="874" y="513"/>
                    <a:pt x="879" y="513"/>
                  </a:cubicBezTo>
                  <a:cubicBezTo>
                    <a:pt x="886" y="513"/>
                    <a:pt x="893" y="514"/>
                    <a:pt x="899" y="516"/>
                  </a:cubicBezTo>
                  <a:cubicBezTo>
                    <a:pt x="921" y="523"/>
                    <a:pt x="942" y="528"/>
                    <a:pt x="964" y="528"/>
                  </a:cubicBezTo>
                  <a:cubicBezTo>
                    <a:pt x="977" y="528"/>
                    <a:pt x="990" y="526"/>
                    <a:pt x="1003" y="522"/>
                  </a:cubicBezTo>
                  <a:cubicBezTo>
                    <a:pt x="1041" y="509"/>
                    <a:pt x="1075" y="490"/>
                    <a:pt x="1103" y="462"/>
                  </a:cubicBezTo>
                  <a:cubicBezTo>
                    <a:pt x="1115" y="450"/>
                    <a:pt x="1123" y="435"/>
                    <a:pt x="1137" y="417"/>
                  </a:cubicBezTo>
                  <a:cubicBezTo>
                    <a:pt x="1096" y="407"/>
                    <a:pt x="1057" y="399"/>
                    <a:pt x="1021" y="399"/>
                  </a:cubicBezTo>
                  <a:cubicBezTo>
                    <a:pt x="966" y="399"/>
                    <a:pt x="917" y="417"/>
                    <a:pt x="877" y="475"/>
                  </a:cubicBezTo>
                  <a:cubicBezTo>
                    <a:pt x="889" y="456"/>
                    <a:pt x="902" y="438"/>
                    <a:pt x="919" y="425"/>
                  </a:cubicBezTo>
                  <a:cubicBezTo>
                    <a:pt x="936" y="412"/>
                    <a:pt x="948" y="396"/>
                    <a:pt x="958" y="377"/>
                  </a:cubicBezTo>
                  <a:cubicBezTo>
                    <a:pt x="962" y="371"/>
                    <a:pt x="968" y="365"/>
                    <a:pt x="974" y="360"/>
                  </a:cubicBezTo>
                  <a:cubicBezTo>
                    <a:pt x="999" y="341"/>
                    <a:pt x="1015" y="320"/>
                    <a:pt x="1001" y="287"/>
                  </a:cubicBezTo>
                  <a:cubicBezTo>
                    <a:pt x="1000" y="285"/>
                    <a:pt x="1000" y="281"/>
                    <a:pt x="1000" y="276"/>
                  </a:cubicBezTo>
                  <a:cubicBezTo>
                    <a:pt x="1015" y="280"/>
                    <a:pt x="1028" y="284"/>
                    <a:pt x="1040" y="287"/>
                  </a:cubicBezTo>
                  <a:cubicBezTo>
                    <a:pt x="1037" y="283"/>
                    <a:pt x="1033" y="278"/>
                    <a:pt x="1030" y="272"/>
                  </a:cubicBezTo>
                  <a:cubicBezTo>
                    <a:pt x="1033" y="205"/>
                    <a:pt x="1034" y="138"/>
                    <a:pt x="992" y="79"/>
                  </a:cubicBezTo>
                  <a:cubicBezTo>
                    <a:pt x="994" y="78"/>
                    <a:pt x="997" y="77"/>
                    <a:pt x="999" y="77"/>
                  </a:cubicBezTo>
                  <a:cubicBezTo>
                    <a:pt x="1012" y="102"/>
                    <a:pt x="1024" y="127"/>
                    <a:pt x="1037" y="153"/>
                  </a:cubicBezTo>
                  <a:cubicBezTo>
                    <a:pt x="1062" y="93"/>
                    <a:pt x="1061" y="86"/>
                    <a:pt x="1013" y="44"/>
                  </a:cubicBezTo>
                  <a:cubicBezTo>
                    <a:pt x="1003" y="35"/>
                    <a:pt x="993" y="27"/>
                    <a:pt x="982" y="21"/>
                  </a:cubicBezTo>
                  <a:cubicBezTo>
                    <a:pt x="971" y="14"/>
                    <a:pt x="958" y="8"/>
                    <a:pt x="94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391">
              <a:extLst>
                <a:ext uri="{FF2B5EF4-FFF2-40B4-BE49-F238E27FC236}">
                  <a16:creationId xmlns:a16="http://schemas.microsoft.com/office/drawing/2014/main" id="{8BD07C79-F238-4400-9359-D13DF6A45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2882" y="2873194"/>
              <a:ext cx="639211" cy="976573"/>
            </a:xfrm>
            <a:custGeom>
              <a:avLst/>
              <a:gdLst>
                <a:gd name="T0" fmla="*/ 134 w 201"/>
                <a:gd name="T1" fmla="*/ 227 h 308"/>
                <a:gd name="T2" fmla="*/ 134 w 201"/>
                <a:gd name="T3" fmla="*/ 227 h 308"/>
                <a:gd name="T4" fmla="*/ 134 w 201"/>
                <a:gd name="T5" fmla="*/ 227 h 308"/>
                <a:gd name="T6" fmla="*/ 134 w 201"/>
                <a:gd name="T7" fmla="*/ 227 h 308"/>
                <a:gd name="T8" fmla="*/ 201 w 201"/>
                <a:gd name="T9" fmla="*/ 0 h 308"/>
                <a:gd name="T10" fmla="*/ 40 w 201"/>
                <a:gd name="T11" fmla="*/ 308 h 308"/>
                <a:gd name="T12" fmla="*/ 74 w 201"/>
                <a:gd name="T13" fmla="*/ 185 h 308"/>
                <a:gd name="T14" fmla="*/ 139 w 201"/>
                <a:gd name="T15" fmla="*/ 77 h 308"/>
                <a:gd name="T16" fmla="*/ 86 w 201"/>
                <a:gd name="T17" fmla="*/ 184 h 308"/>
                <a:gd name="T18" fmla="*/ 59 w 201"/>
                <a:gd name="T19" fmla="*/ 297 h 308"/>
                <a:gd name="T20" fmla="*/ 134 w 201"/>
                <a:gd name="T21" fmla="*/ 227 h 308"/>
                <a:gd name="T22" fmla="*/ 136 w 201"/>
                <a:gd name="T23" fmla="*/ 222 h 308"/>
                <a:gd name="T24" fmla="*/ 201 w 201"/>
                <a:gd name="T2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1" h="308">
                  <a:moveTo>
                    <a:pt x="134" y="227"/>
                  </a:moveTo>
                  <a:cubicBezTo>
                    <a:pt x="134" y="227"/>
                    <a:pt x="134" y="227"/>
                    <a:pt x="134" y="227"/>
                  </a:cubicBezTo>
                  <a:cubicBezTo>
                    <a:pt x="134" y="227"/>
                    <a:pt x="134" y="227"/>
                    <a:pt x="134" y="227"/>
                  </a:cubicBezTo>
                  <a:cubicBezTo>
                    <a:pt x="134" y="227"/>
                    <a:pt x="134" y="227"/>
                    <a:pt x="134" y="227"/>
                  </a:cubicBezTo>
                  <a:moveTo>
                    <a:pt x="201" y="0"/>
                  </a:moveTo>
                  <a:cubicBezTo>
                    <a:pt x="63" y="34"/>
                    <a:pt x="0" y="157"/>
                    <a:pt x="40" y="308"/>
                  </a:cubicBezTo>
                  <a:cubicBezTo>
                    <a:pt x="51" y="268"/>
                    <a:pt x="60" y="226"/>
                    <a:pt x="74" y="185"/>
                  </a:cubicBezTo>
                  <a:cubicBezTo>
                    <a:pt x="88" y="142"/>
                    <a:pt x="124" y="89"/>
                    <a:pt x="139" y="77"/>
                  </a:cubicBezTo>
                  <a:cubicBezTo>
                    <a:pt x="122" y="111"/>
                    <a:pt x="102" y="147"/>
                    <a:pt x="86" y="184"/>
                  </a:cubicBezTo>
                  <a:cubicBezTo>
                    <a:pt x="68" y="225"/>
                    <a:pt x="57" y="286"/>
                    <a:pt x="59" y="297"/>
                  </a:cubicBezTo>
                  <a:cubicBezTo>
                    <a:pt x="82" y="275"/>
                    <a:pt x="108" y="251"/>
                    <a:pt x="134" y="227"/>
                  </a:cubicBezTo>
                  <a:cubicBezTo>
                    <a:pt x="135" y="225"/>
                    <a:pt x="135" y="223"/>
                    <a:pt x="136" y="222"/>
                  </a:cubicBezTo>
                  <a:cubicBezTo>
                    <a:pt x="187" y="157"/>
                    <a:pt x="186" y="76"/>
                    <a:pt x="20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392">
              <a:extLst>
                <a:ext uri="{FF2B5EF4-FFF2-40B4-BE49-F238E27FC236}">
                  <a16:creationId xmlns:a16="http://schemas.microsoft.com/office/drawing/2014/main" id="{38749EDF-2041-4019-87E4-C9D1530EA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5952" y="1905502"/>
              <a:ext cx="443897" cy="1091989"/>
            </a:xfrm>
            <a:custGeom>
              <a:avLst/>
              <a:gdLst>
                <a:gd name="T0" fmla="*/ 47 w 141"/>
                <a:gd name="T1" fmla="*/ 292 h 345"/>
                <a:gd name="T2" fmla="*/ 82 w 141"/>
                <a:gd name="T3" fmla="*/ 107 h 345"/>
                <a:gd name="T4" fmla="*/ 47 w 141"/>
                <a:gd name="T5" fmla="*/ 292 h 345"/>
                <a:gd name="T6" fmla="*/ 140 w 141"/>
                <a:gd name="T7" fmla="*/ 0 h 345"/>
                <a:gd name="T8" fmla="*/ 111 w 141"/>
                <a:gd name="T9" fmla="*/ 18 h 345"/>
                <a:gd name="T10" fmla="*/ 20 w 141"/>
                <a:gd name="T11" fmla="*/ 224 h 345"/>
                <a:gd name="T12" fmla="*/ 40 w 141"/>
                <a:gd name="T13" fmla="*/ 340 h 345"/>
                <a:gd name="T14" fmla="*/ 44 w 141"/>
                <a:gd name="T15" fmla="*/ 345 h 345"/>
                <a:gd name="T16" fmla="*/ 55 w 141"/>
                <a:gd name="T17" fmla="*/ 329 h 345"/>
                <a:gd name="T18" fmla="*/ 81 w 141"/>
                <a:gd name="T19" fmla="*/ 303 h 345"/>
                <a:gd name="T20" fmla="*/ 95 w 141"/>
                <a:gd name="T21" fmla="*/ 306 h 345"/>
                <a:gd name="T22" fmla="*/ 96 w 141"/>
                <a:gd name="T23" fmla="*/ 307 h 345"/>
                <a:gd name="T24" fmla="*/ 114 w 141"/>
                <a:gd name="T25" fmla="*/ 294 h 345"/>
                <a:gd name="T26" fmla="*/ 103 w 141"/>
                <a:gd name="T27" fmla="*/ 273 h 345"/>
                <a:gd name="T28" fmla="*/ 101 w 141"/>
                <a:gd name="T29" fmla="*/ 273 h 345"/>
                <a:gd name="T30" fmla="*/ 81 w 141"/>
                <a:gd name="T31" fmla="*/ 284 h 345"/>
                <a:gd name="T32" fmla="*/ 63 w 141"/>
                <a:gd name="T33" fmla="*/ 311 h 345"/>
                <a:gd name="T34" fmla="*/ 55 w 141"/>
                <a:gd name="T35" fmla="*/ 306 h 345"/>
                <a:gd name="T36" fmla="*/ 85 w 141"/>
                <a:gd name="T37" fmla="*/ 256 h 345"/>
                <a:gd name="T38" fmla="*/ 140 w 141"/>
                <a:gd name="T39" fmla="*/ 118 h 345"/>
                <a:gd name="T40" fmla="*/ 140 w 141"/>
                <a:gd name="T4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345">
                  <a:moveTo>
                    <a:pt x="47" y="292"/>
                  </a:moveTo>
                  <a:cubicBezTo>
                    <a:pt x="41" y="223"/>
                    <a:pt x="58" y="161"/>
                    <a:pt x="82" y="107"/>
                  </a:cubicBezTo>
                  <a:cubicBezTo>
                    <a:pt x="71" y="164"/>
                    <a:pt x="59" y="227"/>
                    <a:pt x="47" y="292"/>
                  </a:cubicBezTo>
                  <a:moveTo>
                    <a:pt x="140" y="0"/>
                  </a:moveTo>
                  <a:cubicBezTo>
                    <a:pt x="130" y="6"/>
                    <a:pt x="120" y="11"/>
                    <a:pt x="111" y="18"/>
                  </a:cubicBezTo>
                  <a:cubicBezTo>
                    <a:pt x="40" y="65"/>
                    <a:pt x="0" y="151"/>
                    <a:pt x="20" y="224"/>
                  </a:cubicBezTo>
                  <a:cubicBezTo>
                    <a:pt x="31" y="262"/>
                    <a:pt x="42" y="300"/>
                    <a:pt x="40" y="340"/>
                  </a:cubicBezTo>
                  <a:cubicBezTo>
                    <a:pt x="40" y="341"/>
                    <a:pt x="41" y="342"/>
                    <a:pt x="44" y="345"/>
                  </a:cubicBezTo>
                  <a:cubicBezTo>
                    <a:pt x="48" y="339"/>
                    <a:pt x="52" y="334"/>
                    <a:pt x="55" y="329"/>
                  </a:cubicBezTo>
                  <a:cubicBezTo>
                    <a:pt x="62" y="317"/>
                    <a:pt x="67" y="303"/>
                    <a:pt x="81" y="303"/>
                  </a:cubicBezTo>
                  <a:cubicBezTo>
                    <a:pt x="85" y="303"/>
                    <a:pt x="89" y="304"/>
                    <a:pt x="95" y="306"/>
                  </a:cubicBezTo>
                  <a:cubicBezTo>
                    <a:pt x="95" y="307"/>
                    <a:pt x="95" y="307"/>
                    <a:pt x="96" y="307"/>
                  </a:cubicBezTo>
                  <a:cubicBezTo>
                    <a:pt x="101" y="307"/>
                    <a:pt x="112" y="299"/>
                    <a:pt x="114" y="294"/>
                  </a:cubicBezTo>
                  <a:cubicBezTo>
                    <a:pt x="115" y="288"/>
                    <a:pt x="108" y="274"/>
                    <a:pt x="103" y="273"/>
                  </a:cubicBezTo>
                  <a:cubicBezTo>
                    <a:pt x="102" y="273"/>
                    <a:pt x="102" y="273"/>
                    <a:pt x="101" y="273"/>
                  </a:cubicBezTo>
                  <a:cubicBezTo>
                    <a:pt x="95" y="273"/>
                    <a:pt x="86" y="279"/>
                    <a:pt x="81" y="284"/>
                  </a:cubicBezTo>
                  <a:cubicBezTo>
                    <a:pt x="73" y="291"/>
                    <a:pt x="68" y="302"/>
                    <a:pt x="63" y="311"/>
                  </a:cubicBezTo>
                  <a:cubicBezTo>
                    <a:pt x="60" y="309"/>
                    <a:pt x="58" y="308"/>
                    <a:pt x="55" y="306"/>
                  </a:cubicBezTo>
                  <a:cubicBezTo>
                    <a:pt x="65" y="289"/>
                    <a:pt x="74" y="272"/>
                    <a:pt x="85" y="256"/>
                  </a:cubicBezTo>
                  <a:cubicBezTo>
                    <a:pt x="115" y="214"/>
                    <a:pt x="138" y="170"/>
                    <a:pt x="140" y="118"/>
                  </a:cubicBezTo>
                  <a:cubicBezTo>
                    <a:pt x="141" y="80"/>
                    <a:pt x="140" y="41"/>
                    <a:pt x="14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93">
              <a:extLst>
                <a:ext uri="{FF2B5EF4-FFF2-40B4-BE49-F238E27FC236}">
                  <a16:creationId xmlns:a16="http://schemas.microsoft.com/office/drawing/2014/main" id="{49778415-9019-4563-BF66-CFD2AD1051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1229" y="1195267"/>
              <a:ext cx="630336" cy="621455"/>
            </a:xfrm>
            <a:custGeom>
              <a:avLst/>
              <a:gdLst>
                <a:gd name="T0" fmla="*/ 61 w 198"/>
                <a:gd name="T1" fmla="*/ 148 h 196"/>
                <a:gd name="T2" fmla="*/ 61 w 198"/>
                <a:gd name="T3" fmla="*/ 148 h 196"/>
                <a:gd name="T4" fmla="*/ 61 w 198"/>
                <a:gd name="T5" fmla="*/ 148 h 196"/>
                <a:gd name="T6" fmla="*/ 61 w 198"/>
                <a:gd name="T7" fmla="*/ 148 h 196"/>
                <a:gd name="T8" fmla="*/ 61 w 198"/>
                <a:gd name="T9" fmla="*/ 148 h 196"/>
                <a:gd name="T10" fmla="*/ 60 w 198"/>
                <a:gd name="T11" fmla="*/ 147 h 196"/>
                <a:gd name="T12" fmla="*/ 60 w 198"/>
                <a:gd name="T13" fmla="*/ 147 h 196"/>
                <a:gd name="T14" fmla="*/ 60 w 198"/>
                <a:gd name="T15" fmla="*/ 147 h 196"/>
                <a:gd name="T16" fmla="*/ 4 w 198"/>
                <a:gd name="T17" fmla="*/ 0 h 196"/>
                <a:gd name="T18" fmla="*/ 24 w 198"/>
                <a:gd name="T19" fmla="*/ 88 h 196"/>
                <a:gd name="T20" fmla="*/ 61 w 198"/>
                <a:gd name="T21" fmla="*/ 148 h 196"/>
                <a:gd name="T22" fmla="*/ 158 w 198"/>
                <a:gd name="T23" fmla="*/ 196 h 196"/>
                <a:gd name="T24" fmla="*/ 159 w 198"/>
                <a:gd name="T25" fmla="*/ 196 h 196"/>
                <a:gd name="T26" fmla="*/ 175 w 198"/>
                <a:gd name="T27" fmla="*/ 193 h 196"/>
                <a:gd name="T28" fmla="*/ 167 w 198"/>
                <a:gd name="T29" fmla="*/ 177 h 196"/>
                <a:gd name="T30" fmla="*/ 87 w 198"/>
                <a:gd name="T31" fmla="*/ 99 h 196"/>
                <a:gd name="T32" fmla="*/ 76 w 198"/>
                <a:gd name="T33" fmla="*/ 86 h 196"/>
                <a:gd name="T34" fmla="*/ 198 w 198"/>
                <a:gd name="T35" fmla="*/ 185 h 196"/>
                <a:gd name="T36" fmla="*/ 142 w 198"/>
                <a:gd name="T37" fmla="*/ 58 h 196"/>
                <a:gd name="T38" fmla="*/ 4 w 198"/>
                <a:gd name="T3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196">
                  <a:moveTo>
                    <a:pt x="61" y="148"/>
                  </a:moveTo>
                  <a:cubicBezTo>
                    <a:pt x="61" y="148"/>
                    <a:pt x="61" y="148"/>
                    <a:pt x="61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61" y="148"/>
                    <a:pt x="61" y="148"/>
                    <a:pt x="61" y="148"/>
                  </a:cubicBezTo>
                  <a:moveTo>
                    <a:pt x="60" y="147"/>
                  </a:moveTo>
                  <a:cubicBezTo>
                    <a:pt x="60" y="147"/>
                    <a:pt x="60" y="147"/>
                    <a:pt x="60" y="147"/>
                  </a:cubicBezTo>
                  <a:cubicBezTo>
                    <a:pt x="60" y="147"/>
                    <a:pt x="60" y="147"/>
                    <a:pt x="60" y="147"/>
                  </a:cubicBezTo>
                  <a:moveTo>
                    <a:pt x="4" y="0"/>
                  </a:moveTo>
                  <a:cubicBezTo>
                    <a:pt x="0" y="34"/>
                    <a:pt x="9" y="62"/>
                    <a:pt x="24" y="88"/>
                  </a:cubicBezTo>
                  <a:cubicBezTo>
                    <a:pt x="35" y="108"/>
                    <a:pt x="48" y="128"/>
                    <a:pt x="61" y="148"/>
                  </a:cubicBezTo>
                  <a:cubicBezTo>
                    <a:pt x="89" y="173"/>
                    <a:pt x="119" y="193"/>
                    <a:pt x="158" y="196"/>
                  </a:cubicBezTo>
                  <a:cubicBezTo>
                    <a:pt x="158" y="196"/>
                    <a:pt x="159" y="196"/>
                    <a:pt x="159" y="196"/>
                  </a:cubicBezTo>
                  <a:cubicBezTo>
                    <a:pt x="164" y="196"/>
                    <a:pt x="170" y="194"/>
                    <a:pt x="175" y="193"/>
                  </a:cubicBezTo>
                  <a:cubicBezTo>
                    <a:pt x="172" y="187"/>
                    <a:pt x="171" y="181"/>
                    <a:pt x="167" y="177"/>
                  </a:cubicBezTo>
                  <a:cubicBezTo>
                    <a:pt x="141" y="151"/>
                    <a:pt x="114" y="125"/>
                    <a:pt x="87" y="99"/>
                  </a:cubicBezTo>
                  <a:cubicBezTo>
                    <a:pt x="83" y="95"/>
                    <a:pt x="80" y="90"/>
                    <a:pt x="76" y="86"/>
                  </a:cubicBezTo>
                  <a:cubicBezTo>
                    <a:pt x="116" y="119"/>
                    <a:pt x="151" y="157"/>
                    <a:pt x="198" y="185"/>
                  </a:cubicBezTo>
                  <a:cubicBezTo>
                    <a:pt x="196" y="132"/>
                    <a:pt x="183" y="88"/>
                    <a:pt x="142" y="58"/>
                  </a:cubicBezTo>
                  <a:cubicBezTo>
                    <a:pt x="101" y="27"/>
                    <a:pt x="56" y="6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94">
              <a:extLst>
                <a:ext uri="{FF2B5EF4-FFF2-40B4-BE49-F238E27FC236}">
                  <a16:creationId xmlns:a16="http://schemas.microsoft.com/office/drawing/2014/main" id="{8C9E8BB5-CEEC-412A-A2C0-E8B2E1B6F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487" y="2953098"/>
              <a:ext cx="585944" cy="843407"/>
            </a:xfrm>
            <a:custGeom>
              <a:avLst/>
              <a:gdLst>
                <a:gd name="T0" fmla="*/ 160 w 183"/>
                <a:gd name="T1" fmla="*/ 0 h 266"/>
                <a:gd name="T2" fmla="*/ 107 w 183"/>
                <a:gd name="T3" fmla="*/ 34 h 266"/>
                <a:gd name="T4" fmla="*/ 95 w 183"/>
                <a:gd name="T5" fmla="*/ 50 h 266"/>
                <a:gd name="T6" fmla="*/ 76 w 183"/>
                <a:gd name="T7" fmla="*/ 142 h 266"/>
                <a:gd name="T8" fmla="*/ 110 w 183"/>
                <a:gd name="T9" fmla="*/ 95 h 266"/>
                <a:gd name="T10" fmla="*/ 115 w 183"/>
                <a:gd name="T11" fmla="*/ 100 h 266"/>
                <a:gd name="T12" fmla="*/ 34 w 183"/>
                <a:gd name="T13" fmla="*/ 202 h 266"/>
                <a:gd name="T14" fmla="*/ 34 w 183"/>
                <a:gd name="T15" fmla="*/ 202 h 266"/>
                <a:gd name="T16" fmla="*/ 34 w 183"/>
                <a:gd name="T17" fmla="*/ 202 h 266"/>
                <a:gd name="T18" fmla="*/ 35 w 183"/>
                <a:gd name="T19" fmla="*/ 202 h 266"/>
                <a:gd name="T20" fmla="*/ 0 w 183"/>
                <a:gd name="T21" fmla="*/ 249 h 266"/>
                <a:gd name="T22" fmla="*/ 20 w 183"/>
                <a:gd name="T23" fmla="*/ 260 h 266"/>
                <a:gd name="T24" fmla="*/ 33 w 183"/>
                <a:gd name="T25" fmla="*/ 266 h 266"/>
                <a:gd name="T26" fmla="*/ 48 w 183"/>
                <a:gd name="T27" fmla="*/ 258 h 266"/>
                <a:gd name="T28" fmla="*/ 69 w 183"/>
                <a:gd name="T29" fmla="*/ 244 h 266"/>
                <a:gd name="T30" fmla="*/ 179 w 183"/>
                <a:gd name="T31" fmla="*/ 126 h 266"/>
                <a:gd name="T32" fmla="*/ 139 w 183"/>
                <a:gd name="T33" fmla="*/ 155 h 266"/>
                <a:gd name="T34" fmla="*/ 56 w 183"/>
                <a:gd name="T35" fmla="*/ 238 h 266"/>
                <a:gd name="T36" fmla="*/ 55 w 183"/>
                <a:gd name="T37" fmla="*/ 238 h 266"/>
                <a:gd name="T38" fmla="*/ 51 w 183"/>
                <a:gd name="T39" fmla="*/ 237 h 266"/>
                <a:gd name="T40" fmla="*/ 160 w 183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3" h="266">
                  <a:moveTo>
                    <a:pt x="160" y="0"/>
                  </a:moveTo>
                  <a:cubicBezTo>
                    <a:pt x="143" y="11"/>
                    <a:pt x="125" y="22"/>
                    <a:pt x="107" y="34"/>
                  </a:cubicBezTo>
                  <a:cubicBezTo>
                    <a:pt x="102" y="38"/>
                    <a:pt x="96" y="44"/>
                    <a:pt x="95" y="50"/>
                  </a:cubicBezTo>
                  <a:cubicBezTo>
                    <a:pt x="88" y="79"/>
                    <a:pt x="82" y="109"/>
                    <a:pt x="76" y="142"/>
                  </a:cubicBezTo>
                  <a:cubicBezTo>
                    <a:pt x="88" y="125"/>
                    <a:pt x="99" y="110"/>
                    <a:pt x="110" y="95"/>
                  </a:cubicBezTo>
                  <a:cubicBezTo>
                    <a:pt x="112" y="97"/>
                    <a:pt x="113" y="98"/>
                    <a:pt x="115" y="100"/>
                  </a:cubicBezTo>
                  <a:cubicBezTo>
                    <a:pt x="88" y="134"/>
                    <a:pt x="61" y="168"/>
                    <a:pt x="34" y="202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5" y="202"/>
                    <a:pt x="35" y="202"/>
                    <a:pt x="35" y="202"/>
                  </a:cubicBezTo>
                  <a:cubicBezTo>
                    <a:pt x="23" y="218"/>
                    <a:pt x="11" y="235"/>
                    <a:pt x="0" y="249"/>
                  </a:cubicBezTo>
                  <a:cubicBezTo>
                    <a:pt x="7" y="253"/>
                    <a:pt x="14" y="256"/>
                    <a:pt x="20" y="260"/>
                  </a:cubicBezTo>
                  <a:cubicBezTo>
                    <a:pt x="25" y="264"/>
                    <a:pt x="29" y="266"/>
                    <a:pt x="33" y="266"/>
                  </a:cubicBezTo>
                  <a:cubicBezTo>
                    <a:pt x="38" y="266"/>
                    <a:pt x="43" y="263"/>
                    <a:pt x="48" y="258"/>
                  </a:cubicBezTo>
                  <a:cubicBezTo>
                    <a:pt x="54" y="253"/>
                    <a:pt x="61" y="246"/>
                    <a:pt x="69" y="244"/>
                  </a:cubicBezTo>
                  <a:cubicBezTo>
                    <a:pt x="120" y="230"/>
                    <a:pt x="174" y="173"/>
                    <a:pt x="179" y="126"/>
                  </a:cubicBezTo>
                  <a:cubicBezTo>
                    <a:pt x="151" y="131"/>
                    <a:pt x="152" y="131"/>
                    <a:pt x="139" y="155"/>
                  </a:cubicBezTo>
                  <a:cubicBezTo>
                    <a:pt x="120" y="191"/>
                    <a:pt x="91" y="218"/>
                    <a:pt x="56" y="238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54" y="238"/>
                    <a:pt x="52" y="237"/>
                    <a:pt x="51" y="237"/>
                  </a:cubicBezTo>
                  <a:cubicBezTo>
                    <a:pt x="140" y="169"/>
                    <a:pt x="183" y="75"/>
                    <a:pt x="16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95">
              <a:extLst>
                <a:ext uri="{FF2B5EF4-FFF2-40B4-BE49-F238E27FC236}">
                  <a16:creationId xmlns:a16="http://schemas.microsoft.com/office/drawing/2014/main" id="{A686B40F-E335-405B-ABD9-F15C9AB90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3276" y="2251739"/>
              <a:ext cx="630336" cy="532676"/>
            </a:xfrm>
            <a:custGeom>
              <a:avLst/>
              <a:gdLst>
                <a:gd name="T0" fmla="*/ 34 w 197"/>
                <a:gd name="T1" fmla="*/ 0 h 167"/>
                <a:gd name="T2" fmla="*/ 0 w 197"/>
                <a:gd name="T3" fmla="*/ 0 h 167"/>
                <a:gd name="T4" fmla="*/ 58 w 197"/>
                <a:gd name="T5" fmla="*/ 84 h 167"/>
                <a:gd name="T6" fmla="*/ 58 w 197"/>
                <a:gd name="T7" fmla="*/ 84 h 167"/>
                <a:gd name="T8" fmla="*/ 94 w 197"/>
                <a:gd name="T9" fmla="*/ 123 h 167"/>
                <a:gd name="T10" fmla="*/ 94 w 197"/>
                <a:gd name="T11" fmla="*/ 123 h 167"/>
                <a:gd name="T12" fmla="*/ 150 w 197"/>
                <a:gd name="T13" fmla="*/ 162 h 167"/>
                <a:gd name="T14" fmla="*/ 172 w 197"/>
                <a:gd name="T15" fmla="*/ 167 h 167"/>
                <a:gd name="T16" fmla="*/ 172 w 197"/>
                <a:gd name="T17" fmla="*/ 167 h 167"/>
                <a:gd name="T18" fmla="*/ 197 w 197"/>
                <a:gd name="T19" fmla="*/ 162 h 167"/>
                <a:gd name="T20" fmla="*/ 67 w 197"/>
                <a:gd name="T21" fmla="*/ 33 h 167"/>
                <a:gd name="T22" fmla="*/ 177 w 197"/>
                <a:gd name="T23" fmla="*/ 112 h 167"/>
                <a:gd name="T24" fmla="*/ 177 w 197"/>
                <a:gd name="T25" fmla="*/ 82 h 167"/>
                <a:gd name="T26" fmla="*/ 157 w 197"/>
                <a:gd name="T27" fmla="*/ 40 h 167"/>
                <a:gd name="T28" fmla="*/ 53 w 197"/>
                <a:gd name="T29" fmla="*/ 0 h 167"/>
                <a:gd name="T30" fmla="*/ 34 w 197"/>
                <a:gd name="T3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167">
                  <a:moveTo>
                    <a:pt x="34" y="0"/>
                  </a:moveTo>
                  <a:cubicBezTo>
                    <a:pt x="23" y="0"/>
                    <a:pt x="12" y="0"/>
                    <a:pt x="0" y="0"/>
                  </a:cubicBezTo>
                  <a:cubicBezTo>
                    <a:pt x="22" y="31"/>
                    <a:pt x="40" y="58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0" y="97"/>
                    <a:pt x="82" y="110"/>
                    <a:pt x="94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14" y="134"/>
                    <a:pt x="139" y="137"/>
                    <a:pt x="150" y="162"/>
                  </a:cubicBezTo>
                  <a:cubicBezTo>
                    <a:pt x="152" y="166"/>
                    <a:pt x="164" y="166"/>
                    <a:pt x="172" y="167"/>
                  </a:cubicBezTo>
                  <a:cubicBezTo>
                    <a:pt x="172" y="167"/>
                    <a:pt x="172" y="167"/>
                    <a:pt x="172" y="167"/>
                  </a:cubicBezTo>
                  <a:cubicBezTo>
                    <a:pt x="180" y="167"/>
                    <a:pt x="188" y="164"/>
                    <a:pt x="197" y="162"/>
                  </a:cubicBezTo>
                  <a:cubicBezTo>
                    <a:pt x="174" y="100"/>
                    <a:pt x="119" y="68"/>
                    <a:pt x="67" y="33"/>
                  </a:cubicBezTo>
                  <a:cubicBezTo>
                    <a:pt x="110" y="49"/>
                    <a:pt x="146" y="76"/>
                    <a:pt x="177" y="112"/>
                  </a:cubicBezTo>
                  <a:cubicBezTo>
                    <a:pt x="177" y="100"/>
                    <a:pt x="176" y="91"/>
                    <a:pt x="177" y="82"/>
                  </a:cubicBezTo>
                  <a:cubicBezTo>
                    <a:pt x="180" y="63"/>
                    <a:pt x="171" y="51"/>
                    <a:pt x="157" y="40"/>
                  </a:cubicBezTo>
                  <a:cubicBezTo>
                    <a:pt x="127" y="15"/>
                    <a:pt x="92" y="3"/>
                    <a:pt x="53" y="0"/>
                  </a:cubicBezTo>
                  <a:cubicBezTo>
                    <a:pt x="47" y="0"/>
                    <a:pt x="40" y="0"/>
                    <a:pt x="3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96">
              <a:extLst>
                <a:ext uri="{FF2B5EF4-FFF2-40B4-BE49-F238E27FC236}">
                  <a16:creationId xmlns:a16="http://schemas.microsoft.com/office/drawing/2014/main" id="{8EC35E76-B5AD-4E62-9B82-E764E8A6E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756" y="2615737"/>
              <a:ext cx="523801" cy="1012085"/>
            </a:xfrm>
            <a:custGeom>
              <a:avLst/>
              <a:gdLst>
                <a:gd name="T0" fmla="*/ 4 w 165"/>
                <a:gd name="T1" fmla="*/ 0 h 320"/>
                <a:gd name="T2" fmla="*/ 0 w 165"/>
                <a:gd name="T3" fmla="*/ 6 h 320"/>
                <a:gd name="T4" fmla="*/ 162 w 165"/>
                <a:gd name="T5" fmla="*/ 320 h 320"/>
                <a:gd name="T6" fmla="*/ 165 w 165"/>
                <a:gd name="T7" fmla="*/ 254 h 320"/>
                <a:gd name="T8" fmla="*/ 160 w 165"/>
                <a:gd name="T9" fmla="*/ 214 h 320"/>
                <a:gd name="T10" fmla="*/ 115 w 165"/>
                <a:gd name="T11" fmla="*/ 113 h 320"/>
                <a:gd name="T12" fmla="*/ 86 w 165"/>
                <a:gd name="T13" fmla="*/ 68 h 320"/>
                <a:gd name="T14" fmla="*/ 86 w 165"/>
                <a:gd name="T15" fmla="*/ 68 h 320"/>
                <a:gd name="T16" fmla="*/ 86 w 165"/>
                <a:gd name="T17" fmla="*/ 68 h 320"/>
                <a:gd name="T18" fmla="*/ 86 w 165"/>
                <a:gd name="T19" fmla="*/ 69 h 320"/>
                <a:gd name="T20" fmla="*/ 35 w 165"/>
                <a:gd name="T21" fmla="*/ 17 h 320"/>
                <a:gd name="T22" fmla="*/ 4 w 165"/>
                <a:gd name="T23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320">
                  <a:moveTo>
                    <a:pt x="4" y="0"/>
                  </a:moveTo>
                  <a:cubicBezTo>
                    <a:pt x="3" y="2"/>
                    <a:pt x="2" y="4"/>
                    <a:pt x="0" y="6"/>
                  </a:cubicBezTo>
                  <a:cubicBezTo>
                    <a:pt x="54" y="111"/>
                    <a:pt x="108" y="215"/>
                    <a:pt x="162" y="320"/>
                  </a:cubicBezTo>
                  <a:cubicBezTo>
                    <a:pt x="165" y="296"/>
                    <a:pt x="165" y="275"/>
                    <a:pt x="165" y="254"/>
                  </a:cubicBezTo>
                  <a:cubicBezTo>
                    <a:pt x="164" y="240"/>
                    <a:pt x="165" y="226"/>
                    <a:pt x="160" y="214"/>
                  </a:cubicBezTo>
                  <a:cubicBezTo>
                    <a:pt x="147" y="180"/>
                    <a:pt x="131" y="146"/>
                    <a:pt x="115" y="113"/>
                  </a:cubicBezTo>
                  <a:cubicBezTo>
                    <a:pt x="107" y="97"/>
                    <a:pt x="95" y="83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69" y="51"/>
                    <a:pt x="53" y="33"/>
                    <a:pt x="35" y="17"/>
                  </a:cubicBezTo>
                  <a:cubicBezTo>
                    <a:pt x="27" y="9"/>
                    <a:pt x="15" y="6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97">
              <a:extLst>
                <a:ext uri="{FF2B5EF4-FFF2-40B4-BE49-F238E27FC236}">
                  <a16:creationId xmlns:a16="http://schemas.microsoft.com/office/drawing/2014/main" id="{0507D4CC-EF63-4FE6-9AA3-07BFFD2E5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456" y="2811052"/>
              <a:ext cx="390629" cy="1358327"/>
            </a:xfrm>
            <a:custGeom>
              <a:avLst/>
              <a:gdLst>
                <a:gd name="T0" fmla="*/ 124 w 124"/>
                <a:gd name="T1" fmla="*/ 0 h 428"/>
                <a:gd name="T2" fmla="*/ 89 w 124"/>
                <a:gd name="T3" fmla="*/ 15 h 428"/>
                <a:gd name="T4" fmla="*/ 19 w 124"/>
                <a:gd name="T5" fmla="*/ 123 h 428"/>
                <a:gd name="T6" fmla="*/ 17 w 124"/>
                <a:gd name="T7" fmla="*/ 365 h 428"/>
                <a:gd name="T8" fmla="*/ 67 w 124"/>
                <a:gd name="T9" fmla="*/ 428 h 428"/>
                <a:gd name="T10" fmla="*/ 46 w 124"/>
                <a:gd name="T11" fmla="*/ 312 h 428"/>
                <a:gd name="T12" fmla="*/ 40 w 124"/>
                <a:gd name="T13" fmla="*/ 172 h 428"/>
                <a:gd name="T14" fmla="*/ 124 w 124"/>
                <a:gd name="T15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428">
                  <a:moveTo>
                    <a:pt x="124" y="0"/>
                  </a:moveTo>
                  <a:cubicBezTo>
                    <a:pt x="112" y="4"/>
                    <a:pt x="100" y="8"/>
                    <a:pt x="89" y="15"/>
                  </a:cubicBezTo>
                  <a:cubicBezTo>
                    <a:pt x="49" y="40"/>
                    <a:pt x="29" y="79"/>
                    <a:pt x="19" y="123"/>
                  </a:cubicBezTo>
                  <a:cubicBezTo>
                    <a:pt x="0" y="204"/>
                    <a:pt x="6" y="284"/>
                    <a:pt x="17" y="365"/>
                  </a:cubicBezTo>
                  <a:cubicBezTo>
                    <a:pt x="21" y="398"/>
                    <a:pt x="34" y="420"/>
                    <a:pt x="67" y="428"/>
                  </a:cubicBezTo>
                  <a:cubicBezTo>
                    <a:pt x="59" y="389"/>
                    <a:pt x="50" y="350"/>
                    <a:pt x="46" y="312"/>
                  </a:cubicBezTo>
                  <a:cubicBezTo>
                    <a:pt x="41" y="265"/>
                    <a:pt x="37" y="218"/>
                    <a:pt x="40" y="172"/>
                  </a:cubicBezTo>
                  <a:cubicBezTo>
                    <a:pt x="44" y="105"/>
                    <a:pt x="76" y="48"/>
                    <a:pt x="12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98">
              <a:extLst>
                <a:ext uri="{FF2B5EF4-FFF2-40B4-BE49-F238E27FC236}">
                  <a16:creationId xmlns:a16="http://schemas.microsoft.com/office/drawing/2014/main" id="{2B093362-B9E3-4EC5-986A-1F6A9077C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393" y="1781211"/>
              <a:ext cx="363998" cy="630336"/>
            </a:xfrm>
            <a:custGeom>
              <a:avLst/>
              <a:gdLst>
                <a:gd name="T0" fmla="*/ 31 w 113"/>
                <a:gd name="T1" fmla="*/ 0 h 197"/>
                <a:gd name="T2" fmla="*/ 27 w 113"/>
                <a:gd name="T3" fmla="*/ 4 h 197"/>
                <a:gd name="T4" fmla="*/ 2 w 113"/>
                <a:gd name="T5" fmla="*/ 147 h 197"/>
                <a:gd name="T6" fmla="*/ 8 w 113"/>
                <a:gd name="T7" fmla="*/ 158 h 197"/>
                <a:gd name="T8" fmla="*/ 70 w 113"/>
                <a:gd name="T9" fmla="*/ 197 h 197"/>
                <a:gd name="T10" fmla="*/ 70 w 113"/>
                <a:gd name="T11" fmla="*/ 124 h 197"/>
                <a:gd name="T12" fmla="*/ 79 w 113"/>
                <a:gd name="T13" fmla="*/ 148 h 197"/>
                <a:gd name="T14" fmla="*/ 109 w 113"/>
                <a:gd name="T15" fmla="*/ 101 h 197"/>
                <a:gd name="T16" fmla="*/ 112 w 113"/>
                <a:gd name="T17" fmla="*/ 89 h 197"/>
                <a:gd name="T18" fmla="*/ 31 w 113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97">
                  <a:moveTo>
                    <a:pt x="31" y="0"/>
                  </a:moveTo>
                  <a:cubicBezTo>
                    <a:pt x="29" y="2"/>
                    <a:pt x="27" y="3"/>
                    <a:pt x="27" y="4"/>
                  </a:cubicBezTo>
                  <a:cubicBezTo>
                    <a:pt x="6" y="50"/>
                    <a:pt x="0" y="98"/>
                    <a:pt x="2" y="147"/>
                  </a:cubicBezTo>
                  <a:cubicBezTo>
                    <a:pt x="2" y="151"/>
                    <a:pt x="5" y="156"/>
                    <a:pt x="8" y="158"/>
                  </a:cubicBezTo>
                  <a:cubicBezTo>
                    <a:pt x="27" y="171"/>
                    <a:pt x="47" y="183"/>
                    <a:pt x="70" y="197"/>
                  </a:cubicBezTo>
                  <a:cubicBezTo>
                    <a:pt x="70" y="171"/>
                    <a:pt x="70" y="146"/>
                    <a:pt x="70" y="124"/>
                  </a:cubicBezTo>
                  <a:cubicBezTo>
                    <a:pt x="72" y="129"/>
                    <a:pt x="75" y="138"/>
                    <a:pt x="79" y="148"/>
                  </a:cubicBezTo>
                  <a:cubicBezTo>
                    <a:pt x="90" y="131"/>
                    <a:pt x="100" y="116"/>
                    <a:pt x="109" y="101"/>
                  </a:cubicBezTo>
                  <a:cubicBezTo>
                    <a:pt x="111" y="97"/>
                    <a:pt x="113" y="92"/>
                    <a:pt x="112" y="89"/>
                  </a:cubicBezTo>
                  <a:cubicBezTo>
                    <a:pt x="92" y="52"/>
                    <a:pt x="71" y="17"/>
                    <a:pt x="3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99">
              <a:extLst>
                <a:ext uri="{FF2B5EF4-FFF2-40B4-BE49-F238E27FC236}">
                  <a16:creationId xmlns:a16="http://schemas.microsoft.com/office/drawing/2014/main" id="{840F4011-A2B9-4390-B17B-05958C403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385" y="1568141"/>
              <a:ext cx="870038" cy="994329"/>
            </a:xfrm>
            <a:custGeom>
              <a:avLst/>
              <a:gdLst>
                <a:gd name="T0" fmla="*/ 275 w 275"/>
                <a:gd name="T1" fmla="*/ 0 h 312"/>
                <a:gd name="T2" fmla="*/ 261 w 275"/>
                <a:gd name="T3" fmla="*/ 2 h 312"/>
                <a:gd name="T4" fmla="*/ 111 w 275"/>
                <a:gd name="T5" fmla="*/ 91 h 312"/>
                <a:gd name="T6" fmla="*/ 15 w 275"/>
                <a:gd name="T7" fmla="*/ 242 h 312"/>
                <a:gd name="T8" fmla="*/ 19 w 275"/>
                <a:gd name="T9" fmla="*/ 312 h 312"/>
                <a:gd name="T10" fmla="*/ 97 w 275"/>
                <a:gd name="T11" fmla="*/ 170 h 312"/>
                <a:gd name="T12" fmla="*/ 135 w 275"/>
                <a:gd name="T13" fmla="*/ 123 h 312"/>
                <a:gd name="T14" fmla="*/ 135 w 275"/>
                <a:gd name="T15" fmla="*/ 124 h 312"/>
                <a:gd name="T16" fmla="*/ 135 w 275"/>
                <a:gd name="T17" fmla="*/ 123 h 312"/>
                <a:gd name="T18" fmla="*/ 135 w 275"/>
                <a:gd name="T19" fmla="*/ 123 h 312"/>
                <a:gd name="T20" fmla="*/ 135 w 275"/>
                <a:gd name="T21" fmla="*/ 124 h 312"/>
                <a:gd name="T22" fmla="*/ 146 w 275"/>
                <a:gd name="T23" fmla="*/ 109 h 312"/>
                <a:gd name="T24" fmla="*/ 275 w 275"/>
                <a:gd name="T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312">
                  <a:moveTo>
                    <a:pt x="275" y="0"/>
                  </a:moveTo>
                  <a:cubicBezTo>
                    <a:pt x="272" y="0"/>
                    <a:pt x="266" y="1"/>
                    <a:pt x="261" y="2"/>
                  </a:cubicBezTo>
                  <a:cubicBezTo>
                    <a:pt x="201" y="15"/>
                    <a:pt x="151" y="45"/>
                    <a:pt x="111" y="91"/>
                  </a:cubicBezTo>
                  <a:cubicBezTo>
                    <a:pt x="71" y="136"/>
                    <a:pt x="42" y="188"/>
                    <a:pt x="15" y="242"/>
                  </a:cubicBezTo>
                  <a:cubicBezTo>
                    <a:pt x="0" y="270"/>
                    <a:pt x="4" y="292"/>
                    <a:pt x="19" y="312"/>
                  </a:cubicBezTo>
                  <a:cubicBezTo>
                    <a:pt x="45" y="266"/>
                    <a:pt x="70" y="217"/>
                    <a:pt x="97" y="170"/>
                  </a:cubicBezTo>
                  <a:cubicBezTo>
                    <a:pt x="107" y="153"/>
                    <a:pt x="122" y="139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4"/>
                    <a:pt x="135" y="124"/>
                    <a:pt x="135" y="124"/>
                  </a:cubicBezTo>
                  <a:cubicBezTo>
                    <a:pt x="138" y="119"/>
                    <a:pt x="141" y="113"/>
                    <a:pt x="146" y="109"/>
                  </a:cubicBezTo>
                  <a:cubicBezTo>
                    <a:pt x="189" y="72"/>
                    <a:pt x="233" y="35"/>
                    <a:pt x="27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400">
              <a:extLst>
                <a:ext uri="{FF2B5EF4-FFF2-40B4-BE49-F238E27FC236}">
                  <a16:creationId xmlns:a16="http://schemas.microsoft.com/office/drawing/2014/main" id="{29ED072B-4D98-4A15-913E-03EC4ECC2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126" y="1008828"/>
              <a:ext cx="408385" cy="843407"/>
            </a:xfrm>
            <a:custGeom>
              <a:avLst/>
              <a:gdLst>
                <a:gd name="T0" fmla="*/ 54 w 128"/>
                <a:gd name="T1" fmla="*/ 0 h 265"/>
                <a:gd name="T2" fmla="*/ 1 w 128"/>
                <a:gd name="T3" fmla="*/ 100 h 265"/>
                <a:gd name="T4" fmla="*/ 4 w 128"/>
                <a:gd name="T5" fmla="*/ 111 h 265"/>
                <a:gd name="T6" fmla="*/ 31 w 128"/>
                <a:gd name="T7" fmla="*/ 136 h 265"/>
                <a:gd name="T8" fmla="*/ 37 w 128"/>
                <a:gd name="T9" fmla="*/ 74 h 265"/>
                <a:gd name="T10" fmla="*/ 42 w 128"/>
                <a:gd name="T11" fmla="*/ 74 h 265"/>
                <a:gd name="T12" fmla="*/ 65 w 128"/>
                <a:gd name="T13" fmla="*/ 240 h 265"/>
                <a:gd name="T14" fmla="*/ 71 w 128"/>
                <a:gd name="T15" fmla="*/ 222 h 265"/>
                <a:gd name="T16" fmla="*/ 77 w 128"/>
                <a:gd name="T17" fmla="*/ 207 h 265"/>
                <a:gd name="T18" fmla="*/ 69 w 128"/>
                <a:gd name="T19" fmla="*/ 245 h 265"/>
                <a:gd name="T20" fmla="*/ 96 w 128"/>
                <a:gd name="T21" fmla="*/ 257 h 265"/>
                <a:gd name="T22" fmla="*/ 112 w 128"/>
                <a:gd name="T23" fmla="*/ 265 h 265"/>
                <a:gd name="T24" fmla="*/ 123 w 128"/>
                <a:gd name="T25" fmla="*/ 259 h 265"/>
                <a:gd name="T26" fmla="*/ 124 w 128"/>
                <a:gd name="T27" fmla="*/ 234 h 265"/>
                <a:gd name="T28" fmla="*/ 112 w 128"/>
                <a:gd name="T29" fmla="*/ 227 h 265"/>
                <a:gd name="T30" fmla="*/ 97 w 128"/>
                <a:gd name="T31" fmla="*/ 235 h 265"/>
                <a:gd name="T32" fmla="*/ 81 w 128"/>
                <a:gd name="T33" fmla="*/ 244 h 265"/>
                <a:gd name="T34" fmla="*/ 77 w 128"/>
                <a:gd name="T35" fmla="*/ 238 h 265"/>
                <a:gd name="T36" fmla="*/ 104 w 128"/>
                <a:gd name="T37" fmla="*/ 208 h 265"/>
                <a:gd name="T38" fmla="*/ 98 w 128"/>
                <a:gd name="T39" fmla="*/ 177 h 265"/>
                <a:gd name="T40" fmla="*/ 84 w 128"/>
                <a:gd name="T41" fmla="*/ 174 h 265"/>
                <a:gd name="T42" fmla="*/ 54 w 128"/>
                <a:gd name="T4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265">
                  <a:moveTo>
                    <a:pt x="54" y="0"/>
                  </a:moveTo>
                  <a:cubicBezTo>
                    <a:pt x="25" y="29"/>
                    <a:pt x="7" y="61"/>
                    <a:pt x="1" y="100"/>
                  </a:cubicBezTo>
                  <a:cubicBezTo>
                    <a:pt x="0" y="103"/>
                    <a:pt x="1" y="109"/>
                    <a:pt x="4" y="111"/>
                  </a:cubicBezTo>
                  <a:cubicBezTo>
                    <a:pt x="12" y="120"/>
                    <a:pt x="21" y="128"/>
                    <a:pt x="31" y="136"/>
                  </a:cubicBezTo>
                  <a:cubicBezTo>
                    <a:pt x="33" y="114"/>
                    <a:pt x="35" y="94"/>
                    <a:pt x="37" y="74"/>
                  </a:cubicBezTo>
                  <a:cubicBezTo>
                    <a:pt x="39" y="74"/>
                    <a:pt x="40" y="74"/>
                    <a:pt x="42" y="74"/>
                  </a:cubicBezTo>
                  <a:cubicBezTo>
                    <a:pt x="27" y="131"/>
                    <a:pt x="58" y="180"/>
                    <a:pt x="65" y="240"/>
                  </a:cubicBezTo>
                  <a:cubicBezTo>
                    <a:pt x="68" y="230"/>
                    <a:pt x="70" y="226"/>
                    <a:pt x="71" y="222"/>
                  </a:cubicBezTo>
                  <a:cubicBezTo>
                    <a:pt x="73" y="217"/>
                    <a:pt x="75" y="212"/>
                    <a:pt x="77" y="207"/>
                  </a:cubicBezTo>
                  <a:cubicBezTo>
                    <a:pt x="87" y="217"/>
                    <a:pt x="87" y="217"/>
                    <a:pt x="69" y="245"/>
                  </a:cubicBezTo>
                  <a:cubicBezTo>
                    <a:pt x="78" y="249"/>
                    <a:pt x="89" y="251"/>
                    <a:pt x="96" y="257"/>
                  </a:cubicBezTo>
                  <a:cubicBezTo>
                    <a:pt x="102" y="262"/>
                    <a:pt x="107" y="265"/>
                    <a:pt x="112" y="265"/>
                  </a:cubicBezTo>
                  <a:cubicBezTo>
                    <a:pt x="116" y="265"/>
                    <a:pt x="120" y="263"/>
                    <a:pt x="123" y="259"/>
                  </a:cubicBezTo>
                  <a:cubicBezTo>
                    <a:pt x="127" y="254"/>
                    <a:pt x="128" y="240"/>
                    <a:pt x="124" y="234"/>
                  </a:cubicBezTo>
                  <a:cubicBezTo>
                    <a:pt x="121" y="230"/>
                    <a:pt x="117" y="227"/>
                    <a:pt x="112" y="227"/>
                  </a:cubicBezTo>
                  <a:cubicBezTo>
                    <a:pt x="107" y="227"/>
                    <a:pt x="102" y="230"/>
                    <a:pt x="97" y="235"/>
                  </a:cubicBezTo>
                  <a:cubicBezTo>
                    <a:pt x="93" y="239"/>
                    <a:pt x="87" y="241"/>
                    <a:pt x="81" y="244"/>
                  </a:cubicBezTo>
                  <a:cubicBezTo>
                    <a:pt x="80" y="242"/>
                    <a:pt x="78" y="240"/>
                    <a:pt x="77" y="238"/>
                  </a:cubicBezTo>
                  <a:cubicBezTo>
                    <a:pt x="86" y="228"/>
                    <a:pt x="95" y="218"/>
                    <a:pt x="104" y="208"/>
                  </a:cubicBezTo>
                  <a:cubicBezTo>
                    <a:pt x="114" y="198"/>
                    <a:pt x="112" y="182"/>
                    <a:pt x="98" y="177"/>
                  </a:cubicBezTo>
                  <a:cubicBezTo>
                    <a:pt x="94" y="175"/>
                    <a:pt x="90" y="175"/>
                    <a:pt x="84" y="174"/>
                  </a:cubicBezTo>
                  <a:cubicBezTo>
                    <a:pt x="100" y="112"/>
                    <a:pt x="72" y="58"/>
                    <a:pt x="5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401">
              <a:extLst>
                <a:ext uri="{FF2B5EF4-FFF2-40B4-BE49-F238E27FC236}">
                  <a16:creationId xmlns:a16="http://schemas.microsoft.com/office/drawing/2014/main" id="{49D16E4E-DAE3-49BD-B222-C1A9F2C90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292" y="2100817"/>
              <a:ext cx="523801" cy="1171888"/>
            </a:xfrm>
            <a:custGeom>
              <a:avLst/>
              <a:gdLst>
                <a:gd name="T0" fmla="*/ 0 w 164"/>
                <a:gd name="T1" fmla="*/ 0 h 369"/>
                <a:gd name="T2" fmla="*/ 72 w 164"/>
                <a:gd name="T3" fmla="*/ 181 h 369"/>
                <a:gd name="T4" fmla="*/ 132 w 164"/>
                <a:gd name="T5" fmla="*/ 369 h 369"/>
                <a:gd name="T6" fmla="*/ 0 w 164"/>
                <a:gd name="T7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" h="369">
                  <a:moveTo>
                    <a:pt x="0" y="0"/>
                  </a:moveTo>
                  <a:cubicBezTo>
                    <a:pt x="23" y="58"/>
                    <a:pt x="50" y="119"/>
                    <a:pt x="72" y="181"/>
                  </a:cubicBezTo>
                  <a:cubicBezTo>
                    <a:pt x="94" y="242"/>
                    <a:pt x="112" y="306"/>
                    <a:pt x="132" y="369"/>
                  </a:cubicBezTo>
                  <a:cubicBezTo>
                    <a:pt x="164" y="271"/>
                    <a:pt x="82" y="55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402">
              <a:extLst>
                <a:ext uri="{FF2B5EF4-FFF2-40B4-BE49-F238E27FC236}">
                  <a16:creationId xmlns:a16="http://schemas.microsoft.com/office/drawing/2014/main" id="{D4DE26D7-3B8E-4FAC-834F-649882786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022" y="1142000"/>
              <a:ext cx="355117" cy="976573"/>
            </a:xfrm>
            <a:custGeom>
              <a:avLst/>
              <a:gdLst>
                <a:gd name="T0" fmla="*/ 110 w 110"/>
                <a:gd name="T1" fmla="*/ 0 h 306"/>
                <a:gd name="T2" fmla="*/ 97 w 110"/>
                <a:gd name="T3" fmla="*/ 17 h 306"/>
                <a:gd name="T4" fmla="*/ 4 w 110"/>
                <a:gd name="T5" fmla="*/ 238 h 306"/>
                <a:gd name="T6" fmla="*/ 16 w 110"/>
                <a:gd name="T7" fmla="*/ 306 h 306"/>
                <a:gd name="T8" fmla="*/ 34 w 110"/>
                <a:gd name="T9" fmla="*/ 265 h 306"/>
                <a:gd name="T10" fmla="*/ 51 w 110"/>
                <a:gd name="T11" fmla="*/ 220 h 306"/>
                <a:gd name="T12" fmla="*/ 110 w 110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306">
                  <a:moveTo>
                    <a:pt x="110" y="0"/>
                  </a:moveTo>
                  <a:cubicBezTo>
                    <a:pt x="105" y="7"/>
                    <a:pt x="101" y="11"/>
                    <a:pt x="97" y="17"/>
                  </a:cubicBezTo>
                  <a:cubicBezTo>
                    <a:pt x="48" y="83"/>
                    <a:pt x="17" y="156"/>
                    <a:pt x="4" y="238"/>
                  </a:cubicBezTo>
                  <a:cubicBezTo>
                    <a:pt x="0" y="264"/>
                    <a:pt x="5" y="286"/>
                    <a:pt x="16" y="306"/>
                  </a:cubicBezTo>
                  <a:cubicBezTo>
                    <a:pt x="22" y="293"/>
                    <a:pt x="28" y="279"/>
                    <a:pt x="34" y="265"/>
                  </a:cubicBezTo>
                  <a:cubicBezTo>
                    <a:pt x="38" y="250"/>
                    <a:pt x="44" y="234"/>
                    <a:pt x="51" y="220"/>
                  </a:cubicBezTo>
                  <a:cubicBezTo>
                    <a:pt x="77" y="149"/>
                    <a:pt x="97" y="76"/>
                    <a:pt x="11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03">
              <a:extLst>
                <a:ext uri="{FF2B5EF4-FFF2-40B4-BE49-F238E27FC236}">
                  <a16:creationId xmlns:a16="http://schemas.microsoft.com/office/drawing/2014/main" id="{234E090C-DDDD-4E83-B9CA-77942E22F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432" y="2589100"/>
              <a:ext cx="506045" cy="1127501"/>
            </a:xfrm>
            <a:custGeom>
              <a:avLst/>
              <a:gdLst>
                <a:gd name="T0" fmla="*/ 152 w 158"/>
                <a:gd name="T1" fmla="*/ 0 h 356"/>
                <a:gd name="T2" fmla="*/ 152 w 158"/>
                <a:gd name="T3" fmla="*/ 0 h 356"/>
                <a:gd name="T4" fmla="*/ 144 w 158"/>
                <a:gd name="T5" fmla="*/ 1 h 356"/>
                <a:gd name="T6" fmla="*/ 31 w 158"/>
                <a:gd name="T7" fmla="*/ 98 h 356"/>
                <a:gd name="T8" fmla="*/ 5 w 158"/>
                <a:gd name="T9" fmla="*/ 330 h 356"/>
                <a:gd name="T10" fmla="*/ 17 w 158"/>
                <a:gd name="T11" fmla="*/ 356 h 356"/>
                <a:gd name="T12" fmla="*/ 24 w 158"/>
                <a:gd name="T13" fmla="*/ 355 h 356"/>
                <a:gd name="T14" fmla="*/ 158 w 158"/>
                <a:gd name="T15" fmla="*/ 1 h 356"/>
                <a:gd name="T16" fmla="*/ 152 w 158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356"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9" y="0"/>
                    <a:pt x="147" y="0"/>
                    <a:pt x="144" y="1"/>
                  </a:cubicBezTo>
                  <a:cubicBezTo>
                    <a:pt x="87" y="11"/>
                    <a:pt x="52" y="47"/>
                    <a:pt x="31" y="98"/>
                  </a:cubicBezTo>
                  <a:cubicBezTo>
                    <a:pt x="2" y="173"/>
                    <a:pt x="0" y="251"/>
                    <a:pt x="5" y="330"/>
                  </a:cubicBezTo>
                  <a:cubicBezTo>
                    <a:pt x="5" y="339"/>
                    <a:pt x="13" y="347"/>
                    <a:pt x="17" y="356"/>
                  </a:cubicBezTo>
                  <a:cubicBezTo>
                    <a:pt x="20" y="356"/>
                    <a:pt x="22" y="355"/>
                    <a:pt x="24" y="355"/>
                  </a:cubicBezTo>
                  <a:cubicBezTo>
                    <a:pt x="9" y="215"/>
                    <a:pt x="46" y="94"/>
                    <a:pt x="158" y="1"/>
                  </a:cubicBezTo>
                  <a:cubicBezTo>
                    <a:pt x="155" y="0"/>
                    <a:pt x="153" y="0"/>
                    <a:pt x="15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404">
              <a:extLst>
                <a:ext uri="{FF2B5EF4-FFF2-40B4-BE49-F238E27FC236}">
                  <a16:creationId xmlns:a16="http://schemas.microsoft.com/office/drawing/2014/main" id="{EC10D1B7-22F1-40E1-BD75-599C16CBE9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0583" y="3947427"/>
              <a:ext cx="932186" cy="523801"/>
            </a:xfrm>
            <a:custGeom>
              <a:avLst/>
              <a:gdLst>
                <a:gd name="T0" fmla="*/ 284 w 293"/>
                <a:gd name="T1" fmla="*/ 151 h 164"/>
                <a:gd name="T2" fmla="*/ 284 w 293"/>
                <a:gd name="T3" fmla="*/ 151 h 164"/>
                <a:gd name="T4" fmla="*/ 284 w 293"/>
                <a:gd name="T5" fmla="*/ 151 h 164"/>
                <a:gd name="T6" fmla="*/ 284 w 293"/>
                <a:gd name="T7" fmla="*/ 151 h 164"/>
                <a:gd name="T8" fmla="*/ 0 w 293"/>
                <a:gd name="T9" fmla="*/ 0 h 164"/>
                <a:gd name="T10" fmla="*/ 292 w 293"/>
                <a:gd name="T11" fmla="*/ 164 h 164"/>
                <a:gd name="T12" fmla="*/ 293 w 293"/>
                <a:gd name="T13" fmla="*/ 164 h 164"/>
                <a:gd name="T14" fmla="*/ 284 w 293"/>
                <a:gd name="T15" fmla="*/ 151 h 164"/>
                <a:gd name="T16" fmla="*/ 258 w 293"/>
                <a:gd name="T17" fmla="*/ 133 h 164"/>
                <a:gd name="T18" fmla="*/ 13 w 293"/>
                <a:gd name="T19" fmla="*/ 3 h 164"/>
                <a:gd name="T20" fmla="*/ 0 w 293"/>
                <a:gd name="T2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164">
                  <a:moveTo>
                    <a:pt x="284" y="151"/>
                  </a:moveTo>
                  <a:cubicBezTo>
                    <a:pt x="284" y="151"/>
                    <a:pt x="284" y="151"/>
                    <a:pt x="284" y="151"/>
                  </a:cubicBezTo>
                  <a:cubicBezTo>
                    <a:pt x="284" y="151"/>
                    <a:pt x="284" y="151"/>
                    <a:pt x="284" y="151"/>
                  </a:cubicBezTo>
                  <a:cubicBezTo>
                    <a:pt x="284" y="151"/>
                    <a:pt x="284" y="151"/>
                    <a:pt x="284" y="151"/>
                  </a:cubicBezTo>
                  <a:moveTo>
                    <a:pt x="0" y="0"/>
                  </a:moveTo>
                  <a:cubicBezTo>
                    <a:pt x="59" y="68"/>
                    <a:pt x="232" y="164"/>
                    <a:pt x="292" y="164"/>
                  </a:cubicBezTo>
                  <a:cubicBezTo>
                    <a:pt x="292" y="164"/>
                    <a:pt x="293" y="164"/>
                    <a:pt x="293" y="164"/>
                  </a:cubicBezTo>
                  <a:cubicBezTo>
                    <a:pt x="290" y="160"/>
                    <a:pt x="287" y="155"/>
                    <a:pt x="284" y="151"/>
                  </a:cubicBezTo>
                  <a:cubicBezTo>
                    <a:pt x="275" y="145"/>
                    <a:pt x="266" y="140"/>
                    <a:pt x="258" y="133"/>
                  </a:cubicBezTo>
                  <a:cubicBezTo>
                    <a:pt x="185" y="74"/>
                    <a:pt x="104" y="29"/>
                    <a:pt x="13" y="3"/>
                  </a:cubicBezTo>
                  <a:cubicBezTo>
                    <a:pt x="9" y="2"/>
                    <a:pt x="6" y="1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405">
              <a:extLst>
                <a:ext uri="{FF2B5EF4-FFF2-40B4-BE49-F238E27FC236}">
                  <a16:creationId xmlns:a16="http://schemas.microsoft.com/office/drawing/2014/main" id="{7ED0BA01-DA5C-4D19-A7A4-4C7E28AA0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125" y="3503530"/>
              <a:ext cx="683604" cy="577069"/>
            </a:xfrm>
            <a:custGeom>
              <a:avLst/>
              <a:gdLst>
                <a:gd name="T0" fmla="*/ 0 w 214"/>
                <a:gd name="T1" fmla="*/ 0 h 180"/>
                <a:gd name="T2" fmla="*/ 214 w 214"/>
                <a:gd name="T3" fmla="*/ 180 h 180"/>
                <a:gd name="T4" fmla="*/ 168 w 214"/>
                <a:gd name="T5" fmla="*/ 90 h 180"/>
                <a:gd name="T6" fmla="*/ 0 w 214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80">
                  <a:moveTo>
                    <a:pt x="0" y="0"/>
                  </a:moveTo>
                  <a:cubicBezTo>
                    <a:pt x="35" y="42"/>
                    <a:pt x="185" y="178"/>
                    <a:pt x="214" y="180"/>
                  </a:cubicBezTo>
                  <a:cubicBezTo>
                    <a:pt x="207" y="126"/>
                    <a:pt x="207" y="125"/>
                    <a:pt x="168" y="90"/>
                  </a:cubicBezTo>
                  <a:cubicBezTo>
                    <a:pt x="120" y="47"/>
                    <a:pt x="64" y="19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407">
              <a:extLst>
                <a:ext uri="{FF2B5EF4-FFF2-40B4-BE49-F238E27FC236}">
                  <a16:creationId xmlns:a16="http://schemas.microsoft.com/office/drawing/2014/main" id="{842F76B3-2948-42E2-B845-2EFDCE0D7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489" y="3210556"/>
              <a:ext cx="683604" cy="656967"/>
            </a:xfrm>
            <a:custGeom>
              <a:avLst/>
              <a:gdLst>
                <a:gd name="T0" fmla="*/ 4 w 216"/>
                <a:gd name="T1" fmla="*/ 0 h 208"/>
                <a:gd name="T2" fmla="*/ 0 w 216"/>
                <a:gd name="T3" fmla="*/ 5 h 208"/>
                <a:gd name="T4" fmla="*/ 118 w 216"/>
                <a:gd name="T5" fmla="*/ 135 h 208"/>
                <a:gd name="T6" fmla="*/ 199 w 216"/>
                <a:gd name="T7" fmla="*/ 199 h 208"/>
                <a:gd name="T8" fmla="*/ 210 w 216"/>
                <a:gd name="T9" fmla="*/ 208 h 208"/>
                <a:gd name="T10" fmla="*/ 216 w 216"/>
                <a:gd name="T11" fmla="*/ 204 h 208"/>
                <a:gd name="T12" fmla="*/ 195 w 216"/>
                <a:gd name="T13" fmla="*/ 159 h 208"/>
                <a:gd name="T14" fmla="*/ 142 w 216"/>
                <a:gd name="T15" fmla="*/ 100 h 208"/>
                <a:gd name="T16" fmla="*/ 99 w 216"/>
                <a:gd name="T17" fmla="*/ 59 h 208"/>
                <a:gd name="T18" fmla="*/ 100 w 216"/>
                <a:gd name="T19" fmla="*/ 60 h 208"/>
                <a:gd name="T20" fmla="*/ 100 w 216"/>
                <a:gd name="T21" fmla="*/ 60 h 208"/>
                <a:gd name="T22" fmla="*/ 63 w 216"/>
                <a:gd name="T23" fmla="*/ 36 h 208"/>
                <a:gd name="T24" fmla="*/ 4 w 216"/>
                <a:gd name="T2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208">
                  <a:moveTo>
                    <a:pt x="4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35" y="52"/>
                    <a:pt x="70" y="99"/>
                    <a:pt x="118" y="135"/>
                  </a:cubicBezTo>
                  <a:cubicBezTo>
                    <a:pt x="146" y="155"/>
                    <a:pt x="172" y="177"/>
                    <a:pt x="199" y="199"/>
                  </a:cubicBezTo>
                  <a:cubicBezTo>
                    <a:pt x="203" y="202"/>
                    <a:pt x="206" y="205"/>
                    <a:pt x="210" y="208"/>
                  </a:cubicBezTo>
                  <a:cubicBezTo>
                    <a:pt x="212" y="206"/>
                    <a:pt x="214" y="205"/>
                    <a:pt x="216" y="204"/>
                  </a:cubicBezTo>
                  <a:cubicBezTo>
                    <a:pt x="209" y="189"/>
                    <a:pt x="204" y="172"/>
                    <a:pt x="195" y="159"/>
                  </a:cubicBezTo>
                  <a:cubicBezTo>
                    <a:pt x="179" y="138"/>
                    <a:pt x="160" y="119"/>
                    <a:pt x="142" y="100"/>
                  </a:cubicBezTo>
                  <a:cubicBezTo>
                    <a:pt x="129" y="86"/>
                    <a:pt x="114" y="73"/>
                    <a:pt x="99" y="59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88" y="52"/>
                    <a:pt x="76" y="44"/>
                    <a:pt x="63" y="36"/>
                  </a:cubicBezTo>
                  <a:cubicBezTo>
                    <a:pt x="44" y="24"/>
                    <a:pt x="24" y="12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08">
              <a:extLst>
                <a:ext uri="{FF2B5EF4-FFF2-40B4-BE49-F238E27FC236}">
                  <a16:creationId xmlns:a16="http://schemas.microsoft.com/office/drawing/2014/main" id="{E167B173-3836-46FD-B88B-CFF2596F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678" y="1665795"/>
              <a:ext cx="328486" cy="727991"/>
            </a:xfrm>
            <a:custGeom>
              <a:avLst/>
              <a:gdLst>
                <a:gd name="T0" fmla="*/ 8 w 104"/>
                <a:gd name="T1" fmla="*/ 0 h 229"/>
                <a:gd name="T2" fmla="*/ 0 w 104"/>
                <a:gd name="T3" fmla="*/ 1 h 229"/>
                <a:gd name="T4" fmla="*/ 75 w 104"/>
                <a:gd name="T5" fmla="*/ 229 h 229"/>
                <a:gd name="T6" fmla="*/ 102 w 104"/>
                <a:gd name="T7" fmla="*/ 174 h 229"/>
                <a:gd name="T8" fmla="*/ 102 w 104"/>
                <a:gd name="T9" fmla="*/ 160 h 229"/>
                <a:gd name="T10" fmla="*/ 30 w 104"/>
                <a:gd name="T11" fmla="*/ 13 h 229"/>
                <a:gd name="T12" fmla="*/ 8 w 104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29">
                  <a:moveTo>
                    <a:pt x="8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25" y="77"/>
                    <a:pt x="50" y="153"/>
                    <a:pt x="75" y="229"/>
                  </a:cubicBezTo>
                  <a:cubicBezTo>
                    <a:pt x="83" y="212"/>
                    <a:pt x="93" y="193"/>
                    <a:pt x="102" y="174"/>
                  </a:cubicBezTo>
                  <a:cubicBezTo>
                    <a:pt x="104" y="170"/>
                    <a:pt x="104" y="163"/>
                    <a:pt x="102" y="160"/>
                  </a:cubicBezTo>
                  <a:cubicBezTo>
                    <a:pt x="78" y="111"/>
                    <a:pt x="54" y="62"/>
                    <a:pt x="30" y="13"/>
                  </a:cubicBezTo>
                  <a:cubicBezTo>
                    <a:pt x="25" y="3"/>
                    <a:pt x="17" y="0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409">
              <a:extLst>
                <a:ext uri="{FF2B5EF4-FFF2-40B4-BE49-F238E27FC236}">
                  <a16:creationId xmlns:a16="http://schemas.microsoft.com/office/drawing/2014/main" id="{46864C2B-5760-40BE-B6A3-5175B6930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284" y="1852234"/>
              <a:ext cx="568188" cy="958817"/>
            </a:xfrm>
            <a:custGeom>
              <a:avLst/>
              <a:gdLst>
                <a:gd name="T0" fmla="*/ 108 w 179"/>
                <a:gd name="T1" fmla="*/ 34 h 302"/>
                <a:gd name="T2" fmla="*/ 108 w 179"/>
                <a:gd name="T3" fmla="*/ 34 h 302"/>
                <a:gd name="T4" fmla="*/ 108 w 179"/>
                <a:gd name="T5" fmla="*/ 35 h 302"/>
                <a:gd name="T6" fmla="*/ 108 w 179"/>
                <a:gd name="T7" fmla="*/ 34 h 302"/>
                <a:gd name="T8" fmla="*/ 108 w 179"/>
                <a:gd name="T9" fmla="*/ 34 h 302"/>
                <a:gd name="T10" fmla="*/ 108 w 179"/>
                <a:gd name="T11" fmla="*/ 34 h 302"/>
                <a:gd name="T12" fmla="*/ 174 w 179"/>
                <a:gd name="T13" fmla="*/ 0 h 302"/>
                <a:gd name="T14" fmla="*/ 108 w 179"/>
                <a:gd name="T15" fmla="*/ 34 h 302"/>
                <a:gd name="T16" fmla="*/ 105 w 179"/>
                <a:gd name="T17" fmla="*/ 42 h 302"/>
                <a:gd name="T18" fmla="*/ 8 w 179"/>
                <a:gd name="T19" fmla="*/ 210 h 302"/>
                <a:gd name="T20" fmla="*/ 2 w 179"/>
                <a:gd name="T21" fmla="*/ 249 h 302"/>
                <a:gd name="T22" fmla="*/ 18 w 179"/>
                <a:gd name="T23" fmla="*/ 302 h 302"/>
                <a:gd name="T24" fmla="*/ 179 w 179"/>
                <a:gd name="T25" fmla="*/ 5 h 302"/>
                <a:gd name="T26" fmla="*/ 174 w 179"/>
                <a:gd name="T2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" h="302">
                  <a:moveTo>
                    <a:pt x="108" y="34"/>
                  </a:moveTo>
                  <a:cubicBezTo>
                    <a:pt x="108" y="34"/>
                    <a:pt x="108" y="34"/>
                    <a:pt x="108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8" y="35"/>
                    <a:pt x="108" y="35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moveTo>
                    <a:pt x="174" y="0"/>
                  </a:moveTo>
                  <a:cubicBezTo>
                    <a:pt x="152" y="11"/>
                    <a:pt x="130" y="23"/>
                    <a:pt x="108" y="34"/>
                  </a:cubicBezTo>
                  <a:cubicBezTo>
                    <a:pt x="107" y="37"/>
                    <a:pt x="107" y="40"/>
                    <a:pt x="105" y="42"/>
                  </a:cubicBezTo>
                  <a:cubicBezTo>
                    <a:pt x="63" y="93"/>
                    <a:pt x="33" y="150"/>
                    <a:pt x="8" y="210"/>
                  </a:cubicBezTo>
                  <a:cubicBezTo>
                    <a:pt x="4" y="222"/>
                    <a:pt x="0" y="237"/>
                    <a:pt x="2" y="249"/>
                  </a:cubicBezTo>
                  <a:cubicBezTo>
                    <a:pt x="4" y="267"/>
                    <a:pt x="12" y="284"/>
                    <a:pt x="18" y="302"/>
                  </a:cubicBezTo>
                  <a:cubicBezTo>
                    <a:pt x="37" y="184"/>
                    <a:pt x="83" y="81"/>
                    <a:pt x="179" y="5"/>
                  </a:cubicBezTo>
                  <a:cubicBezTo>
                    <a:pt x="177" y="3"/>
                    <a:pt x="176" y="2"/>
                    <a:pt x="17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410">
              <a:extLst>
                <a:ext uri="{FF2B5EF4-FFF2-40B4-BE49-F238E27FC236}">
                  <a16:creationId xmlns:a16="http://schemas.microsoft.com/office/drawing/2014/main" id="{BBD6C702-D9FB-426E-A945-68BED8447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000" y="2287251"/>
              <a:ext cx="452777" cy="736871"/>
            </a:xfrm>
            <a:custGeom>
              <a:avLst/>
              <a:gdLst>
                <a:gd name="T0" fmla="*/ 0 w 140"/>
                <a:gd name="T1" fmla="*/ 0 h 234"/>
                <a:gd name="T2" fmla="*/ 72 w 140"/>
                <a:gd name="T3" fmla="*/ 145 h 234"/>
                <a:gd name="T4" fmla="*/ 91 w 140"/>
                <a:gd name="T5" fmla="*/ 173 h 234"/>
                <a:gd name="T6" fmla="*/ 91 w 140"/>
                <a:gd name="T7" fmla="*/ 173 h 234"/>
                <a:gd name="T8" fmla="*/ 91 w 140"/>
                <a:gd name="T9" fmla="*/ 172 h 234"/>
                <a:gd name="T10" fmla="*/ 91 w 140"/>
                <a:gd name="T11" fmla="*/ 172 h 234"/>
                <a:gd name="T12" fmla="*/ 140 w 140"/>
                <a:gd name="T13" fmla="*/ 234 h 234"/>
                <a:gd name="T14" fmla="*/ 0 w 140"/>
                <a:gd name="T1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234">
                  <a:moveTo>
                    <a:pt x="0" y="0"/>
                  </a:moveTo>
                  <a:cubicBezTo>
                    <a:pt x="23" y="51"/>
                    <a:pt x="33" y="105"/>
                    <a:pt x="72" y="145"/>
                  </a:cubicBezTo>
                  <a:cubicBezTo>
                    <a:pt x="79" y="153"/>
                    <a:pt x="85" y="164"/>
                    <a:pt x="91" y="173"/>
                  </a:cubicBezTo>
                  <a:cubicBezTo>
                    <a:pt x="91" y="173"/>
                    <a:pt x="91" y="173"/>
                    <a:pt x="91" y="173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91" y="172"/>
                    <a:pt x="91" y="172"/>
                    <a:pt x="91" y="172"/>
                  </a:cubicBezTo>
                  <a:cubicBezTo>
                    <a:pt x="108" y="193"/>
                    <a:pt x="124" y="214"/>
                    <a:pt x="140" y="234"/>
                  </a:cubicBezTo>
                  <a:cubicBezTo>
                    <a:pt x="130" y="142"/>
                    <a:pt x="60" y="23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411">
              <a:extLst>
                <a:ext uri="{FF2B5EF4-FFF2-40B4-BE49-F238E27FC236}">
                  <a16:creationId xmlns:a16="http://schemas.microsoft.com/office/drawing/2014/main" id="{43464E0F-B858-4C81-9A20-9F730066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921" y="1363945"/>
              <a:ext cx="648092" cy="807895"/>
            </a:xfrm>
            <a:custGeom>
              <a:avLst/>
              <a:gdLst>
                <a:gd name="T0" fmla="*/ 205 w 205"/>
                <a:gd name="T1" fmla="*/ 0 h 253"/>
                <a:gd name="T2" fmla="*/ 27 w 205"/>
                <a:gd name="T3" fmla="*/ 151 h 253"/>
                <a:gd name="T4" fmla="*/ 10 w 205"/>
                <a:gd name="T5" fmla="*/ 196 h 253"/>
                <a:gd name="T6" fmla="*/ 0 w 205"/>
                <a:gd name="T7" fmla="*/ 253 h 253"/>
                <a:gd name="T8" fmla="*/ 205 w 205"/>
                <a:gd name="T9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53">
                  <a:moveTo>
                    <a:pt x="205" y="0"/>
                  </a:moveTo>
                  <a:cubicBezTo>
                    <a:pt x="130" y="18"/>
                    <a:pt x="63" y="77"/>
                    <a:pt x="27" y="151"/>
                  </a:cubicBezTo>
                  <a:cubicBezTo>
                    <a:pt x="20" y="165"/>
                    <a:pt x="14" y="181"/>
                    <a:pt x="10" y="196"/>
                  </a:cubicBezTo>
                  <a:cubicBezTo>
                    <a:pt x="4" y="215"/>
                    <a:pt x="1" y="234"/>
                    <a:pt x="0" y="253"/>
                  </a:cubicBezTo>
                  <a:cubicBezTo>
                    <a:pt x="61" y="162"/>
                    <a:pt x="110" y="63"/>
                    <a:pt x="20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412">
              <a:extLst>
                <a:ext uri="{FF2B5EF4-FFF2-40B4-BE49-F238E27FC236}">
                  <a16:creationId xmlns:a16="http://schemas.microsoft.com/office/drawing/2014/main" id="{04148ACF-DCBF-462E-81E1-E69C1D56A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4198" y="3858648"/>
              <a:ext cx="470533" cy="301850"/>
            </a:xfrm>
            <a:custGeom>
              <a:avLst/>
              <a:gdLst>
                <a:gd name="T0" fmla="*/ 146 w 148"/>
                <a:gd name="T1" fmla="*/ 0 h 95"/>
                <a:gd name="T2" fmla="*/ 0 w 148"/>
                <a:gd name="T3" fmla="*/ 95 h 95"/>
                <a:gd name="T4" fmla="*/ 10 w 148"/>
                <a:gd name="T5" fmla="*/ 95 h 95"/>
                <a:gd name="T6" fmla="*/ 89 w 148"/>
                <a:gd name="T7" fmla="*/ 47 h 95"/>
                <a:gd name="T8" fmla="*/ 53 w 148"/>
                <a:gd name="T9" fmla="*/ 86 h 95"/>
                <a:gd name="T10" fmla="*/ 101 w 148"/>
                <a:gd name="T11" fmla="*/ 89 h 95"/>
                <a:gd name="T12" fmla="*/ 101 w 148"/>
                <a:gd name="T13" fmla="*/ 89 h 95"/>
                <a:gd name="T14" fmla="*/ 113 w 148"/>
                <a:gd name="T15" fmla="*/ 82 h 95"/>
                <a:gd name="T16" fmla="*/ 148 w 148"/>
                <a:gd name="T17" fmla="*/ 0 h 95"/>
                <a:gd name="T18" fmla="*/ 146 w 148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95">
                  <a:moveTo>
                    <a:pt x="146" y="0"/>
                  </a:moveTo>
                  <a:cubicBezTo>
                    <a:pt x="83" y="0"/>
                    <a:pt x="21" y="41"/>
                    <a:pt x="0" y="95"/>
                  </a:cubicBezTo>
                  <a:cubicBezTo>
                    <a:pt x="4" y="95"/>
                    <a:pt x="7" y="95"/>
                    <a:pt x="10" y="95"/>
                  </a:cubicBezTo>
                  <a:cubicBezTo>
                    <a:pt x="45" y="95"/>
                    <a:pt x="63" y="64"/>
                    <a:pt x="89" y="47"/>
                  </a:cubicBezTo>
                  <a:cubicBezTo>
                    <a:pt x="78" y="59"/>
                    <a:pt x="66" y="72"/>
                    <a:pt x="53" y="86"/>
                  </a:cubicBezTo>
                  <a:cubicBezTo>
                    <a:pt x="72" y="87"/>
                    <a:pt x="86" y="89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5" y="89"/>
                    <a:pt x="111" y="85"/>
                    <a:pt x="113" y="82"/>
                  </a:cubicBezTo>
                  <a:cubicBezTo>
                    <a:pt x="125" y="55"/>
                    <a:pt x="136" y="28"/>
                    <a:pt x="148" y="0"/>
                  </a:cubicBezTo>
                  <a:cubicBezTo>
                    <a:pt x="147" y="0"/>
                    <a:pt x="146" y="0"/>
                    <a:pt x="14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413">
              <a:extLst>
                <a:ext uri="{FF2B5EF4-FFF2-40B4-BE49-F238E27FC236}">
                  <a16:creationId xmlns:a16="http://schemas.microsoft.com/office/drawing/2014/main" id="{68557F3D-F7F0-4E27-B288-D8223C05E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3062" y="3885279"/>
              <a:ext cx="488289" cy="630336"/>
            </a:xfrm>
            <a:custGeom>
              <a:avLst/>
              <a:gdLst>
                <a:gd name="T0" fmla="*/ 67 w 153"/>
                <a:gd name="T1" fmla="*/ 171 h 199"/>
                <a:gd name="T2" fmla="*/ 67 w 153"/>
                <a:gd name="T3" fmla="*/ 171 h 199"/>
                <a:gd name="T4" fmla="*/ 67 w 153"/>
                <a:gd name="T5" fmla="*/ 171 h 199"/>
                <a:gd name="T6" fmla="*/ 67 w 153"/>
                <a:gd name="T7" fmla="*/ 171 h 199"/>
                <a:gd name="T8" fmla="*/ 8 w 153"/>
                <a:gd name="T9" fmla="*/ 0 h 199"/>
                <a:gd name="T10" fmla="*/ 42 w 153"/>
                <a:gd name="T11" fmla="*/ 144 h 199"/>
                <a:gd name="T12" fmla="*/ 67 w 153"/>
                <a:gd name="T13" fmla="*/ 171 h 199"/>
                <a:gd name="T14" fmla="*/ 79 w 153"/>
                <a:gd name="T15" fmla="*/ 178 h 199"/>
                <a:gd name="T16" fmla="*/ 153 w 153"/>
                <a:gd name="T17" fmla="*/ 199 h 199"/>
                <a:gd name="T18" fmla="*/ 8 w 153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99">
                  <a:moveTo>
                    <a:pt x="67" y="171"/>
                  </a:moveTo>
                  <a:cubicBezTo>
                    <a:pt x="67" y="171"/>
                    <a:pt x="67" y="171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moveTo>
                    <a:pt x="8" y="0"/>
                  </a:moveTo>
                  <a:cubicBezTo>
                    <a:pt x="0" y="53"/>
                    <a:pt x="10" y="101"/>
                    <a:pt x="42" y="144"/>
                  </a:cubicBezTo>
                  <a:cubicBezTo>
                    <a:pt x="49" y="153"/>
                    <a:pt x="58" y="162"/>
                    <a:pt x="67" y="171"/>
                  </a:cubicBezTo>
                  <a:cubicBezTo>
                    <a:pt x="71" y="173"/>
                    <a:pt x="76" y="174"/>
                    <a:pt x="79" y="178"/>
                  </a:cubicBezTo>
                  <a:cubicBezTo>
                    <a:pt x="98" y="199"/>
                    <a:pt x="123" y="197"/>
                    <a:pt x="153" y="199"/>
                  </a:cubicBezTo>
                  <a:cubicBezTo>
                    <a:pt x="82" y="145"/>
                    <a:pt x="29" y="84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414">
              <a:extLst>
                <a:ext uri="{FF2B5EF4-FFF2-40B4-BE49-F238E27FC236}">
                  <a16:creationId xmlns:a16="http://schemas.microsoft.com/office/drawing/2014/main" id="{A85AB71C-F379-40FC-8471-AE71C6F8F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890" y="3503530"/>
              <a:ext cx="204195" cy="799014"/>
            </a:xfrm>
            <a:custGeom>
              <a:avLst/>
              <a:gdLst>
                <a:gd name="T0" fmla="*/ 40 w 64"/>
                <a:gd name="T1" fmla="*/ 0 h 249"/>
                <a:gd name="T2" fmla="*/ 0 w 64"/>
                <a:gd name="T3" fmla="*/ 141 h 249"/>
                <a:gd name="T4" fmla="*/ 64 w 64"/>
                <a:gd name="T5" fmla="*/ 249 h 249"/>
                <a:gd name="T6" fmla="*/ 40 w 64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49">
                  <a:moveTo>
                    <a:pt x="40" y="0"/>
                  </a:moveTo>
                  <a:cubicBezTo>
                    <a:pt x="14" y="44"/>
                    <a:pt x="0" y="90"/>
                    <a:pt x="0" y="141"/>
                  </a:cubicBezTo>
                  <a:cubicBezTo>
                    <a:pt x="1" y="189"/>
                    <a:pt x="14" y="230"/>
                    <a:pt x="64" y="249"/>
                  </a:cubicBezTo>
                  <a:cubicBezTo>
                    <a:pt x="28" y="123"/>
                    <a:pt x="28" y="123"/>
                    <a:pt x="4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415">
              <a:extLst>
                <a:ext uri="{FF2B5EF4-FFF2-40B4-BE49-F238E27FC236}">
                  <a16:creationId xmlns:a16="http://schemas.microsoft.com/office/drawing/2014/main" id="{1F4B6FD4-A933-45D2-8983-6B3B5B3DD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355" y="1062095"/>
              <a:ext cx="639211" cy="577069"/>
            </a:xfrm>
            <a:custGeom>
              <a:avLst/>
              <a:gdLst>
                <a:gd name="T0" fmla="*/ 201 w 201"/>
                <a:gd name="T1" fmla="*/ 0 h 182"/>
                <a:gd name="T2" fmla="*/ 35 w 201"/>
                <a:gd name="T3" fmla="*/ 94 h 182"/>
                <a:gd name="T4" fmla="*/ 0 w 201"/>
                <a:gd name="T5" fmla="*/ 182 h 182"/>
                <a:gd name="T6" fmla="*/ 201 w 201"/>
                <a:gd name="T7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182">
                  <a:moveTo>
                    <a:pt x="201" y="0"/>
                  </a:moveTo>
                  <a:cubicBezTo>
                    <a:pt x="134" y="12"/>
                    <a:pt x="81" y="47"/>
                    <a:pt x="35" y="94"/>
                  </a:cubicBezTo>
                  <a:cubicBezTo>
                    <a:pt x="10" y="119"/>
                    <a:pt x="4" y="149"/>
                    <a:pt x="0" y="182"/>
                  </a:cubicBezTo>
                  <a:cubicBezTo>
                    <a:pt x="56" y="108"/>
                    <a:pt x="124" y="49"/>
                    <a:pt x="20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416">
              <a:extLst>
                <a:ext uri="{FF2B5EF4-FFF2-40B4-BE49-F238E27FC236}">
                  <a16:creationId xmlns:a16="http://schemas.microsoft.com/office/drawing/2014/main" id="{F3EEBBC3-1ADF-4690-A463-7325C030B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040" y="2358274"/>
              <a:ext cx="426141" cy="648092"/>
            </a:xfrm>
            <a:custGeom>
              <a:avLst/>
              <a:gdLst>
                <a:gd name="T0" fmla="*/ 134 w 134"/>
                <a:gd name="T1" fmla="*/ 0 h 204"/>
                <a:gd name="T2" fmla="*/ 26 w 134"/>
                <a:gd name="T3" fmla="*/ 204 h 204"/>
                <a:gd name="T4" fmla="*/ 134 w 134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204">
                  <a:moveTo>
                    <a:pt x="134" y="0"/>
                  </a:moveTo>
                  <a:cubicBezTo>
                    <a:pt x="55" y="40"/>
                    <a:pt x="0" y="138"/>
                    <a:pt x="26" y="204"/>
                  </a:cubicBezTo>
                  <a:cubicBezTo>
                    <a:pt x="62" y="138"/>
                    <a:pt x="82" y="63"/>
                    <a:pt x="13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417">
              <a:extLst>
                <a:ext uri="{FF2B5EF4-FFF2-40B4-BE49-F238E27FC236}">
                  <a16:creationId xmlns:a16="http://schemas.microsoft.com/office/drawing/2014/main" id="{CBA01082-EB59-45E7-A276-63ACEE5F6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040" y="2154084"/>
              <a:ext cx="337362" cy="585944"/>
            </a:xfrm>
            <a:custGeom>
              <a:avLst/>
              <a:gdLst>
                <a:gd name="T0" fmla="*/ 71 w 107"/>
                <a:gd name="T1" fmla="*/ 0 h 184"/>
                <a:gd name="T2" fmla="*/ 56 w 107"/>
                <a:gd name="T3" fmla="*/ 41 h 184"/>
                <a:gd name="T4" fmla="*/ 43 w 107"/>
                <a:gd name="T5" fmla="*/ 100 h 184"/>
                <a:gd name="T6" fmla="*/ 0 w 107"/>
                <a:gd name="T7" fmla="*/ 184 h 184"/>
                <a:gd name="T8" fmla="*/ 71 w 107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84">
                  <a:moveTo>
                    <a:pt x="71" y="0"/>
                  </a:moveTo>
                  <a:cubicBezTo>
                    <a:pt x="65" y="17"/>
                    <a:pt x="59" y="29"/>
                    <a:pt x="56" y="41"/>
                  </a:cubicBezTo>
                  <a:cubicBezTo>
                    <a:pt x="51" y="61"/>
                    <a:pt x="51" y="82"/>
                    <a:pt x="43" y="100"/>
                  </a:cubicBezTo>
                  <a:cubicBezTo>
                    <a:pt x="31" y="130"/>
                    <a:pt x="14" y="157"/>
                    <a:pt x="0" y="184"/>
                  </a:cubicBezTo>
                  <a:cubicBezTo>
                    <a:pt x="61" y="177"/>
                    <a:pt x="107" y="69"/>
                    <a:pt x="7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418">
              <a:extLst>
                <a:ext uri="{FF2B5EF4-FFF2-40B4-BE49-F238E27FC236}">
                  <a16:creationId xmlns:a16="http://schemas.microsoft.com/office/drawing/2014/main" id="{559FDF25-FDD7-4A79-8101-312C3D4AE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269" y="2784415"/>
              <a:ext cx="239707" cy="408385"/>
            </a:xfrm>
            <a:custGeom>
              <a:avLst/>
              <a:gdLst>
                <a:gd name="T0" fmla="*/ 33 w 77"/>
                <a:gd name="T1" fmla="*/ 0 h 129"/>
                <a:gd name="T2" fmla="*/ 2 w 77"/>
                <a:gd name="T3" fmla="*/ 73 h 129"/>
                <a:gd name="T4" fmla="*/ 26 w 77"/>
                <a:gd name="T5" fmla="*/ 106 h 129"/>
                <a:gd name="T6" fmla="*/ 28 w 77"/>
                <a:gd name="T7" fmla="*/ 83 h 129"/>
                <a:gd name="T8" fmla="*/ 29 w 77"/>
                <a:gd name="T9" fmla="*/ 81 h 129"/>
                <a:gd name="T10" fmla="*/ 30 w 77"/>
                <a:gd name="T11" fmla="*/ 85 h 129"/>
                <a:gd name="T12" fmla="*/ 38 w 77"/>
                <a:gd name="T13" fmla="*/ 129 h 129"/>
                <a:gd name="T14" fmla="*/ 77 w 77"/>
                <a:gd name="T15" fmla="*/ 84 h 129"/>
                <a:gd name="T16" fmla="*/ 55 w 77"/>
                <a:gd name="T17" fmla="*/ 45 h 129"/>
                <a:gd name="T18" fmla="*/ 33 w 77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29">
                  <a:moveTo>
                    <a:pt x="33" y="0"/>
                  </a:moveTo>
                  <a:cubicBezTo>
                    <a:pt x="21" y="26"/>
                    <a:pt x="8" y="49"/>
                    <a:pt x="2" y="73"/>
                  </a:cubicBezTo>
                  <a:cubicBezTo>
                    <a:pt x="0" y="80"/>
                    <a:pt x="16" y="93"/>
                    <a:pt x="26" y="106"/>
                  </a:cubicBezTo>
                  <a:cubicBezTo>
                    <a:pt x="27" y="95"/>
                    <a:pt x="27" y="89"/>
                    <a:pt x="28" y="83"/>
                  </a:cubicBezTo>
                  <a:cubicBezTo>
                    <a:pt x="28" y="82"/>
                    <a:pt x="28" y="82"/>
                    <a:pt x="29" y="81"/>
                  </a:cubicBezTo>
                  <a:cubicBezTo>
                    <a:pt x="29" y="82"/>
                    <a:pt x="30" y="83"/>
                    <a:pt x="30" y="85"/>
                  </a:cubicBezTo>
                  <a:cubicBezTo>
                    <a:pt x="33" y="98"/>
                    <a:pt x="35" y="112"/>
                    <a:pt x="38" y="129"/>
                  </a:cubicBezTo>
                  <a:cubicBezTo>
                    <a:pt x="53" y="112"/>
                    <a:pt x="65" y="98"/>
                    <a:pt x="77" y="84"/>
                  </a:cubicBezTo>
                  <a:cubicBezTo>
                    <a:pt x="69" y="70"/>
                    <a:pt x="62" y="58"/>
                    <a:pt x="55" y="45"/>
                  </a:cubicBezTo>
                  <a:cubicBezTo>
                    <a:pt x="49" y="32"/>
                    <a:pt x="42" y="19"/>
                    <a:pt x="3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419">
              <a:extLst>
                <a:ext uri="{FF2B5EF4-FFF2-40B4-BE49-F238E27FC236}">
                  <a16:creationId xmlns:a16="http://schemas.microsoft.com/office/drawing/2014/main" id="{6E94C2C9-10D0-4A41-AA57-A3A13028B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852" y="3015241"/>
              <a:ext cx="523801" cy="514920"/>
            </a:xfrm>
            <a:custGeom>
              <a:avLst/>
              <a:gdLst>
                <a:gd name="T0" fmla="*/ 0 w 165"/>
                <a:gd name="T1" fmla="*/ 0 h 162"/>
                <a:gd name="T2" fmla="*/ 93 w 165"/>
                <a:gd name="T3" fmla="*/ 104 h 162"/>
                <a:gd name="T4" fmla="*/ 109 w 165"/>
                <a:gd name="T5" fmla="*/ 120 h 162"/>
                <a:gd name="T6" fmla="*/ 109 w 165"/>
                <a:gd name="T7" fmla="*/ 120 h 162"/>
                <a:gd name="T8" fmla="*/ 108 w 165"/>
                <a:gd name="T9" fmla="*/ 119 h 162"/>
                <a:gd name="T10" fmla="*/ 108 w 165"/>
                <a:gd name="T11" fmla="*/ 119 h 162"/>
                <a:gd name="T12" fmla="*/ 165 w 165"/>
                <a:gd name="T13" fmla="*/ 162 h 162"/>
                <a:gd name="T14" fmla="*/ 0 w 165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2">
                  <a:moveTo>
                    <a:pt x="0" y="0"/>
                  </a:moveTo>
                  <a:cubicBezTo>
                    <a:pt x="29" y="37"/>
                    <a:pt x="53" y="78"/>
                    <a:pt x="93" y="104"/>
                  </a:cubicBezTo>
                  <a:cubicBezTo>
                    <a:pt x="99" y="108"/>
                    <a:pt x="104" y="115"/>
                    <a:pt x="109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08" y="119"/>
                    <a:pt x="108" y="119"/>
                    <a:pt x="108" y="119"/>
                  </a:cubicBezTo>
                  <a:cubicBezTo>
                    <a:pt x="127" y="133"/>
                    <a:pt x="146" y="147"/>
                    <a:pt x="165" y="162"/>
                  </a:cubicBezTo>
                  <a:cubicBezTo>
                    <a:pt x="134" y="83"/>
                    <a:pt x="61" y="47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420">
              <a:extLst>
                <a:ext uri="{FF2B5EF4-FFF2-40B4-BE49-F238E27FC236}">
                  <a16:creationId xmlns:a16="http://schemas.microsoft.com/office/drawing/2014/main" id="{5271D99C-D45C-4211-A621-F70F745AD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444" y="1488236"/>
              <a:ext cx="612580" cy="363998"/>
            </a:xfrm>
            <a:custGeom>
              <a:avLst/>
              <a:gdLst>
                <a:gd name="T0" fmla="*/ 39 w 191"/>
                <a:gd name="T1" fmla="*/ 0 h 112"/>
                <a:gd name="T2" fmla="*/ 19 w 191"/>
                <a:gd name="T3" fmla="*/ 6 h 112"/>
                <a:gd name="T4" fmla="*/ 0 w 191"/>
                <a:gd name="T5" fmla="*/ 15 h 112"/>
                <a:gd name="T6" fmla="*/ 179 w 191"/>
                <a:gd name="T7" fmla="*/ 112 h 112"/>
                <a:gd name="T8" fmla="*/ 191 w 191"/>
                <a:gd name="T9" fmla="*/ 111 h 112"/>
                <a:gd name="T10" fmla="*/ 142 w 191"/>
                <a:gd name="T11" fmla="*/ 97 h 112"/>
                <a:gd name="T12" fmla="*/ 88 w 191"/>
                <a:gd name="T13" fmla="*/ 54 h 112"/>
                <a:gd name="T14" fmla="*/ 88 w 191"/>
                <a:gd name="T15" fmla="*/ 54 h 112"/>
                <a:gd name="T16" fmla="*/ 88 w 191"/>
                <a:gd name="T17" fmla="*/ 54 h 112"/>
                <a:gd name="T18" fmla="*/ 89 w 191"/>
                <a:gd name="T19" fmla="*/ 55 h 112"/>
                <a:gd name="T20" fmla="*/ 89 w 191"/>
                <a:gd name="T21" fmla="*/ 55 h 112"/>
                <a:gd name="T22" fmla="*/ 89 w 191"/>
                <a:gd name="T23" fmla="*/ 55 h 112"/>
                <a:gd name="T24" fmla="*/ 60 w 191"/>
                <a:gd name="T25" fmla="*/ 21 h 112"/>
                <a:gd name="T26" fmla="*/ 39 w 191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112">
                  <a:moveTo>
                    <a:pt x="39" y="0"/>
                  </a:moveTo>
                  <a:cubicBezTo>
                    <a:pt x="35" y="0"/>
                    <a:pt x="29" y="2"/>
                    <a:pt x="19" y="6"/>
                  </a:cubicBezTo>
                  <a:cubicBezTo>
                    <a:pt x="12" y="9"/>
                    <a:pt x="6" y="12"/>
                    <a:pt x="0" y="15"/>
                  </a:cubicBezTo>
                  <a:cubicBezTo>
                    <a:pt x="54" y="60"/>
                    <a:pt x="104" y="112"/>
                    <a:pt x="179" y="112"/>
                  </a:cubicBezTo>
                  <a:cubicBezTo>
                    <a:pt x="183" y="112"/>
                    <a:pt x="187" y="112"/>
                    <a:pt x="191" y="111"/>
                  </a:cubicBezTo>
                  <a:cubicBezTo>
                    <a:pt x="174" y="107"/>
                    <a:pt x="157" y="103"/>
                    <a:pt x="142" y="97"/>
                  </a:cubicBezTo>
                  <a:cubicBezTo>
                    <a:pt x="120" y="88"/>
                    <a:pt x="99" y="77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79" y="44"/>
                    <a:pt x="68" y="33"/>
                    <a:pt x="60" y="21"/>
                  </a:cubicBezTo>
                  <a:cubicBezTo>
                    <a:pt x="50" y="6"/>
                    <a:pt x="47" y="0"/>
                    <a:pt x="3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421">
              <a:extLst>
                <a:ext uri="{FF2B5EF4-FFF2-40B4-BE49-F238E27FC236}">
                  <a16:creationId xmlns:a16="http://schemas.microsoft.com/office/drawing/2014/main" id="{F53BDA98-A9BA-4A49-AFD7-CBF9325EC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622" y="2908706"/>
              <a:ext cx="284094" cy="639211"/>
            </a:xfrm>
            <a:custGeom>
              <a:avLst/>
              <a:gdLst>
                <a:gd name="T0" fmla="*/ 89 w 89"/>
                <a:gd name="T1" fmla="*/ 0 h 199"/>
                <a:gd name="T2" fmla="*/ 0 w 89"/>
                <a:gd name="T3" fmla="*/ 199 h 199"/>
                <a:gd name="T4" fmla="*/ 89 w 89"/>
                <a:gd name="T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99">
                  <a:moveTo>
                    <a:pt x="89" y="0"/>
                  </a:moveTo>
                  <a:cubicBezTo>
                    <a:pt x="3" y="41"/>
                    <a:pt x="1" y="120"/>
                    <a:pt x="0" y="199"/>
                  </a:cubicBezTo>
                  <a:cubicBezTo>
                    <a:pt x="19" y="128"/>
                    <a:pt x="42" y="59"/>
                    <a:pt x="8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422">
              <a:extLst>
                <a:ext uri="{FF2B5EF4-FFF2-40B4-BE49-F238E27FC236}">
                  <a16:creationId xmlns:a16="http://schemas.microsoft.com/office/drawing/2014/main" id="{127AEA95-7427-4EF8-B624-FB5EAE0FC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073" y="982197"/>
              <a:ext cx="195315" cy="346242"/>
            </a:xfrm>
            <a:custGeom>
              <a:avLst/>
              <a:gdLst>
                <a:gd name="T0" fmla="*/ 13 w 62"/>
                <a:gd name="T1" fmla="*/ 0 h 108"/>
                <a:gd name="T2" fmla="*/ 13 w 62"/>
                <a:gd name="T3" fmla="*/ 31 h 108"/>
                <a:gd name="T4" fmla="*/ 10 w 62"/>
                <a:gd name="T5" fmla="*/ 57 h 108"/>
                <a:gd name="T6" fmla="*/ 37 w 62"/>
                <a:gd name="T7" fmla="*/ 108 h 108"/>
                <a:gd name="T8" fmla="*/ 60 w 62"/>
                <a:gd name="T9" fmla="*/ 49 h 108"/>
                <a:gd name="T10" fmla="*/ 60 w 62"/>
                <a:gd name="T11" fmla="*/ 39 h 108"/>
                <a:gd name="T12" fmla="*/ 13 w 62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8">
                  <a:moveTo>
                    <a:pt x="13" y="0"/>
                  </a:moveTo>
                  <a:cubicBezTo>
                    <a:pt x="13" y="14"/>
                    <a:pt x="14" y="22"/>
                    <a:pt x="13" y="31"/>
                  </a:cubicBezTo>
                  <a:cubicBezTo>
                    <a:pt x="13" y="40"/>
                    <a:pt x="10" y="48"/>
                    <a:pt x="10" y="57"/>
                  </a:cubicBezTo>
                  <a:cubicBezTo>
                    <a:pt x="7" y="97"/>
                    <a:pt x="0" y="89"/>
                    <a:pt x="37" y="108"/>
                  </a:cubicBezTo>
                  <a:cubicBezTo>
                    <a:pt x="45" y="88"/>
                    <a:pt x="53" y="69"/>
                    <a:pt x="60" y="49"/>
                  </a:cubicBezTo>
                  <a:cubicBezTo>
                    <a:pt x="61" y="46"/>
                    <a:pt x="62" y="41"/>
                    <a:pt x="60" y="39"/>
                  </a:cubicBezTo>
                  <a:cubicBezTo>
                    <a:pt x="46" y="27"/>
                    <a:pt x="31" y="15"/>
                    <a:pt x="1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423">
              <a:extLst>
                <a:ext uri="{FF2B5EF4-FFF2-40B4-BE49-F238E27FC236}">
                  <a16:creationId xmlns:a16="http://schemas.microsoft.com/office/drawing/2014/main" id="{78DB9268-BA8E-4BE4-AA12-2A024F4F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442" y="2038668"/>
              <a:ext cx="213070" cy="221951"/>
            </a:xfrm>
            <a:custGeom>
              <a:avLst/>
              <a:gdLst>
                <a:gd name="T0" fmla="*/ 0 w 67"/>
                <a:gd name="T1" fmla="*/ 0 h 72"/>
                <a:gd name="T2" fmla="*/ 6 w 67"/>
                <a:gd name="T3" fmla="*/ 51 h 72"/>
                <a:gd name="T4" fmla="*/ 19 w 67"/>
                <a:gd name="T5" fmla="*/ 64 h 72"/>
                <a:gd name="T6" fmla="*/ 67 w 67"/>
                <a:gd name="T7" fmla="*/ 72 h 72"/>
                <a:gd name="T8" fmla="*/ 66 w 67"/>
                <a:gd name="T9" fmla="*/ 43 h 72"/>
                <a:gd name="T10" fmla="*/ 60 w 67"/>
                <a:gd name="T11" fmla="*/ 29 h 72"/>
                <a:gd name="T12" fmla="*/ 0 w 67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2">
                  <a:moveTo>
                    <a:pt x="0" y="0"/>
                  </a:moveTo>
                  <a:cubicBezTo>
                    <a:pt x="2" y="18"/>
                    <a:pt x="3" y="35"/>
                    <a:pt x="6" y="51"/>
                  </a:cubicBezTo>
                  <a:cubicBezTo>
                    <a:pt x="7" y="56"/>
                    <a:pt x="14" y="63"/>
                    <a:pt x="19" y="64"/>
                  </a:cubicBezTo>
                  <a:cubicBezTo>
                    <a:pt x="34" y="68"/>
                    <a:pt x="49" y="69"/>
                    <a:pt x="67" y="72"/>
                  </a:cubicBezTo>
                  <a:cubicBezTo>
                    <a:pt x="67" y="62"/>
                    <a:pt x="67" y="53"/>
                    <a:pt x="66" y="43"/>
                  </a:cubicBezTo>
                  <a:cubicBezTo>
                    <a:pt x="66" y="38"/>
                    <a:pt x="64" y="31"/>
                    <a:pt x="60" y="29"/>
                  </a:cubicBezTo>
                  <a:cubicBezTo>
                    <a:pt x="41" y="19"/>
                    <a:pt x="22" y="10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424">
              <a:extLst>
                <a:ext uri="{FF2B5EF4-FFF2-40B4-BE49-F238E27FC236}">
                  <a16:creationId xmlns:a16="http://schemas.microsoft.com/office/drawing/2014/main" id="{F994D1B7-36ED-4F2C-8466-5006186AE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6538" y="2473690"/>
              <a:ext cx="337362" cy="239707"/>
            </a:xfrm>
            <a:custGeom>
              <a:avLst/>
              <a:gdLst>
                <a:gd name="T0" fmla="*/ 0 w 107"/>
                <a:gd name="T1" fmla="*/ 0 h 75"/>
                <a:gd name="T2" fmla="*/ 96 w 107"/>
                <a:gd name="T3" fmla="*/ 75 h 75"/>
                <a:gd name="T4" fmla="*/ 107 w 107"/>
                <a:gd name="T5" fmla="*/ 75 h 75"/>
                <a:gd name="T6" fmla="*/ 79 w 107"/>
                <a:gd name="T7" fmla="*/ 53 h 75"/>
                <a:gd name="T8" fmla="*/ 79 w 107"/>
                <a:gd name="T9" fmla="*/ 53 h 75"/>
                <a:gd name="T10" fmla="*/ 43 w 107"/>
                <a:gd name="T11" fmla="*/ 14 h 75"/>
                <a:gd name="T12" fmla="*/ 43 w 107"/>
                <a:gd name="T13" fmla="*/ 14 h 75"/>
                <a:gd name="T14" fmla="*/ 0 w 107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5">
                  <a:moveTo>
                    <a:pt x="0" y="0"/>
                  </a:moveTo>
                  <a:cubicBezTo>
                    <a:pt x="20" y="46"/>
                    <a:pt x="60" y="75"/>
                    <a:pt x="96" y="75"/>
                  </a:cubicBezTo>
                  <a:cubicBezTo>
                    <a:pt x="100" y="75"/>
                    <a:pt x="103" y="75"/>
                    <a:pt x="107" y="75"/>
                  </a:cubicBezTo>
                  <a:cubicBezTo>
                    <a:pt x="98" y="67"/>
                    <a:pt x="88" y="60"/>
                    <a:pt x="79" y="53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67" y="40"/>
                    <a:pt x="55" y="27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0" y="10"/>
                    <a:pt x="17" y="6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425">
              <a:extLst>
                <a:ext uri="{FF2B5EF4-FFF2-40B4-BE49-F238E27FC236}">
                  <a16:creationId xmlns:a16="http://schemas.microsoft.com/office/drawing/2014/main" id="{CF690385-08EA-4B24-B484-E683669DE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059" y="973316"/>
              <a:ext cx="204195" cy="239707"/>
            </a:xfrm>
            <a:custGeom>
              <a:avLst/>
              <a:gdLst>
                <a:gd name="T0" fmla="*/ 64 w 64"/>
                <a:gd name="T1" fmla="*/ 0 h 75"/>
                <a:gd name="T2" fmla="*/ 9 w 64"/>
                <a:gd name="T3" fmla="*/ 47 h 75"/>
                <a:gd name="T4" fmla="*/ 20 w 64"/>
                <a:gd name="T5" fmla="*/ 48 h 75"/>
                <a:gd name="T6" fmla="*/ 0 w 64"/>
                <a:gd name="T7" fmla="*/ 73 h 75"/>
                <a:gd name="T8" fmla="*/ 14 w 64"/>
                <a:gd name="T9" fmla="*/ 75 h 75"/>
                <a:gd name="T10" fmla="*/ 63 w 64"/>
                <a:gd name="T11" fmla="*/ 41 h 75"/>
                <a:gd name="T12" fmla="*/ 37 w 64"/>
                <a:gd name="T13" fmla="*/ 44 h 75"/>
                <a:gd name="T14" fmla="*/ 64 w 64"/>
                <a:gd name="T1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75">
                  <a:moveTo>
                    <a:pt x="64" y="0"/>
                  </a:moveTo>
                  <a:cubicBezTo>
                    <a:pt x="22" y="13"/>
                    <a:pt x="10" y="24"/>
                    <a:pt x="9" y="47"/>
                  </a:cubicBezTo>
                  <a:cubicBezTo>
                    <a:pt x="13" y="48"/>
                    <a:pt x="17" y="48"/>
                    <a:pt x="20" y="48"/>
                  </a:cubicBezTo>
                  <a:cubicBezTo>
                    <a:pt x="14" y="56"/>
                    <a:pt x="7" y="64"/>
                    <a:pt x="0" y="73"/>
                  </a:cubicBezTo>
                  <a:cubicBezTo>
                    <a:pt x="4" y="74"/>
                    <a:pt x="9" y="75"/>
                    <a:pt x="14" y="75"/>
                  </a:cubicBezTo>
                  <a:cubicBezTo>
                    <a:pt x="36" y="75"/>
                    <a:pt x="56" y="61"/>
                    <a:pt x="63" y="41"/>
                  </a:cubicBezTo>
                  <a:cubicBezTo>
                    <a:pt x="54" y="42"/>
                    <a:pt x="46" y="43"/>
                    <a:pt x="37" y="44"/>
                  </a:cubicBezTo>
                  <a:cubicBezTo>
                    <a:pt x="46" y="30"/>
                    <a:pt x="54" y="17"/>
                    <a:pt x="6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426">
              <a:extLst>
                <a:ext uri="{FF2B5EF4-FFF2-40B4-BE49-F238E27FC236}">
                  <a16:creationId xmlns:a16="http://schemas.microsoft.com/office/drawing/2014/main" id="{A98F879C-7FC3-42D4-9314-3B13A3B8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991" y="3343728"/>
              <a:ext cx="150928" cy="523801"/>
            </a:xfrm>
            <a:custGeom>
              <a:avLst/>
              <a:gdLst>
                <a:gd name="T0" fmla="*/ 47 w 47"/>
                <a:gd name="T1" fmla="*/ 0 h 164"/>
                <a:gd name="T2" fmla="*/ 21 w 47"/>
                <a:gd name="T3" fmla="*/ 164 h 164"/>
                <a:gd name="T4" fmla="*/ 47 w 47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64">
                  <a:moveTo>
                    <a:pt x="47" y="0"/>
                  </a:moveTo>
                  <a:cubicBezTo>
                    <a:pt x="16" y="49"/>
                    <a:pt x="0" y="101"/>
                    <a:pt x="21" y="164"/>
                  </a:cubicBezTo>
                  <a:cubicBezTo>
                    <a:pt x="30" y="106"/>
                    <a:pt x="38" y="53"/>
                    <a:pt x="47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427">
              <a:extLst>
                <a:ext uri="{FF2B5EF4-FFF2-40B4-BE49-F238E27FC236}">
                  <a16:creationId xmlns:a16="http://schemas.microsoft.com/office/drawing/2014/main" id="{C875A94F-CE02-4381-A6CA-F1AC74ED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575" y="2207352"/>
              <a:ext cx="310731" cy="426141"/>
            </a:xfrm>
            <a:custGeom>
              <a:avLst/>
              <a:gdLst>
                <a:gd name="T0" fmla="*/ 97 w 97"/>
                <a:gd name="T1" fmla="*/ 0 h 133"/>
                <a:gd name="T2" fmla="*/ 0 w 97"/>
                <a:gd name="T3" fmla="*/ 133 h 133"/>
                <a:gd name="T4" fmla="*/ 97 w 97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33">
                  <a:moveTo>
                    <a:pt x="97" y="0"/>
                  </a:moveTo>
                  <a:cubicBezTo>
                    <a:pt x="47" y="24"/>
                    <a:pt x="2" y="86"/>
                    <a:pt x="0" y="133"/>
                  </a:cubicBezTo>
                  <a:cubicBezTo>
                    <a:pt x="31" y="90"/>
                    <a:pt x="64" y="45"/>
                    <a:pt x="97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428">
              <a:extLst>
                <a:ext uri="{FF2B5EF4-FFF2-40B4-BE49-F238E27FC236}">
                  <a16:creationId xmlns:a16="http://schemas.microsoft.com/office/drawing/2014/main" id="{9E333E8C-BB70-49AD-A045-512C0250C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93" y="1798967"/>
              <a:ext cx="168684" cy="275219"/>
            </a:xfrm>
            <a:custGeom>
              <a:avLst/>
              <a:gdLst>
                <a:gd name="T0" fmla="*/ 25 w 51"/>
                <a:gd name="T1" fmla="*/ 0 h 86"/>
                <a:gd name="T2" fmla="*/ 1 w 51"/>
                <a:gd name="T3" fmla="*/ 42 h 86"/>
                <a:gd name="T4" fmla="*/ 15 w 51"/>
                <a:gd name="T5" fmla="*/ 86 h 86"/>
                <a:gd name="T6" fmla="*/ 45 w 51"/>
                <a:gd name="T7" fmla="*/ 45 h 86"/>
                <a:gd name="T8" fmla="*/ 25 w 5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6">
                  <a:moveTo>
                    <a:pt x="25" y="0"/>
                  </a:moveTo>
                  <a:cubicBezTo>
                    <a:pt x="15" y="17"/>
                    <a:pt x="3" y="29"/>
                    <a:pt x="1" y="42"/>
                  </a:cubicBezTo>
                  <a:cubicBezTo>
                    <a:pt x="0" y="55"/>
                    <a:pt x="9" y="68"/>
                    <a:pt x="15" y="86"/>
                  </a:cubicBezTo>
                  <a:cubicBezTo>
                    <a:pt x="26" y="68"/>
                    <a:pt x="51" y="66"/>
                    <a:pt x="45" y="45"/>
                  </a:cubicBezTo>
                  <a:cubicBezTo>
                    <a:pt x="41" y="30"/>
                    <a:pt x="32" y="16"/>
                    <a:pt x="2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429">
              <a:extLst>
                <a:ext uri="{FF2B5EF4-FFF2-40B4-BE49-F238E27FC236}">
                  <a16:creationId xmlns:a16="http://schemas.microsoft.com/office/drawing/2014/main" id="{E382A7FD-0BD0-42A2-A33A-DBDCA3022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965" y="1150875"/>
              <a:ext cx="230826" cy="230826"/>
            </a:xfrm>
            <a:custGeom>
              <a:avLst/>
              <a:gdLst>
                <a:gd name="T0" fmla="*/ 49 w 74"/>
                <a:gd name="T1" fmla="*/ 0 h 74"/>
                <a:gd name="T2" fmla="*/ 37 w 74"/>
                <a:gd name="T3" fmla="*/ 27 h 74"/>
                <a:gd name="T4" fmla="*/ 30 w 74"/>
                <a:gd name="T5" fmla="*/ 25 h 74"/>
                <a:gd name="T6" fmla="*/ 10 w 74"/>
                <a:gd name="T7" fmla="*/ 40 h 74"/>
                <a:gd name="T8" fmla="*/ 13 w 74"/>
                <a:gd name="T9" fmla="*/ 74 h 74"/>
                <a:gd name="T10" fmla="*/ 39 w 74"/>
                <a:gd name="T11" fmla="*/ 40 h 74"/>
                <a:gd name="T12" fmla="*/ 57 w 74"/>
                <a:gd name="T13" fmla="*/ 55 h 74"/>
                <a:gd name="T14" fmla="*/ 60 w 74"/>
                <a:gd name="T15" fmla="*/ 11 h 74"/>
                <a:gd name="T16" fmla="*/ 60 w 74"/>
                <a:gd name="T17" fmla="*/ 11 h 74"/>
                <a:gd name="T18" fmla="*/ 60 w 74"/>
                <a:gd name="T19" fmla="*/ 11 h 74"/>
                <a:gd name="T20" fmla="*/ 61 w 74"/>
                <a:gd name="T21" fmla="*/ 10 h 74"/>
                <a:gd name="T22" fmla="*/ 49 w 74"/>
                <a:gd name="T2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4">
                  <a:moveTo>
                    <a:pt x="49" y="0"/>
                  </a:moveTo>
                  <a:cubicBezTo>
                    <a:pt x="44" y="10"/>
                    <a:pt x="40" y="19"/>
                    <a:pt x="37" y="27"/>
                  </a:cubicBezTo>
                  <a:cubicBezTo>
                    <a:pt x="34" y="25"/>
                    <a:pt x="32" y="25"/>
                    <a:pt x="30" y="25"/>
                  </a:cubicBezTo>
                  <a:cubicBezTo>
                    <a:pt x="20" y="25"/>
                    <a:pt x="15" y="34"/>
                    <a:pt x="10" y="40"/>
                  </a:cubicBezTo>
                  <a:cubicBezTo>
                    <a:pt x="1" y="49"/>
                    <a:pt x="0" y="60"/>
                    <a:pt x="13" y="74"/>
                  </a:cubicBezTo>
                  <a:cubicBezTo>
                    <a:pt x="23" y="62"/>
                    <a:pt x="32" y="50"/>
                    <a:pt x="39" y="40"/>
                  </a:cubicBezTo>
                  <a:cubicBezTo>
                    <a:pt x="44" y="45"/>
                    <a:pt x="51" y="50"/>
                    <a:pt x="57" y="55"/>
                  </a:cubicBezTo>
                  <a:cubicBezTo>
                    <a:pt x="74" y="40"/>
                    <a:pt x="70" y="25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7" y="7"/>
                    <a:pt x="54" y="4"/>
                    <a:pt x="4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430">
              <a:extLst>
                <a:ext uri="{FF2B5EF4-FFF2-40B4-BE49-F238E27FC236}">
                  <a16:creationId xmlns:a16="http://schemas.microsoft.com/office/drawing/2014/main" id="{59D72E92-3176-4C8F-8751-E9A48DA6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148" y="1230779"/>
              <a:ext cx="328486" cy="159803"/>
            </a:xfrm>
            <a:custGeom>
              <a:avLst/>
              <a:gdLst>
                <a:gd name="T0" fmla="*/ 24 w 104"/>
                <a:gd name="T1" fmla="*/ 0 h 51"/>
                <a:gd name="T2" fmla="*/ 0 w 104"/>
                <a:gd name="T3" fmla="*/ 3 h 51"/>
                <a:gd name="T4" fmla="*/ 49 w 104"/>
                <a:gd name="T5" fmla="*/ 30 h 51"/>
                <a:gd name="T6" fmla="*/ 36 w 104"/>
                <a:gd name="T7" fmla="*/ 34 h 51"/>
                <a:gd name="T8" fmla="*/ 78 w 104"/>
                <a:gd name="T9" fmla="*/ 51 h 51"/>
                <a:gd name="T10" fmla="*/ 104 w 104"/>
                <a:gd name="T11" fmla="*/ 44 h 51"/>
                <a:gd name="T12" fmla="*/ 68 w 104"/>
                <a:gd name="T13" fmla="*/ 27 h 51"/>
                <a:gd name="T14" fmla="*/ 24 w 104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1">
                  <a:moveTo>
                    <a:pt x="24" y="0"/>
                  </a:moveTo>
                  <a:cubicBezTo>
                    <a:pt x="17" y="0"/>
                    <a:pt x="9" y="1"/>
                    <a:pt x="0" y="3"/>
                  </a:cubicBezTo>
                  <a:cubicBezTo>
                    <a:pt x="19" y="13"/>
                    <a:pt x="34" y="21"/>
                    <a:pt x="49" y="30"/>
                  </a:cubicBezTo>
                  <a:cubicBezTo>
                    <a:pt x="46" y="31"/>
                    <a:pt x="42" y="32"/>
                    <a:pt x="36" y="34"/>
                  </a:cubicBezTo>
                  <a:cubicBezTo>
                    <a:pt x="50" y="44"/>
                    <a:pt x="63" y="51"/>
                    <a:pt x="78" y="51"/>
                  </a:cubicBezTo>
                  <a:cubicBezTo>
                    <a:pt x="86" y="51"/>
                    <a:pt x="94" y="49"/>
                    <a:pt x="104" y="44"/>
                  </a:cubicBezTo>
                  <a:cubicBezTo>
                    <a:pt x="92" y="39"/>
                    <a:pt x="80" y="33"/>
                    <a:pt x="68" y="27"/>
                  </a:cubicBezTo>
                  <a:cubicBezTo>
                    <a:pt x="71" y="12"/>
                    <a:pt x="52" y="0"/>
                    <a:pt x="2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431">
              <a:extLst>
                <a:ext uri="{FF2B5EF4-FFF2-40B4-BE49-F238E27FC236}">
                  <a16:creationId xmlns:a16="http://schemas.microsoft.com/office/drawing/2014/main" id="{614EAA4B-9400-4BD8-9C3D-C74FB826A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381" y="1230779"/>
              <a:ext cx="319606" cy="168684"/>
            </a:xfrm>
            <a:custGeom>
              <a:avLst/>
              <a:gdLst>
                <a:gd name="T0" fmla="*/ 88 w 99"/>
                <a:gd name="T1" fmla="*/ 0 h 52"/>
                <a:gd name="T2" fmla="*/ 36 w 99"/>
                <a:gd name="T3" fmla="*/ 27 h 52"/>
                <a:gd name="T4" fmla="*/ 0 w 99"/>
                <a:gd name="T5" fmla="*/ 45 h 52"/>
                <a:gd name="T6" fmla="*/ 25 w 99"/>
                <a:gd name="T7" fmla="*/ 52 h 52"/>
                <a:gd name="T8" fmla="*/ 67 w 99"/>
                <a:gd name="T9" fmla="*/ 34 h 52"/>
                <a:gd name="T10" fmla="*/ 54 w 99"/>
                <a:gd name="T11" fmla="*/ 30 h 52"/>
                <a:gd name="T12" fmla="*/ 99 w 99"/>
                <a:gd name="T13" fmla="*/ 5 h 52"/>
                <a:gd name="T14" fmla="*/ 97 w 99"/>
                <a:gd name="T15" fmla="*/ 0 h 52"/>
                <a:gd name="T16" fmla="*/ 88 w 99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52">
                  <a:moveTo>
                    <a:pt x="88" y="0"/>
                  </a:moveTo>
                  <a:cubicBezTo>
                    <a:pt x="51" y="0"/>
                    <a:pt x="32" y="10"/>
                    <a:pt x="36" y="27"/>
                  </a:cubicBezTo>
                  <a:cubicBezTo>
                    <a:pt x="23" y="33"/>
                    <a:pt x="12" y="39"/>
                    <a:pt x="0" y="45"/>
                  </a:cubicBezTo>
                  <a:cubicBezTo>
                    <a:pt x="9" y="49"/>
                    <a:pt x="17" y="52"/>
                    <a:pt x="25" y="52"/>
                  </a:cubicBezTo>
                  <a:cubicBezTo>
                    <a:pt x="40" y="52"/>
                    <a:pt x="53" y="44"/>
                    <a:pt x="67" y="34"/>
                  </a:cubicBezTo>
                  <a:cubicBezTo>
                    <a:pt x="61" y="32"/>
                    <a:pt x="56" y="31"/>
                    <a:pt x="54" y="30"/>
                  </a:cubicBezTo>
                  <a:cubicBezTo>
                    <a:pt x="69" y="22"/>
                    <a:pt x="84" y="13"/>
                    <a:pt x="99" y="5"/>
                  </a:cubicBezTo>
                  <a:cubicBezTo>
                    <a:pt x="99" y="3"/>
                    <a:pt x="98" y="1"/>
                    <a:pt x="97" y="0"/>
                  </a:cubicBezTo>
                  <a:cubicBezTo>
                    <a:pt x="94" y="0"/>
                    <a:pt x="91" y="0"/>
                    <a:pt x="8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432">
              <a:extLst>
                <a:ext uri="{FF2B5EF4-FFF2-40B4-BE49-F238E27FC236}">
                  <a16:creationId xmlns:a16="http://schemas.microsoft.com/office/drawing/2014/main" id="{B6D5C5D1-582E-4DE5-B06B-64277DF34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222" y="2811052"/>
              <a:ext cx="195315" cy="186439"/>
            </a:xfrm>
            <a:custGeom>
              <a:avLst/>
              <a:gdLst>
                <a:gd name="T0" fmla="*/ 20 w 60"/>
                <a:gd name="T1" fmla="*/ 0 h 60"/>
                <a:gd name="T2" fmla="*/ 36 w 60"/>
                <a:gd name="T3" fmla="*/ 60 h 60"/>
                <a:gd name="T4" fmla="*/ 20 w 60"/>
                <a:gd name="T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60">
                  <a:moveTo>
                    <a:pt x="20" y="0"/>
                  </a:moveTo>
                  <a:cubicBezTo>
                    <a:pt x="0" y="31"/>
                    <a:pt x="1" y="33"/>
                    <a:pt x="36" y="60"/>
                  </a:cubicBezTo>
                  <a:cubicBezTo>
                    <a:pt x="60" y="31"/>
                    <a:pt x="28" y="20"/>
                    <a:pt x="2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433">
              <a:extLst>
                <a:ext uri="{FF2B5EF4-FFF2-40B4-BE49-F238E27FC236}">
                  <a16:creationId xmlns:a16="http://schemas.microsoft.com/office/drawing/2014/main" id="{B08E7075-384B-4899-AF8C-F935CF2A4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2076" y="831269"/>
              <a:ext cx="213070" cy="97660"/>
            </a:xfrm>
            <a:custGeom>
              <a:avLst/>
              <a:gdLst>
                <a:gd name="T0" fmla="*/ 2 w 68"/>
                <a:gd name="T1" fmla="*/ 15 h 31"/>
                <a:gd name="T2" fmla="*/ 1 w 68"/>
                <a:gd name="T3" fmla="*/ 16 h 31"/>
                <a:gd name="T4" fmla="*/ 2 w 68"/>
                <a:gd name="T5" fmla="*/ 16 h 31"/>
                <a:gd name="T6" fmla="*/ 2 w 68"/>
                <a:gd name="T7" fmla="*/ 15 h 31"/>
                <a:gd name="T8" fmla="*/ 66 w 68"/>
                <a:gd name="T9" fmla="*/ 0 h 31"/>
                <a:gd name="T10" fmla="*/ 2 w 68"/>
                <a:gd name="T11" fmla="*/ 16 h 31"/>
                <a:gd name="T12" fmla="*/ 12 w 68"/>
                <a:gd name="T13" fmla="*/ 31 h 31"/>
                <a:gd name="T14" fmla="*/ 17 w 68"/>
                <a:gd name="T15" fmla="*/ 31 h 31"/>
                <a:gd name="T16" fmla="*/ 68 w 68"/>
                <a:gd name="T17" fmla="*/ 7 h 31"/>
                <a:gd name="T18" fmla="*/ 66 w 68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1">
                  <a:moveTo>
                    <a:pt x="2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5"/>
                  </a:cubicBezTo>
                  <a:moveTo>
                    <a:pt x="66" y="0"/>
                  </a:moveTo>
                  <a:cubicBezTo>
                    <a:pt x="45" y="5"/>
                    <a:pt x="23" y="10"/>
                    <a:pt x="2" y="16"/>
                  </a:cubicBezTo>
                  <a:cubicBezTo>
                    <a:pt x="0" y="24"/>
                    <a:pt x="1" y="30"/>
                    <a:pt x="12" y="31"/>
                  </a:cubicBezTo>
                  <a:cubicBezTo>
                    <a:pt x="14" y="31"/>
                    <a:pt x="15" y="31"/>
                    <a:pt x="17" y="31"/>
                  </a:cubicBezTo>
                  <a:cubicBezTo>
                    <a:pt x="38" y="31"/>
                    <a:pt x="54" y="22"/>
                    <a:pt x="68" y="7"/>
                  </a:cubicBezTo>
                  <a:cubicBezTo>
                    <a:pt x="67" y="5"/>
                    <a:pt x="67" y="2"/>
                    <a:pt x="6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434">
              <a:extLst>
                <a:ext uri="{FF2B5EF4-FFF2-40B4-BE49-F238E27FC236}">
                  <a16:creationId xmlns:a16="http://schemas.microsoft.com/office/drawing/2014/main" id="{C26F9866-BCE0-4FC6-BA68-02EF56B38F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4517" y="973316"/>
              <a:ext cx="177559" cy="159803"/>
            </a:xfrm>
            <a:custGeom>
              <a:avLst/>
              <a:gdLst>
                <a:gd name="T0" fmla="*/ 31 w 56"/>
                <a:gd name="T1" fmla="*/ 46 h 49"/>
                <a:gd name="T2" fmla="*/ 32 w 56"/>
                <a:gd name="T3" fmla="*/ 47 h 49"/>
                <a:gd name="T4" fmla="*/ 32 w 56"/>
                <a:gd name="T5" fmla="*/ 46 h 49"/>
                <a:gd name="T6" fmla="*/ 31 w 56"/>
                <a:gd name="T7" fmla="*/ 46 h 49"/>
                <a:gd name="T8" fmla="*/ 31 w 56"/>
                <a:gd name="T9" fmla="*/ 46 h 49"/>
                <a:gd name="T10" fmla="*/ 31 w 56"/>
                <a:gd name="T11" fmla="*/ 46 h 49"/>
                <a:gd name="T12" fmla="*/ 31 w 56"/>
                <a:gd name="T13" fmla="*/ 46 h 49"/>
                <a:gd name="T14" fmla="*/ 31 w 56"/>
                <a:gd name="T15" fmla="*/ 46 h 49"/>
                <a:gd name="T16" fmla="*/ 38 w 56"/>
                <a:gd name="T17" fmla="*/ 17 h 49"/>
                <a:gd name="T18" fmla="*/ 38 w 56"/>
                <a:gd name="T19" fmla="*/ 17 h 49"/>
                <a:gd name="T20" fmla="*/ 38 w 56"/>
                <a:gd name="T21" fmla="*/ 17 h 49"/>
                <a:gd name="T22" fmla="*/ 38 w 56"/>
                <a:gd name="T23" fmla="*/ 17 h 49"/>
                <a:gd name="T24" fmla="*/ 38 w 56"/>
                <a:gd name="T25" fmla="*/ 17 h 49"/>
                <a:gd name="T26" fmla="*/ 38 w 56"/>
                <a:gd name="T27" fmla="*/ 17 h 49"/>
                <a:gd name="T28" fmla="*/ 38 w 56"/>
                <a:gd name="T29" fmla="*/ 17 h 49"/>
                <a:gd name="T30" fmla="*/ 0 w 56"/>
                <a:gd name="T31" fmla="*/ 0 h 49"/>
                <a:gd name="T32" fmla="*/ 32 w 56"/>
                <a:gd name="T33" fmla="*/ 46 h 49"/>
                <a:gd name="T34" fmla="*/ 56 w 56"/>
                <a:gd name="T35" fmla="*/ 49 h 49"/>
                <a:gd name="T36" fmla="*/ 38 w 56"/>
                <a:gd name="T37" fmla="*/ 17 h 49"/>
                <a:gd name="T38" fmla="*/ 0 w 56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49">
                  <a:moveTo>
                    <a:pt x="31" y="46"/>
                  </a:move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1" y="46"/>
                    <a:pt x="31" y="46"/>
                  </a:cubicBezTo>
                  <a:moveTo>
                    <a:pt x="31" y="46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8" y="17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moveTo>
                    <a:pt x="0" y="0"/>
                  </a:moveTo>
                  <a:cubicBezTo>
                    <a:pt x="5" y="24"/>
                    <a:pt x="8" y="28"/>
                    <a:pt x="32" y="46"/>
                  </a:cubicBezTo>
                  <a:cubicBezTo>
                    <a:pt x="38" y="47"/>
                    <a:pt x="44" y="48"/>
                    <a:pt x="56" y="49"/>
                  </a:cubicBezTo>
                  <a:cubicBezTo>
                    <a:pt x="48" y="36"/>
                    <a:pt x="43" y="27"/>
                    <a:pt x="38" y="17"/>
                  </a:cubicBezTo>
                  <a:cubicBezTo>
                    <a:pt x="26" y="12"/>
                    <a:pt x="13" y="6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435">
              <a:extLst>
                <a:ext uri="{FF2B5EF4-FFF2-40B4-BE49-F238E27FC236}">
                  <a16:creationId xmlns:a16="http://schemas.microsoft.com/office/drawing/2014/main" id="{63F09237-1FB3-4082-9923-6411BC8E9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214" y="3796500"/>
              <a:ext cx="230826" cy="133172"/>
            </a:xfrm>
            <a:custGeom>
              <a:avLst/>
              <a:gdLst>
                <a:gd name="T0" fmla="*/ 0 w 73"/>
                <a:gd name="T1" fmla="*/ 0 h 42"/>
                <a:gd name="T2" fmla="*/ 40 w 73"/>
                <a:gd name="T3" fmla="*/ 35 h 42"/>
                <a:gd name="T4" fmla="*/ 58 w 73"/>
                <a:gd name="T5" fmla="*/ 42 h 42"/>
                <a:gd name="T6" fmla="*/ 62 w 73"/>
                <a:gd name="T7" fmla="*/ 42 h 42"/>
                <a:gd name="T8" fmla="*/ 71 w 73"/>
                <a:gd name="T9" fmla="*/ 22 h 42"/>
                <a:gd name="T10" fmla="*/ 52 w 73"/>
                <a:gd name="T11" fmla="*/ 9 h 42"/>
                <a:gd name="T12" fmla="*/ 24 w 73"/>
                <a:gd name="T13" fmla="*/ 5 h 42"/>
                <a:gd name="T14" fmla="*/ 0 w 73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0" y="0"/>
                  </a:moveTo>
                  <a:cubicBezTo>
                    <a:pt x="25" y="9"/>
                    <a:pt x="24" y="9"/>
                    <a:pt x="40" y="35"/>
                  </a:cubicBezTo>
                  <a:cubicBezTo>
                    <a:pt x="42" y="39"/>
                    <a:pt x="51" y="42"/>
                    <a:pt x="58" y="42"/>
                  </a:cubicBezTo>
                  <a:cubicBezTo>
                    <a:pt x="60" y="42"/>
                    <a:pt x="61" y="42"/>
                    <a:pt x="62" y="42"/>
                  </a:cubicBezTo>
                  <a:cubicBezTo>
                    <a:pt x="67" y="40"/>
                    <a:pt x="73" y="27"/>
                    <a:pt x="71" y="22"/>
                  </a:cubicBezTo>
                  <a:cubicBezTo>
                    <a:pt x="69" y="16"/>
                    <a:pt x="59" y="11"/>
                    <a:pt x="52" y="9"/>
                  </a:cubicBezTo>
                  <a:cubicBezTo>
                    <a:pt x="43" y="6"/>
                    <a:pt x="33" y="7"/>
                    <a:pt x="24" y="5"/>
                  </a:cubicBezTo>
                  <a:cubicBezTo>
                    <a:pt x="16" y="4"/>
                    <a:pt x="8" y="2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436">
              <a:extLst>
                <a:ext uri="{FF2B5EF4-FFF2-40B4-BE49-F238E27FC236}">
                  <a16:creationId xmlns:a16="http://schemas.microsoft.com/office/drawing/2014/main" id="{9C34FE8C-BCC1-4967-80ED-14AEA4205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381" y="618199"/>
              <a:ext cx="142047" cy="168684"/>
            </a:xfrm>
            <a:custGeom>
              <a:avLst/>
              <a:gdLst>
                <a:gd name="T0" fmla="*/ 6 w 44"/>
                <a:gd name="T1" fmla="*/ 0 h 53"/>
                <a:gd name="T2" fmla="*/ 34 w 44"/>
                <a:gd name="T3" fmla="*/ 53 h 53"/>
                <a:gd name="T4" fmla="*/ 6 w 44"/>
                <a:gd name="T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3">
                  <a:moveTo>
                    <a:pt x="6" y="0"/>
                  </a:moveTo>
                  <a:cubicBezTo>
                    <a:pt x="0" y="30"/>
                    <a:pt x="7" y="44"/>
                    <a:pt x="34" y="53"/>
                  </a:cubicBezTo>
                  <a:cubicBezTo>
                    <a:pt x="44" y="31"/>
                    <a:pt x="34" y="13"/>
                    <a:pt x="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437">
              <a:extLst>
                <a:ext uri="{FF2B5EF4-FFF2-40B4-BE49-F238E27FC236}">
                  <a16:creationId xmlns:a16="http://schemas.microsoft.com/office/drawing/2014/main" id="{FF2F986B-A399-4EF7-AC41-482A437FE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6761" y="1106488"/>
              <a:ext cx="213070" cy="106535"/>
            </a:xfrm>
            <a:custGeom>
              <a:avLst/>
              <a:gdLst>
                <a:gd name="T0" fmla="*/ 37 w 68"/>
                <a:gd name="T1" fmla="*/ 6 h 35"/>
                <a:gd name="T2" fmla="*/ 37 w 68"/>
                <a:gd name="T3" fmla="*/ 6 h 35"/>
                <a:gd name="T4" fmla="*/ 37 w 68"/>
                <a:gd name="T5" fmla="*/ 6 h 35"/>
                <a:gd name="T6" fmla="*/ 38 w 68"/>
                <a:gd name="T7" fmla="*/ 7 h 35"/>
                <a:gd name="T8" fmla="*/ 38 w 68"/>
                <a:gd name="T9" fmla="*/ 7 h 35"/>
                <a:gd name="T10" fmla="*/ 38 w 68"/>
                <a:gd name="T11" fmla="*/ 7 h 35"/>
                <a:gd name="T12" fmla="*/ 37 w 68"/>
                <a:gd name="T13" fmla="*/ 6 h 35"/>
                <a:gd name="T14" fmla="*/ 0 w 68"/>
                <a:gd name="T15" fmla="*/ 0 h 35"/>
                <a:gd name="T16" fmla="*/ 53 w 68"/>
                <a:gd name="T17" fmla="*/ 35 h 35"/>
                <a:gd name="T18" fmla="*/ 68 w 68"/>
                <a:gd name="T19" fmla="*/ 34 h 35"/>
                <a:gd name="T20" fmla="*/ 38 w 68"/>
                <a:gd name="T21" fmla="*/ 7 h 35"/>
                <a:gd name="T22" fmla="*/ 0 w 68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35">
                  <a:moveTo>
                    <a:pt x="37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8" y="6"/>
                    <a:pt x="38" y="6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6"/>
                    <a:pt x="37" y="6"/>
                    <a:pt x="37" y="6"/>
                  </a:cubicBezTo>
                  <a:moveTo>
                    <a:pt x="0" y="0"/>
                  </a:moveTo>
                  <a:cubicBezTo>
                    <a:pt x="14" y="24"/>
                    <a:pt x="31" y="35"/>
                    <a:pt x="53" y="35"/>
                  </a:cubicBezTo>
                  <a:cubicBezTo>
                    <a:pt x="58" y="35"/>
                    <a:pt x="63" y="35"/>
                    <a:pt x="68" y="34"/>
                  </a:cubicBezTo>
                  <a:cubicBezTo>
                    <a:pt x="56" y="23"/>
                    <a:pt x="47" y="15"/>
                    <a:pt x="38" y="7"/>
                  </a:cubicBezTo>
                  <a:cubicBezTo>
                    <a:pt x="26" y="4"/>
                    <a:pt x="14" y="2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438">
              <a:extLst>
                <a:ext uri="{FF2B5EF4-FFF2-40B4-BE49-F238E27FC236}">
                  <a16:creationId xmlns:a16="http://schemas.microsoft.com/office/drawing/2014/main" id="{288E6A1D-A5BA-4B8F-8C25-4EB1A322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869" y="849025"/>
              <a:ext cx="221951" cy="79904"/>
            </a:xfrm>
            <a:custGeom>
              <a:avLst/>
              <a:gdLst>
                <a:gd name="T0" fmla="*/ 16 w 70"/>
                <a:gd name="T1" fmla="*/ 0 h 26"/>
                <a:gd name="T2" fmla="*/ 0 w 70"/>
                <a:gd name="T3" fmla="*/ 0 h 26"/>
                <a:gd name="T4" fmla="*/ 47 w 70"/>
                <a:gd name="T5" fmla="*/ 26 h 26"/>
                <a:gd name="T6" fmla="*/ 70 w 70"/>
                <a:gd name="T7" fmla="*/ 21 h 26"/>
                <a:gd name="T8" fmla="*/ 16 w 7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5" y="18"/>
                    <a:pt x="31" y="26"/>
                    <a:pt x="47" y="26"/>
                  </a:cubicBezTo>
                  <a:cubicBezTo>
                    <a:pt x="55" y="26"/>
                    <a:pt x="62" y="24"/>
                    <a:pt x="70" y="21"/>
                  </a:cubicBezTo>
                  <a:cubicBezTo>
                    <a:pt x="56" y="3"/>
                    <a:pt x="37" y="0"/>
                    <a:pt x="1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439">
              <a:extLst>
                <a:ext uri="{FF2B5EF4-FFF2-40B4-BE49-F238E27FC236}">
                  <a16:creationId xmlns:a16="http://schemas.microsoft.com/office/drawing/2014/main" id="{1D2419AA-9759-4FB9-8D3E-81B8AD1EF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463" y="618199"/>
              <a:ext cx="142047" cy="168684"/>
            </a:xfrm>
            <a:custGeom>
              <a:avLst/>
              <a:gdLst>
                <a:gd name="T0" fmla="*/ 38 w 45"/>
                <a:gd name="T1" fmla="*/ 0 h 54"/>
                <a:gd name="T2" fmla="*/ 12 w 45"/>
                <a:gd name="T3" fmla="*/ 54 h 54"/>
                <a:gd name="T4" fmla="*/ 38 w 45"/>
                <a:gd name="T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54">
                  <a:moveTo>
                    <a:pt x="38" y="0"/>
                  </a:moveTo>
                  <a:cubicBezTo>
                    <a:pt x="7" y="20"/>
                    <a:pt x="0" y="35"/>
                    <a:pt x="12" y="54"/>
                  </a:cubicBezTo>
                  <a:cubicBezTo>
                    <a:pt x="38" y="42"/>
                    <a:pt x="45" y="28"/>
                    <a:pt x="3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440">
              <a:extLst>
                <a:ext uri="{FF2B5EF4-FFF2-40B4-BE49-F238E27FC236}">
                  <a16:creationId xmlns:a16="http://schemas.microsoft.com/office/drawing/2014/main" id="{EC6001CB-607B-476F-8BFB-92F2D6C84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9710" y="1861110"/>
              <a:ext cx="186439" cy="97660"/>
            </a:xfrm>
            <a:custGeom>
              <a:avLst/>
              <a:gdLst>
                <a:gd name="T0" fmla="*/ 55 w 58"/>
                <a:gd name="T1" fmla="*/ 7 h 31"/>
                <a:gd name="T2" fmla="*/ 52 w 58"/>
                <a:gd name="T3" fmla="*/ 10 h 31"/>
                <a:gd name="T4" fmla="*/ 58 w 58"/>
                <a:gd name="T5" fmla="*/ 12 h 31"/>
                <a:gd name="T6" fmla="*/ 55 w 58"/>
                <a:gd name="T7" fmla="*/ 7 h 31"/>
                <a:gd name="T8" fmla="*/ 21 w 58"/>
                <a:gd name="T9" fmla="*/ 0 h 31"/>
                <a:gd name="T10" fmla="*/ 3 w 58"/>
                <a:gd name="T11" fmla="*/ 7 h 31"/>
                <a:gd name="T12" fmla="*/ 7 w 58"/>
                <a:gd name="T13" fmla="*/ 29 h 31"/>
                <a:gd name="T14" fmla="*/ 14 w 58"/>
                <a:gd name="T15" fmla="*/ 31 h 31"/>
                <a:gd name="T16" fmla="*/ 31 w 58"/>
                <a:gd name="T17" fmla="*/ 26 h 31"/>
                <a:gd name="T18" fmla="*/ 52 w 58"/>
                <a:gd name="T19" fmla="*/ 10 h 31"/>
                <a:gd name="T20" fmla="*/ 25 w 58"/>
                <a:gd name="T21" fmla="*/ 0 h 31"/>
                <a:gd name="T22" fmla="*/ 21 w 58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31">
                  <a:moveTo>
                    <a:pt x="55" y="7"/>
                  </a:moveTo>
                  <a:cubicBezTo>
                    <a:pt x="54" y="8"/>
                    <a:pt x="53" y="9"/>
                    <a:pt x="52" y="10"/>
                  </a:cubicBezTo>
                  <a:cubicBezTo>
                    <a:pt x="54" y="11"/>
                    <a:pt x="56" y="11"/>
                    <a:pt x="58" y="12"/>
                  </a:cubicBezTo>
                  <a:cubicBezTo>
                    <a:pt x="57" y="11"/>
                    <a:pt x="56" y="9"/>
                    <a:pt x="55" y="7"/>
                  </a:cubicBezTo>
                  <a:moveTo>
                    <a:pt x="21" y="0"/>
                  </a:moveTo>
                  <a:cubicBezTo>
                    <a:pt x="14" y="0"/>
                    <a:pt x="5" y="3"/>
                    <a:pt x="3" y="7"/>
                  </a:cubicBezTo>
                  <a:cubicBezTo>
                    <a:pt x="0" y="12"/>
                    <a:pt x="2" y="27"/>
                    <a:pt x="7" y="29"/>
                  </a:cubicBezTo>
                  <a:cubicBezTo>
                    <a:pt x="9" y="30"/>
                    <a:pt x="11" y="31"/>
                    <a:pt x="14" y="31"/>
                  </a:cubicBezTo>
                  <a:cubicBezTo>
                    <a:pt x="19" y="31"/>
                    <a:pt x="26" y="29"/>
                    <a:pt x="31" y="26"/>
                  </a:cubicBezTo>
                  <a:cubicBezTo>
                    <a:pt x="39" y="22"/>
                    <a:pt x="45" y="16"/>
                    <a:pt x="52" y="10"/>
                  </a:cubicBezTo>
                  <a:cubicBezTo>
                    <a:pt x="43" y="6"/>
                    <a:pt x="34" y="2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441">
              <a:extLst>
                <a:ext uri="{FF2B5EF4-FFF2-40B4-BE49-F238E27FC236}">
                  <a16:creationId xmlns:a16="http://schemas.microsoft.com/office/drawing/2014/main" id="{9A53CF0D-61F7-468A-9016-75CCB8533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148" y="857906"/>
              <a:ext cx="133172" cy="177559"/>
            </a:xfrm>
            <a:custGeom>
              <a:avLst/>
              <a:gdLst>
                <a:gd name="T0" fmla="*/ 9 w 41"/>
                <a:gd name="T1" fmla="*/ 0 h 55"/>
                <a:gd name="T2" fmla="*/ 30 w 41"/>
                <a:gd name="T3" fmla="*/ 55 h 55"/>
                <a:gd name="T4" fmla="*/ 30 w 41"/>
                <a:gd name="T5" fmla="*/ 55 h 55"/>
                <a:gd name="T6" fmla="*/ 30 w 41"/>
                <a:gd name="T7" fmla="*/ 55 h 55"/>
                <a:gd name="T8" fmla="*/ 30 w 41"/>
                <a:gd name="T9" fmla="*/ 55 h 55"/>
                <a:gd name="T10" fmla="*/ 39 w 41"/>
                <a:gd name="T11" fmla="*/ 33 h 55"/>
                <a:gd name="T12" fmla="*/ 9 w 41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55">
                  <a:moveTo>
                    <a:pt x="9" y="0"/>
                  </a:moveTo>
                  <a:cubicBezTo>
                    <a:pt x="0" y="26"/>
                    <a:pt x="14" y="41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3" y="48"/>
                    <a:pt x="41" y="39"/>
                    <a:pt x="39" y="33"/>
                  </a:cubicBezTo>
                  <a:cubicBezTo>
                    <a:pt x="36" y="17"/>
                    <a:pt x="24" y="7"/>
                    <a:pt x="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442">
              <a:extLst>
                <a:ext uri="{FF2B5EF4-FFF2-40B4-BE49-F238E27FC236}">
                  <a16:creationId xmlns:a16="http://schemas.microsoft.com/office/drawing/2014/main" id="{E9B2A977-D75F-4513-82FF-AC01DF47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242" y="760246"/>
              <a:ext cx="221951" cy="71023"/>
            </a:xfrm>
            <a:custGeom>
              <a:avLst/>
              <a:gdLst>
                <a:gd name="T0" fmla="*/ 28 w 69"/>
                <a:gd name="T1" fmla="*/ 0 h 23"/>
                <a:gd name="T2" fmla="*/ 0 w 69"/>
                <a:gd name="T3" fmla="*/ 9 h 23"/>
                <a:gd name="T4" fmla="*/ 32 w 69"/>
                <a:gd name="T5" fmla="*/ 23 h 23"/>
                <a:gd name="T6" fmla="*/ 69 w 69"/>
                <a:gd name="T7" fmla="*/ 10 h 23"/>
                <a:gd name="T8" fmla="*/ 28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28" y="0"/>
                  </a:moveTo>
                  <a:cubicBezTo>
                    <a:pt x="19" y="0"/>
                    <a:pt x="9" y="2"/>
                    <a:pt x="0" y="9"/>
                  </a:cubicBezTo>
                  <a:cubicBezTo>
                    <a:pt x="9" y="18"/>
                    <a:pt x="20" y="23"/>
                    <a:pt x="32" y="23"/>
                  </a:cubicBezTo>
                  <a:cubicBezTo>
                    <a:pt x="44" y="23"/>
                    <a:pt x="56" y="19"/>
                    <a:pt x="69" y="10"/>
                  </a:cubicBezTo>
                  <a:cubicBezTo>
                    <a:pt x="55" y="5"/>
                    <a:pt x="41" y="0"/>
                    <a:pt x="2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443">
              <a:extLst>
                <a:ext uri="{FF2B5EF4-FFF2-40B4-BE49-F238E27FC236}">
                  <a16:creationId xmlns:a16="http://schemas.microsoft.com/office/drawing/2014/main" id="{57C27E3F-9943-4AAB-ACFA-90E4B1FB4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34" y="573812"/>
              <a:ext cx="133172" cy="142047"/>
            </a:xfrm>
            <a:custGeom>
              <a:avLst/>
              <a:gdLst>
                <a:gd name="T0" fmla="*/ 0 w 42"/>
                <a:gd name="T1" fmla="*/ 0 h 45"/>
                <a:gd name="T2" fmla="*/ 41 w 42"/>
                <a:gd name="T3" fmla="*/ 45 h 45"/>
                <a:gd name="T4" fmla="*/ 0 w 42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4" y="29"/>
                    <a:pt x="12" y="39"/>
                    <a:pt x="41" y="45"/>
                  </a:cubicBezTo>
                  <a:cubicBezTo>
                    <a:pt x="42" y="20"/>
                    <a:pt x="28" y="5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444">
              <a:extLst>
                <a:ext uri="{FF2B5EF4-FFF2-40B4-BE49-F238E27FC236}">
                  <a16:creationId xmlns:a16="http://schemas.microsoft.com/office/drawing/2014/main" id="{B6CC72C9-1336-4D67-8987-8F7C11511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9927" y="706978"/>
              <a:ext cx="115416" cy="177559"/>
            </a:xfrm>
            <a:custGeom>
              <a:avLst/>
              <a:gdLst>
                <a:gd name="T0" fmla="*/ 20 w 35"/>
                <a:gd name="T1" fmla="*/ 54 h 55"/>
                <a:gd name="T2" fmla="*/ 20 w 35"/>
                <a:gd name="T3" fmla="*/ 55 h 55"/>
                <a:gd name="T4" fmla="*/ 19 w 35"/>
                <a:gd name="T5" fmla="*/ 55 h 55"/>
                <a:gd name="T6" fmla="*/ 20 w 35"/>
                <a:gd name="T7" fmla="*/ 54 h 55"/>
                <a:gd name="T8" fmla="*/ 11 w 35"/>
                <a:gd name="T9" fmla="*/ 0 h 55"/>
                <a:gd name="T10" fmla="*/ 1 w 35"/>
                <a:gd name="T11" fmla="*/ 32 h 55"/>
                <a:gd name="T12" fmla="*/ 17 w 35"/>
                <a:gd name="T13" fmla="*/ 55 h 55"/>
                <a:gd name="T14" fmla="*/ 20 w 35"/>
                <a:gd name="T15" fmla="*/ 55 h 55"/>
                <a:gd name="T16" fmla="*/ 11 w 35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5">
                  <a:moveTo>
                    <a:pt x="20" y="54"/>
                  </a:moveTo>
                  <a:cubicBezTo>
                    <a:pt x="20" y="54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20" y="54"/>
                    <a:pt x="20" y="54"/>
                    <a:pt x="20" y="54"/>
                  </a:cubicBezTo>
                  <a:moveTo>
                    <a:pt x="11" y="0"/>
                  </a:moveTo>
                  <a:cubicBezTo>
                    <a:pt x="8" y="11"/>
                    <a:pt x="2" y="21"/>
                    <a:pt x="1" y="32"/>
                  </a:cubicBezTo>
                  <a:cubicBezTo>
                    <a:pt x="0" y="43"/>
                    <a:pt x="2" y="55"/>
                    <a:pt x="17" y="55"/>
                  </a:cubicBezTo>
                  <a:cubicBezTo>
                    <a:pt x="18" y="55"/>
                    <a:pt x="19" y="55"/>
                    <a:pt x="20" y="55"/>
                  </a:cubicBezTo>
                  <a:cubicBezTo>
                    <a:pt x="35" y="29"/>
                    <a:pt x="33" y="18"/>
                    <a:pt x="1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445">
              <a:extLst>
                <a:ext uri="{FF2B5EF4-FFF2-40B4-BE49-F238E27FC236}">
                  <a16:creationId xmlns:a16="http://schemas.microsoft.com/office/drawing/2014/main" id="{EDB5D673-1692-4916-8905-DA54306DC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39" y="698103"/>
              <a:ext cx="213070" cy="79904"/>
            </a:xfrm>
            <a:custGeom>
              <a:avLst/>
              <a:gdLst>
                <a:gd name="T0" fmla="*/ 46 w 67"/>
                <a:gd name="T1" fmla="*/ 0 h 25"/>
                <a:gd name="T2" fmla="*/ 0 w 67"/>
                <a:gd name="T3" fmla="*/ 17 h 25"/>
                <a:gd name="T4" fmla="*/ 32 w 67"/>
                <a:gd name="T5" fmla="*/ 25 h 25"/>
                <a:gd name="T6" fmla="*/ 67 w 67"/>
                <a:gd name="T7" fmla="*/ 5 h 25"/>
                <a:gd name="T8" fmla="*/ 46 w 6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">
                  <a:moveTo>
                    <a:pt x="46" y="0"/>
                  </a:moveTo>
                  <a:cubicBezTo>
                    <a:pt x="30" y="0"/>
                    <a:pt x="16" y="8"/>
                    <a:pt x="0" y="17"/>
                  </a:cubicBezTo>
                  <a:cubicBezTo>
                    <a:pt x="12" y="22"/>
                    <a:pt x="23" y="25"/>
                    <a:pt x="32" y="25"/>
                  </a:cubicBezTo>
                  <a:cubicBezTo>
                    <a:pt x="48" y="25"/>
                    <a:pt x="60" y="18"/>
                    <a:pt x="67" y="5"/>
                  </a:cubicBezTo>
                  <a:cubicBezTo>
                    <a:pt x="60" y="2"/>
                    <a:pt x="53" y="0"/>
                    <a:pt x="4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446">
              <a:extLst>
                <a:ext uri="{FF2B5EF4-FFF2-40B4-BE49-F238E27FC236}">
                  <a16:creationId xmlns:a16="http://schemas.microsoft.com/office/drawing/2014/main" id="{D3A952ED-A694-4148-90C3-9B4C8436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801" y="698103"/>
              <a:ext cx="204195" cy="79904"/>
            </a:xfrm>
            <a:custGeom>
              <a:avLst/>
              <a:gdLst>
                <a:gd name="T0" fmla="*/ 25 w 66"/>
                <a:gd name="T1" fmla="*/ 0 h 24"/>
                <a:gd name="T2" fmla="*/ 0 w 66"/>
                <a:gd name="T3" fmla="*/ 7 h 24"/>
                <a:gd name="T4" fmla="*/ 39 w 66"/>
                <a:gd name="T5" fmla="*/ 24 h 24"/>
                <a:gd name="T6" fmla="*/ 66 w 66"/>
                <a:gd name="T7" fmla="*/ 17 h 24"/>
                <a:gd name="T8" fmla="*/ 25 w 6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4">
                  <a:moveTo>
                    <a:pt x="25" y="0"/>
                  </a:moveTo>
                  <a:cubicBezTo>
                    <a:pt x="17" y="0"/>
                    <a:pt x="9" y="2"/>
                    <a:pt x="0" y="7"/>
                  </a:cubicBezTo>
                  <a:cubicBezTo>
                    <a:pt x="11" y="18"/>
                    <a:pt x="25" y="24"/>
                    <a:pt x="39" y="24"/>
                  </a:cubicBezTo>
                  <a:cubicBezTo>
                    <a:pt x="48" y="24"/>
                    <a:pt x="57" y="21"/>
                    <a:pt x="66" y="17"/>
                  </a:cubicBezTo>
                  <a:cubicBezTo>
                    <a:pt x="50" y="5"/>
                    <a:pt x="38" y="0"/>
                    <a:pt x="2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447">
              <a:extLst>
                <a:ext uri="{FF2B5EF4-FFF2-40B4-BE49-F238E27FC236}">
                  <a16:creationId xmlns:a16="http://schemas.microsoft.com/office/drawing/2014/main" id="{8CC740FF-EBAB-4A7A-BDCE-0B7DD9930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822" y="760246"/>
              <a:ext cx="221951" cy="71023"/>
            </a:xfrm>
            <a:custGeom>
              <a:avLst/>
              <a:gdLst>
                <a:gd name="T0" fmla="*/ 40 w 69"/>
                <a:gd name="T1" fmla="*/ 0 h 23"/>
                <a:gd name="T2" fmla="*/ 0 w 69"/>
                <a:gd name="T3" fmla="*/ 12 h 23"/>
                <a:gd name="T4" fmla="*/ 39 w 69"/>
                <a:gd name="T5" fmla="*/ 23 h 23"/>
                <a:gd name="T6" fmla="*/ 69 w 69"/>
                <a:gd name="T7" fmla="*/ 10 h 23"/>
                <a:gd name="T8" fmla="*/ 4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40" y="0"/>
                  </a:moveTo>
                  <a:cubicBezTo>
                    <a:pt x="29" y="0"/>
                    <a:pt x="16" y="4"/>
                    <a:pt x="0" y="12"/>
                  </a:cubicBezTo>
                  <a:cubicBezTo>
                    <a:pt x="16" y="20"/>
                    <a:pt x="29" y="23"/>
                    <a:pt x="39" y="23"/>
                  </a:cubicBezTo>
                  <a:cubicBezTo>
                    <a:pt x="50" y="23"/>
                    <a:pt x="60" y="19"/>
                    <a:pt x="69" y="10"/>
                  </a:cubicBezTo>
                  <a:cubicBezTo>
                    <a:pt x="60" y="4"/>
                    <a:pt x="51" y="0"/>
                    <a:pt x="4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448">
              <a:extLst>
                <a:ext uri="{FF2B5EF4-FFF2-40B4-BE49-F238E27FC236}">
                  <a16:creationId xmlns:a16="http://schemas.microsoft.com/office/drawing/2014/main" id="{97D7C05B-849B-401A-96FD-FD7BF9DC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4219" y="1150875"/>
              <a:ext cx="133172" cy="168684"/>
            </a:xfrm>
            <a:custGeom>
              <a:avLst/>
              <a:gdLst>
                <a:gd name="T0" fmla="*/ 24 w 42"/>
                <a:gd name="T1" fmla="*/ 0 h 52"/>
                <a:gd name="T2" fmla="*/ 17 w 42"/>
                <a:gd name="T3" fmla="*/ 52 h 52"/>
                <a:gd name="T4" fmla="*/ 24 w 42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52">
                  <a:moveTo>
                    <a:pt x="24" y="0"/>
                  </a:moveTo>
                  <a:cubicBezTo>
                    <a:pt x="1" y="21"/>
                    <a:pt x="0" y="32"/>
                    <a:pt x="17" y="52"/>
                  </a:cubicBezTo>
                  <a:cubicBezTo>
                    <a:pt x="40" y="37"/>
                    <a:pt x="42" y="24"/>
                    <a:pt x="2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449">
              <a:extLst>
                <a:ext uri="{FF2B5EF4-FFF2-40B4-BE49-F238E27FC236}">
                  <a16:creationId xmlns:a16="http://schemas.microsoft.com/office/drawing/2014/main" id="{B640D34F-259D-4F20-B03E-D6B9FB48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815" y="857906"/>
              <a:ext cx="142047" cy="159803"/>
            </a:xfrm>
            <a:custGeom>
              <a:avLst/>
              <a:gdLst>
                <a:gd name="T0" fmla="*/ 36 w 44"/>
                <a:gd name="T1" fmla="*/ 0 h 52"/>
                <a:gd name="T2" fmla="*/ 11 w 44"/>
                <a:gd name="T3" fmla="*/ 52 h 52"/>
                <a:gd name="T4" fmla="*/ 36 w 44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2">
                  <a:moveTo>
                    <a:pt x="36" y="0"/>
                  </a:moveTo>
                  <a:cubicBezTo>
                    <a:pt x="7" y="18"/>
                    <a:pt x="0" y="32"/>
                    <a:pt x="11" y="52"/>
                  </a:cubicBezTo>
                  <a:cubicBezTo>
                    <a:pt x="36" y="42"/>
                    <a:pt x="44" y="26"/>
                    <a:pt x="3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450">
              <a:extLst>
                <a:ext uri="{FF2B5EF4-FFF2-40B4-BE49-F238E27FC236}">
                  <a16:creationId xmlns:a16="http://schemas.microsoft.com/office/drawing/2014/main" id="{FACB597A-D244-4A69-9B4E-4B54E899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510" y="573812"/>
              <a:ext cx="142047" cy="142047"/>
            </a:xfrm>
            <a:custGeom>
              <a:avLst/>
              <a:gdLst>
                <a:gd name="T0" fmla="*/ 42 w 44"/>
                <a:gd name="T1" fmla="*/ 0 h 45"/>
                <a:gd name="T2" fmla="*/ 5 w 44"/>
                <a:gd name="T3" fmla="*/ 45 h 45"/>
                <a:gd name="T4" fmla="*/ 42 w 44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5">
                  <a:moveTo>
                    <a:pt x="42" y="0"/>
                  </a:moveTo>
                  <a:cubicBezTo>
                    <a:pt x="10" y="11"/>
                    <a:pt x="0" y="23"/>
                    <a:pt x="5" y="45"/>
                  </a:cubicBezTo>
                  <a:cubicBezTo>
                    <a:pt x="32" y="40"/>
                    <a:pt x="44" y="26"/>
                    <a:pt x="4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451">
              <a:extLst>
                <a:ext uri="{FF2B5EF4-FFF2-40B4-BE49-F238E27FC236}">
                  <a16:creationId xmlns:a16="http://schemas.microsoft.com/office/drawing/2014/main" id="{4F8F0657-B517-4C4C-A102-5B6EAD5A1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672" y="715859"/>
              <a:ext cx="124291" cy="168684"/>
            </a:xfrm>
            <a:custGeom>
              <a:avLst/>
              <a:gdLst>
                <a:gd name="T0" fmla="*/ 23 w 39"/>
                <a:gd name="T1" fmla="*/ 0 h 55"/>
                <a:gd name="T2" fmla="*/ 21 w 39"/>
                <a:gd name="T3" fmla="*/ 55 h 55"/>
                <a:gd name="T4" fmla="*/ 23 w 39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5">
                  <a:moveTo>
                    <a:pt x="23" y="0"/>
                  </a:moveTo>
                  <a:cubicBezTo>
                    <a:pt x="0" y="22"/>
                    <a:pt x="0" y="37"/>
                    <a:pt x="21" y="55"/>
                  </a:cubicBezTo>
                  <a:cubicBezTo>
                    <a:pt x="38" y="41"/>
                    <a:pt x="39" y="30"/>
                    <a:pt x="2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452">
              <a:extLst>
                <a:ext uri="{FF2B5EF4-FFF2-40B4-BE49-F238E27FC236}">
                  <a16:creationId xmlns:a16="http://schemas.microsoft.com/office/drawing/2014/main" id="{101B0CAF-726E-4A9C-9D5D-94C6B8158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195" y="955560"/>
              <a:ext cx="142047" cy="106535"/>
            </a:xfrm>
            <a:custGeom>
              <a:avLst/>
              <a:gdLst>
                <a:gd name="T0" fmla="*/ 44 w 44"/>
                <a:gd name="T1" fmla="*/ 0 h 33"/>
                <a:gd name="T2" fmla="*/ 0 w 44"/>
                <a:gd name="T3" fmla="*/ 31 h 33"/>
                <a:gd name="T4" fmla="*/ 14 w 44"/>
                <a:gd name="T5" fmla="*/ 33 h 33"/>
                <a:gd name="T6" fmla="*/ 44 w 44"/>
                <a:gd name="T7" fmla="*/ 0 h 33"/>
                <a:gd name="T8" fmla="*/ 44 w 4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3">
                  <a:moveTo>
                    <a:pt x="44" y="0"/>
                  </a:moveTo>
                  <a:cubicBezTo>
                    <a:pt x="13" y="0"/>
                    <a:pt x="0" y="9"/>
                    <a:pt x="0" y="31"/>
                  </a:cubicBezTo>
                  <a:cubicBezTo>
                    <a:pt x="5" y="32"/>
                    <a:pt x="10" y="33"/>
                    <a:pt x="14" y="33"/>
                  </a:cubicBezTo>
                  <a:cubicBezTo>
                    <a:pt x="30" y="33"/>
                    <a:pt x="38" y="24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453">
              <a:extLst>
                <a:ext uri="{FF2B5EF4-FFF2-40B4-BE49-F238E27FC236}">
                  <a16:creationId xmlns:a16="http://schemas.microsoft.com/office/drawing/2014/main" id="{2F630678-19A3-482A-B9EE-412504316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524" y="1053220"/>
              <a:ext cx="115416" cy="159803"/>
            </a:xfrm>
            <a:custGeom>
              <a:avLst/>
              <a:gdLst>
                <a:gd name="T0" fmla="*/ 0 w 36"/>
                <a:gd name="T1" fmla="*/ 0 h 49"/>
                <a:gd name="T2" fmla="*/ 4 w 36"/>
                <a:gd name="T3" fmla="*/ 40 h 49"/>
                <a:gd name="T4" fmla="*/ 4 w 36"/>
                <a:gd name="T5" fmla="*/ 40 h 49"/>
                <a:gd name="T6" fmla="*/ 3 w 36"/>
                <a:gd name="T7" fmla="*/ 41 h 49"/>
                <a:gd name="T8" fmla="*/ 3 w 36"/>
                <a:gd name="T9" fmla="*/ 41 h 49"/>
                <a:gd name="T10" fmla="*/ 26 w 36"/>
                <a:gd name="T11" fmla="*/ 49 h 49"/>
                <a:gd name="T12" fmla="*/ 0 w 36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9">
                  <a:moveTo>
                    <a:pt x="0" y="0"/>
                  </a:moveTo>
                  <a:cubicBezTo>
                    <a:pt x="1" y="15"/>
                    <a:pt x="3" y="28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1" y="43"/>
                    <a:pt x="18" y="46"/>
                    <a:pt x="26" y="49"/>
                  </a:cubicBezTo>
                  <a:cubicBezTo>
                    <a:pt x="36" y="27"/>
                    <a:pt x="31" y="17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454">
              <a:extLst>
                <a:ext uri="{FF2B5EF4-FFF2-40B4-BE49-F238E27FC236}">
                  <a16:creationId xmlns:a16="http://schemas.microsoft.com/office/drawing/2014/main" id="{69C2A478-9BCD-4B62-8C60-194B71C90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649" y="955560"/>
              <a:ext cx="142047" cy="106535"/>
            </a:xfrm>
            <a:custGeom>
              <a:avLst/>
              <a:gdLst>
                <a:gd name="T0" fmla="*/ 0 w 44"/>
                <a:gd name="T1" fmla="*/ 0 h 34"/>
                <a:gd name="T2" fmla="*/ 30 w 44"/>
                <a:gd name="T3" fmla="*/ 34 h 34"/>
                <a:gd name="T4" fmla="*/ 44 w 44"/>
                <a:gd name="T5" fmla="*/ 32 h 34"/>
                <a:gd name="T6" fmla="*/ 0 w 4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4">
                  <a:moveTo>
                    <a:pt x="0" y="0"/>
                  </a:moveTo>
                  <a:cubicBezTo>
                    <a:pt x="5" y="24"/>
                    <a:pt x="14" y="34"/>
                    <a:pt x="30" y="34"/>
                  </a:cubicBezTo>
                  <a:cubicBezTo>
                    <a:pt x="34" y="34"/>
                    <a:pt x="39" y="33"/>
                    <a:pt x="44" y="32"/>
                  </a:cubicBezTo>
                  <a:cubicBezTo>
                    <a:pt x="43" y="10"/>
                    <a:pt x="31" y="2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455">
              <a:extLst>
                <a:ext uri="{FF2B5EF4-FFF2-40B4-BE49-F238E27FC236}">
                  <a16:creationId xmlns:a16="http://schemas.microsoft.com/office/drawing/2014/main" id="{7CF2D435-630F-4BA5-A0DD-BE629408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578" y="1390582"/>
              <a:ext cx="221951" cy="62148"/>
            </a:xfrm>
            <a:custGeom>
              <a:avLst/>
              <a:gdLst>
                <a:gd name="T0" fmla="*/ 26 w 70"/>
                <a:gd name="T1" fmla="*/ 0 h 21"/>
                <a:gd name="T2" fmla="*/ 0 w 70"/>
                <a:gd name="T3" fmla="*/ 8 h 21"/>
                <a:gd name="T4" fmla="*/ 35 w 70"/>
                <a:gd name="T5" fmla="*/ 21 h 21"/>
                <a:gd name="T6" fmla="*/ 70 w 70"/>
                <a:gd name="T7" fmla="*/ 15 h 21"/>
                <a:gd name="T8" fmla="*/ 26 w 7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26" y="0"/>
                  </a:moveTo>
                  <a:cubicBezTo>
                    <a:pt x="18" y="0"/>
                    <a:pt x="9" y="2"/>
                    <a:pt x="0" y="8"/>
                  </a:cubicBezTo>
                  <a:cubicBezTo>
                    <a:pt x="11" y="18"/>
                    <a:pt x="23" y="21"/>
                    <a:pt x="35" y="21"/>
                  </a:cubicBezTo>
                  <a:cubicBezTo>
                    <a:pt x="46" y="21"/>
                    <a:pt x="58" y="18"/>
                    <a:pt x="70" y="15"/>
                  </a:cubicBezTo>
                  <a:cubicBezTo>
                    <a:pt x="55" y="6"/>
                    <a:pt x="41" y="0"/>
                    <a:pt x="2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456">
              <a:extLst>
                <a:ext uri="{FF2B5EF4-FFF2-40B4-BE49-F238E27FC236}">
                  <a16:creationId xmlns:a16="http://schemas.microsoft.com/office/drawing/2014/main" id="{C9814FD6-22BB-40BD-85FB-AC0ABA9F6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367" y="1390582"/>
              <a:ext cx="221951" cy="62148"/>
            </a:xfrm>
            <a:custGeom>
              <a:avLst/>
              <a:gdLst>
                <a:gd name="T0" fmla="*/ 43 w 70"/>
                <a:gd name="T1" fmla="*/ 0 h 21"/>
                <a:gd name="T2" fmla="*/ 0 w 70"/>
                <a:gd name="T3" fmla="*/ 15 h 21"/>
                <a:gd name="T4" fmla="*/ 34 w 70"/>
                <a:gd name="T5" fmla="*/ 21 h 21"/>
                <a:gd name="T6" fmla="*/ 70 w 70"/>
                <a:gd name="T7" fmla="*/ 7 h 21"/>
                <a:gd name="T8" fmla="*/ 43 w 70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1">
                  <a:moveTo>
                    <a:pt x="43" y="0"/>
                  </a:moveTo>
                  <a:cubicBezTo>
                    <a:pt x="28" y="0"/>
                    <a:pt x="15" y="6"/>
                    <a:pt x="0" y="15"/>
                  </a:cubicBezTo>
                  <a:cubicBezTo>
                    <a:pt x="12" y="18"/>
                    <a:pt x="23" y="21"/>
                    <a:pt x="34" y="21"/>
                  </a:cubicBezTo>
                  <a:cubicBezTo>
                    <a:pt x="47" y="21"/>
                    <a:pt x="58" y="17"/>
                    <a:pt x="70" y="7"/>
                  </a:cubicBezTo>
                  <a:cubicBezTo>
                    <a:pt x="60" y="2"/>
                    <a:pt x="51" y="0"/>
                    <a:pt x="4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457">
              <a:extLst>
                <a:ext uri="{FF2B5EF4-FFF2-40B4-BE49-F238E27FC236}">
                  <a16:creationId xmlns:a16="http://schemas.microsoft.com/office/drawing/2014/main" id="{5664501B-95CA-4749-970C-9E8F1F24E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801" y="1310678"/>
              <a:ext cx="168684" cy="97660"/>
            </a:xfrm>
            <a:custGeom>
              <a:avLst/>
              <a:gdLst>
                <a:gd name="T0" fmla="*/ 10 w 53"/>
                <a:gd name="T1" fmla="*/ 0 h 31"/>
                <a:gd name="T2" fmla="*/ 0 w 53"/>
                <a:gd name="T3" fmla="*/ 1 h 31"/>
                <a:gd name="T4" fmla="*/ 46 w 53"/>
                <a:gd name="T5" fmla="*/ 31 h 31"/>
                <a:gd name="T6" fmla="*/ 53 w 53"/>
                <a:gd name="T7" fmla="*/ 31 h 31"/>
                <a:gd name="T8" fmla="*/ 10 w 5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1">
                  <a:moveTo>
                    <a:pt x="10" y="0"/>
                  </a:moveTo>
                  <a:cubicBezTo>
                    <a:pt x="7" y="0"/>
                    <a:pt x="3" y="1"/>
                    <a:pt x="0" y="1"/>
                  </a:cubicBezTo>
                  <a:cubicBezTo>
                    <a:pt x="10" y="20"/>
                    <a:pt x="24" y="31"/>
                    <a:pt x="46" y="31"/>
                  </a:cubicBezTo>
                  <a:cubicBezTo>
                    <a:pt x="48" y="31"/>
                    <a:pt x="50" y="31"/>
                    <a:pt x="53" y="31"/>
                  </a:cubicBezTo>
                  <a:cubicBezTo>
                    <a:pt x="47" y="11"/>
                    <a:pt x="32" y="0"/>
                    <a:pt x="1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458">
              <a:extLst>
                <a:ext uri="{FF2B5EF4-FFF2-40B4-BE49-F238E27FC236}">
                  <a16:creationId xmlns:a16="http://schemas.microsoft.com/office/drawing/2014/main" id="{17F2EFAF-F42F-4218-BCB6-FF72D4B90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634" y="1221898"/>
              <a:ext cx="124291" cy="142047"/>
            </a:xfrm>
            <a:custGeom>
              <a:avLst/>
              <a:gdLst>
                <a:gd name="T0" fmla="*/ 8 w 41"/>
                <a:gd name="T1" fmla="*/ 0 h 46"/>
                <a:gd name="T2" fmla="*/ 30 w 41"/>
                <a:gd name="T3" fmla="*/ 46 h 46"/>
                <a:gd name="T4" fmla="*/ 8 w 41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8" y="0"/>
                  </a:moveTo>
                  <a:cubicBezTo>
                    <a:pt x="0" y="26"/>
                    <a:pt x="6" y="38"/>
                    <a:pt x="30" y="46"/>
                  </a:cubicBezTo>
                  <a:cubicBezTo>
                    <a:pt x="41" y="27"/>
                    <a:pt x="36" y="15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459">
              <a:extLst>
                <a:ext uri="{FF2B5EF4-FFF2-40B4-BE49-F238E27FC236}">
                  <a16:creationId xmlns:a16="http://schemas.microsoft.com/office/drawing/2014/main" id="{06DB20E7-7A1F-4C1E-87B8-8D9D9C142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406" y="1310678"/>
              <a:ext cx="159803" cy="97660"/>
            </a:xfrm>
            <a:custGeom>
              <a:avLst/>
              <a:gdLst>
                <a:gd name="T0" fmla="*/ 50 w 50"/>
                <a:gd name="T1" fmla="*/ 0 h 31"/>
                <a:gd name="T2" fmla="*/ 0 w 50"/>
                <a:gd name="T3" fmla="*/ 30 h 31"/>
                <a:gd name="T4" fmla="*/ 9 w 50"/>
                <a:gd name="T5" fmla="*/ 31 h 31"/>
                <a:gd name="T6" fmla="*/ 50 w 5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1">
                  <a:moveTo>
                    <a:pt x="50" y="0"/>
                  </a:moveTo>
                  <a:cubicBezTo>
                    <a:pt x="14" y="4"/>
                    <a:pt x="4" y="10"/>
                    <a:pt x="0" y="30"/>
                  </a:cubicBezTo>
                  <a:cubicBezTo>
                    <a:pt x="3" y="31"/>
                    <a:pt x="6" y="31"/>
                    <a:pt x="9" y="31"/>
                  </a:cubicBezTo>
                  <a:cubicBezTo>
                    <a:pt x="30" y="31"/>
                    <a:pt x="43" y="21"/>
                    <a:pt x="5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460">
              <a:extLst>
                <a:ext uri="{FF2B5EF4-FFF2-40B4-BE49-F238E27FC236}">
                  <a16:creationId xmlns:a16="http://schemas.microsoft.com/office/drawing/2014/main" id="{FD8DB169-A256-455A-BEA2-2AC61FF40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076" y="1062095"/>
              <a:ext cx="133172" cy="142047"/>
            </a:xfrm>
            <a:custGeom>
              <a:avLst/>
              <a:gdLst>
                <a:gd name="T0" fmla="*/ 34 w 42"/>
                <a:gd name="T1" fmla="*/ 0 h 45"/>
                <a:gd name="T2" fmla="*/ 12 w 42"/>
                <a:gd name="T3" fmla="*/ 45 h 45"/>
                <a:gd name="T4" fmla="*/ 34 w 42"/>
                <a:gd name="T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5">
                  <a:moveTo>
                    <a:pt x="34" y="0"/>
                  </a:moveTo>
                  <a:cubicBezTo>
                    <a:pt x="7" y="11"/>
                    <a:pt x="0" y="26"/>
                    <a:pt x="12" y="45"/>
                  </a:cubicBezTo>
                  <a:cubicBezTo>
                    <a:pt x="37" y="37"/>
                    <a:pt x="42" y="27"/>
                    <a:pt x="3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461">
              <a:extLst>
                <a:ext uri="{FF2B5EF4-FFF2-40B4-BE49-F238E27FC236}">
                  <a16:creationId xmlns:a16="http://schemas.microsoft.com/office/drawing/2014/main" id="{609FAE79-F1B7-4BD5-B986-E067DF9C2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651" y="1426094"/>
              <a:ext cx="204195" cy="71023"/>
            </a:xfrm>
            <a:custGeom>
              <a:avLst/>
              <a:gdLst>
                <a:gd name="T0" fmla="*/ 25 w 64"/>
                <a:gd name="T1" fmla="*/ 0 h 22"/>
                <a:gd name="T2" fmla="*/ 0 w 64"/>
                <a:gd name="T3" fmla="*/ 7 h 22"/>
                <a:gd name="T4" fmla="*/ 39 w 64"/>
                <a:gd name="T5" fmla="*/ 22 h 22"/>
                <a:gd name="T6" fmla="*/ 64 w 64"/>
                <a:gd name="T7" fmla="*/ 16 h 22"/>
                <a:gd name="T8" fmla="*/ 25 w 64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">
                  <a:moveTo>
                    <a:pt x="25" y="0"/>
                  </a:moveTo>
                  <a:cubicBezTo>
                    <a:pt x="17" y="0"/>
                    <a:pt x="9" y="3"/>
                    <a:pt x="0" y="7"/>
                  </a:cubicBezTo>
                  <a:cubicBezTo>
                    <a:pt x="11" y="17"/>
                    <a:pt x="25" y="22"/>
                    <a:pt x="39" y="22"/>
                  </a:cubicBezTo>
                  <a:cubicBezTo>
                    <a:pt x="47" y="22"/>
                    <a:pt x="56" y="20"/>
                    <a:pt x="64" y="16"/>
                  </a:cubicBezTo>
                  <a:cubicBezTo>
                    <a:pt x="50" y="6"/>
                    <a:pt x="38" y="0"/>
                    <a:pt x="2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462">
              <a:extLst>
                <a:ext uri="{FF2B5EF4-FFF2-40B4-BE49-F238E27FC236}">
                  <a16:creationId xmlns:a16="http://schemas.microsoft.com/office/drawing/2014/main" id="{BFA84CE7-C6A3-4952-A117-B403790C8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5045" y="1434969"/>
              <a:ext cx="195315" cy="62148"/>
            </a:xfrm>
            <a:custGeom>
              <a:avLst/>
              <a:gdLst>
                <a:gd name="T0" fmla="*/ 41 w 64"/>
                <a:gd name="T1" fmla="*/ 0 h 21"/>
                <a:gd name="T2" fmla="*/ 0 w 64"/>
                <a:gd name="T3" fmla="*/ 16 h 21"/>
                <a:gd name="T4" fmla="*/ 30 w 64"/>
                <a:gd name="T5" fmla="*/ 21 h 21"/>
                <a:gd name="T6" fmla="*/ 64 w 64"/>
                <a:gd name="T7" fmla="*/ 4 h 21"/>
                <a:gd name="T8" fmla="*/ 41 w 6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1">
                  <a:moveTo>
                    <a:pt x="41" y="0"/>
                  </a:moveTo>
                  <a:cubicBezTo>
                    <a:pt x="27" y="0"/>
                    <a:pt x="13" y="5"/>
                    <a:pt x="0" y="16"/>
                  </a:cubicBezTo>
                  <a:cubicBezTo>
                    <a:pt x="11" y="20"/>
                    <a:pt x="21" y="21"/>
                    <a:pt x="30" y="21"/>
                  </a:cubicBezTo>
                  <a:cubicBezTo>
                    <a:pt x="45" y="21"/>
                    <a:pt x="56" y="16"/>
                    <a:pt x="64" y="4"/>
                  </a:cubicBezTo>
                  <a:cubicBezTo>
                    <a:pt x="56" y="1"/>
                    <a:pt x="49" y="0"/>
                    <a:pt x="4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463">
              <a:extLst>
                <a:ext uri="{FF2B5EF4-FFF2-40B4-BE49-F238E27FC236}">
                  <a16:creationId xmlns:a16="http://schemas.microsoft.com/office/drawing/2014/main" id="{84E061CE-D008-425E-A6DF-15ACDC3D8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604" y="644835"/>
              <a:ext cx="177559" cy="62148"/>
            </a:xfrm>
            <a:custGeom>
              <a:avLst/>
              <a:gdLst>
                <a:gd name="T0" fmla="*/ 23 w 56"/>
                <a:gd name="T1" fmla="*/ 0 h 19"/>
                <a:gd name="T2" fmla="*/ 0 w 56"/>
                <a:gd name="T3" fmla="*/ 8 h 19"/>
                <a:gd name="T4" fmla="*/ 25 w 56"/>
                <a:gd name="T5" fmla="*/ 19 h 19"/>
                <a:gd name="T6" fmla="*/ 56 w 56"/>
                <a:gd name="T7" fmla="*/ 11 h 19"/>
                <a:gd name="T8" fmla="*/ 23 w 56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9">
                  <a:moveTo>
                    <a:pt x="23" y="0"/>
                  </a:moveTo>
                  <a:cubicBezTo>
                    <a:pt x="15" y="0"/>
                    <a:pt x="8" y="3"/>
                    <a:pt x="0" y="8"/>
                  </a:cubicBezTo>
                  <a:cubicBezTo>
                    <a:pt x="8" y="16"/>
                    <a:pt x="17" y="19"/>
                    <a:pt x="25" y="19"/>
                  </a:cubicBezTo>
                  <a:cubicBezTo>
                    <a:pt x="35" y="19"/>
                    <a:pt x="45" y="15"/>
                    <a:pt x="56" y="11"/>
                  </a:cubicBezTo>
                  <a:cubicBezTo>
                    <a:pt x="44" y="5"/>
                    <a:pt x="33" y="0"/>
                    <a:pt x="2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464">
              <a:extLst>
                <a:ext uri="{FF2B5EF4-FFF2-40B4-BE49-F238E27FC236}">
                  <a16:creationId xmlns:a16="http://schemas.microsoft.com/office/drawing/2014/main" id="{D47D56D8-F8F0-42ED-9D93-F39B699CC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0876" y="2669005"/>
              <a:ext cx="53268" cy="133172"/>
            </a:xfrm>
            <a:custGeom>
              <a:avLst/>
              <a:gdLst>
                <a:gd name="T0" fmla="*/ 6 w 17"/>
                <a:gd name="T1" fmla="*/ 0 h 40"/>
                <a:gd name="T2" fmla="*/ 0 w 17"/>
                <a:gd name="T3" fmla="*/ 1 h 40"/>
                <a:gd name="T4" fmla="*/ 10 w 17"/>
                <a:gd name="T5" fmla="*/ 40 h 40"/>
                <a:gd name="T6" fmla="*/ 17 w 17"/>
                <a:gd name="T7" fmla="*/ 38 h 40"/>
                <a:gd name="T8" fmla="*/ 6 w 17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0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3" y="14"/>
                    <a:pt x="6" y="27"/>
                    <a:pt x="10" y="40"/>
                  </a:cubicBezTo>
                  <a:cubicBezTo>
                    <a:pt x="12" y="39"/>
                    <a:pt x="15" y="39"/>
                    <a:pt x="17" y="38"/>
                  </a:cubicBezTo>
                  <a:cubicBezTo>
                    <a:pt x="13" y="25"/>
                    <a:pt x="10" y="13"/>
                    <a:pt x="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465">
              <a:extLst>
                <a:ext uri="{FF2B5EF4-FFF2-40B4-BE49-F238E27FC236}">
                  <a16:creationId xmlns:a16="http://schemas.microsoft.com/office/drawing/2014/main" id="{47D47AF6-902D-4EC1-A3AE-B634C2153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5738" y="3050753"/>
              <a:ext cx="1633540" cy="994329"/>
            </a:xfrm>
            <a:custGeom>
              <a:avLst/>
              <a:gdLst>
                <a:gd name="T0" fmla="*/ 301 w 513"/>
                <a:gd name="T1" fmla="*/ 208 h 313"/>
                <a:gd name="T2" fmla="*/ 382 w 513"/>
                <a:gd name="T3" fmla="*/ 278 h 313"/>
                <a:gd name="T4" fmla="*/ 219 w 513"/>
                <a:gd name="T5" fmla="*/ 269 h 313"/>
                <a:gd name="T6" fmla="*/ 242 w 513"/>
                <a:gd name="T7" fmla="*/ 269 h 313"/>
                <a:gd name="T8" fmla="*/ 301 w 513"/>
                <a:gd name="T9" fmla="*/ 273 h 313"/>
                <a:gd name="T10" fmla="*/ 159 w 513"/>
                <a:gd name="T11" fmla="*/ 263 h 313"/>
                <a:gd name="T12" fmla="*/ 159 w 513"/>
                <a:gd name="T13" fmla="*/ 263 h 313"/>
                <a:gd name="T14" fmla="*/ 100 w 513"/>
                <a:gd name="T15" fmla="*/ 241 h 313"/>
                <a:gd name="T16" fmla="*/ 127 w 513"/>
                <a:gd name="T17" fmla="*/ 240 h 313"/>
                <a:gd name="T18" fmla="*/ 223 w 513"/>
                <a:gd name="T19" fmla="*/ 272 h 313"/>
                <a:gd name="T20" fmla="*/ 247 w 513"/>
                <a:gd name="T21" fmla="*/ 250 h 313"/>
                <a:gd name="T22" fmla="*/ 270 w 513"/>
                <a:gd name="T23" fmla="*/ 248 h 313"/>
                <a:gd name="T24" fmla="*/ 84 w 513"/>
                <a:gd name="T25" fmla="*/ 232 h 313"/>
                <a:gd name="T26" fmla="*/ 129 w 513"/>
                <a:gd name="T27" fmla="*/ 229 h 313"/>
                <a:gd name="T28" fmla="*/ 33 w 513"/>
                <a:gd name="T29" fmla="*/ 232 h 313"/>
                <a:gd name="T30" fmla="*/ 33 w 513"/>
                <a:gd name="T31" fmla="*/ 232 h 313"/>
                <a:gd name="T32" fmla="*/ 192 w 513"/>
                <a:gd name="T33" fmla="*/ 206 h 313"/>
                <a:gd name="T34" fmla="*/ 209 w 513"/>
                <a:gd name="T35" fmla="*/ 206 h 313"/>
                <a:gd name="T36" fmla="*/ 220 w 513"/>
                <a:gd name="T37" fmla="*/ 219 h 313"/>
                <a:gd name="T38" fmla="*/ 123 w 513"/>
                <a:gd name="T39" fmla="*/ 205 h 313"/>
                <a:gd name="T40" fmla="*/ 183 w 513"/>
                <a:gd name="T41" fmla="*/ 186 h 313"/>
                <a:gd name="T42" fmla="*/ 396 w 513"/>
                <a:gd name="T43" fmla="*/ 195 h 313"/>
                <a:gd name="T44" fmla="*/ 68 w 513"/>
                <a:gd name="T45" fmla="*/ 162 h 313"/>
                <a:gd name="T46" fmla="*/ 161 w 513"/>
                <a:gd name="T47" fmla="*/ 150 h 313"/>
                <a:gd name="T48" fmla="*/ 180 w 513"/>
                <a:gd name="T49" fmla="*/ 167 h 313"/>
                <a:gd name="T50" fmla="*/ 92 w 513"/>
                <a:gd name="T51" fmla="*/ 147 h 313"/>
                <a:gd name="T52" fmla="*/ 109 w 513"/>
                <a:gd name="T53" fmla="*/ 139 h 313"/>
                <a:gd name="T54" fmla="*/ 396 w 513"/>
                <a:gd name="T55" fmla="*/ 118 h 313"/>
                <a:gd name="T56" fmla="*/ 329 w 513"/>
                <a:gd name="T57" fmla="*/ 173 h 313"/>
                <a:gd name="T58" fmla="*/ 319 w 513"/>
                <a:gd name="T59" fmla="*/ 162 h 313"/>
                <a:gd name="T60" fmla="*/ 13 w 513"/>
                <a:gd name="T61" fmla="*/ 164 h 313"/>
                <a:gd name="T62" fmla="*/ 240 w 513"/>
                <a:gd name="T63" fmla="*/ 178 h 313"/>
                <a:gd name="T64" fmla="*/ 99 w 513"/>
                <a:gd name="T65" fmla="*/ 106 h 313"/>
                <a:gd name="T66" fmla="*/ 306 w 513"/>
                <a:gd name="T67" fmla="*/ 142 h 313"/>
                <a:gd name="T68" fmla="*/ 306 w 513"/>
                <a:gd name="T69" fmla="*/ 110 h 313"/>
                <a:gd name="T70" fmla="*/ 127 w 513"/>
                <a:gd name="T71" fmla="*/ 48 h 313"/>
                <a:gd name="T72" fmla="*/ 110 w 513"/>
                <a:gd name="T73" fmla="*/ 69 h 313"/>
                <a:gd name="T74" fmla="*/ 291 w 513"/>
                <a:gd name="T75" fmla="*/ 108 h 313"/>
                <a:gd name="T76" fmla="*/ 257 w 513"/>
                <a:gd name="T77" fmla="*/ 131 h 313"/>
                <a:gd name="T78" fmla="*/ 269 w 513"/>
                <a:gd name="T79" fmla="*/ 119 h 313"/>
                <a:gd name="T80" fmla="*/ 269 w 513"/>
                <a:gd name="T81" fmla="*/ 119 h 313"/>
                <a:gd name="T82" fmla="*/ 194 w 513"/>
                <a:gd name="T83" fmla="*/ 0 h 313"/>
                <a:gd name="T84" fmla="*/ 22 w 513"/>
                <a:gd name="T85" fmla="*/ 234 h 313"/>
                <a:gd name="T86" fmla="*/ 105 w 513"/>
                <a:gd name="T87" fmla="*/ 283 h 313"/>
                <a:gd name="T88" fmla="*/ 202 w 513"/>
                <a:gd name="T89" fmla="*/ 306 h 313"/>
                <a:gd name="T90" fmla="*/ 263 w 513"/>
                <a:gd name="T91" fmla="*/ 307 h 313"/>
                <a:gd name="T92" fmla="*/ 278 w 513"/>
                <a:gd name="T93" fmla="*/ 307 h 313"/>
                <a:gd name="T94" fmla="*/ 366 w 513"/>
                <a:gd name="T95" fmla="*/ 306 h 313"/>
                <a:gd name="T96" fmla="*/ 302 w 513"/>
                <a:gd name="T97" fmla="*/ 209 h 313"/>
                <a:gd name="T98" fmla="*/ 301 w 513"/>
                <a:gd name="T99" fmla="*/ 208 h 313"/>
                <a:gd name="T100" fmla="*/ 246 w 513"/>
                <a:gd name="T101" fmla="*/ 197 h 313"/>
                <a:gd name="T102" fmla="*/ 402 w 513"/>
                <a:gd name="T103" fmla="*/ 210 h 313"/>
                <a:gd name="T104" fmla="*/ 439 w 513"/>
                <a:gd name="T105" fmla="*/ 36 h 313"/>
                <a:gd name="T106" fmla="*/ 434 w 513"/>
                <a:gd name="T107" fmla="*/ 74 h 313"/>
                <a:gd name="T108" fmla="*/ 427 w 513"/>
                <a:gd name="T109" fmla="*/ 12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3" h="313">
                  <a:moveTo>
                    <a:pt x="301" y="208"/>
                  </a:moveTo>
                  <a:cubicBezTo>
                    <a:pt x="301" y="208"/>
                    <a:pt x="302" y="208"/>
                    <a:pt x="302" y="209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02" y="208"/>
                    <a:pt x="302" y="208"/>
                    <a:pt x="301" y="208"/>
                  </a:cubicBezTo>
                  <a:moveTo>
                    <a:pt x="380" y="290"/>
                  </a:moveTo>
                  <a:cubicBezTo>
                    <a:pt x="369" y="288"/>
                    <a:pt x="357" y="286"/>
                    <a:pt x="346" y="284"/>
                  </a:cubicBezTo>
                  <a:cubicBezTo>
                    <a:pt x="347" y="281"/>
                    <a:pt x="347" y="277"/>
                    <a:pt x="348" y="274"/>
                  </a:cubicBezTo>
                  <a:cubicBezTo>
                    <a:pt x="359" y="275"/>
                    <a:pt x="371" y="277"/>
                    <a:pt x="382" y="278"/>
                  </a:cubicBezTo>
                  <a:cubicBezTo>
                    <a:pt x="381" y="282"/>
                    <a:pt x="381" y="286"/>
                    <a:pt x="380" y="290"/>
                  </a:cubicBezTo>
                  <a:moveTo>
                    <a:pt x="219" y="306"/>
                  </a:moveTo>
                  <a:cubicBezTo>
                    <a:pt x="209" y="298"/>
                    <a:pt x="202" y="293"/>
                    <a:pt x="196" y="288"/>
                  </a:cubicBezTo>
                  <a:cubicBezTo>
                    <a:pt x="203" y="283"/>
                    <a:pt x="209" y="277"/>
                    <a:pt x="219" y="269"/>
                  </a:cubicBezTo>
                  <a:cubicBezTo>
                    <a:pt x="219" y="284"/>
                    <a:pt x="219" y="291"/>
                    <a:pt x="219" y="306"/>
                  </a:cubicBezTo>
                  <a:moveTo>
                    <a:pt x="258" y="283"/>
                  </a:moveTo>
                  <a:cubicBezTo>
                    <a:pt x="253" y="283"/>
                    <a:pt x="248" y="280"/>
                    <a:pt x="242" y="276"/>
                  </a:cubicBezTo>
                  <a:cubicBezTo>
                    <a:pt x="242" y="274"/>
                    <a:pt x="242" y="271"/>
                    <a:pt x="242" y="269"/>
                  </a:cubicBezTo>
                  <a:cubicBezTo>
                    <a:pt x="254" y="269"/>
                    <a:pt x="265" y="269"/>
                    <a:pt x="277" y="269"/>
                  </a:cubicBezTo>
                  <a:cubicBezTo>
                    <a:pt x="270" y="279"/>
                    <a:pt x="264" y="283"/>
                    <a:pt x="258" y="283"/>
                  </a:cubicBezTo>
                  <a:moveTo>
                    <a:pt x="321" y="283"/>
                  </a:moveTo>
                  <a:cubicBezTo>
                    <a:pt x="315" y="283"/>
                    <a:pt x="308" y="280"/>
                    <a:pt x="301" y="273"/>
                  </a:cubicBezTo>
                  <a:cubicBezTo>
                    <a:pt x="309" y="268"/>
                    <a:pt x="316" y="265"/>
                    <a:pt x="322" y="265"/>
                  </a:cubicBezTo>
                  <a:cubicBezTo>
                    <a:pt x="328" y="265"/>
                    <a:pt x="334" y="268"/>
                    <a:pt x="340" y="274"/>
                  </a:cubicBezTo>
                  <a:cubicBezTo>
                    <a:pt x="333" y="280"/>
                    <a:pt x="327" y="283"/>
                    <a:pt x="321" y="283"/>
                  </a:cubicBezTo>
                  <a:moveTo>
                    <a:pt x="159" y="263"/>
                  </a:moveTo>
                  <a:cubicBezTo>
                    <a:pt x="160" y="259"/>
                    <a:pt x="161" y="250"/>
                    <a:pt x="164" y="250"/>
                  </a:cubicBezTo>
                  <a:cubicBezTo>
                    <a:pt x="169" y="249"/>
                    <a:pt x="175" y="246"/>
                    <a:pt x="180" y="246"/>
                  </a:cubicBezTo>
                  <a:cubicBezTo>
                    <a:pt x="186" y="246"/>
                    <a:pt x="191" y="250"/>
                    <a:pt x="194" y="263"/>
                  </a:cubicBezTo>
                  <a:cubicBezTo>
                    <a:pt x="182" y="263"/>
                    <a:pt x="170" y="263"/>
                    <a:pt x="159" y="263"/>
                  </a:cubicBezTo>
                  <a:moveTo>
                    <a:pt x="87" y="260"/>
                  </a:moveTo>
                  <a:cubicBezTo>
                    <a:pt x="85" y="260"/>
                    <a:pt x="82" y="259"/>
                    <a:pt x="80" y="259"/>
                  </a:cubicBezTo>
                  <a:cubicBezTo>
                    <a:pt x="76" y="258"/>
                    <a:pt x="74" y="252"/>
                    <a:pt x="71" y="249"/>
                  </a:cubicBezTo>
                  <a:cubicBezTo>
                    <a:pt x="80" y="247"/>
                    <a:pt x="89" y="244"/>
                    <a:pt x="100" y="241"/>
                  </a:cubicBezTo>
                  <a:cubicBezTo>
                    <a:pt x="100" y="256"/>
                    <a:pt x="94" y="260"/>
                    <a:pt x="87" y="260"/>
                  </a:cubicBezTo>
                  <a:moveTo>
                    <a:pt x="129" y="278"/>
                  </a:moveTo>
                  <a:cubicBezTo>
                    <a:pt x="119" y="268"/>
                    <a:pt x="113" y="261"/>
                    <a:pt x="107" y="255"/>
                  </a:cubicBezTo>
                  <a:cubicBezTo>
                    <a:pt x="113" y="250"/>
                    <a:pt x="121" y="240"/>
                    <a:pt x="127" y="240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35" y="240"/>
                    <a:pt x="143" y="249"/>
                    <a:pt x="151" y="255"/>
                  </a:cubicBezTo>
                  <a:cubicBezTo>
                    <a:pt x="145" y="261"/>
                    <a:pt x="138" y="268"/>
                    <a:pt x="129" y="278"/>
                  </a:cubicBezTo>
                  <a:moveTo>
                    <a:pt x="223" y="272"/>
                  </a:moveTo>
                  <a:cubicBezTo>
                    <a:pt x="214" y="264"/>
                    <a:pt x="209" y="259"/>
                    <a:pt x="203" y="254"/>
                  </a:cubicBezTo>
                  <a:cubicBezTo>
                    <a:pt x="212" y="248"/>
                    <a:pt x="219" y="240"/>
                    <a:pt x="228" y="238"/>
                  </a:cubicBezTo>
                  <a:cubicBezTo>
                    <a:pt x="228" y="238"/>
                    <a:pt x="229" y="238"/>
                    <a:pt x="229" y="238"/>
                  </a:cubicBezTo>
                  <a:cubicBezTo>
                    <a:pt x="234" y="238"/>
                    <a:pt x="241" y="246"/>
                    <a:pt x="247" y="250"/>
                  </a:cubicBezTo>
                  <a:cubicBezTo>
                    <a:pt x="239" y="256"/>
                    <a:pt x="232" y="263"/>
                    <a:pt x="223" y="272"/>
                  </a:cubicBezTo>
                  <a:moveTo>
                    <a:pt x="307" y="263"/>
                  </a:moveTo>
                  <a:cubicBezTo>
                    <a:pt x="296" y="262"/>
                    <a:pt x="288" y="261"/>
                    <a:pt x="280" y="258"/>
                  </a:cubicBezTo>
                  <a:cubicBezTo>
                    <a:pt x="276" y="257"/>
                    <a:pt x="273" y="252"/>
                    <a:pt x="270" y="248"/>
                  </a:cubicBezTo>
                  <a:cubicBezTo>
                    <a:pt x="274" y="244"/>
                    <a:pt x="279" y="237"/>
                    <a:pt x="283" y="237"/>
                  </a:cubicBezTo>
                  <a:cubicBezTo>
                    <a:pt x="283" y="237"/>
                    <a:pt x="283" y="237"/>
                    <a:pt x="283" y="237"/>
                  </a:cubicBezTo>
                  <a:cubicBezTo>
                    <a:pt x="297" y="238"/>
                    <a:pt x="307" y="245"/>
                    <a:pt x="307" y="263"/>
                  </a:cubicBezTo>
                  <a:moveTo>
                    <a:pt x="84" y="232"/>
                  </a:moveTo>
                  <a:cubicBezTo>
                    <a:pt x="67" y="230"/>
                    <a:pt x="55" y="228"/>
                    <a:pt x="40" y="226"/>
                  </a:cubicBezTo>
                  <a:cubicBezTo>
                    <a:pt x="48" y="216"/>
                    <a:pt x="54" y="210"/>
                    <a:pt x="60" y="210"/>
                  </a:cubicBezTo>
                  <a:cubicBezTo>
                    <a:pt x="67" y="210"/>
                    <a:pt x="74" y="217"/>
                    <a:pt x="84" y="232"/>
                  </a:cubicBezTo>
                  <a:moveTo>
                    <a:pt x="129" y="229"/>
                  </a:moveTo>
                  <a:cubicBezTo>
                    <a:pt x="125" y="229"/>
                    <a:pt x="119" y="228"/>
                    <a:pt x="113" y="226"/>
                  </a:cubicBezTo>
                  <a:cubicBezTo>
                    <a:pt x="128" y="220"/>
                    <a:pt x="140" y="215"/>
                    <a:pt x="153" y="210"/>
                  </a:cubicBezTo>
                  <a:cubicBezTo>
                    <a:pt x="148" y="223"/>
                    <a:pt x="140" y="229"/>
                    <a:pt x="129" y="229"/>
                  </a:cubicBezTo>
                  <a:moveTo>
                    <a:pt x="33" y="232"/>
                  </a:moveTo>
                  <a:cubicBezTo>
                    <a:pt x="26" y="226"/>
                    <a:pt x="21" y="221"/>
                    <a:pt x="16" y="217"/>
                  </a:cubicBezTo>
                  <a:cubicBezTo>
                    <a:pt x="23" y="213"/>
                    <a:pt x="30" y="210"/>
                    <a:pt x="37" y="207"/>
                  </a:cubicBezTo>
                  <a:cubicBezTo>
                    <a:pt x="38" y="208"/>
                    <a:pt x="39" y="210"/>
                    <a:pt x="40" y="211"/>
                  </a:cubicBezTo>
                  <a:cubicBezTo>
                    <a:pt x="38" y="217"/>
                    <a:pt x="36" y="222"/>
                    <a:pt x="33" y="232"/>
                  </a:cubicBezTo>
                  <a:moveTo>
                    <a:pt x="183" y="232"/>
                  </a:moveTo>
                  <a:cubicBezTo>
                    <a:pt x="175" y="227"/>
                    <a:pt x="170" y="223"/>
                    <a:pt x="165" y="219"/>
                  </a:cubicBezTo>
                  <a:cubicBezTo>
                    <a:pt x="173" y="214"/>
                    <a:pt x="182" y="208"/>
                    <a:pt x="191" y="206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6" y="206"/>
                    <a:pt x="202" y="212"/>
                    <a:pt x="207" y="215"/>
                  </a:cubicBezTo>
                  <a:cubicBezTo>
                    <a:pt x="199" y="221"/>
                    <a:pt x="192" y="226"/>
                    <a:pt x="183" y="232"/>
                  </a:cubicBezTo>
                  <a:moveTo>
                    <a:pt x="220" y="219"/>
                  </a:moveTo>
                  <a:cubicBezTo>
                    <a:pt x="217" y="219"/>
                    <a:pt x="213" y="210"/>
                    <a:pt x="209" y="206"/>
                  </a:cubicBezTo>
                  <a:cubicBezTo>
                    <a:pt x="210" y="204"/>
                    <a:pt x="211" y="202"/>
                    <a:pt x="212" y="200"/>
                  </a:cubicBezTo>
                  <a:cubicBezTo>
                    <a:pt x="222" y="201"/>
                    <a:pt x="233" y="201"/>
                    <a:pt x="244" y="202"/>
                  </a:cubicBezTo>
                  <a:cubicBezTo>
                    <a:pt x="244" y="205"/>
                    <a:pt x="245" y="207"/>
                    <a:pt x="245" y="210"/>
                  </a:cubicBezTo>
                  <a:cubicBezTo>
                    <a:pt x="237" y="214"/>
                    <a:pt x="229" y="219"/>
                    <a:pt x="220" y="219"/>
                  </a:cubicBezTo>
                  <a:cubicBezTo>
                    <a:pt x="220" y="219"/>
                    <a:pt x="220" y="219"/>
                    <a:pt x="220" y="219"/>
                  </a:cubicBezTo>
                  <a:moveTo>
                    <a:pt x="78" y="220"/>
                  </a:moveTo>
                  <a:cubicBezTo>
                    <a:pt x="85" y="205"/>
                    <a:pt x="94" y="198"/>
                    <a:pt x="104" y="198"/>
                  </a:cubicBezTo>
                  <a:cubicBezTo>
                    <a:pt x="110" y="198"/>
                    <a:pt x="116" y="200"/>
                    <a:pt x="123" y="205"/>
                  </a:cubicBezTo>
                  <a:cubicBezTo>
                    <a:pt x="108" y="210"/>
                    <a:pt x="95" y="214"/>
                    <a:pt x="78" y="220"/>
                  </a:cubicBezTo>
                  <a:moveTo>
                    <a:pt x="164" y="201"/>
                  </a:moveTo>
                  <a:cubicBezTo>
                    <a:pt x="158" y="201"/>
                    <a:pt x="151" y="198"/>
                    <a:pt x="143" y="192"/>
                  </a:cubicBezTo>
                  <a:cubicBezTo>
                    <a:pt x="156" y="190"/>
                    <a:pt x="170" y="188"/>
                    <a:pt x="183" y="186"/>
                  </a:cubicBezTo>
                  <a:cubicBezTo>
                    <a:pt x="178" y="196"/>
                    <a:pt x="172" y="201"/>
                    <a:pt x="164" y="201"/>
                  </a:cubicBezTo>
                  <a:moveTo>
                    <a:pt x="396" y="195"/>
                  </a:moveTo>
                  <a:cubicBezTo>
                    <a:pt x="406" y="182"/>
                    <a:pt x="417" y="167"/>
                    <a:pt x="428" y="153"/>
                  </a:cubicBezTo>
                  <a:cubicBezTo>
                    <a:pt x="437" y="168"/>
                    <a:pt x="422" y="190"/>
                    <a:pt x="396" y="195"/>
                  </a:cubicBezTo>
                  <a:moveTo>
                    <a:pt x="48" y="174"/>
                  </a:moveTo>
                  <a:cubicBezTo>
                    <a:pt x="44" y="174"/>
                    <a:pt x="38" y="167"/>
                    <a:pt x="33" y="164"/>
                  </a:cubicBezTo>
                  <a:cubicBezTo>
                    <a:pt x="38" y="159"/>
                    <a:pt x="44" y="154"/>
                    <a:pt x="52" y="146"/>
                  </a:cubicBezTo>
                  <a:cubicBezTo>
                    <a:pt x="59" y="153"/>
                    <a:pt x="64" y="158"/>
                    <a:pt x="68" y="162"/>
                  </a:cubicBezTo>
                  <a:cubicBezTo>
                    <a:pt x="62" y="166"/>
                    <a:pt x="56" y="173"/>
                    <a:pt x="49" y="174"/>
                  </a:cubicBezTo>
                  <a:cubicBezTo>
                    <a:pt x="49" y="174"/>
                    <a:pt x="48" y="174"/>
                    <a:pt x="48" y="174"/>
                  </a:cubicBezTo>
                  <a:moveTo>
                    <a:pt x="180" y="167"/>
                  </a:moveTo>
                  <a:cubicBezTo>
                    <a:pt x="173" y="160"/>
                    <a:pt x="167" y="155"/>
                    <a:pt x="161" y="150"/>
                  </a:cubicBezTo>
                  <a:cubicBezTo>
                    <a:pt x="167" y="147"/>
                    <a:pt x="173" y="140"/>
                    <a:pt x="179" y="140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85" y="140"/>
                    <a:pt x="191" y="147"/>
                    <a:pt x="198" y="151"/>
                  </a:cubicBezTo>
                  <a:cubicBezTo>
                    <a:pt x="193" y="156"/>
                    <a:pt x="188" y="161"/>
                    <a:pt x="180" y="167"/>
                  </a:cubicBezTo>
                  <a:moveTo>
                    <a:pt x="366" y="190"/>
                  </a:moveTo>
                  <a:cubicBezTo>
                    <a:pt x="392" y="177"/>
                    <a:pt x="411" y="163"/>
                    <a:pt x="410" y="134"/>
                  </a:cubicBezTo>
                  <a:cubicBezTo>
                    <a:pt x="424" y="162"/>
                    <a:pt x="406" y="186"/>
                    <a:pt x="366" y="190"/>
                  </a:cubicBezTo>
                  <a:moveTo>
                    <a:pt x="92" y="147"/>
                  </a:moveTo>
                  <a:cubicBezTo>
                    <a:pt x="86" y="147"/>
                    <a:pt x="80" y="145"/>
                    <a:pt x="74" y="140"/>
                  </a:cubicBezTo>
                  <a:cubicBezTo>
                    <a:pt x="74" y="138"/>
                    <a:pt x="75" y="135"/>
                    <a:pt x="75" y="133"/>
                  </a:cubicBezTo>
                  <a:cubicBezTo>
                    <a:pt x="86" y="133"/>
                    <a:pt x="98" y="133"/>
                    <a:pt x="109" y="133"/>
                  </a:cubicBezTo>
                  <a:cubicBezTo>
                    <a:pt x="109" y="135"/>
                    <a:pt x="109" y="137"/>
                    <a:pt x="109" y="139"/>
                  </a:cubicBezTo>
                  <a:cubicBezTo>
                    <a:pt x="103" y="144"/>
                    <a:pt x="98" y="147"/>
                    <a:pt x="92" y="147"/>
                  </a:cubicBezTo>
                  <a:moveTo>
                    <a:pt x="352" y="181"/>
                  </a:moveTo>
                  <a:cubicBezTo>
                    <a:pt x="351" y="181"/>
                    <a:pt x="350" y="181"/>
                    <a:pt x="348" y="181"/>
                  </a:cubicBezTo>
                  <a:cubicBezTo>
                    <a:pt x="387" y="161"/>
                    <a:pt x="392" y="155"/>
                    <a:pt x="396" y="118"/>
                  </a:cubicBezTo>
                  <a:cubicBezTo>
                    <a:pt x="409" y="154"/>
                    <a:pt x="388" y="181"/>
                    <a:pt x="352" y="181"/>
                  </a:cubicBezTo>
                  <a:moveTo>
                    <a:pt x="329" y="173"/>
                  </a:moveTo>
                  <a:cubicBezTo>
                    <a:pt x="360" y="162"/>
                    <a:pt x="381" y="144"/>
                    <a:pt x="381" y="104"/>
                  </a:cubicBezTo>
                  <a:cubicBezTo>
                    <a:pt x="395" y="144"/>
                    <a:pt x="374" y="171"/>
                    <a:pt x="329" y="173"/>
                  </a:cubicBezTo>
                  <a:moveTo>
                    <a:pt x="319" y="162"/>
                  </a:moveTo>
                  <a:cubicBezTo>
                    <a:pt x="349" y="149"/>
                    <a:pt x="367" y="130"/>
                    <a:pt x="365" y="96"/>
                  </a:cubicBezTo>
                  <a:cubicBezTo>
                    <a:pt x="375" y="113"/>
                    <a:pt x="375" y="123"/>
                    <a:pt x="366" y="137"/>
                  </a:cubicBezTo>
                  <a:cubicBezTo>
                    <a:pt x="357" y="153"/>
                    <a:pt x="341" y="162"/>
                    <a:pt x="319" y="162"/>
                  </a:cubicBezTo>
                  <a:moveTo>
                    <a:pt x="305" y="155"/>
                  </a:moveTo>
                  <a:cubicBezTo>
                    <a:pt x="337" y="139"/>
                    <a:pt x="354" y="117"/>
                    <a:pt x="350" y="83"/>
                  </a:cubicBezTo>
                  <a:cubicBezTo>
                    <a:pt x="367" y="116"/>
                    <a:pt x="348" y="148"/>
                    <a:pt x="305" y="155"/>
                  </a:cubicBezTo>
                  <a:moveTo>
                    <a:pt x="13" y="164"/>
                  </a:moveTo>
                  <a:cubicBezTo>
                    <a:pt x="6" y="137"/>
                    <a:pt x="17" y="116"/>
                    <a:pt x="38" y="99"/>
                  </a:cubicBezTo>
                  <a:cubicBezTo>
                    <a:pt x="58" y="83"/>
                    <a:pt x="84" y="76"/>
                    <a:pt x="110" y="76"/>
                  </a:cubicBezTo>
                  <a:cubicBezTo>
                    <a:pt x="158" y="76"/>
                    <a:pt x="208" y="99"/>
                    <a:pt x="228" y="139"/>
                  </a:cubicBezTo>
                  <a:cubicBezTo>
                    <a:pt x="234" y="151"/>
                    <a:pt x="236" y="165"/>
                    <a:pt x="240" y="178"/>
                  </a:cubicBezTo>
                  <a:cubicBezTo>
                    <a:pt x="229" y="171"/>
                    <a:pt x="221" y="165"/>
                    <a:pt x="213" y="159"/>
                  </a:cubicBezTo>
                  <a:cubicBezTo>
                    <a:pt x="211" y="158"/>
                    <a:pt x="208" y="157"/>
                    <a:pt x="207" y="155"/>
                  </a:cubicBezTo>
                  <a:cubicBezTo>
                    <a:pt x="182" y="119"/>
                    <a:pt x="145" y="106"/>
                    <a:pt x="104" y="106"/>
                  </a:cubicBezTo>
                  <a:cubicBezTo>
                    <a:pt x="102" y="106"/>
                    <a:pt x="101" y="106"/>
                    <a:pt x="99" y="106"/>
                  </a:cubicBezTo>
                  <a:cubicBezTo>
                    <a:pt x="59" y="107"/>
                    <a:pt x="27" y="122"/>
                    <a:pt x="13" y="164"/>
                  </a:cubicBezTo>
                  <a:moveTo>
                    <a:pt x="306" y="142"/>
                  </a:moveTo>
                  <a:cubicBezTo>
                    <a:pt x="328" y="125"/>
                    <a:pt x="338" y="104"/>
                    <a:pt x="334" y="74"/>
                  </a:cubicBezTo>
                  <a:cubicBezTo>
                    <a:pt x="351" y="101"/>
                    <a:pt x="338" y="131"/>
                    <a:pt x="306" y="142"/>
                  </a:cubicBezTo>
                  <a:moveTo>
                    <a:pt x="301" y="133"/>
                  </a:moveTo>
                  <a:cubicBezTo>
                    <a:pt x="320" y="112"/>
                    <a:pt x="324" y="88"/>
                    <a:pt x="315" y="58"/>
                  </a:cubicBezTo>
                  <a:cubicBezTo>
                    <a:pt x="335" y="87"/>
                    <a:pt x="330" y="113"/>
                    <a:pt x="301" y="133"/>
                  </a:cubicBezTo>
                  <a:moveTo>
                    <a:pt x="306" y="110"/>
                  </a:moveTo>
                  <a:cubicBezTo>
                    <a:pt x="303" y="90"/>
                    <a:pt x="301" y="68"/>
                    <a:pt x="298" y="49"/>
                  </a:cubicBezTo>
                  <a:cubicBezTo>
                    <a:pt x="316" y="68"/>
                    <a:pt x="319" y="93"/>
                    <a:pt x="306" y="110"/>
                  </a:cubicBezTo>
                  <a:moveTo>
                    <a:pt x="47" y="82"/>
                  </a:moveTo>
                  <a:cubicBezTo>
                    <a:pt x="67" y="60"/>
                    <a:pt x="95" y="48"/>
                    <a:pt x="127" y="48"/>
                  </a:cubicBezTo>
                  <a:cubicBezTo>
                    <a:pt x="146" y="48"/>
                    <a:pt x="167" y="53"/>
                    <a:pt x="187" y="62"/>
                  </a:cubicBezTo>
                  <a:cubicBezTo>
                    <a:pt x="229" y="82"/>
                    <a:pt x="251" y="116"/>
                    <a:pt x="245" y="158"/>
                  </a:cubicBezTo>
                  <a:cubicBezTo>
                    <a:pt x="229" y="115"/>
                    <a:pt x="201" y="90"/>
                    <a:pt x="161" y="77"/>
                  </a:cubicBezTo>
                  <a:cubicBezTo>
                    <a:pt x="144" y="72"/>
                    <a:pt x="127" y="69"/>
                    <a:pt x="110" y="69"/>
                  </a:cubicBezTo>
                  <a:cubicBezTo>
                    <a:pt x="89" y="69"/>
                    <a:pt x="68" y="73"/>
                    <a:pt x="47" y="82"/>
                  </a:cubicBezTo>
                  <a:moveTo>
                    <a:pt x="291" y="108"/>
                  </a:moveTo>
                  <a:cubicBezTo>
                    <a:pt x="297" y="81"/>
                    <a:pt x="286" y="58"/>
                    <a:pt x="269" y="37"/>
                  </a:cubicBezTo>
                  <a:cubicBezTo>
                    <a:pt x="294" y="46"/>
                    <a:pt x="305" y="80"/>
                    <a:pt x="291" y="108"/>
                  </a:cubicBezTo>
                  <a:moveTo>
                    <a:pt x="85" y="45"/>
                  </a:moveTo>
                  <a:cubicBezTo>
                    <a:pt x="105" y="34"/>
                    <a:pt x="125" y="29"/>
                    <a:pt x="145" y="29"/>
                  </a:cubicBezTo>
                  <a:cubicBezTo>
                    <a:pt x="168" y="29"/>
                    <a:pt x="190" y="35"/>
                    <a:pt x="212" y="48"/>
                  </a:cubicBezTo>
                  <a:cubicBezTo>
                    <a:pt x="243" y="66"/>
                    <a:pt x="262" y="92"/>
                    <a:pt x="257" y="131"/>
                  </a:cubicBezTo>
                  <a:cubicBezTo>
                    <a:pt x="245" y="95"/>
                    <a:pt x="223" y="70"/>
                    <a:pt x="189" y="55"/>
                  </a:cubicBezTo>
                  <a:cubicBezTo>
                    <a:pt x="168" y="45"/>
                    <a:pt x="146" y="41"/>
                    <a:pt x="124" y="41"/>
                  </a:cubicBezTo>
                  <a:cubicBezTo>
                    <a:pt x="111" y="41"/>
                    <a:pt x="98" y="42"/>
                    <a:pt x="85" y="45"/>
                  </a:cubicBezTo>
                  <a:moveTo>
                    <a:pt x="269" y="119"/>
                  </a:moveTo>
                  <a:cubicBezTo>
                    <a:pt x="252" y="47"/>
                    <a:pt x="202" y="26"/>
                    <a:pt x="138" y="20"/>
                  </a:cubicBezTo>
                  <a:cubicBezTo>
                    <a:pt x="146" y="18"/>
                    <a:pt x="155" y="17"/>
                    <a:pt x="164" y="17"/>
                  </a:cubicBezTo>
                  <a:cubicBezTo>
                    <a:pt x="196" y="17"/>
                    <a:pt x="229" y="30"/>
                    <a:pt x="250" y="53"/>
                  </a:cubicBezTo>
                  <a:cubicBezTo>
                    <a:pt x="266" y="70"/>
                    <a:pt x="275" y="91"/>
                    <a:pt x="269" y="119"/>
                  </a:cubicBezTo>
                  <a:moveTo>
                    <a:pt x="279" y="112"/>
                  </a:moveTo>
                  <a:cubicBezTo>
                    <a:pt x="278" y="57"/>
                    <a:pt x="246" y="32"/>
                    <a:pt x="205" y="14"/>
                  </a:cubicBezTo>
                  <a:cubicBezTo>
                    <a:pt x="257" y="22"/>
                    <a:pt x="294" y="67"/>
                    <a:pt x="279" y="112"/>
                  </a:cubicBezTo>
                  <a:moveTo>
                    <a:pt x="194" y="0"/>
                  </a:moveTo>
                  <a:cubicBezTo>
                    <a:pt x="125" y="0"/>
                    <a:pt x="56" y="38"/>
                    <a:pt x="12" y="118"/>
                  </a:cubicBezTo>
                  <a:cubicBezTo>
                    <a:pt x="1" y="138"/>
                    <a:pt x="0" y="158"/>
                    <a:pt x="6" y="180"/>
                  </a:cubicBezTo>
                  <a:cubicBezTo>
                    <a:pt x="9" y="191"/>
                    <a:pt x="8" y="203"/>
                    <a:pt x="11" y="213"/>
                  </a:cubicBezTo>
                  <a:cubicBezTo>
                    <a:pt x="13" y="221"/>
                    <a:pt x="17" y="231"/>
                    <a:pt x="22" y="234"/>
                  </a:cubicBezTo>
                  <a:cubicBezTo>
                    <a:pt x="32" y="239"/>
                    <a:pt x="41" y="239"/>
                    <a:pt x="43" y="253"/>
                  </a:cubicBezTo>
                  <a:cubicBezTo>
                    <a:pt x="44" y="256"/>
                    <a:pt x="52" y="259"/>
                    <a:pt x="57" y="261"/>
                  </a:cubicBezTo>
                  <a:cubicBezTo>
                    <a:pt x="64" y="264"/>
                    <a:pt x="74" y="264"/>
                    <a:pt x="78" y="269"/>
                  </a:cubicBezTo>
                  <a:cubicBezTo>
                    <a:pt x="86" y="279"/>
                    <a:pt x="95" y="283"/>
                    <a:pt x="105" y="283"/>
                  </a:cubicBezTo>
                  <a:cubicBezTo>
                    <a:pt x="111" y="283"/>
                    <a:pt x="118" y="281"/>
                    <a:pt x="125" y="279"/>
                  </a:cubicBezTo>
                  <a:cubicBezTo>
                    <a:pt x="130" y="297"/>
                    <a:pt x="141" y="306"/>
                    <a:pt x="155" y="306"/>
                  </a:cubicBezTo>
                  <a:cubicBezTo>
                    <a:pt x="164" y="306"/>
                    <a:pt x="175" y="302"/>
                    <a:pt x="186" y="293"/>
                  </a:cubicBezTo>
                  <a:cubicBezTo>
                    <a:pt x="192" y="298"/>
                    <a:pt x="197" y="305"/>
                    <a:pt x="202" y="306"/>
                  </a:cubicBezTo>
                  <a:cubicBezTo>
                    <a:pt x="212" y="307"/>
                    <a:pt x="223" y="307"/>
                    <a:pt x="233" y="307"/>
                  </a:cubicBezTo>
                  <a:cubicBezTo>
                    <a:pt x="237" y="307"/>
                    <a:pt x="241" y="307"/>
                    <a:pt x="246" y="307"/>
                  </a:cubicBezTo>
                  <a:cubicBezTo>
                    <a:pt x="250" y="307"/>
                    <a:pt x="254" y="307"/>
                    <a:pt x="259" y="307"/>
                  </a:cubicBezTo>
                  <a:cubicBezTo>
                    <a:pt x="260" y="307"/>
                    <a:pt x="261" y="307"/>
                    <a:pt x="263" y="307"/>
                  </a:cubicBezTo>
                  <a:cubicBezTo>
                    <a:pt x="263" y="307"/>
                    <a:pt x="263" y="307"/>
                    <a:pt x="263" y="307"/>
                  </a:cubicBezTo>
                  <a:cubicBezTo>
                    <a:pt x="264" y="307"/>
                    <a:pt x="266" y="307"/>
                    <a:pt x="267" y="307"/>
                  </a:cubicBezTo>
                  <a:cubicBezTo>
                    <a:pt x="269" y="306"/>
                    <a:pt x="270" y="306"/>
                    <a:pt x="272" y="306"/>
                  </a:cubicBezTo>
                  <a:cubicBezTo>
                    <a:pt x="274" y="306"/>
                    <a:pt x="276" y="307"/>
                    <a:pt x="278" y="307"/>
                  </a:cubicBezTo>
                  <a:cubicBezTo>
                    <a:pt x="286" y="311"/>
                    <a:pt x="294" y="313"/>
                    <a:pt x="302" y="313"/>
                  </a:cubicBezTo>
                  <a:cubicBezTo>
                    <a:pt x="311" y="313"/>
                    <a:pt x="318" y="310"/>
                    <a:pt x="324" y="302"/>
                  </a:cubicBezTo>
                  <a:cubicBezTo>
                    <a:pt x="337" y="304"/>
                    <a:pt x="349" y="306"/>
                    <a:pt x="359" y="306"/>
                  </a:cubicBezTo>
                  <a:cubicBezTo>
                    <a:pt x="362" y="306"/>
                    <a:pt x="364" y="306"/>
                    <a:pt x="366" y="306"/>
                  </a:cubicBezTo>
                  <a:cubicBezTo>
                    <a:pt x="382" y="304"/>
                    <a:pt x="393" y="284"/>
                    <a:pt x="385" y="277"/>
                  </a:cubicBezTo>
                  <a:cubicBezTo>
                    <a:pt x="374" y="268"/>
                    <a:pt x="362" y="261"/>
                    <a:pt x="350" y="253"/>
                  </a:cubicBezTo>
                  <a:cubicBezTo>
                    <a:pt x="339" y="245"/>
                    <a:pt x="326" y="239"/>
                    <a:pt x="319" y="228"/>
                  </a:cubicBezTo>
                  <a:cubicBezTo>
                    <a:pt x="314" y="220"/>
                    <a:pt x="308" y="214"/>
                    <a:pt x="302" y="209"/>
                  </a:cubicBezTo>
                  <a:cubicBezTo>
                    <a:pt x="292" y="216"/>
                    <a:pt x="285" y="220"/>
                    <a:pt x="278" y="220"/>
                  </a:cubicBezTo>
                  <a:cubicBezTo>
                    <a:pt x="271" y="220"/>
                    <a:pt x="265" y="216"/>
                    <a:pt x="257" y="209"/>
                  </a:cubicBezTo>
                  <a:cubicBezTo>
                    <a:pt x="257" y="206"/>
                    <a:pt x="257" y="204"/>
                    <a:pt x="257" y="202"/>
                  </a:cubicBezTo>
                  <a:cubicBezTo>
                    <a:pt x="270" y="204"/>
                    <a:pt x="283" y="206"/>
                    <a:pt x="301" y="208"/>
                  </a:cubicBezTo>
                  <a:cubicBezTo>
                    <a:pt x="293" y="201"/>
                    <a:pt x="282" y="197"/>
                    <a:pt x="270" y="197"/>
                  </a:cubicBezTo>
                  <a:cubicBezTo>
                    <a:pt x="266" y="197"/>
                    <a:pt x="262" y="197"/>
                    <a:pt x="258" y="198"/>
                  </a:cubicBezTo>
                  <a:cubicBezTo>
                    <a:pt x="257" y="198"/>
                    <a:pt x="257" y="198"/>
                    <a:pt x="256" y="198"/>
                  </a:cubicBezTo>
                  <a:cubicBezTo>
                    <a:pt x="253" y="198"/>
                    <a:pt x="250" y="197"/>
                    <a:pt x="246" y="197"/>
                  </a:cubicBezTo>
                  <a:cubicBezTo>
                    <a:pt x="246" y="193"/>
                    <a:pt x="246" y="191"/>
                    <a:pt x="247" y="189"/>
                  </a:cubicBezTo>
                  <a:cubicBezTo>
                    <a:pt x="254" y="177"/>
                    <a:pt x="264" y="172"/>
                    <a:pt x="277" y="172"/>
                  </a:cubicBezTo>
                  <a:cubicBezTo>
                    <a:pt x="283" y="172"/>
                    <a:pt x="290" y="173"/>
                    <a:pt x="298" y="176"/>
                  </a:cubicBezTo>
                  <a:cubicBezTo>
                    <a:pt x="332" y="188"/>
                    <a:pt x="366" y="204"/>
                    <a:pt x="402" y="210"/>
                  </a:cubicBezTo>
                  <a:cubicBezTo>
                    <a:pt x="407" y="211"/>
                    <a:pt x="412" y="212"/>
                    <a:pt x="417" y="212"/>
                  </a:cubicBezTo>
                  <a:cubicBezTo>
                    <a:pt x="470" y="212"/>
                    <a:pt x="513" y="163"/>
                    <a:pt x="508" y="108"/>
                  </a:cubicBezTo>
                  <a:cubicBezTo>
                    <a:pt x="506" y="80"/>
                    <a:pt x="493" y="56"/>
                    <a:pt x="467" y="43"/>
                  </a:cubicBezTo>
                  <a:cubicBezTo>
                    <a:pt x="458" y="38"/>
                    <a:pt x="448" y="36"/>
                    <a:pt x="439" y="36"/>
                  </a:cubicBezTo>
                  <a:cubicBezTo>
                    <a:pt x="415" y="36"/>
                    <a:pt x="395" y="50"/>
                    <a:pt x="392" y="71"/>
                  </a:cubicBezTo>
                  <a:cubicBezTo>
                    <a:pt x="391" y="78"/>
                    <a:pt x="396" y="85"/>
                    <a:pt x="399" y="93"/>
                  </a:cubicBezTo>
                  <a:cubicBezTo>
                    <a:pt x="405" y="90"/>
                    <a:pt x="414" y="88"/>
                    <a:pt x="418" y="83"/>
                  </a:cubicBezTo>
                  <a:cubicBezTo>
                    <a:pt x="423" y="77"/>
                    <a:pt x="428" y="74"/>
                    <a:pt x="434" y="74"/>
                  </a:cubicBezTo>
                  <a:cubicBezTo>
                    <a:pt x="436" y="74"/>
                    <a:pt x="439" y="74"/>
                    <a:pt x="443" y="76"/>
                  </a:cubicBezTo>
                  <a:cubicBezTo>
                    <a:pt x="455" y="83"/>
                    <a:pt x="460" y="105"/>
                    <a:pt x="453" y="118"/>
                  </a:cubicBezTo>
                  <a:cubicBezTo>
                    <a:pt x="449" y="125"/>
                    <a:pt x="443" y="128"/>
                    <a:pt x="437" y="128"/>
                  </a:cubicBezTo>
                  <a:cubicBezTo>
                    <a:pt x="434" y="128"/>
                    <a:pt x="430" y="127"/>
                    <a:pt x="427" y="125"/>
                  </a:cubicBezTo>
                  <a:cubicBezTo>
                    <a:pt x="416" y="118"/>
                    <a:pt x="406" y="110"/>
                    <a:pt x="396" y="102"/>
                  </a:cubicBezTo>
                  <a:cubicBezTo>
                    <a:pt x="364" y="78"/>
                    <a:pt x="335" y="52"/>
                    <a:pt x="302" y="32"/>
                  </a:cubicBezTo>
                  <a:cubicBezTo>
                    <a:pt x="268" y="11"/>
                    <a:pt x="231" y="0"/>
                    <a:pt x="19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466">
              <a:extLst>
                <a:ext uri="{FF2B5EF4-FFF2-40B4-BE49-F238E27FC236}">
                  <a16:creationId xmlns:a16="http://schemas.microsoft.com/office/drawing/2014/main" id="{704D13F1-66F6-4950-8E38-0A7690646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184" y="1994281"/>
              <a:ext cx="142047" cy="204195"/>
            </a:xfrm>
            <a:custGeom>
              <a:avLst/>
              <a:gdLst>
                <a:gd name="T0" fmla="*/ 39 w 43"/>
                <a:gd name="T1" fmla="*/ 0 h 65"/>
                <a:gd name="T2" fmla="*/ 6 w 43"/>
                <a:gd name="T3" fmla="*/ 22 h 65"/>
                <a:gd name="T4" fmla="*/ 3 w 43"/>
                <a:gd name="T5" fmla="*/ 29 h 65"/>
                <a:gd name="T6" fmla="*/ 0 w 43"/>
                <a:gd name="T7" fmla="*/ 58 h 65"/>
                <a:gd name="T8" fmla="*/ 11 w 43"/>
                <a:gd name="T9" fmla="*/ 65 h 65"/>
                <a:gd name="T10" fmla="*/ 11 w 43"/>
                <a:gd name="T11" fmla="*/ 65 h 65"/>
                <a:gd name="T12" fmla="*/ 37 w 43"/>
                <a:gd name="T13" fmla="*/ 30 h 65"/>
                <a:gd name="T14" fmla="*/ 36 w 43"/>
                <a:gd name="T15" fmla="*/ 30 h 65"/>
                <a:gd name="T16" fmla="*/ 37 w 43"/>
                <a:gd name="T17" fmla="*/ 30 h 65"/>
                <a:gd name="T18" fmla="*/ 37 w 43"/>
                <a:gd name="T19" fmla="*/ 30 h 65"/>
                <a:gd name="T20" fmla="*/ 36 w 43"/>
                <a:gd name="T21" fmla="*/ 30 h 65"/>
                <a:gd name="T22" fmla="*/ 43 w 43"/>
                <a:gd name="T23" fmla="*/ 2 h 65"/>
                <a:gd name="T24" fmla="*/ 39 w 43"/>
                <a:gd name="T2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65">
                  <a:moveTo>
                    <a:pt x="39" y="0"/>
                  </a:moveTo>
                  <a:cubicBezTo>
                    <a:pt x="28" y="7"/>
                    <a:pt x="17" y="14"/>
                    <a:pt x="6" y="22"/>
                  </a:cubicBezTo>
                  <a:cubicBezTo>
                    <a:pt x="5" y="24"/>
                    <a:pt x="4" y="26"/>
                    <a:pt x="3" y="29"/>
                  </a:cubicBezTo>
                  <a:cubicBezTo>
                    <a:pt x="2" y="38"/>
                    <a:pt x="1" y="48"/>
                    <a:pt x="0" y="58"/>
                  </a:cubicBezTo>
                  <a:cubicBezTo>
                    <a:pt x="4" y="60"/>
                    <a:pt x="7" y="63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0" y="53"/>
                    <a:pt x="28" y="41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9" y="21"/>
                    <a:pt x="41" y="11"/>
                    <a:pt x="43" y="2"/>
                  </a:cubicBezTo>
                  <a:cubicBezTo>
                    <a:pt x="42" y="1"/>
                    <a:pt x="41" y="1"/>
                    <a:pt x="3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467">
              <a:extLst>
                <a:ext uri="{FF2B5EF4-FFF2-40B4-BE49-F238E27FC236}">
                  <a16:creationId xmlns:a16="http://schemas.microsoft.com/office/drawing/2014/main" id="{5DE14497-AC78-41CC-A220-7F2A28EE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578" y="2340518"/>
              <a:ext cx="186439" cy="124291"/>
            </a:xfrm>
            <a:custGeom>
              <a:avLst/>
              <a:gdLst>
                <a:gd name="T0" fmla="*/ 45 w 61"/>
                <a:gd name="T1" fmla="*/ 0 h 40"/>
                <a:gd name="T2" fmla="*/ 0 w 61"/>
                <a:gd name="T3" fmla="*/ 40 h 40"/>
                <a:gd name="T4" fmla="*/ 56 w 61"/>
                <a:gd name="T5" fmla="*/ 17 h 40"/>
                <a:gd name="T6" fmla="*/ 61 w 61"/>
                <a:gd name="T7" fmla="*/ 4 h 40"/>
                <a:gd name="T8" fmla="*/ 50 w 61"/>
                <a:gd name="T9" fmla="*/ 0 h 40"/>
                <a:gd name="T10" fmla="*/ 45 w 6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0">
                  <a:moveTo>
                    <a:pt x="45" y="0"/>
                  </a:moveTo>
                  <a:cubicBezTo>
                    <a:pt x="25" y="0"/>
                    <a:pt x="11" y="12"/>
                    <a:pt x="0" y="40"/>
                  </a:cubicBezTo>
                  <a:cubicBezTo>
                    <a:pt x="22" y="31"/>
                    <a:pt x="39" y="25"/>
                    <a:pt x="56" y="17"/>
                  </a:cubicBezTo>
                  <a:cubicBezTo>
                    <a:pt x="59" y="16"/>
                    <a:pt x="60" y="9"/>
                    <a:pt x="61" y="4"/>
                  </a:cubicBezTo>
                  <a:cubicBezTo>
                    <a:pt x="58" y="3"/>
                    <a:pt x="54" y="0"/>
                    <a:pt x="50" y="0"/>
                  </a:cubicBezTo>
                  <a:cubicBezTo>
                    <a:pt x="48" y="0"/>
                    <a:pt x="47" y="0"/>
                    <a:pt x="4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468">
              <a:extLst>
                <a:ext uri="{FF2B5EF4-FFF2-40B4-BE49-F238E27FC236}">
                  <a16:creationId xmlns:a16="http://schemas.microsoft.com/office/drawing/2014/main" id="{4A21B43A-57EE-421D-9E03-B8A9A4023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2113" y="1869990"/>
              <a:ext cx="115416" cy="213070"/>
            </a:xfrm>
            <a:custGeom>
              <a:avLst/>
              <a:gdLst>
                <a:gd name="T0" fmla="*/ 24 w 36"/>
                <a:gd name="T1" fmla="*/ 65 h 66"/>
                <a:gd name="T2" fmla="*/ 24 w 36"/>
                <a:gd name="T3" fmla="*/ 65 h 66"/>
                <a:gd name="T4" fmla="*/ 24 w 36"/>
                <a:gd name="T5" fmla="*/ 65 h 66"/>
                <a:gd name="T6" fmla="*/ 25 w 36"/>
                <a:gd name="T7" fmla="*/ 66 h 66"/>
                <a:gd name="T8" fmla="*/ 24 w 36"/>
                <a:gd name="T9" fmla="*/ 65 h 66"/>
                <a:gd name="T10" fmla="*/ 26 w 36"/>
                <a:gd name="T11" fmla="*/ 0 h 66"/>
                <a:gd name="T12" fmla="*/ 23 w 36"/>
                <a:gd name="T13" fmla="*/ 2 h 66"/>
                <a:gd name="T14" fmla="*/ 23 w 36"/>
                <a:gd name="T15" fmla="*/ 25 h 66"/>
                <a:gd name="T16" fmla="*/ 6 w 36"/>
                <a:gd name="T17" fmla="*/ 13 h 66"/>
                <a:gd name="T18" fmla="*/ 24 w 36"/>
                <a:gd name="T19" fmla="*/ 65 h 66"/>
                <a:gd name="T20" fmla="*/ 33 w 36"/>
                <a:gd name="T21" fmla="*/ 58 h 66"/>
                <a:gd name="T22" fmla="*/ 35 w 36"/>
                <a:gd name="T23" fmla="*/ 14 h 66"/>
                <a:gd name="T24" fmla="*/ 26 w 3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6">
                  <a:moveTo>
                    <a:pt x="24" y="65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4" y="66"/>
                    <a:pt x="24" y="65"/>
                    <a:pt x="24" y="65"/>
                  </a:cubicBezTo>
                  <a:moveTo>
                    <a:pt x="26" y="0"/>
                  </a:moveTo>
                  <a:cubicBezTo>
                    <a:pt x="25" y="1"/>
                    <a:pt x="24" y="1"/>
                    <a:pt x="23" y="2"/>
                  </a:cubicBezTo>
                  <a:cubicBezTo>
                    <a:pt x="23" y="9"/>
                    <a:pt x="23" y="16"/>
                    <a:pt x="23" y="25"/>
                  </a:cubicBezTo>
                  <a:cubicBezTo>
                    <a:pt x="17" y="20"/>
                    <a:pt x="12" y="17"/>
                    <a:pt x="6" y="13"/>
                  </a:cubicBezTo>
                  <a:cubicBezTo>
                    <a:pt x="0" y="36"/>
                    <a:pt x="16" y="49"/>
                    <a:pt x="24" y="65"/>
                  </a:cubicBezTo>
                  <a:cubicBezTo>
                    <a:pt x="27" y="63"/>
                    <a:pt x="33" y="60"/>
                    <a:pt x="33" y="58"/>
                  </a:cubicBezTo>
                  <a:cubicBezTo>
                    <a:pt x="35" y="43"/>
                    <a:pt x="36" y="29"/>
                    <a:pt x="35" y="14"/>
                  </a:cubicBezTo>
                  <a:cubicBezTo>
                    <a:pt x="35" y="9"/>
                    <a:pt x="29" y="5"/>
                    <a:pt x="2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469">
              <a:extLst>
                <a:ext uri="{FF2B5EF4-FFF2-40B4-BE49-F238E27FC236}">
                  <a16:creationId xmlns:a16="http://schemas.microsoft.com/office/drawing/2014/main" id="{799C9663-1535-4525-9C5C-DCF04846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8942" y="2038668"/>
              <a:ext cx="142047" cy="133172"/>
            </a:xfrm>
            <a:custGeom>
              <a:avLst/>
              <a:gdLst>
                <a:gd name="T0" fmla="*/ 12 w 45"/>
                <a:gd name="T1" fmla="*/ 0 h 41"/>
                <a:gd name="T2" fmla="*/ 0 w 45"/>
                <a:gd name="T3" fmla="*/ 1 h 41"/>
                <a:gd name="T4" fmla="*/ 40 w 45"/>
                <a:gd name="T5" fmla="*/ 41 h 41"/>
                <a:gd name="T6" fmla="*/ 45 w 45"/>
                <a:gd name="T7" fmla="*/ 41 h 41"/>
                <a:gd name="T8" fmla="*/ 12 w 45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1">
                  <a:moveTo>
                    <a:pt x="12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3" y="15"/>
                    <a:pt x="14" y="41"/>
                    <a:pt x="40" y="41"/>
                  </a:cubicBezTo>
                  <a:cubicBezTo>
                    <a:pt x="42" y="41"/>
                    <a:pt x="43" y="41"/>
                    <a:pt x="45" y="41"/>
                  </a:cubicBezTo>
                  <a:cubicBezTo>
                    <a:pt x="44" y="14"/>
                    <a:pt x="32" y="0"/>
                    <a:pt x="1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470">
              <a:extLst>
                <a:ext uri="{FF2B5EF4-FFF2-40B4-BE49-F238E27FC236}">
                  <a16:creationId xmlns:a16="http://schemas.microsoft.com/office/drawing/2014/main" id="{645E8F66-97BB-4F49-9576-A656CF631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822" y="2198471"/>
              <a:ext cx="177559" cy="106535"/>
            </a:xfrm>
            <a:custGeom>
              <a:avLst/>
              <a:gdLst>
                <a:gd name="T0" fmla="*/ 20 w 54"/>
                <a:gd name="T1" fmla="*/ 0 h 36"/>
                <a:gd name="T2" fmla="*/ 0 w 54"/>
                <a:gd name="T3" fmla="*/ 4 h 36"/>
                <a:gd name="T4" fmla="*/ 33 w 54"/>
                <a:gd name="T5" fmla="*/ 32 h 36"/>
                <a:gd name="T6" fmla="*/ 52 w 54"/>
                <a:gd name="T7" fmla="*/ 36 h 36"/>
                <a:gd name="T8" fmla="*/ 54 w 54"/>
                <a:gd name="T9" fmla="*/ 18 h 36"/>
                <a:gd name="T10" fmla="*/ 54 w 54"/>
                <a:gd name="T11" fmla="*/ 19 h 36"/>
                <a:gd name="T12" fmla="*/ 54 w 54"/>
                <a:gd name="T13" fmla="*/ 19 h 36"/>
                <a:gd name="T14" fmla="*/ 54 w 54"/>
                <a:gd name="T15" fmla="*/ 18 h 36"/>
                <a:gd name="T16" fmla="*/ 54 w 54"/>
                <a:gd name="T17" fmla="*/ 18 h 36"/>
                <a:gd name="T18" fmla="*/ 20 w 54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36">
                  <a:moveTo>
                    <a:pt x="20" y="0"/>
                  </a:moveTo>
                  <a:cubicBezTo>
                    <a:pt x="14" y="0"/>
                    <a:pt x="7" y="1"/>
                    <a:pt x="0" y="4"/>
                  </a:cubicBezTo>
                  <a:cubicBezTo>
                    <a:pt x="13" y="15"/>
                    <a:pt x="22" y="24"/>
                    <a:pt x="33" y="32"/>
                  </a:cubicBezTo>
                  <a:cubicBezTo>
                    <a:pt x="38" y="35"/>
                    <a:pt x="46" y="34"/>
                    <a:pt x="52" y="36"/>
                  </a:cubicBezTo>
                  <a:cubicBezTo>
                    <a:pt x="53" y="30"/>
                    <a:pt x="53" y="24"/>
                    <a:pt x="54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5" y="7"/>
                    <a:pt x="35" y="0"/>
                    <a:pt x="2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471">
              <a:extLst>
                <a:ext uri="{FF2B5EF4-FFF2-40B4-BE49-F238E27FC236}">
                  <a16:creationId xmlns:a16="http://schemas.microsoft.com/office/drawing/2014/main" id="{58E62233-D0A9-45D1-8321-37313423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940" y="2127448"/>
              <a:ext cx="150928" cy="124291"/>
            </a:xfrm>
            <a:custGeom>
              <a:avLst/>
              <a:gdLst>
                <a:gd name="T0" fmla="*/ 48 w 48"/>
                <a:gd name="T1" fmla="*/ 0 h 40"/>
                <a:gd name="T2" fmla="*/ 6 w 48"/>
                <a:gd name="T3" fmla="*/ 22 h 40"/>
                <a:gd name="T4" fmla="*/ 6 w 48"/>
                <a:gd name="T5" fmla="*/ 22 h 40"/>
                <a:gd name="T6" fmla="*/ 4 w 48"/>
                <a:gd name="T7" fmla="*/ 24 h 40"/>
                <a:gd name="T8" fmla="*/ 0 w 48"/>
                <a:gd name="T9" fmla="*/ 37 h 40"/>
                <a:gd name="T10" fmla="*/ 11 w 48"/>
                <a:gd name="T11" fmla="*/ 40 h 40"/>
                <a:gd name="T12" fmla="*/ 12 w 48"/>
                <a:gd name="T13" fmla="*/ 40 h 40"/>
                <a:gd name="T14" fmla="*/ 48 w 48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0">
                  <a:moveTo>
                    <a:pt x="48" y="0"/>
                  </a:moveTo>
                  <a:cubicBezTo>
                    <a:pt x="32" y="8"/>
                    <a:pt x="19" y="15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3"/>
                    <a:pt x="4" y="24"/>
                  </a:cubicBezTo>
                  <a:cubicBezTo>
                    <a:pt x="1" y="25"/>
                    <a:pt x="0" y="32"/>
                    <a:pt x="0" y="37"/>
                  </a:cubicBezTo>
                  <a:cubicBezTo>
                    <a:pt x="0" y="38"/>
                    <a:pt x="7" y="40"/>
                    <a:pt x="11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32" y="40"/>
                    <a:pt x="44" y="28"/>
                    <a:pt x="4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472">
              <a:extLst>
                <a:ext uri="{FF2B5EF4-FFF2-40B4-BE49-F238E27FC236}">
                  <a16:creationId xmlns:a16="http://schemas.microsoft.com/office/drawing/2014/main" id="{776C4FD4-65FA-43E9-94C6-35404C9EC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9571" y="2349399"/>
              <a:ext cx="168684" cy="124291"/>
            </a:xfrm>
            <a:custGeom>
              <a:avLst/>
              <a:gdLst>
                <a:gd name="T0" fmla="*/ 1 w 53"/>
                <a:gd name="T1" fmla="*/ 0 h 37"/>
                <a:gd name="T2" fmla="*/ 0 w 53"/>
                <a:gd name="T3" fmla="*/ 0 h 37"/>
                <a:gd name="T4" fmla="*/ 41 w 53"/>
                <a:gd name="T5" fmla="*/ 37 h 37"/>
                <a:gd name="T6" fmla="*/ 53 w 53"/>
                <a:gd name="T7" fmla="*/ 36 h 37"/>
                <a:gd name="T8" fmla="*/ 1 w 5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9" y="26"/>
                    <a:pt x="21" y="37"/>
                    <a:pt x="41" y="37"/>
                  </a:cubicBezTo>
                  <a:cubicBezTo>
                    <a:pt x="45" y="37"/>
                    <a:pt x="49" y="36"/>
                    <a:pt x="53" y="36"/>
                  </a:cubicBezTo>
                  <a:cubicBezTo>
                    <a:pt x="38" y="20"/>
                    <a:pt x="28" y="0"/>
                    <a:pt x="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473">
              <a:extLst>
                <a:ext uri="{FF2B5EF4-FFF2-40B4-BE49-F238E27FC236}">
                  <a16:creationId xmlns:a16="http://schemas.microsoft.com/office/drawing/2014/main" id="{DDD44281-18A1-433F-885E-51573EC5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524" y="2056424"/>
              <a:ext cx="97660" cy="204195"/>
            </a:xfrm>
            <a:custGeom>
              <a:avLst/>
              <a:gdLst>
                <a:gd name="T0" fmla="*/ 5 w 32"/>
                <a:gd name="T1" fmla="*/ 0 h 63"/>
                <a:gd name="T2" fmla="*/ 16 w 32"/>
                <a:gd name="T3" fmla="*/ 63 h 63"/>
                <a:gd name="T4" fmla="*/ 5 w 32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3">
                  <a:moveTo>
                    <a:pt x="5" y="0"/>
                  </a:moveTo>
                  <a:cubicBezTo>
                    <a:pt x="2" y="23"/>
                    <a:pt x="0" y="44"/>
                    <a:pt x="16" y="63"/>
                  </a:cubicBezTo>
                  <a:cubicBezTo>
                    <a:pt x="32" y="43"/>
                    <a:pt x="27" y="18"/>
                    <a:pt x="5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474">
              <a:extLst>
                <a:ext uri="{FF2B5EF4-FFF2-40B4-BE49-F238E27FC236}">
                  <a16:creationId xmlns:a16="http://schemas.microsoft.com/office/drawing/2014/main" id="{881EE31D-B898-4257-96FC-CE441C8437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2113" y="2056424"/>
              <a:ext cx="106535" cy="124291"/>
            </a:xfrm>
            <a:custGeom>
              <a:avLst/>
              <a:gdLst>
                <a:gd name="T0" fmla="*/ 24 w 34"/>
                <a:gd name="T1" fmla="*/ 8 h 39"/>
                <a:gd name="T2" fmla="*/ 24 w 34"/>
                <a:gd name="T3" fmla="*/ 9 h 39"/>
                <a:gd name="T4" fmla="*/ 25 w 34"/>
                <a:gd name="T5" fmla="*/ 9 h 39"/>
                <a:gd name="T6" fmla="*/ 24 w 34"/>
                <a:gd name="T7" fmla="*/ 8 h 39"/>
                <a:gd name="T8" fmla="*/ 4 w 34"/>
                <a:gd name="T9" fmla="*/ 0 h 39"/>
                <a:gd name="T10" fmla="*/ 0 w 34"/>
                <a:gd name="T11" fmla="*/ 5 h 39"/>
                <a:gd name="T12" fmla="*/ 27 w 34"/>
                <a:gd name="T13" fmla="*/ 39 h 39"/>
                <a:gd name="T14" fmla="*/ 34 w 34"/>
                <a:gd name="T15" fmla="*/ 35 h 39"/>
                <a:gd name="T16" fmla="*/ 24 w 34"/>
                <a:gd name="T17" fmla="*/ 9 h 39"/>
                <a:gd name="T18" fmla="*/ 4 w 34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9">
                  <a:moveTo>
                    <a:pt x="24" y="8"/>
                  </a:move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4" y="8"/>
                    <a:pt x="24" y="8"/>
                    <a:pt x="24" y="8"/>
                  </a:cubicBezTo>
                  <a:moveTo>
                    <a:pt x="4" y="0"/>
                  </a:moveTo>
                  <a:cubicBezTo>
                    <a:pt x="2" y="2"/>
                    <a:pt x="1" y="4"/>
                    <a:pt x="0" y="5"/>
                  </a:cubicBezTo>
                  <a:cubicBezTo>
                    <a:pt x="9" y="17"/>
                    <a:pt x="18" y="28"/>
                    <a:pt x="27" y="39"/>
                  </a:cubicBezTo>
                  <a:cubicBezTo>
                    <a:pt x="29" y="38"/>
                    <a:pt x="31" y="36"/>
                    <a:pt x="34" y="35"/>
                  </a:cubicBezTo>
                  <a:cubicBezTo>
                    <a:pt x="31" y="26"/>
                    <a:pt x="27" y="18"/>
                    <a:pt x="24" y="9"/>
                  </a:cubicBezTo>
                  <a:cubicBezTo>
                    <a:pt x="17" y="6"/>
                    <a:pt x="10" y="3"/>
                    <a:pt x="4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475">
              <a:extLst>
                <a:ext uri="{FF2B5EF4-FFF2-40B4-BE49-F238E27FC236}">
                  <a16:creationId xmlns:a16="http://schemas.microsoft.com/office/drawing/2014/main" id="{3CE46408-52B8-4D2F-98EC-E6EB4630A7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0594" y="2003157"/>
              <a:ext cx="106535" cy="124291"/>
            </a:xfrm>
            <a:custGeom>
              <a:avLst/>
              <a:gdLst>
                <a:gd name="T0" fmla="*/ 1 w 33"/>
                <a:gd name="T1" fmla="*/ 25 h 38"/>
                <a:gd name="T2" fmla="*/ 1 w 33"/>
                <a:gd name="T3" fmla="*/ 26 h 38"/>
                <a:gd name="T4" fmla="*/ 0 w 33"/>
                <a:gd name="T5" fmla="*/ 26 h 38"/>
                <a:gd name="T6" fmla="*/ 1 w 33"/>
                <a:gd name="T7" fmla="*/ 26 h 38"/>
                <a:gd name="T8" fmla="*/ 1 w 33"/>
                <a:gd name="T9" fmla="*/ 26 h 38"/>
                <a:gd name="T10" fmla="*/ 1 w 33"/>
                <a:gd name="T11" fmla="*/ 25 h 38"/>
                <a:gd name="T12" fmla="*/ 33 w 33"/>
                <a:gd name="T13" fmla="*/ 0 h 38"/>
                <a:gd name="T14" fmla="*/ 1 w 33"/>
                <a:gd name="T15" fmla="*/ 26 h 38"/>
                <a:gd name="T16" fmla="*/ 2 w 33"/>
                <a:gd name="T17" fmla="*/ 38 h 38"/>
                <a:gd name="T18" fmla="*/ 33 w 33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8">
                  <a:moveTo>
                    <a:pt x="1" y="25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33" y="0"/>
                  </a:moveTo>
                  <a:cubicBezTo>
                    <a:pt x="20" y="10"/>
                    <a:pt x="10" y="18"/>
                    <a:pt x="1" y="26"/>
                  </a:cubicBezTo>
                  <a:cubicBezTo>
                    <a:pt x="1" y="29"/>
                    <a:pt x="2" y="34"/>
                    <a:pt x="2" y="38"/>
                  </a:cubicBezTo>
                  <a:cubicBezTo>
                    <a:pt x="24" y="33"/>
                    <a:pt x="29" y="27"/>
                    <a:pt x="33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476">
              <a:extLst>
                <a:ext uri="{FF2B5EF4-FFF2-40B4-BE49-F238E27FC236}">
                  <a16:creationId xmlns:a16="http://schemas.microsoft.com/office/drawing/2014/main" id="{38D14989-DE60-4A2D-A86B-B5E1C2F5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207" y="2278375"/>
              <a:ext cx="133172" cy="62148"/>
            </a:xfrm>
            <a:custGeom>
              <a:avLst/>
              <a:gdLst>
                <a:gd name="T0" fmla="*/ 0 w 41"/>
                <a:gd name="T1" fmla="*/ 0 h 21"/>
                <a:gd name="T2" fmla="*/ 20 w 41"/>
                <a:gd name="T3" fmla="*/ 21 h 21"/>
                <a:gd name="T4" fmla="*/ 41 w 41"/>
                <a:gd name="T5" fmla="*/ 15 h 21"/>
                <a:gd name="T6" fmla="*/ 0 w 41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21">
                  <a:moveTo>
                    <a:pt x="0" y="0"/>
                  </a:moveTo>
                  <a:cubicBezTo>
                    <a:pt x="5" y="14"/>
                    <a:pt x="11" y="21"/>
                    <a:pt x="20" y="21"/>
                  </a:cubicBezTo>
                  <a:cubicBezTo>
                    <a:pt x="26" y="21"/>
                    <a:pt x="32" y="19"/>
                    <a:pt x="41" y="15"/>
                  </a:cubicBezTo>
                  <a:cubicBezTo>
                    <a:pt x="27" y="10"/>
                    <a:pt x="14" y="5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477">
              <a:extLst>
                <a:ext uri="{FF2B5EF4-FFF2-40B4-BE49-F238E27FC236}">
                  <a16:creationId xmlns:a16="http://schemas.microsoft.com/office/drawing/2014/main" id="{9C68EAE0-BCE4-4C48-B7F5-7DFDC7773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672" y="1949889"/>
              <a:ext cx="62148" cy="150928"/>
            </a:xfrm>
            <a:custGeom>
              <a:avLst/>
              <a:gdLst>
                <a:gd name="T0" fmla="*/ 12 w 19"/>
                <a:gd name="T1" fmla="*/ 0 h 47"/>
                <a:gd name="T2" fmla="*/ 0 w 19"/>
                <a:gd name="T3" fmla="*/ 47 h 47"/>
                <a:gd name="T4" fmla="*/ 16 w 19"/>
                <a:gd name="T5" fmla="*/ 41 h 47"/>
                <a:gd name="T6" fmla="*/ 19 w 19"/>
                <a:gd name="T7" fmla="*/ 34 h 47"/>
                <a:gd name="T8" fmla="*/ 19 w 19"/>
                <a:gd name="T9" fmla="*/ 1 h 47"/>
                <a:gd name="T10" fmla="*/ 12 w 19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7">
                  <a:moveTo>
                    <a:pt x="12" y="0"/>
                  </a:moveTo>
                  <a:cubicBezTo>
                    <a:pt x="8" y="15"/>
                    <a:pt x="4" y="29"/>
                    <a:pt x="0" y="47"/>
                  </a:cubicBezTo>
                  <a:cubicBezTo>
                    <a:pt x="9" y="43"/>
                    <a:pt x="13" y="42"/>
                    <a:pt x="16" y="41"/>
                  </a:cubicBezTo>
                  <a:cubicBezTo>
                    <a:pt x="17" y="38"/>
                    <a:pt x="18" y="36"/>
                    <a:pt x="19" y="34"/>
                  </a:cubicBezTo>
                  <a:cubicBezTo>
                    <a:pt x="19" y="23"/>
                    <a:pt x="19" y="12"/>
                    <a:pt x="19" y="1"/>
                  </a:cubicBezTo>
                  <a:cubicBezTo>
                    <a:pt x="17" y="1"/>
                    <a:pt x="14" y="1"/>
                    <a:pt x="1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478">
              <a:extLst>
                <a:ext uri="{FF2B5EF4-FFF2-40B4-BE49-F238E27FC236}">
                  <a16:creationId xmlns:a16="http://schemas.microsoft.com/office/drawing/2014/main" id="{30851E85-83AC-4B95-BDE7-581655D4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475" y="2198471"/>
              <a:ext cx="133172" cy="71023"/>
            </a:xfrm>
            <a:custGeom>
              <a:avLst/>
              <a:gdLst>
                <a:gd name="T0" fmla="*/ 41 w 43"/>
                <a:gd name="T1" fmla="*/ 0 h 22"/>
                <a:gd name="T2" fmla="*/ 0 w 43"/>
                <a:gd name="T3" fmla="*/ 16 h 22"/>
                <a:gd name="T4" fmla="*/ 18 w 43"/>
                <a:gd name="T5" fmla="*/ 22 h 22"/>
                <a:gd name="T6" fmla="*/ 43 w 43"/>
                <a:gd name="T7" fmla="*/ 7 h 22"/>
                <a:gd name="T8" fmla="*/ 41 w 4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2">
                  <a:moveTo>
                    <a:pt x="41" y="0"/>
                  </a:moveTo>
                  <a:cubicBezTo>
                    <a:pt x="27" y="5"/>
                    <a:pt x="14" y="10"/>
                    <a:pt x="0" y="16"/>
                  </a:cubicBezTo>
                  <a:cubicBezTo>
                    <a:pt x="7" y="20"/>
                    <a:pt x="13" y="22"/>
                    <a:pt x="18" y="22"/>
                  </a:cubicBezTo>
                  <a:cubicBezTo>
                    <a:pt x="29" y="22"/>
                    <a:pt x="36" y="15"/>
                    <a:pt x="43" y="7"/>
                  </a:cubicBezTo>
                  <a:cubicBezTo>
                    <a:pt x="43" y="4"/>
                    <a:pt x="42" y="2"/>
                    <a:pt x="41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479">
              <a:extLst>
                <a:ext uri="{FF2B5EF4-FFF2-40B4-BE49-F238E27FC236}">
                  <a16:creationId xmlns:a16="http://schemas.microsoft.com/office/drawing/2014/main" id="{894FE49C-6575-4713-B4D8-B5423B38E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059" y="2411542"/>
              <a:ext cx="106535" cy="115416"/>
            </a:xfrm>
            <a:custGeom>
              <a:avLst/>
              <a:gdLst>
                <a:gd name="T0" fmla="*/ 0 w 32"/>
                <a:gd name="T1" fmla="*/ 0 h 37"/>
                <a:gd name="T2" fmla="*/ 32 w 32"/>
                <a:gd name="T3" fmla="*/ 37 h 37"/>
                <a:gd name="T4" fmla="*/ 0 w 3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7">
                  <a:moveTo>
                    <a:pt x="0" y="0"/>
                  </a:moveTo>
                  <a:cubicBezTo>
                    <a:pt x="0" y="24"/>
                    <a:pt x="14" y="31"/>
                    <a:pt x="32" y="37"/>
                  </a:cubicBezTo>
                  <a:cubicBezTo>
                    <a:pt x="29" y="16"/>
                    <a:pt x="17" y="8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480">
              <a:extLst>
                <a:ext uri="{FF2B5EF4-FFF2-40B4-BE49-F238E27FC236}">
                  <a16:creationId xmlns:a16="http://schemas.microsoft.com/office/drawing/2014/main" id="{18B46CF4-5132-40A7-B8F6-F2748E84E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043" y="2251739"/>
              <a:ext cx="142047" cy="53268"/>
            </a:xfrm>
            <a:custGeom>
              <a:avLst/>
              <a:gdLst>
                <a:gd name="T0" fmla="*/ 22 w 43"/>
                <a:gd name="T1" fmla="*/ 0 h 17"/>
                <a:gd name="T2" fmla="*/ 0 w 43"/>
                <a:gd name="T3" fmla="*/ 10 h 17"/>
                <a:gd name="T4" fmla="*/ 0 w 43"/>
                <a:gd name="T5" fmla="*/ 17 h 17"/>
                <a:gd name="T6" fmla="*/ 43 w 43"/>
                <a:gd name="T7" fmla="*/ 15 h 17"/>
                <a:gd name="T8" fmla="*/ 22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22" y="0"/>
                  </a:moveTo>
                  <a:cubicBezTo>
                    <a:pt x="17" y="0"/>
                    <a:pt x="10" y="4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4" y="16"/>
                    <a:pt x="29" y="15"/>
                    <a:pt x="43" y="15"/>
                  </a:cubicBezTo>
                  <a:cubicBezTo>
                    <a:pt x="34" y="5"/>
                    <a:pt x="29" y="0"/>
                    <a:pt x="22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481">
              <a:extLst>
                <a:ext uri="{FF2B5EF4-FFF2-40B4-BE49-F238E27FC236}">
                  <a16:creationId xmlns:a16="http://schemas.microsoft.com/office/drawing/2014/main" id="{3F55FAA7-688C-494B-89A1-2C1F7B542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2113" y="2393786"/>
              <a:ext cx="124291" cy="133172"/>
            </a:xfrm>
            <a:custGeom>
              <a:avLst/>
              <a:gdLst>
                <a:gd name="T0" fmla="*/ 29 w 39"/>
                <a:gd name="T1" fmla="*/ 0 h 43"/>
                <a:gd name="T2" fmla="*/ 0 w 39"/>
                <a:gd name="T3" fmla="*/ 38 h 43"/>
                <a:gd name="T4" fmla="*/ 7 w 39"/>
                <a:gd name="T5" fmla="*/ 43 h 43"/>
                <a:gd name="T6" fmla="*/ 39 w 39"/>
                <a:gd name="T7" fmla="*/ 8 h 43"/>
                <a:gd name="T8" fmla="*/ 29 w 3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29" y="0"/>
                  </a:moveTo>
                  <a:cubicBezTo>
                    <a:pt x="19" y="13"/>
                    <a:pt x="10" y="25"/>
                    <a:pt x="0" y="38"/>
                  </a:cubicBezTo>
                  <a:cubicBezTo>
                    <a:pt x="3" y="40"/>
                    <a:pt x="5" y="41"/>
                    <a:pt x="7" y="43"/>
                  </a:cubicBezTo>
                  <a:cubicBezTo>
                    <a:pt x="18" y="32"/>
                    <a:pt x="28" y="20"/>
                    <a:pt x="39" y="8"/>
                  </a:cubicBezTo>
                  <a:cubicBezTo>
                    <a:pt x="35" y="5"/>
                    <a:pt x="32" y="3"/>
                    <a:pt x="29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482">
              <a:extLst>
                <a:ext uri="{FF2B5EF4-FFF2-40B4-BE49-F238E27FC236}">
                  <a16:creationId xmlns:a16="http://schemas.microsoft.com/office/drawing/2014/main" id="{F8D99082-1790-4967-A215-95A34CFD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0696" y="1896621"/>
              <a:ext cx="79904" cy="106535"/>
            </a:xfrm>
            <a:custGeom>
              <a:avLst/>
              <a:gdLst>
                <a:gd name="T0" fmla="*/ 16 w 25"/>
                <a:gd name="T1" fmla="*/ 0 h 35"/>
                <a:gd name="T2" fmla="*/ 0 w 25"/>
                <a:gd name="T3" fmla="*/ 30 h 35"/>
                <a:gd name="T4" fmla="*/ 11 w 25"/>
                <a:gd name="T5" fmla="*/ 35 h 35"/>
                <a:gd name="T6" fmla="*/ 25 w 25"/>
                <a:gd name="T7" fmla="*/ 4 h 35"/>
                <a:gd name="T8" fmla="*/ 16 w 2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5">
                  <a:moveTo>
                    <a:pt x="16" y="0"/>
                  </a:moveTo>
                  <a:cubicBezTo>
                    <a:pt x="11" y="10"/>
                    <a:pt x="5" y="20"/>
                    <a:pt x="0" y="30"/>
                  </a:cubicBezTo>
                  <a:cubicBezTo>
                    <a:pt x="4" y="32"/>
                    <a:pt x="8" y="33"/>
                    <a:pt x="11" y="35"/>
                  </a:cubicBezTo>
                  <a:cubicBezTo>
                    <a:pt x="16" y="25"/>
                    <a:pt x="20" y="14"/>
                    <a:pt x="25" y="4"/>
                  </a:cubicBezTo>
                  <a:cubicBezTo>
                    <a:pt x="22" y="2"/>
                    <a:pt x="19" y="1"/>
                    <a:pt x="16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483">
              <a:extLst>
                <a:ext uri="{FF2B5EF4-FFF2-40B4-BE49-F238E27FC236}">
                  <a16:creationId xmlns:a16="http://schemas.microsoft.com/office/drawing/2014/main" id="{11B0C66D-6AD8-40AF-BBC0-E9416FCB48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6500" y="2198471"/>
              <a:ext cx="71023" cy="88779"/>
            </a:xfrm>
            <a:custGeom>
              <a:avLst/>
              <a:gdLst>
                <a:gd name="T0" fmla="*/ 3 w 22"/>
                <a:gd name="T1" fmla="*/ 17 h 28"/>
                <a:gd name="T2" fmla="*/ 3 w 22"/>
                <a:gd name="T3" fmla="*/ 18 h 28"/>
                <a:gd name="T4" fmla="*/ 3 w 22"/>
                <a:gd name="T5" fmla="*/ 17 h 28"/>
                <a:gd name="T6" fmla="*/ 3 w 22"/>
                <a:gd name="T7" fmla="*/ 17 h 28"/>
                <a:gd name="T8" fmla="*/ 3 w 22"/>
                <a:gd name="T9" fmla="*/ 17 h 28"/>
                <a:gd name="T10" fmla="*/ 0 w 22"/>
                <a:gd name="T11" fmla="*/ 0 h 28"/>
                <a:gd name="T12" fmla="*/ 3 w 22"/>
                <a:gd name="T13" fmla="*/ 17 h 28"/>
                <a:gd name="T14" fmla="*/ 22 w 22"/>
                <a:gd name="T15" fmla="*/ 28 h 28"/>
                <a:gd name="T16" fmla="*/ 0 w 22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8">
                  <a:moveTo>
                    <a:pt x="3" y="17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0" y="0"/>
                  </a:moveTo>
                  <a:cubicBezTo>
                    <a:pt x="1" y="5"/>
                    <a:pt x="2" y="11"/>
                    <a:pt x="3" y="17"/>
                  </a:cubicBezTo>
                  <a:cubicBezTo>
                    <a:pt x="9" y="21"/>
                    <a:pt x="15" y="24"/>
                    <a:pt x="22" y="28"/>
                  </a:cubicBezTo>
                  <a:cubicBezTo>
                    <a:pt x="22" y="4"/>
                    <a:pt x="18" y="0"/>
                    <a:pt x="0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484">
              <a:extLst>
                <a:ext uri="{FF2B5EF4-FFF2-40B4-BE49-F238E27FC236}">
                  <a16:creationId xmlns:a16="http://schemas.microsoft.com/office/drawing/2014/main" id="{76E3AD7D-B00B-48F7-8BE0-8522A4C3F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674" y="2083061"/>
              <a:ext cx="106535" cy="97660"/>
            </a:xfrm>
            <a:custGeom>
              <a:avLst/>
              <a:gdLst>
                <a:gd name="T0" fmla="*/ 7 w 32"/>
                <a:gd name="T1" fmla="*/ 0 h 31"/>
                <a:gd name="T2" fmla="*/ 0 w 32"/>
                <a:gd name="T3" fmla="*/ 7 h 31"/>
                <a:gd name="T4" fmla="*/ 23 w 32"/>
                <a:gd name="T5" fmla="*/ 31 h 31"/>
                <a:gd name="T6" fmla="*/ 32 w 32"/>
                <a:gd name="T7" fmla="*/ 22 h 31"/>
                <a:gd name="T8" fmla="*/ 7 w 3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7" y="0"/>
                  </a:moveTo>
                  <a:cubicBezTo>
                    <a:pt x="4" y="2"/>
                    <a:pt x="2" y="4"/>
                    <a:pt x="0" y="7"/>
                  </a:cubicBezTo>
                  <a:cubicBezTo>
                    <a:pt x="8" y="15"/>
                    <a:pt x="15" y="23"/>
                    <a:pt x="23" y="31"/>
                  </a:cubicBezTo>
                  <a:cubicBezTo>
                    <a:pt x="26" y="28"/>
                    <a:pt x="29" y="25"/>
                    <a:pt x="32" y="22"/>
                  </a:cubicBezTo>
                  <a:cubicBezTo>
                    <a:pt x="23" y="14"/>
                    <a:pt x="15" y="7"/>
                    <a:pt x="7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485">
              <a:extLst>
                <a:ext uri="{FF2B5EF4-FFF2-40B4-BE49-F238E27FC236}">
                  <a16:creationId xmlns:a16="http://schemas.microsoft.com/office/drawing/2014/main" id="{4F970F0F-1EC2-426C-B2ED-D8FDF777E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280" y="1923258"/>
              <a:ext cx="35512" cy="106535"/>
            </a:xfrm>
            <a:custGeom>
              <a:avLst/>
              <a:gdLst>
                <a:gd name="T0" fmla="*/ 8 w 11"/>
                <a:gd name="T1" fmla="*/ 0 h 34"/>
                <a:gd name="T2" fmla="*/ 0 w 11"/>
                <a:gd name="T3" fmla="*/ 0 h 34"/>
                <a:gd name="T4" fmla="*/ 0 w 11"/>
                <a:gd name="T5" fmla="*/ 34 h 34"/>
                <a:gd name="T6" fmla="*/ 11 w 11"/>
                <a:gd name="T7" fmla="*/ 34 h 34"/>
                <a:gd name="T8" fmla="*/ 8 w 1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4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4" y="34"/>
                    <a:pt x="7" y="34"/>
                    <a:pt x="11" y="34"/>
                  </a:cubicBezTo>
                  <a:cubicBezTo>
                    <a:pt x="10" y="22"/>
                    <a:pt x="9" y="11"/>
                    <a:pt x="8" y="0"/>
                  </a:cubicBezTo>
                </a:path>
              </a:pathLst>
            </a:custGeom>
            <a:solidFill>
              <a:srgbClr val="FCD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16" name="Freeform 176">
            <a:extLst>
              <a:ext uri="{FF2B5EF4-FFF2-40B4-BE49-F238E27FC236}">
                <a16:creationId xmlns:a16="http://schemas.microsoft.com/office/drawing/2014/main" id="{9B267424-AB0E-4D27-91F4-D396DE4EE559}"/>
              </a:ext>
            </a:extLst>
          </p:cNvPr>
          <p:cNvSpPr>
            <a:spLocks/>
          </p:cNvSpPr>
          <p:nvPr userDrawn="1"/>
        </p:nvSpPr>
        <p:spPr bwMode="auto">
          <a:xfrm>
            <a:off x="0" y="6593790"/>
            <a:ext cx="3797184" cy="283029"/>
          </a:xfrm>
          <a:custGeom>
            <a:avLst/>
            <a:gdLst>
              <a:gd name="T0" fmla="*/ 428 w 428"/>
              <a:gd name="T1" fmla="*/ 0 h 67"/>
              <a:gd name="T2" fmla="*/ 0 w 428"/>
              <a:gd name="T3" fmla="*/ 0 h 67"/>
              <a:gd name="T4" fmla="*/ 0 w 428"/>
              <a:gd name="T5" fmla="*/ 67 h 67"/>
              <a:gd name="T6" fmla="*/ 428 w 428"/>
              <a:gd name="T7" fmla="*/ 67 h 67"/>
              <a:gd name="T8" fmla="*/ 428 w 428"/>
              <a:gd name="T9" fmla="*/ 55 h 67"/>
              <a:gd name="T10" fmla="*/ 428 w 428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8" h="67">
                <a:moveTo>
                  <a:pt x="428" y="0"/>
                </a:moveTo>
                <a:lnTo>
                  <a:pt x="0" y="0"/>
                </a:lnTo>
                <a:lnTo>
                  <a:pt x="0" y="67"/>
                </a:lnTo>
                <a:lnTo>
                  <a:pt x="428" y="67"/>
                </a:lnTo>
                <a:lnTo>
                  <a:pt x="428" y="55"/>
                </a:lnTo>
                <a:lnTo>
                  <a:pt x="428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7" name="Freeform 177">
            <a:extLst>
              <a:ext uri="{FF2B5EF4-FFF2-40B4-BE49-F238E27FC236}">
                <a16:creationId xmlns:a16="http://schemas.microsoft.com/office/drawing/2014/main" id="{AF1D0BBF-C2B3-4939-A02A-B91F2F0FA324}"/>
              </a:ext>
            </a:extLst>
          </p:cNvPr>
          <p:cNvSpPr>
            <a:spLocks/>
          </p:cNvSpPr>
          <p:nvPr userDrawn="1"/>
        </p:nvSpPr>
        <p:spPr bwMode="auto">
          <a:xfrm>
            <a:off x="8392841" y="6593790"/>
            <a:ext cx="3806059" cy="283029"/>
          </a:xfrm>
          <a:custGeom>
            <a:avLst/>
            <a:gdLst>
              <a:gd name="T0" fmla="*/ 429 w 429"/>
              <a:gd name="T1" fmla="*/ 0 h 67"/>
              <a:gd name="T2" fmla="*/ 0 w 429"/>
              <a:gd name="T3" fmla="*/ 0 h 67"/>
              <a:gd name="T4" fmla="*/ 0 w 429"/>
              <a:gd name="T5" fmla="*/ 67 h 67"/>
              <a:gd name="T6" fmla="*/ 429 w 429"/>
              <a:gd name="T7" fmla="*/ 67 h 67"/>
              <a:gd name="T8" fmla="*/ 429 w 429"/>
              <a:gd name="T9" fmla="*/ 55 h 67"/>
              <a:gd name="T10" fmla="*/ 429 w 429"/>
              <a:gd name="T1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9" h="67">
                <a:moveTo>
                  <a:pt x="429" y="0"/>
                </a:moveTo>
                <a:lnTo>
                  <a:pt x="0" y="0"/>
                </a:lnTo>
                <a:lnTo>
                  <a:pt x="0" y="67"/>
                </a:lnTo>
                <a:lnTo>
                  <a:pt x="429" y="67"/>
                </a:lnTo>
                <a:lnTo>
                  <a:pt x="429" y="55"/>
                </a:lnTo>
                <a:lnTo>
                  <a:pt x="429" y="0"/>
                </a:ln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38C16E7-DE52-4D49-BE58-E0E25E6C5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203" y="600247"/>
            <a:ext cx="10544391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rgbClr val="E7401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615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54" r:id="rId3"/>
    <p:sldLayoutId id="2147483704" r:id="rId4"/>
    <p:sldLayoutId id="2147483710" r:id="rId5"/>
    <p:sldLayoutId id="2147483703" r:id="rId6"/>
    <p:sldLayoutId id="2147483702" r:id="rId7"/>
    <p:sldLayoutId id="2147483701" r:id="rId8"/>
    <p:sldLayoutId id="2147483700" r:id="rId9"/>
    <p:sldLayoutId id="2147483705" r:id="rId10"/>
    <p:sldLayoutId id="2147483708" r:id="rId11"/>
    <p:sldLayoutId id="2147483706" r:id="rId12"/>
    <p:sldLayoutId id="2147483707" r:id="rId13"/>
    <p:sldLayoutId id="2147483709" r:id="rId14"/>
    <p:sldLayoutId id="2147483698" r:id="rId15"/>
    <p:sldLayoutId id="2147483696" r:id="rId16"/>
    <p:sldLayoutId id="2147483697" r:id="rId17"/>
    <p:sldLayoutId id="2147483695" r:id="rId18"/>
    <p:sldLayoutId id="2147483694" r:id="rId19"/>
    <p:sldLayoutId id="2147483676" r:id="rId20"/>
    <p:sldLayoutId id="2147483690" r:id="rId21"/>
    <p:sldLayoutId id="2147483691" r:id="rId22"/>
    <p:sldLayoutId id="2147483680" r:id="rId23"/>
    <p:sldLayoutId id="2147483681" r:id="rId24"/>
    <p:sldLayoutId id="2147483682" r:id="rId25"/>
    <p:sldLayoutId id="2147483692" r:id="rId26"/>
    <p:sldLayoutId id="2147483684" r:id="rId27"/>
    <p:sldLayoutId id="2147483685" r:id="rId28"/>
    <p:sldLayoutId id="2147483693" r:id="rId29"/>
    <p:sldLayoutId id="2147483671" r:id="rId30"/>
    <p:sldLayoutId id="2147483672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2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Arco de bloque 6"/>
          <p:cNvSpPr/>
          <p:nvPr/>
        </p:nvSpPr>
        <p:spPr>
          <a:xfrm>
            <a:off x="404339" y="1228165"/>
            <a:ext cx="11259670" cy="11259670"/>
          </a:xfrm>
          <a:prstGeom prst="blockArc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Freeform 1500">
            <a:extLst>
              <a:ext uri="{FF2B5EF4-FFF2-40B4-BE49-F238E27FC236}">
                <a16:creationId xmlns:a16="http://schemas.microsoft.com/office/drawing/2014/main" id="{6885F2DB-EE95-43D6-AA15-43E10FDC0905}"/>
              </a:ext>
            </a:extLst>
          </p:cNvPr>
          <p:cNvSpPr>
            <a:spLocks/>
          </p:cNvSpPr>
          <p:nvPr/>
        </p:nvSpPr>
        <p:spPr bwMode="auto">
          <a:xfrm>
            <a:off x="5020495" y="1872230"/>
            <a:ext cx="1778092" cy="2698516"/>
          </a:xfrm>
          <a:custGeom>
            <a:avLst/>
            <a:gdLst>
              <a:gd name="T0" fmla="*/ 28 w 170"/>
              <a:gd name="T1" fmla="*/ 258 h 258"/>
              <a:gd name="T2" fmla="*/ 0 w 170"/>
              <a:gd name="T3" fmla="*/ 242 h 258"/>
              <a:gd name="T4" fmla="*/ 143 w 170"/>
              <a:gd name="T5" fmla="*/ 0 h 258"/>
              <a:gd name="T6" fmla="*/ 170 w 170"/>
              <a:gd name="T7" fmla="*/ 16 h 258"/>
              <a:gd name="T8" fmla="*/ 28 w 170"/>
              <a:gd name="T9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258">
                <a:moveTo>
                  <a:pt x="28" y="258"/>
                </a:moveTo>
                <a:lnTo>
                  <a:pt x="0" y="242"/>
                </a:lnTo>
                <a:lnTo>
                  <a:pt x="143" y="0"/>
                </a:lnTo>
                <a:lnTo>
                  <a:pt x="170" y="16"/>
                </a:lnTo>
                <a:lnTo>
                  <a:pt x="28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48" name="Imagen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46" y="529191"/>
            <a:ext cx="1786073" cy="2261871"/>
          </a:xfrm>
          <a:prstGeom prst="rect">
            <a:avLst/>
          </a:prstGeom>
        </p:spPr>
      </p:pic>
      <p:pic>
        <p:nvPicPr>
          <p:cNvPr id="149" name="Imagen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7974">
            <a:off x="1313737" y="3684800"/>
            <a:ext cx="2507175" cy="2705446"/>
          </a:xfrm>
          <a:prstGeom prst="rect">
            <a:avLst/>
          </a:prstGeom>
        </p:spPr>
      </p:pic>
      <p:pic>
        <p:nvPicPr>
          <p:cNvPr id="151" name="Imagen 1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9841">
            <a:off x="8793902" y="3903258"/>
            <a:ext cx="2232729" cy="2519941"/>
          </a:xfrm>
          <a:prstGeom prst="rect">
            <a:avLst/>
          </a:prstGeom>
        </p:spPr>
      </p:pic>
      <p:pic>
        <p:nvPicPr>
          <p:cNvPr id="153" name="Imagen 1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116" y="2859714"/>
            <a:ext cx="2515767" cy="24791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327" y="557870"/>
            <a:ext cx="4162500" cy="313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255" y="482241"/>
            <a:ext cx="4556250" cy="3510000"/>
          </a:xfrm>
          <a:prstGeom prst="rect">
            <a:avLst/>
          </a:prstGeom>
        </p:spPr>
      </p:pic>
      <p:pic>
        <p:nvPicPr>
          <p:cNvPr id="161" name="Imagen 1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2841" y="5779220"/>
            <a:ext cx="1700134" cy="96917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5007" y="5447289"/>
            <a:ext cx="1142783" cy="1379476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6849606" y="6259832"/>
            <a:ext cx="1585257" cy="430475"/>
          </a:xfrm>
          <a:prstGeom prst="ellipse">
            <a:avLst/>
          </a:prstGeom>
          <a:solidFill>
            <a:schemeClr val="bg1"/>
          </a:solidFill>
          <a:ln>
            <a:solidFill>
              <a:srgbClr val="E526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6026" y="5051730"/>
            <a:ext cx="1305000" cy="16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7003">
            <a:off x="6291100" y="2659474"/>
            <a:ext cx="5173866" cy="314931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2713">
            <a:extLst>
              <a:ext uri="{FF2B5EF4-FFF2-40B4-BE49-F238E27FC236}">
                <a16:creationId xmlns:a16="http://schemas.microsoft.com/office/drawing/2014/main" id="{FE83D15A-93A5-444B-A469-BE694E648FE5}"/>
              </a:ext>
            </a:extLst>
          </p:cNvPr>
          <p:cNvSpPr>
            <a:spLocks/>
          </p:cNvSpPr>
          <p:nvPr/>
        </p:nvSpPr>
        <p:spPr bwMode="auto">
          <a:xfrm>
            <a:off x="792203" y="561054"/>
            <a:ext cx="5872889" cy="716495"/>
          </a:xfrm>
          <a:custGeom>
            <a:avLst/>
            <a:gdLst>
              <a:gd name="T0" fmla="*/ 500 w 500"/>
              <a:gd name="T1" fmla="*/ 0 h 61"/>
              <a:gd name="T2" fmla="*/ 57 w 500"/>
              <a:gd name="T3" fmla="*/ 0 h 61"/>
              <a:gd name="T4" fmla="*/ 55 w 500"/>
              <a:gd name="T5" fmla="*/ 15 h 61"/>
              <a:gd name="T6" fmla="*/ 36 w 500"/>
              <a:gd name="T7" fmla="*/ 0 h 61"/>
              <a:gd name="T8" fmla="*/ 2 w 500"/>
              <a:gd name="T9" fmla="*/ 0 h 61"/>
              <a:gd name="T10" fmla="*/ 0 w 500"/>
              <a:gd name="T11" fmla="*/ 7 h 61"/>
              <a:gd name="T12" fmla="*/ 0 w 500"/>
              <a:gd name="T13" fmla="*/ 61 h 61"/>
              <a:gd name="T14" fmla="*/ 500 w 500"/>
              <a:gd name="T15" fmla="*/ 61 h 61"/>
              <a:gd name="T16" fmla="*/ 500 w 500"/>
              <a:gd name="T17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0" h="61">
                <a:moveTo>
                  <a:pt x="500" y="0"/>
                </a:moveTo>
                <a:lnTo>
                  <a:pt x="57" y="0"/>
                </a:lnTo>
                <a:lnTo>
                  <a:pt x="55" y="15"/>
                </a:lnTo>
                <a:lnTo>
                  <a:pt x="36" y="0"/>
                </a:lnTo>
                <a:lnTo>
                  <a:pt x="2" y="0"/>
                </a:lnTo>
                <a:lnTo>
                  <a:pt x="0" y="7"/>
                </a:lnTo>
                <a:lnTo>
                  <a:pt x="0" y="61"/>
                </a:lnTo>
                <a:lnTo>
                  <a:pt x="500" y="61"/>
                </a:lnTo>
                <a:lnTo>
                  <a:pt x="5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Rectangle 2729">
            <a:extLst>
              <a:ext uri="{FF2B5EF4-FFF2-40B4-BE49-F238E27FC236}">
                <a16:creationId xmlns:a16="http://schemas.microsoft.com/office/drawing/2014/main" id="{5FC288CD-702D-4F01-A67F-2B742FF44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3125584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ectangle 2730">
            <a:extLst>
              <a:ext uri="{FF2B5EF4-FFF2-40B4-BE49-F238E27FC236}">
                <a16:creationId xmlns:a16="http://schemas.microsoft.com/office/drawing/2014/main" id="{ECC53C02-EF54-44B2-8490-CEAF254F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3665893"/>
            <a:ext cx="2102500" cy="246665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Rectangle 2731">
            <a:extLst>
              <a:ext uri="{FF2B5EF4-FFF2-40B4-BE49-F238E27FC236}">
                <a16:creationId xmlns:a16="http://schemas.microsoft.com/office/drawing/2014/main" id="{8F38C72F-287D-4620-BB45-3B091F3A6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3665893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Rectangle 2732">
            <a:extLst>
              <a:ext uri="{FF2B5EF4-FFF2-40B4-BE49-F238E27FC236}">
                <a16:creationId xmlns:a16="http://schemas.microsoft.com/office/drawing/2014/main" id="{98C4AD36-6DC2-4195-9201-5656F4589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4206198"/>
            <a:ext cx="2102500" cy="246665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Rectangle 2733">
            <a:extLst>
              <a:ext uri="{FF2B5EF4-FFF2-40B4-BE49-F238E27FC236}">
                <a16:creationId xmlns:a16="http://schemas.microsoft.com/office/drawing/2014/main" id="{FFA6A434-2BE5-4B61-B1F8-042D513A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4206198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Rectangle 2734">
            <a:extLst>
              <a:ext uri="{FF2B5EF4-FFF2-40B4-BE49-F238E27FC236}">
                <a16:creationId xmlns:a16="http://schemas.microsoft.com/office/drawing/2014/main" id="{940FE66B-E047-4A87-902B-BC6EBE14F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4746502"/>
            <a:ext cx="2102500" cy="246665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Rectangle 2735">
            <a:extLst>
              <a:ext uri="{FF2B5EF4-FFF2-40B4-BE49-F238E27FC236}">
                <a16:creationId xmlns:a16="http://schemas.microsoft.com/office/drawing/2014/main" id="{00AB385C-9821-4023-B75B-A916A0875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4746502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Rectangle 2736">
            <a:extLst>
              <a:ext uri="{FF2B5EF4-FFF2-40B4-BE49-F238E27FC236}">
                <a16:creationId xmlns:a16="http://schemas.microsoft.com/office/drawing/2014/main" id="{273AA09C-374B-4DB3-A4C1-F6B258DD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5286807"/>
            <a:ext cx="2102500" cy="246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Rectangle 2737">
            <a:extLst>
              <a:ext uri="{FF2B5EF4-FFF2-40B4-BE49-F238E27FC236}">
                <a16:creationId xmlns:a16="http://schemas.microsoft.com/office/drawing/2014/main" id="{4C7300CB-E0D1-4F3A-B324-21C14129A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868" y="5286807"/>
            <a:ext cx="2102500" cy="24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740">
            <a:extLst>
              <a:ext uri="{FF2B5EF4-FFF2-40B4-BE49-F238E27FC236}">
                <a16:creationId xmlns:a16="http://schemas.microsoft.com/office/drawing/2014/main" id="{87704EA7-8907-4208-9EE2-7C52F153A8FB}"/>
              </a:ext>
            </a:extLst>
          </p:cNvPr>
          <p:cNvSpPr>
            <a:spLocks/>
          </p:cNvSpPr>
          <p:nvPr/>
        </p:nvSpPr>
        <p:spPr bwMode="auto">
          <a:xfrm>
            <a:off x="4210091" y="3630656"/>
            <a:ext cx="3230094" cy="458087"/>
          </a:xfrm>
          <a:custGeom>
            <a:avLst/>
            <a:gdLst>
              <a:gd name="T0" fmla="*/ 0 w 931"/>
              <a:gd name="T1" fmla="*/ 58 h 130"/>
              <a:gd name="T2" fmla="*/ 669 w 931"/>
              <a:gd name="T3" fmla="*/ 129 h 130"/>
              <a:gd name="T4" fmla="*/ 683 w 931"/>
              <a:gd name="T5" fmla="*/ 130 h 130"/>
              <a:gd name="T6" fmla="*/ 753 w 931"/>
              <a:gd name="T7" fmla="*/ 110 h 130"/>
              <a:gd name="T8" fmla="*/ 931 w 931"/>
              <a:gd name="T9" fmla="*/ 3 h 130"/>
              <a:gd name="T10" fmla="*/ 929 w 931"/>
              <a:gd name="T11" fmla="*/ 0 h 130"/>
              <a:gd name="T12" fmla="*/ 751 w 931"/>
              <a:gd name="T13" fmla="*/ 107 h 130"/>
              <a:gd name="T14" fmla="*/ 683 w 931"/>
              <a:gd name="T15" fmla="*/ 126 h 130"/>
              <a:gd name="T16" fmla="*/ 669 w 931"/>
              <a:gd name="T17" fmla="*/ 125 h 130"/>
              <a:gd name="T18" fmla="*/ 1 w 931"/>
              <a:gd name="T19" fmla="*/ 54 h 130"/>
              <a:gd name="T20" fmla="*/ 0 w 931"/>
              <a:gd name="T21" fmla="*/ 5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31" h="130">
                <a:moveTo>
                  <a:pt x="0" y="58"/>
                </a:moveTo>
                <a:cubicBezTo>
                  <a:pt x="669" y="129"/>
                  <a:pt x="669" y="129"/>
                  <a:pt x="669" y="129"/>
                </a:cubicBezTo>
                <a:cubicBezTo>
                  <a:pt x="674" y="130"/>
                  <a:pt x="678" y="130"/>
                  <a:pt x="683" y="130"/>
                </a:cubicBezTo>
                <a:cubicBezTo>
                  <a:pt x="708" y="130"/>
                  <a:pt x="732" y="123"/>
                  <a:pt x="753" y="110"/>
                </a:cubicBezTo>
                <a:cubicBezTo>
                  <a:pt x="931" y="3"/>
                  <a:pt x="931" y="3"/>
                  <a:pt x="931" y="3"/>
                </a:cubicBezTo>
                <a:cubicBezTo>
                  <a:pt x="929" y="0"/>
                  <a:pt x="929" y="0"/>
                  <a:pt x="929" y="0"/>
                </a:cubicBezTo>
                <a:cubicBezTo>
                  <a:pt x="751" y="107"/>
                  <a:pt x="751" y="107"/>
                  <a:pt x="751" y="107"/>
                </a:cubicBezTo>
                <a:cubicBezTo>
                  <a:pt x="730" y="119"/>
                  <a:pt x="707" y="126"/>
                  <a:pt x="683" y="126"/>
                </a:cubicBezTo>
                <a:cubicBezTo>
                  <a:pt x="678" y="126"/>
                  <a:pt x="674" y="126"/>
                  <a:pt x="669" y="125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8"/>
                  <a:pt x="0" y="58"/>
                  <a:pt x="0" y="58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741">
            <a:extLst>
              <a:ext uri="{FF2B5EF4-FFF2-40B4-BE49-F238E27FC236}">
                <a16:creationId xmlns:a16="http://schemas.microsoft.com/office/drawing/2014/main" id="{20BD52E1-60A6-4925-ABFD-9E32BE89ABB4}"/>
              </a:ext>
            </a:extLst>
          </p:cNvPr>
          <p:cNvSpPr>
            <a:spLocks/>
          </p:cNvSpPr>
          <p:nvPr/>
        </p:nvSpPr>
        <p:spPr bwMode="auto">
          <a:xfrm>
            <a:off x="4210091" y="4147470"/>
            <a:ext cx="3758651" cy="458087"/>
          </a:xfrm>
          <a:custGeom>
            <a:avLst/>
            <a:gdLst>
              <a:gd name="T0" fmla="*/ 0 w 1083"/>
              <a:gd name="T1" fmla="*/ 58 h 131"/>
              <a:gd name="T2" fmla="*/ 791 w 1083"/>
              <a:gd name="T3" fmla="*/ 130 h 131"/>
              <a:gd name="T4" fmla="*/ 804 w 1083"/>
              <a:gd name="T5" fmla="*/ 131 h 131"/>
              <a:gd name="T6" fmla="*/ 866 w 1083"/>
              <a:gd name="T7" fmla="*/ 116 h 131"/>
              <a:gd name="T8" fmla="*/ 1083 w 1083"/>
              <a:gd name="T9" fmla="*/ 3 h 131"/>
              <a:gd name="T10" fmla="*/ 1081 w 1083"/>
              <a:gd name="T11" fmla="*/ 0 h 131"/>
              <a:gd name="T12" fmla="*/ 864 w 1083"/>
              <a:gd name="T13" fmla="*/ 112 h 131"/>
              <a:gd name="T14" fmla="*/ 804 w 1083"/>
              <a:gd name="T15" fmla="*/ 127 h 131"/>
              <a:gd name="T16" fmla="*/ 792 w 1083"/>
              <a:gd name="T17" fmla="*/ 126 h 131"/>
              <a:gd name="T18" fmla="*/ 0 w 1083"/>
              <a:gd name="T19" fmla="*/ 54 h 131"/>
              <a:gd name="T20" fmla="*/ 0 w 1083"/>
              <a:gd name="T21" fmla="*/ 5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3" h="131">
                <a:moveTo>
                  <a:pt x="0" y="58"/>
                </a:moveTo>
                <a:cubicBezTo>
                  <a:pt x="791" y="130"/>
                  <a:pt x="791" y="130"/>
                  <a:pt x="791" y="130"/>
                </a:cubicBezTo>
                <a:cubicBezTo>
                  <a:pt x="795" y="131"/>
                  <a:pt x="799" y="131"/>
                  <a:pt x="804" y="131"/>
                </a:cubicBezTo>
                <a:cubicBezTo>
                  <a:pt x="825" y="131"/>
                  <a:pt x="847" y="126"/>
                  <a:pt x="866" y="116"/>
                </a:cubicBezTo>
                <a:cubicBezTo>
                  <a:pt x="1083" y="3"/>
                  <a:pt x="1083" y="3"/>
                  <a:pt x="1083" y="3"/>
                </a:cubicBezTo>
                <a:cubicBezTo>
                  <a:pt x="1081" y="0"/>
                  <a:pt x="1081" y="0"/>
                  <a:pt x="1081" y="0"/>
                </a:cubicBezTo>
                <a:cubicBezTo>
                  <a:pt x="864" y="112"/>
                  <a:pt x="864" y="112"/>
                  <a:pt x="864" y="112"/>
                </a:cubicBezTo>
                <a:cubicBezTo>
                  <a:pt x="845" y="122"/>
                  <a:pt x="825" y="127"/>
                  <a:pt x="804" y="127"/>
                </a:cubicBezTo>
                <a:cubicBezTo>
                  <a:pt x="800" y="127"/>
                  <a:pt x="796" y="127"/>
                  <a:pt x="792" y="126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8"/>
                  <a:pt x="0" y="58"/>
                  <a:pt x="0" y="58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42">
            <a:extLst>
              <a:ext uri="{FF2B5EF4-FFF2-40B4-BE49-F238E27FC236}">
                <a16:creationId xmlns:a16="http://schemas.microsoft.com/office/drawing/2014/main" id="{E733EC50-5B23-433D-B5FB-90A04486F8A0}"/>
              </a:ext>
            </a:extLst>
          </p:cNvPr>
          <p:cNvSpPr>
            <a:spLocks/>
          </p:cNvSpPr>
          <p:nvPr/>
        </p:nvSpPr>
        <p:spPr bwMode="auto">
          <a:xfrm>
            <a:off x="4257075" y="4640795"/>
            <a:ext cx="4122774" cy="458087"/>
          </a:xfrm>
          <a:custGeom>
            <a:avLst/>
            <a:gdLst>
              <a:gd name="T0" fmla="*/ 0 w 1188"/>
              <a:gd name="T1" fmla="*/ 58 h 132"/>
              <a:gd name="T2" fmla="*/ 875 w 1188"/>
              <a:gd name="T3" fmla="*/ 132 h 132"/>
              <a:gd name="T4" fmla="*/ 886 w 1188"/>
              <a:gd name="T5" fmla="*/ 132 h 132"/>
              <a:gd name="T6" fmla="*/ 944 w 1188"/>
              <a:gd name="T7" fmla="*/ 119 h 132"/>
              <a:gd name="T8" fmla="*/ 1188 w 1188"/>
              <a:gd name="T9" fmla="*/ 4 h 132"/>
              <a:gd name="T10" fmla="*/ 1186 w 1188"/>
              <a:gd name="T11" fmla="*/ 0 h 132"/>
              <a:gd name="T12" fmla="*/ 943 w 1188"/>
              <a:gd name="T13" fmla="*/ 115 h 132"/>
              <a:gd name="T14" fmla="*/ 886 w 1188"/>
              <a:gd name="T15" fmla="*/ 128 h 132"/>
              <a:gd name="T16" fmla="*/ 876 w 1188"/>
              <a:gd name="T17" fmla="*/ 128 h 132"/>
              <a:gd name="T18" fmla="*/ 1 w 1188"/>
              <a:gd name="T19" fmla="*/ 55 h 132"/>
              <a:gd name="T20" fmla="*/ 0 w 1188"/>
              <a:gd name="T21" fmla="*/ 5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88" h="132">
                <a:moveTo>
                  <a:pt x="0" y="58"/>
                </a:moveTo>
                <a:cubicBezTo>
                  <a:pt x="875" y="132"/>
                  <a:pt x="875" y="132"/>
                  <a:pt x="875" y="132"/>
                </a:cubicBezTo>
                <a:cubicBezTo>
                  <a:pt x="879" y="132"/>
                  <a:pt x="883" y="132"/>
                  <a:pt x="886" y="132"/>
                </a:cubicBezTo>
                <a:cubicBezTo>
                  <a:pt x="906" y="132"/>
                  <a:pt x="926" y="128"/>
                  <a:pt x="944" y="119"/>
                </a:cubicBezTo>
                <a:cubicBezTo>
                  <a:pt x="1188" y="4"/>
                  <a:pt x="1188" y="4"/>
                  <a:pt x="1188" y="4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943" y="115"/>
                  <a:pt x="943" y="115"/>
                  <a:pt x="943" y="115"/>
                </a:cubicBezTo>
                <a:cubicBezTo>
                  <a:pt x="925" y="124"/>
                  <a:pt x="906" y="128"/>
                  <a:pt x="886" y="128"/>
                </a:cubicBezTo>
                <a:cubicBezTo>
                  <a:pt x="883" y="128"/>
                  <a:pt x="879" y="128"/>
                  <a:pt x="876" y="128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8"/>
                  <a:pt x="0" y="58"/>
                  <a:pt x="0" y="58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743">
            <a:extLst>
              <a:ext uri="{FF2B5EF4-FFF2-40B4-BE49-F238E27FC236}">
                <a16:creationId xmlns:a16="http://schemas.microsoft.com/office/drawing/2014/main" id="{9A45305F-0A38-4AA1-A6B9-400E6B0137EC}"/>
              </a:ext>
            </a:extLst>
          </p:cNvPr>
          <p:cNvSpPr>
            <a:spLocks/>
          </p:cNvSpPr>
          <p:nvPr/>
        </p:nvSpPr>
        <p:spPr bwMode="auto">
          <a:xfrm>
            <a:off x="4233585" y="5216332"/>
            <a:ext cx="4804027" cy="469830"/>
          </a:xfrm>
          <a:custGeom>
            <a:avLst/>
            <a:gdLst>
              <a:gd name="T0" fmla="*/ 0 w 1382"/>
              <a:gd name="T1" fmla="*/ 59 h 133"/>
              <a:gd name="T2" fmla="*/ 1029 w 1382"/>
              <a:gd name="T3" fmla="*/ 132 h 133"/>
              <a:gd name="T4" fmla="*/ 1039 w 1382"/>
              <a:gd name="T5" fmla="*/ 133 h 133"/>
              <a:gd name="T6" fmla="*/ 1090 w 1382"/>
              <a:gd name="T7" fmla="*/ 123 h 133"/>
              <a:gd name="T8" fmla="*/ 1382 w 1382"/>
              <a:gd name="T9" fmla="*/ 4 h 133"/>
              <a:gd name="T10" fmla="*/ 1381 w 1382"/>
              <a:gd name="T11" fmla="*/ 0 h 133"/>
              <a:gd name="T12" fmla="*/ 1088 w 1382"/>
              <a:gd name="T13" fmla="*/ 119 h 133"/>
              <a:gd name="T14" fmla="*/ 1039 w 1382"/>
              <a:gd name="T15" fmla="*/ 129 h 133"/>
              <a:gd name="T16" fmla="*/ 1030 w 1382"/>
              <a:gd name="T17" fmla="*/ 128 h 133"/>
              <a:gd name="T18" fmla="*/ 0 w 1382"/>
              <a:gd name="T19" fmla="*/ 55 h 133"/>
              <a:gd name="T20" fmla="*/ 0 w 1382"/>
              <a:gd name="T21" fmla="*/ 5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2" h="133">
                <a:moveTo>
                  <a:pt x="0" y="59"/>
                </a:moveTo>
                <a:cubicBezTo>
                  <a:pt x="1029" y="132"/>
                  <a:pt x="1029" y="132"/>
                  <a:pt x="1029" y="132"/>
                </a:cubicBezTo>
                <a:cubicBezTo>
                  <a:pt x="1033" y="133"/>
                  <a:pt x="1036" y="133"/>
                  <a:pt x="1039" y="133"/>
                </a:cubicBezTo>
                <a:cubicBezTo>
                  <a:pt x="1056" y="133"/>
                  <a:pt x="1074" y="129"/>
                  <a:pt x="1090" y="123"/>
                </a:cubicBezTo>
                <a:cubicBezTo>
                  <a:pt x="1382" y="4"/>
                  <a:pt x="1382" y="4"/>
                  <a:pt x="1382" y="4"/>
                </a:cubicBezTo>
                <a:cubicBezTo>
                  <a:pt x="1381" y="0"/>
                  <a:pt x="1381" y="0"/>
                  <a:pt x="1381" y="0"/>
                </a:cubicBezTo>
                <a:cubicBezTo>
                  <a:pt x="1088" y="119"/>
                  <a:pt x="1088" y="119"/>
                  <a:pt x="1088" y="119"/>
                </a:cubicBezTo>
                <a:cubicBezTo>
                  <a:pt x="1073" y="125"/>
                  <a:pt x="1056" y="129"/>
                  <a:pt x="1039" y="129"/>
                </a:cubicBezTo>
                <a:cubicBezTo>
                  <a:pt x="1036" y="129"/>
                  <a:pt x="1033" y="129"/>
                  <a:pt x="1030" y="128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9"/>
                  <a:pt x="0" y="59"/>
                  <a:pt x="0" y="59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2" name="TextBox 41">
            <a:extLst>
              <a:ext uri="{FF2B5EF4-FFF2-40B4-BE49-F238E27FC236}">
                <a16:creationId xmlns:a16="http://schemas.microsoft.com/office/drawing/2014/main" id="{E9B46860-5C93-4FDC-83AA-A4A19A89F559}"/>
              </a:ext>
            </a:extLst>
          </p:cNvPr>
          <p:cNvSpPr txBox="1"/>
          <p:nvPr/>
        </p:nvSpPr>
        <p:spPr>
          <a:xfrm>
            <a:off x="2023702" y="3615678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333" name="TextBox 41">
            <a:extLst>
              <a:ext uri="{FF2B5EF4-FFF2-40B4-BE49-F238E27FC236}">
                <a16:creationId xmlns:a16="http://schemas.microsoft.com/office/drawing/2014/main" id="{C1073B39-AA85-4708-B0D6-F065F4D6CEF2}"/>
              </a:ext>
            </a:extLst>
          </p:cNvPr>
          <p:cNvSpPr txBox="1"/>
          <p:nvPr/>
        </p:nvSpPr>
        <p:spPr>
          <a:xfrm>
            <a:off x="2048868" y="4129026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334" name="TextBox 41">
            <a:extLst>
              <a:ext uri="{FF2B5EF4-FFF2-40B4-BE49-F238E27FC236}">
                <a16:creationId xmlns:a16="http://schemas.microsoft.com/office/drawing/2014/main" id="{506ACD69-72F4-433E-B007-51F5B90C070A}"/>
              </a:ext>
            </a:extLst>
          </p:cNvPr>
          <p:cNvSpPr txBox="1"/>
          <p:nvPr/>
        </p:nvSpPr>
        <p:spPr>
          <a:xfrm>
            <a:off x="2014850" y="4708251"/>
            <a:ext cx="18720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sp>
        <p:nvSpPr>
          <p:cNvPr id="335" name="TextBox 41">
            <a:extLst>
              <a:ext uri="{FF2B5EF4-FFF2-40B4-BE49-F238E27FC236}">
                <a16:creationId xmlns:a16="http://schemas.microsoft.com/office/drawing/2014/main" id="{CA83BFD6-5E87-41CC-8267-BCCB9F177BD4}"/>
              </a:ext>
            </a:extLst>
          </p:cNvPr>
          <p:cNvSpPr txBox="1"/>
          <p:nvPr/>
        </p:nvSpPr>
        <p:spPr>
          <a:xfrm>
            <a:off x="2043908" y="5217479"/>
            <a:ext cx="1872021" cy="323165"/>
          </a:xfrm>
          <a:prstGeom prst="rect">
            <a:avLst/>
          </a:prstGeom>
          <a:solidFill>
            <a:srgbClr val="E52621"/>
          </a:solidFill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Presentation that is. 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841" y="5584182"/>
            <a:ext cx="1228594" cy="1273818"/>
          </a:xfrm>
          <a:prstGeom prst="rect">
            <a:avLst/>
          </a:prstGeom>
        </p:spPr>
      </p:pic>
      <p:grpSp>
        <p:nvGrpSpPr>
          <p:cNvPr id="34" name="그룹 23">
            <a:extLst>
              <a:ext uri="{FF2B5EF4-FFF2-40B4-BE49-F238E27FC236}">
                <a16:creationId xmlns:a16="http://schemas.microsoft.com/office/drawing/2014/main" id="{D31ED9B4-BB55-420D-987E-7B6AC93CB869}"/>
              </a:ext>
            </a:extLst>
          </p:cNvPr>
          <p:cNvGrpSpPr/>
          <p:nvPr/>
        </p:nvGrpSpPr>
        <p:grpSpPr>
          <a:xfrm>
            <a:off x="1909430" y="2065709"/>
            <a:ext cx="3070630" cy="1132745"/>
            <a:chOff x="3059832" y="4655451"/>
            <a:chExt cx="3238169" cy="1132745"/>
          </a:xfrm>
        </p:grpSpPr>
        <p:sp>
          <p:nvSpPr>
            <p:cNvPr id="35" name="TextBox 47">
              <a:extLst>
                <a:ext uri="{FF2B5EF4-FFF2-40B4-BE49-F238E27FC236}">
                  <a16:creationId xmlns:a16="http://schemas.microsoft.com/office/drawing/2014/main" id="{AF809FBC-C50A-49B8-94D0-EF4954D4B43E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E30613"/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rgbClr val="E30613"/>
                </a:solidFill>
                <a:cs typeface="Arial" pitchFamily="34" charset="0"/>
              </a:endParaRPr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9397198B-1629-4A0C-9C78-9ADA4E4BAD95}"/>
                </a:ext>
              </a:extLst>
            </p:cNvPr>
            <p:cNvSpPr txBox="1"/>
            <p:nvPr/>
          </p:nvSpPr>
          <p:spPr>
            <a:xfrm>
              <a:off x="3059832" y="4957199"/>
              <a:ext cx="32381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73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E1DA8FF-C4F9-49AF-BA05-E23557D06D88}"/>
              </a:ext>
            </a:extLst>
          </p:cNvPr>
          <p:cNvGrpSpPr/>
          <p:nvPr/>
        </p:nvGrpSpPr>
        <p:grpSpPr>
          <a:xfrm>
            <a:off x="595191" y="1021596"/>
            <a:ext cx="4138174" cy="5247204"/>
            <a:chOff x="595191" y="1021595"/>
            <a:chExt cx="4441706" cy="5632083"/>
          </a:xfrm>
        </p:grpSpPr>
        <p:sp>
          <p:nvSpPr>
            <p:cNvPr id="3" name="Freeform 124">
              <a:extLst>
                <a:ext uri="{FF2B5EF4-FFF2-40B4-BE49-F238E27FC236}">
                  <a16:creationId xmlns:a16="http://schemas.microsoft.com/office/drawing/2014/main" id="{41430B1B-0A9E-41E8-BEF5-ADC516AD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098" y="3659966"/>
              <a:ext cx="257622" cy="159901"/>
            </a:xfrm>
            <a:custGeom>
              <a:avLst/>
              <a:gdLst>
                <a:gd name="T0" fmla="*/ 3 w 79"/>
                <a:gd name="T1" fmla="*/ 0 h 51"/>
                <a:gd name="T2" fmla="*/ 7 w 79"/>
                <a:gd name="T3" fmla="*/ 2 h 51"/>
                <a:gd name="T4" fmla="*/ 61 w 79"/>
                <a:gd name="T5" fmla="*/ 31 h 51"/>
                <a:gd name="T6" fmla="*/ 76 w 79"/>
                <a:gd name="T7" fmla="*/ 42 h 51"/>
                <a:gd name="T8" fmla="*/ 78 w 79"/>
                <a:gd name="T9" fmla="*/ 47 h 51"/>
                <a:gd name="T10" fmla="*/ 71 w 79"/>
                <a:gd name="T11" fmla="*/ 51 h 51"/>
                <a:gd name="T12" fmla="*/ 64 w 79"/>
                <a:gd name="T13" fmla="*/ 48 h 51"/>
                <a:gd name="T14" fmla="*/ 7 w 79"/>
                <a:gd name="T15" fmla="*/ 13 h 51"/>
                <a:gd name="T16" fmla="*/ 1 w 79"/>
                <a:gd name="T17" fmla="*/ 7 h 51"/>
                <a:gd name="T18" fmla="*/ 3 w 7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1">
                  <a:moveTo>
                    <a:pt x="3" y="0"/>
                  </a:moveTo>
                  <a:cubicBezTo>
                    <a:pt x="5" y="1"/>
                    <a:pt x="6" y="1"/>
                    <a:pt x="7" y="2"/>
                  </a:cubicBezTo>
                  <a:cubicBezTo>
                    <a:pt x="25" y="11"/>
                    <a:pt x="43" y="21"/>
                    <a:pt x="61" y="31"/>
                  </a:cubicBezTo>
                  <a:cubicBezTo>
                    <a:pt x="66" y="34"/>
                    <a:pt x="71" y="38"/>
                    <a:pt x="76" y="42"/>
                  </a:cubicBezTo>
                  <a:cubicBezTo>
                    <a:pt x="78" y="43"/>
                    <a:pt x="79" y="47"/>
                    <a:pt x="78" y="47"/>
                  </a:cubicBezTo>
                  <a:cubicBezTo>
                    <a:pt x="76" y="49"/>
                    <a:pt x="73" y="51"/>
                    <a:pt x="71" y="51"/>
                  </a:cubicBezTo>
                  <a:cubicBezTo>
                    <a:pt x="69" y="51"/>
                    <a:pt x="66" y="49"/>
                    <a:pt x="64" y="48"/>
                  </a:cubicBezTo>
                  <a:cubicBezTo>
                    <a:pt x="45" y="36"/>
                    <a:pt x="26" y="25"/>
                    <a:pt x="7" y="13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5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125">
              <a:extLst>
                <a:ext uri="{FF2B5EF4-FFF2-40B4-BE49-F238E27FC236}">
                  <a16:creationId xmlns:a16="http://schemas.microsoft.com/office/drawing/2014/main" id="{7FD6E638-77BE-4968-979A-2B8BDB18E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610" y="3739919"/>
              <a:ext cx="257622" cy="151021"/>
            </a:xfrm>
            <a:custGeom>
              <a:avLst/>
              <a:gdLst>
                <a:gd name="T0" fmla="*/ 9 w 81"/>
                <a:gd name="T1" fmla="*/ 0 h 49"/>
                <a:gd name="T2" fmla="*/ 19 w 81"/>
                <a:gd name="T3" fmla="*/ 5 h 49"/>
                <a:gd name="T4" fmla="*/ 43 w 81"/>
                <a:gd name="T5" fmla="*/ 20 h 49"/>
                <a:gd name="T6" fmla="*/ 77 w 81"/>
                <a:gd name="T7" fmla="*/ 40 h 49"/>
                <a:gd name="T8" fmla="*/ 81 w 81"/>
                <a:gd name="T9" fmla="*/ 47 h 49"/>
                <a:gd name="T10" fmla="*/ 72 w 81"/>
                <a:gd name="T11" fmla="*/ 48 h 49"/>
                <a:gd name="T12" fmla="*/ 30 w 81"/>
                <a:gd name="T13" fmla="*/ 24 h 49"/>
                <a:gd name="T14" fmla="*/ 9 w 81"/>
                <a:gd name="T15" fmla="*/ 15 h 49"/>
                <a:gd name="T16" fmla="*/ 0 w 81"/>
                <a:gd name="T17" fmla="*/ 10 h 49"/>
                <a:gd name="T18" fmla="*/ 9 w 81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49">
                  <a:moveTo>
                    <a:pt x="9" y="0"/>
                  </a:moveTo>
                  <a:cubicBezTo>
                    <a:pt x="14" y="2"/>
                    <a:pt x="17" y="3"/>
                    <a:pt x="19" y="5"/>
                  </a:cubicBezTo>
                  <a:cubicBezTo>
                    <a:pt x="27" y="10"/>
                    <a:pt x="35" y="16"/>
                    <a:pt x="43" y="20"/>
                  </a:cubicBezTo>
                  <a:cubicBezTo>
                    <a:pt x="54" y="27"/>
                    <a:pt x="66" y="33"/>
                    <a:pt x="77" y="40"/>
                  </a:cubicBezTo>
                  <a:cubicBezTo>
                    <a:pt x="79" y="42"/>
                    <a:pt x="80" y="45"/>
                    <a:pt x="81" y="47"/>
                  </a:cubicBezTo>
                  <a:cubicBezTo>
                    <a:pt x="78" y="48"/>
                    <a:pt x="74" y="49"/>
                    <a:pt x="72" y="48"/>
                  </a:cubicBezTo>
                  <a:cubicBezTo>
                    <a:pt x="58" y="41"/>
                    <a:pt x="44" y="32"/>
                    <a:pt x="30" y="24"/>
                  </a:cubicBezTo>
                  <a:cubicBezTo>
                    <a:pt x="23" y="20"/>
                    <a:pt x="16" y="18"/>
                    <a:pt x="9" y="15"/>
                  </a:cubicBezTo>
                  <a:cubicBezTo>
                    <a:pt x="6" y="14"/>
                    <a:pt x="3" y="12"/>
                    <a:pt x="0" y="10"/>
                  </a:cubicBezTo>
                  <a:cubicBezTo>
                    <a:pt x="3" y="7"/>
                    <a:pt x="6" y="3"/>
                    <a:pt x="9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126">
              <a:extLst>
                <a:ext uri="{FF2B5EF4-FFF2-40B4-BE49-F238E27FC236}">
                  <a16:creationId xmlns:a16="http://schemas.microsoft.com/office/drawing/2014/main" id="{66B19691-A6F2-442F-98F6-20D491F1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429" y="5658737"/>
              <a:ext cx="44420" cy="17767"/>
            </a:xfrm>
            <a:custGeom>
              <a:avLst/>
              <a:gdLst>
                <a:gd name="T0" fmla="*/ 0 w 13"/>
                <a:gd name="T1" fmla="*/ 4 h 6"/>
                <a:gd name="T2" fmla="*/ 13 w 13"/>
                <a:gd name="T3" fmla="*/ 5 h 6"/>
                <a:gd name="T4" fmla="*/ 0 w 13"/>
                <a:gd name="T5" fmla="*/ 6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1"/>
                    <a:pt x="8" y="0"/>
                    <a:pt x="13" y="5"/>
                  </a:cubicBezTo>
                  <a:cubicBezTo>
                    <a:pt x="8" y="6"/>
                    <a:pt x="4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127">
              <a:extLst>
                <a:ext uri="{FF2B5EF4-FFF2-40B4-BE49-F238E27FC236}">
                  <a16:creationId xmlns:a16="http://schemas.microsoft.com/office/drawing/2014/main" id="{72A568DF-F559-4DEB-8A31-7DB49A315D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191" y="1021595"/>
              <a:ext cx="4441706" cy="5632083"/>
            </a:xfrm>
            <a:custGeom>
              <a:avLst/>
              <a:gdLst>
                <a:gd name="T0" fmla="*/ 689 w 1396"/>
                <a:gd name="T1" fmla="*/ 1721 h 1772"/>
                <a:gd name="T2" fmla="*/ 617 w 1396"/>
                <a:gd name="T3" fmla="*/ 1710 h 1772"/>
                <a:gd name="T4" fmla="*/ 542 w 1396"/>
                <a:gd name="T5" fmla="*/ 1694 h 1772"/>
                <a:gd name="T6" fmla="*/ 488 w 1396"/>
                <a:gd name="T7" fmla="*/ 1653 h 1772"/>
                <a:gd name="T8" fmla="*/ 384 w 1396"/>
                <a:gd name="T9" fmla="*/ 1671 h 1772"/>
                <a:gd name="T10" fmla="*/ 273 w 1396"/>
                <a:gd name="T11" fmla="*/ 1522 h 1772"/>
                <a:gd name="T12" fmla="*/ 215 w 1396"/>
                <a:gd name="T13" fmla="*/ 1413 h 1772"/>
                <a:gd name="T14" fmla="*/ 163 w 1396"/>
                <a:gd name="T15" fmla="*/ 1373 h 1772"/>
                <a:gd name="T16" fmla="*/ 125 w 1396"/>
                <a:gd name="T17" fmla="*/ 1344 h 1772"/>
                <a:gd name="T18" fmla="*/ 72 w 1396"/>
                <a:gd name="T19" fmla="*/ 1220 h 1772"/>
                <a:gd name="T20" fmla="*/ 46 w 1396"/>
                <a:gd name="T21" fmla="*/ 1157 h 1772"/>
                <a:gd name="T22" fmla="*/ 17 w 1396"/>
                <a:gd name="T23" fmla="*/ 1099 h 1772"/>
                <a:gd name="T24" fmla="*/ 95 w 1396"/>
                <a:gd name="T25" fmla="*/ 1103 h 1772"/>
                <a:gd name="T26" fmla="*/ 118 w 1396"/>
                <a:gd name="T27" fmla="*/ 1054 h 1772"/>
                <a:gd name="T28" fmla="*/ 68 w 1396"/>
                <a:gd name="T29" fmla="*/ 1008 h 1772"/>
                <a:gd name="T30" fmla="*/ 338 w 1396"/>
                <a:gd name="T31" fmla="*/ 868 h 1772"/>
                <a:gd name="T32" fmla="*/ 430 w 1396"/>
                <a:gd name="T33" fmla="*/ 689 h 1772"/>
                <a:gd name="T34" fmla="*/ 488 w 1396"/>
                <a:gd name="T35" fmla="*/ 506 h 1772"/>
                <a:gd name="T36" fmla="*/ 513 w 1396"/>
                <a:gd name="T37" fmla="*/ 418 h 1772"/>
                <a:gd name="T38" fmla="*/ 568 w 1396"/>
                <a:gd name="T39" fmla="*/ 499 h 1772"/>
                <a:gd name="T40" fmla="*/ 647 w 1396"/>
                <a:gd name="T41" fmla="*/ 544 h 1772"/>
                <a:gd name="T42" fmla="*/ 784 w 1396"/>
                <a:gd name="T43" fmla="*/ 446 h 1772"/>
                <a:gd name="T44" fmla="*/ 921 w 1396"/>
                <a:gd name="T45" fmla="*/ 442 h 1772"/>
                <a:gd name="T46" fmla="*/ 880 w 1396"/>
                <a:gd name="T47" fmla="*/ 358 h 1772"/>
                <a:gd name="T48" fmla="*/ 924 w 1396"/>
                <a:gd name="T49" fmla="*/ 190 h 1772"/>
                <a:gd name="T50" fmla="*/ 696 w 1396"/>
                <a:gd name="T51" fmla="*/ 16 h 1772"/>
                <a:gd name="T52" fmla="*/ 920 w 1396"/>
                <a:gd name="T53" fmla="*/ 127 h 1772"/>
                <a:gd name="T54" fmla="*/ 974 w 1396"/>
                <a:gd name="T55" fmla="*/ 512 h 1772"/>
                <a:gd name="T56" fmla="*/ 939 w 1396"/>
                <a:gd name="T57" fmla="*/ 701 h 1772"/>
                <a:gd name="T58" fmla="*/ 1191 w 1396"/>
                <a:gd name="T59" fmla="*/ 860 h 1772"/>
                <a:gd name="T60" fmla="*/ 1343 w 1396"/>
                <a:gd name="T61" fmla="*/ 1143 h 1772"/>
                <a:gd name="T62" fmla="*/ 1326 w 1396"/>
                <a:gd name="T63" fmla="*/ 1369 h 1772"/>
                <a:gd name="T64" fmla="*/ 1307 w 1396"/>
                <a:gd name="T65" fmla="*/ 1404 h 1772"/>
                <a:gd name="T66" fmla="*/ 1265 w 1396"/>
                <a:gd name="T67" fmla="*/ 1454 h 1772"/>
                <a:gd name="T68" fmla="*/ 1215 w 1396"/>
                <a:gd name="T69" fmla="*/ 1408 h 1772"/>
                <a:gd name="T70" fmla="*/ 1031 w 1396"/>
                <a:gd name="T71" fmla="*/ 874 h 1772"/>
                <a:gd name="T72" fmla="*/ 914 w 1396"/>
                <a:gd name="T73" fmla="*/ 813 h 1772"/>
                <a:gd name="T74" fmla="*/ 917 w 1396"/>
                <a:gd name="T75" fmla="*/ 890 h 1772"/>
                <a:gd name="T76" fmla="*/ 969 w 1396"/>
                <a:gd name="T77" fmla="*/ 1343 h 1772"/>
                <a:gd name="T78" fmla="*/ 1070 w 1396"/>
                <a:gd name="T79" fmla="*/ 1684 h 1772"/>
                <a:gd name="T80" fmla="*/ 1020 w 1396"/>
                <a:gd name="T81" fmla="*/ 1640 h 1772"/>
                <a:gd name="T82" fmla="*/ 1037 w 1396"/>
                <a:gd name="T83" fmla="*/ 1760 h 1772"/>
                <a:gd name="T84" fmla="*/ 829 w 1396"/>
                <a:gd name="T85" fmla="*/ 1758 h 1772"/>
                <a:gd name="T86" fmla="*/ 645 w 1396"/>
                <a:gd name="T87" fmla="*/ 745 h 1772"/>
                <a:gd name="T88" fmla="*/ 491 w 1396"/>
                <a:gd name="T89" fmla="*/ 686 h 1772"/>
                <a:gd name="T90" fmla="*/ 776 w 1396"/>
                <a:gd name="T91" fmla="*/ 796 h 1772"/>
                <a:gd name="T92" fmla="*/ 798 w 1396"/>
                <a:gd name="T93" fmla="*/ 693 h 1772"/>
                <a:gd name="T94" fmla="*/ 884 w 1396"/>
                <a:gd name="T95" fmla="*/ 628 h 1772"/>
                <a:gd name="T96" fmla="*/ 809 w 1396"/>
                <a:gd name="T97" fmla="*/ 563 h 1772"/>
                <a:gd name="T98" fmla="*/ 883 w 1396"/>
                <a:gd name="T99" fmla="*/ 1635 h 1772"/>
                <a:gd name="T100" fmla="*/ 873 w 1396"/>
                <a:gd name="T101" fmla="*/ 312 h 1772"/>
                <a:gd name="T102" fmla="*/ 981 w 1396"/>
                <a:gd name="T103" fmla="*/ 1625 h 1772"/>
                <a:gd name="T104" fmla="*/ 795 w 1396"/>
                <a:gd name="T105" fmla="*/ 753 h 1772"/>
                <a:gd name="T106" fmla="*/ 85 w 1396"/>
                <a:gd name="T107" fmla="*/ 1029 h 1772"/>
                <a:gd name="T108" fmla="*/ 391 w 1396"/>
                <a:gd name="T109" fmla="*/ 1182 h 1772"/>
                <a:gd name="T110" fmla="*/ 790 w 1396"/>
                <a:gd name="T111" fmla="*/ 1728 h 1772"/>
                <a:gd name="T112" fmla="*/ 1333 w 1396"/>
                <a:gd name="T113" fmla="*/ 1356 h 1772"/>
                <a:gd name="T114" fmla="*/ 121 w 1396"/>
                <a:gd name="T115" fmla="*/ 1118 h 1772"/>
                <a:gd name="T116" fmla="*/ 993 w 1396"/>
                <a:gd name="T117" fmla="*/ 1638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6" h="1772">
                  <a:moveTo>
                    <a:pt x="784" y="1737"/>
                  </a:moveTo>
                  <a:cubicBezTo>
                    <a:pt x="782" y="1743"/>
                    <a:pt x="780" y="1750"/>
                    <a:pt x="778" y="1756"/>
                  </a:cubicBezTo>
                  <a:cubicBezTo>
                    <a:pt x="777" y="1756"/>
                    <a:pt x="777" y="1756"/>
                    <a:pt x="777" y="1756"/>
                  </a:cubicBezTo>
                  <a:cubicBezTo>
                    <a:pt x="776" y="1753"/>
                    <a:pt x="775" y="1750"/>
                    <a:pt x="774" y="1747"/>
                  </a:cubicBezTo>
                  <a:cubicBezTo>
                    <a:pt x="773" y="1743"/>
                    <a:pt x="771" y="1738"/>
                    <a:pt x="768" y="1736"/>
                  </a:cubicBezTo>
                  <a:cubicBezTo>
                    <a:pt x="765" y="1735"/>
                    <a:pt x="761" y="1738"/>
                    <a:pt x="756" y="1740"/>
                  </a:cubicBezTo>
                  <a:cubicBezTo>
                    <a:pt x="752" y="1737"/>
                    <a:pt x="747" y="1733"/>
                    <a:pt x="742" y="1730"/>
                  </a:cubicBezTo>
                  <a:cubicBezTo>
                    <a:pt x="740" y="1728"/>
                    <a:pt x="737" y="1727"/>
                    <a:pt x="736" y="1728"/>
                  </a:cubicBezTo>
                  <a:cubicBezTo>
                    <a:pt x="720" y="1736"/>
                    <a:pt x="706" y="1730"/>
                    <a:pt x="693" y="1721"/>
                  </a:cubicBezTo>
                  <a:cubicBezTo>
                    <a:pt x="693" y="1720"/>
                    <a:pt x="692" y="1720"/>
                    <a:pt x="691" y="1720"/>
                  </a:cubicBezTo>
                  <a:cubicBezTo>
                    <a:pt x="690" y="1720"/>
                    <a:pt x="690" y="1720"/>
                    <a:pt x="689" y="1721"/>
                  </a:cubicBezTo>
                  <a:cubicBezTo>
                    <a:pt x="691" y="1729"/>
                    <a:pt x="701" y="1736"/>
                    <a:pt x="693" y="1747"/>
                  </a:cubicBezTo>
                  <a:cubicBezTo>
                    <a:pt x="691" y="1744"/>
                    <a:pt x="690" y="1742"/>
                    <a:pt x="688" y="1740"/>
                  </a:cubicBezTo>
                  <a:cubicBezTo>
                    <a:pt x="686" y="1740"/>
                    <a:pt x="685" y="1741"/>
                    <a:pt x="683" y="1741"/>
                  </a:cubicBezTo>
                  <a:cubicBezTo>
                    <a:pt x="681" y="1741"/>
                    <a:pt x="678" y="1741"/>
                    <a:pt x="676" y="1740"/>
                  </a:cubicBezTo>
                  <a:cubicBezTo>
                    <a:pt x="677" y="1739"/>
                    <a:pt x="677" y="1737"/>
                    <a:pt x="678" y="1735"/>
                  </a:cubicBezTo>
                  <a:cubicBezTo>
                    <a:pt x="682" y="1726"/>
                    <a:pt x="680" y="1726"/>
                    <a:pt x="673" y="1722"/>
                  </a:cubicBezTo>
                  <a:cubicBezTo>
                    <a:pt x="668" y="1718"/>
                    <a:pt x="660" y="1718"/>
                    <a:pt x="656" y="1711"/>
                  </a:cubicBezTo>
                  <a:cubicBezTo>
                    <a:pt x="654" y="1707"/>
                    <a:pt x="645" y="1706"/>
                    <a:pt x="640" y="1705"/>
                  </a:cubicBezTo>
                  <a:cubicBezTo>
                    <a:pt x="637" y="1705"/>
                    <a:pt x="634" y="1710"/>
                    <a:pt x="632" y="1713"/>
                  </a:cubicBezTo>
                  <a:cubicBezTo>
                    <a:pt x="630" y="1714"/>
                    <a:pt x="627" y="1718"/>
                    <a:pt x="626" y="1717"/>
                  </a:cubicBezTo>
                  <a:cubicBezTo>
                    <a:pt x="623" y="1715"/>
                    <a:pt x="618" y="1713"/>
                    <a:pt x="617" y="1710"/>
                  </a:cubicBezTo>
                  <a:cubicBezTo>
                    <a:pt x="616" y="1704"/>
                    <a:pt x="613" y="1701"/>
                    <a:pt x="606" y="1701"/>
                  </a:cubicBezTo>
                  <a:cubicBezTo>
                    <a:pt x="604" y="1701"/>
                    <a:pt x="603" y="1698"/>
                    <a:pt x="601" y="1698"/>
                  </a:cubicBezTo>
                  <a:cubicBezTo>
                    <a:pt x="597" y="1696"/>
                    <a:pt x="593" y="1695"/>
                    <a:pt x="589" y="1695"/>
                  </a:cubicBezTo>
                  <a:cubicBezTo>
                    <a:pt x="588" y="1697"/>
                    <a:pt x="587" y="1699"/>
                    <a:pt x="588" y="1701"/>
                  </a:cubicBezTo>
                  <a:cubicBezTo>
                    <a:pt x="588" y="1704"/>
                    <a:pt x="590" y="1707"/>
                    <a:pt x="591" y="1710"/>
                  </a:cubicBezTo>
                  <a:cubicBezTo>
                    <a:pt x="590" y="1710"/>
                    <a:pt x="589" y="1711"/>
                    <a:pt x="588" y="1712"/>
                  </a:cubicBezTo>
                  <a:cubicBezTo>
                    <a:pt x="584" y="1708"/>
                    <a:pt x="579" y="1704"/>
                    <a:pt x="576" y="1699"/>
                  </a:cubicBezTo>
                  <a:cubicBezTo>
                    <a:pt x="573" y="1692"/>
                    <a:pt x="570" y="1693"/>
                    <a:pt x="565" y="1696"/>
                  </a:cubicBezTo>
                  <a:cubicBezTo>
                    <a:pt x="560" y="1699"/>
                    <a:pt x="553" y="1703"/>
                    <a:pt x="550" y="1692"/>
                  </a:cubicBezTo>
                  <a:cubicBezTo>
                    <a:pt x="547" y="1695"/>
                    <a:pt x="545" y="1697"/>
                    <a:pt x="541" y="1700"/>
                  </a:cubicBezTo>
                  <a:cubicBezTo>
                    <a:pt x="542" y="1697"/>
                    <a:pt x="542" y="1695"/>
                    <a:pt x="542" y="1694"/>
                  </a:cubicBezTo>
                  <a:cubicBezTo>
                    <a:pt x="544" y="1686"/>
                    <a:pt x="544" y="1685"/>
                    <a:pt x="536" y="1687"/>
                  </a:cubicBezTo>
                  <a:cubicBezTo>
                    <a:pt x="534" y="1687"/>
                    <a:pt x="532" y="1687"/>
                    <a:pt x="530" y="1687"/>
                  </a:cubicBezTo>
                  <a:cubicBezTo>
                    <a:pt x="531" y="1674"/>
                    <a:pt x="524" y="1669"/>
                    <a:pt x="510" y="1672"/>
                  </a:cubicBezTo>
                  <a:cubicBezTo>
                    <a:pt x="507" y="1673"/>
                    <a:pt x="502" y="1671"/>
                    <a:pt x="497" y="1670"/>
                  </a:cubicBezTo>
                  <a:cubicBezTo>
                    <a:pt x="498" y="1671"/>
                    <a:pt x="498" y="1673"/>
                    <a:pt x="498" y="1676"/>
                  </a:cubicBezTo>
                  <a:cubicBezTo>
                    <a:pt x="498" y="1678"/>
                    <a:pt x="496" y="1679"/>
                    <a:pt x="494" y="1683"/>
                  </a:cubicBezTo>
                  <a:cubicBezTo>
                    <a:pt x="494" y="1679"/>
                    <a:pt x="493" y="1678"/>
                    <a:pt x="493" y="1677"/>
                  </a:cubicBezTo>
                  <a:cubicBezTo>
                    <a:pt x="493" y="1671"/>
                    <a:pt x="491" y="1671"/>
                    <a:pt x="486" y="1673"/>
                  </a:cubicBezTo>
                  <a:cubicBezTo>
                    <a:pt x="484" y="1674"/>
                    <a:pt x="481" y="1673"/>
                    <a:pt x="479" y="1673"/>
                  </a:cubicBezTo>
                  <a:cubicBezTo>
                    <a:pt x="480" y="1671"/>
                    <a:pt x="481" y="1667"/>
                    <a:pt x="483" y="1666"/>
                  </a:cubicBezTo>
                  <a:cubicBezTo>
                    <a:pt x="492" y="1664"/>
                    <a:pt x="489" y="1658"/>
                    <a:pt x="488" y="1653"/>
                  </a:cubicBezTo>
                  <a:cubicBezTo>
                    <a:pt x="488" y="1650"/>
                    <a:pt x="482" y="1646"/>
                    <a:pt x="481" y="1647"/>
                  </a:cubicBezTo>
                  <a:cubicBezTo>
                    <a:pt x="477" y="1650"/>
                    <a:pt x="473" y="1653"/>
                    <a:pt x="472" y="1657"/>
                  </a:cubicBezTo>
                  <a:cubicBezTo>
                    <a:pt x="470" y="1667"/>
                    <a:pt x="466" y="1671"/>
                    <a:pt x="457" y="1673"/>
                  </a:cubicBezTo>
                  <a:cubicBezTo>
                    <a:pt x="452" y="1674"/>
                    <a:pt x="448" y="1676"/>
                    <a:pt x="443" y="1678"/>
                  </a:cubicBezTo>
                  <a:cubicBezTo>
                    <a:pt x="438" y="1680"/>
                    <a:pt x="433" y="1682"/>
                    <a:pt x="429" y="1685"/>
                  </a:cubicBezTo>
                  <a:cubicBezTo>
                    <a:pt x="422" y="1688"/>
                    <a:pt x="416" y="1691"/>
                    <a:pt x="418" y="1700"/>
                  </a:cubicBezTo>
                  <a:cubicBezTo>
                    <a:pt x="418" y="1701"/>
                    <a:pt x="418" y="1702"/>
                    <a:pt x="417" y="1703"/>
                  </a:cubicBezTo>
                  <a:cubicBezTo>
                    <a:pt x="417" y="1703"/>
                    <a:pt x="417" y="1704"/>
                    <a:pt x="416" y="1704"/>
                  </a:cubicBezTo>
                  <a:cubicBezTo>
                    <a:pt x="411" y="1696"/>
                    <a:pt x="407" y="1688"/>
                    <a:pt x="403" y="1680"/>
                  </a:cubicBezTo>
                  <a:cubicBezTo>
                    <a:pt x="400" y="1676"/>
                    <a:pt x="399" y="1672"/>
                    <a:pt x="392" y="1676"/>
                  </a:cubicBezTo>
                  <a:cubicBezTo>
                    <a:pt x="388" y="1679"/>
                    <a:pt x="385" y="1675"/>
                    <a:pt x="384" y="1671"/>
                  </a:cubicBezTo>
                  <a:cubicBezTo>
                    <a:pt x="383" y="1663"/>
                    <a:pt x="378" y="1662"/>
                    <a:pt x="371" y="1662"/>
                  </a:cubicBezTo>
                  <a:cubicBezTo>
                    <a:pt x="362" y="1663"/>
                    <a:pt x="353" y="1664"/>
                    <a:pt x="344" y="1664"/>
                  </a:cubicBezTo>
                  <a:cubicBezTo>
                    <a:pt x="338" y="1658"/>
                    <a:pt x="338" y="1653"/>
                    <a:pt x="343" y="1645"/>
                  </a:cubicBezTo>
                  <a:cubicBezTo>
                    <a:pt x="351" y="1631"/>
                    <a:pt x="362" y="1619"/>
                    <a:pt x="372" y="1606"/>
                  </a:cubicBezTo>
                  <a:cubicBezTo>
                    <a:pt x="383" y="1592"/>
                    <a:pt x="394" y="1577"/>
                    <a:pt x="393" y="1557"/>
                  </a:cubicBezTo>
                  <a:cubicBezTo>
                    <a:pt x="392" y="1546"/>
                    <a:pt x="381" y="1539"/>
                    <a:pt x="370" y="1541"/>
                  </a:cubicBezTo>
                  <a:cubicBezTo>
                    <a:pt x="362" y="1543"/>
                    <a:pt x="353" y="1542"/>
                    <a:pt x="345" y="1542"/>
                  </a:cubicBezTo>
                  <a:cubicBezTo>
                    <a:pt x="341" y="1542"/>
                    <a:pt x="337" y="1542"/>
                    <a:pt x="334" y="1543"/>
                  </a:cubicBezTo>
                  <a:cubicBezTo>
                    <a:pt x="326" y="1546"/>
                    <a:pt x="320" y="1544"/>
                    <a:pt x="314" y="1537"/>
                  </a:cubicBezTo>
                  <a:cubicBezTo>
                    <a:pt x="304" y="1527"/>
                    <a:pt x="293" y="1517"/>
                    <a:pt x="276" y="1522"/>
                  </a:cubicBezTo>
                  <a:cubicBezTo>
                    <a:pt x="275" y="1522"/>
                    <a:pt x="274" y="1522"/>
                    <a:pt x="273" y="1522"/>
                  </a:cubicBezTo>
                  <a:cubicBezTo>
                    <a:pt x="255" y="1514"/>
                    <a:pt x="236" y="1526"/>
                    <a:pt x="217" y="1520"/>
                  </a:cubicBezTo>
                  <a:cubicBezTo>
                    <a:pt x="213" y="1518"/>
                    <a:pt x="208" y="1511"/>
                    <a:pt x="210" y="1507"/>
                  </a:cubicBezTo>
                  <a:cubicBezTo>
                    <a:pt x="215" y="1501"/>
                    <a:pt x="221" y="1495"/>
                    <a:pt x="228" y="1487"/>
                  </a:cubicBezTo>
                  <a:cubicBezTo>
                    <a:pt x="226" y="1480"/>
                    <a:pt x="230" y="1476"/>
                    <a:pt x="239" y="1475"/>
                  </a:cubicBezTo>
                  <a:cubicBezTo>
                    <a:pt x="240" y="1475"/>
                    <a:pt x="242" y="1474"/>
                    <a:pt x="242" y="1474"/>
                  </a:cubicBezTo>
                  <a:cubicBezTo>
                    <a:pt x="244" y="1462"/>
                    <a:pt x="254" y="1461"/>
                    <a:pt x="262" y="1458"/>
                  </a:cubicBezTo>
                  <a:cubicBezTo>
                    <a:pt x="262" y="1458"/>
                    <a:pt x="262" y="1457"/>
                    <a:pt x="263" y="1457"/>
                  </a:cubicBezTo>
                  <a:cubicBezTo>
                    <a:pt x="256" y="1448"/>
                    <a:pt x="251" y="1437"/>
                    <a:pt x="240" y="1432"/>
                  </a:cubicBezTo>
                  <a:cubicBezTo>
                    <a:pt x="235" y="1429"/>
                    <a:pt x="230" y="1429"/>
                    <a:pt x="225" y="1427"/>
                  </a:cubicBezTo>
                  <a:cubicBezTo>
                    <a:pt x="220" y="1426"/>
                    <a:pt x="213" y="1425"/>
                    <a:pt x="217" y="1416"/>
                  </a:cubicBezTo>
                  <a:cubicBezTo>
                    <a:pt x="217" y="1415"/>
                    <a:pt x="216" y="1413"/>
                    <a:pt x="215" y="1413"/>
                  </a:cubicBezTo>
                  <a:cubicBezTo>
                    <a:pt x="208" y="1410"/>
                    <a:pt x="203" y="1406"/>
                    <a:pt x="194" y="1408"/>
                  </a:cubicBezTo>
                  <a:cubicBezTo>
                    <a:pt x="179" y="1410"/>
                    <a:pt x="162" y="1415"/>
                    <a:pt x="146" y="1408"/>
                  </a:cubicBezTo>
                  <a:cubicBezTo>
                    <a:pt x="144" y="1407"/>
                    <a:pt x="142" y="1408"/>
                    <a:pt x="140" y="1408"/>
                  </a:cubicBezTo>
                  <a:cubicBezTo>
                    <a:pt x="136" y="1407"/>
                    <a:pt x="133" y="1406"/>
                    <a:pt x="130" y="1405"/>
                  </a:cubicBezTo>
                  <a:cubicBezTo>
                    <a:pt x="125" y="1403"/>
                    <a:pt x="120" y="1401"/>
                    <a:pt x="115" y="1399"/>
                  </a:cubicBezTo>
                  <a:cubicBezTo>
                    <a:pt x="112" y="1397"/>
                    <a:pt x="108" y="1396"/>
                    <a:pt x="107" y="1393"/>
                  </a:cubicBezTo>
                  <a:cubicBezTo>
                    <a:pt x="106" y="1388"/>
                    <a:pt x="106" y="1382"/>
                    <a:pt x="105" y="1376"/>
                  </a:cubicBezTo>
                  <a:cubicBezTo>
                    <a:pt x="109" y="1375"/>
                    <a:pt x="113" y="1373"/>
                    <a:pt x="117" y="1371"/>
                  </a:cubicBezTo>
                  <a:cubicBezTo>
                    <a:pt x="125" y="1369"/>
                    <a:pt x="133" y="1368"/>
                    <a:pt x="140" y="1373"/>
                  </a:cubicBezTo>
                  <a:cubicBezTo>
                    <a:pt x="142" y="1374"/>
                    <a:pt x="147" y="1373"/>
                    <a:pt x="148" y="1372"/>
                  </a:cubicBezTo>
                  <a:cubicBezTo>
                    <a:pt x="153" y="1364"/>
                    <a:pt x="159" y="1369"/>
                    <a:pt x="163" y="1373"/>
                  </a:cubicBezTo>
                  <a:cubicBezTo>
                    <a:pt x="167" y="1377"/>
                    <a:pt x="171" y="1377"/>
                    <a:pt x="176" y="1377"/>
                  </a:cubicBezTo>
                  <a:cubicBezTo>
                    <a:pt x="182" y="1376"/>
                    <a:pt x="187" y="1376"/>
                    <a:pt x="193" y="1377"/>
                  </a:cubicBezTo>
                  <a:cubicBezTo>
                    <a:pt x="197" y="1377"/>
                    <a:pt x="200" y="1376"/>
                    <a:pt x="199" y="1371"/>
                  </a:cubicBezTo>
                  <a:cubicBezTo>
                    <a:pt x="199" y="1369"/>
                    <a:pt x="199" y="1367"/>
                    <a:pt x="200" y="1366"/>
                  </a:cubicBezTo>
                  <a:cubicBezTo>
                    <a:pt x="206" y="1359"/>
                    <a:pt x="201" y="1355"/>
                    <a:pt x="197" y="1350"/>
                  </a:cubicBezTo>
                  <a:cubicBezTo>
                    <a:pt x="194" y="1348"/>
                    <a:pt x="192" y="1345"/>
                    <a:pt x="190" y="1342"/>
                  </a:cubicBezTo>
                  <a:cubicBezTo>
                    <a:pt x="188" y="1339"/>
                    <a:pt x="180" y="1338"/>
                    <a:pt x="175" y="1341"/>
                  </a:cubicBezTo>
                  <a:cubicBezTo>
                    <a:pt x="174" y="1342"/>
                    <a:pt x="173" y="1343"/>
                    <a:pt x="173" y="1343"/>
                  </a:cubicBezTo>
                  <a:cubicBezTo>
                    <a:pt x="166" y="1342"/>
                    <a:pt x="160" y="1341"/>
                    <a:pt x="154" y="1341"/>
                  </a:cubicBezTo>
                  <a:cubicBezTo>
                    <a:pt x="146" y="1342"/>
                    <a:pt x="139" y="1344"/>
                    <a:pt x="131" y="1346"/>
                  </a:cubicBezTo>
                  <a:cubicBezTo>
                    <a:pt x="129" y="1346"/>
                    <a:pt x="127" y="1345"/>
                    <a:pt x="125" y="1344"/>
                  </a:cubicBezTo>
                  <a:cubicBezTo>
                    <a:pt x="120" y="1340"/>
                    <a:pt x="116" y="1339"/>
                    <a:pt x="112" y="1345"/>
                  </a:cubicBezTo>
                  <a:cubicBezTo>
                    <a:pt x="111" y="1346"/>
                    <a:pt x="109" y="1346"/>
                    <a:pt x="105" y="1347"/>
                  </a:cubicBezTo>
                  <a:cubicBezTo>
                    <a:pt x="107" y="1342"/>
                    <a:pt x="107" y="1337"/>
                    <a:pt x="109" y="1334"/>
                  </a:cubicBezTo>
                  <a:cubicBezTo>
                    <a:pt x="117" y="1320"/>
                    <a:pt x="125" y="1307"/>
                    <a:pt x="134" y="1294"/>
                  </a:cubicBezTo>
                  <a:cubicBezTo>
                    <a:pt x="138" y="1286"/>
                    <a:pt x="144" y="1279"/>
                    <a:pt x="148" y="1271"/>
                  </a:cubicBezTo>
                  <a:cubicBezTo>
                    <a:pt x="149" y="1268"/>
                    <a:pt x="149" y="1265"/>
                    <a:pt x="148" y="1262"/>
                  </a:cubicBezTo>
                  <a:cubicBezTo>
                    <a:pt x="145" y="1249"/>
                    <a:pt x="131" y="1246"/>
                    <a:pt x="124" y="1235"/>
                  </a:cubicBezTo>
                  <a:cubicBezTo>
                    <a:pt x="120" y="1227"/>
                    <a:pt x="115" y="1223"/>
                    <a:pt x="106" y="1230"/>
                  </a:cubicBezTo>
                  <a:cubicBezTo>
                    <a:pt x="104" y="1231"/>
                    <a:pt x="101" y="1231"/>
                    <a:pt x="99" y="1230"/>
                  </a:cubicBezTo>
                  <a:cubicBezTo>
                    <a:pt x="93" y="1229"/>
                    <a:pt x="86" y="1228"/>
                    <a:pt x="80" y="1226"/>
                  </a:cubicBezTo>
                  <a:cubicBezTo>
                    <a:pt x="77" y="1225"/>
                    <a:pt x="74" y="1222"/>
                    <a:pt x="72" y="1220"/>
                  </a:cubicBezTo>
                  <a:cubicBezTo>
                    <a:pt x="68" y="1217"/>
                    <a:pt x="65" y="1214"/>
                    <a:pt x="61" y="1211"/>
                  </a:cubicBezTo>
                  <a:cubicBezTo>
                    <a:pt x="59" y="1210"/>
                    <a:pt x="56" y="1209"/>
                    <a:pt x="54" y="1207"/>
                  </a:cubicBezTo>
                  <a:cubicBezTo>
                    <a:pt x="50" y="1204"/>
                    <a:pt x="48" y="1201"/>
                    <a:pt x="52" y="1197"/>
                  </a:cubicBezTo>
                  <a:cubicBezTo>
                    <a:pt x="55" y="1193"/>
                    <a:pt x="59" y="1190"/>
                    <a:pt x="63" y="1193"/>
                  </a:cubicBezTo>
                  <a:cubicBezTo>
                    <a:pt x="70" y="1199"/>
                    <a:pt x="75" y="1196"/>
                    <a:pt x="80" y="1190"/>
                  </a:cubicBezTo>
                  <a:cubicBezTo>
                    <a:pt x="81" y="1189"/>
                    <a:pt x="85" y="1187"/>
                    <a:pt x="86" y="1187"/>
                  </a:cubicBezTo>
                  <a:cubicBezTo>
                    <a:pt x="92" y="1189"/>
                    <a:pt x="94" y="1185"/>
                    <a:pt x="94" y="1182"/>
                  </a:cubicBezTo>
                  <a:cubicBezTo>
                    <a:pt x="94" y="1179"/>
                    <a:pt x="91" y="1175"/>
                    <a:pt x="89" y="1173"/>
                  </a:cubicBezTo>
                  <a:cubicBezTo>
                    <a:pt x="88" y="1172"/>
                    <a:pt x="85" y="1173"/>
                    <a:pt x="82" y="1173"/>
                  </a:cubicBezTo>
                  <a:cubicBezTo>
                    <a:pt x="75" y="1173"/>
                    <a:pt x="69" y="1172"/>
                    <a:pt x="63" y="1167"/>
                  </a:cubicBezTo>
                  <a:cubicBezTo>
                    <a:pt x="58" y="1162"/>
                    <a:pt x="52" y="1159"/>
                    <a:pt x="46" y="1157"/>
                  </a:cubicBezTo>
                  <a:cubicBezTo>
                    <a:pt x="43" y="1156"/>
                    <a:pt x="38" y="1158"/>
                    <a:pt x="36" y="1161"/>
                  </a:cubicBezTo>
                  <a:cubicBezTo>
                    <a:pt x="30" y="1167"/>
                    <a:pt x="26" y="1167"/>
                    <a:pt x="21" y="1161"/>
                  </a:cubicBezTo>
                  <a:cubicBezTo>
                    <a:pt x="18" y="1158"/>
                    <a:pt x="13" y="1157"/>
                    <a:pt x="10" y="1154"/>
                  </a:cubicBezTo>
                  <a:cubicBezTo>
                    <a:pt x="6" y="1151"/>
                    <a:pt x="2" y="1148"/>
                    <a:pt x="1" y="1144"/>
                  </a:cubicBezTo>
                  <a:cubicBezTo>
                    <a:pt x="0" y="1136"/>
                    <a:pt x="0" y="1128"/>
                    <a:pt x="1" y="1120"/>
                  </a:cubicBezTo>
                  <a:cubicBezTo>
                    <a:pt x="1" y="1118"/>
                    <a:pt x="3" y="1114"/>
                    <a:pt x="4" y="1114"/>
                  </a:cubicBezTo>
                  <a:cubicBezTo>
                    <a:pt x="6" y="1114"/>
                    <a:pt x="9" y="1116"/>
                    <a:pt x="11" y="1118"/>
                  </a:cubicBezTo>
                  <a:cubicBezTo>
                    <a:pt x="14" y="1121"/>
                    <a:pt x="17" y="1124"/>
                    <a:pt x="20" y="1128"/>
                  </a:cubicBezTo>
                  <a:cubicBezTo>
                    <a:pt x="21" y="1127"/>
                    <a:pt x="22" y="1127"/>
                    <a:pt x="23" y="1126"/>
                  </a:cubicBezTo>
                  <a:cubicBezTo>
                    <a:pt x="21" y="1123"/>
                    <a:pt x="19" y="1120"/>
                    <a:pt x="18" y="1116"/>
                  </a:cubicBezTo>
                  <a:cubicBezTo>
                    <a:pt x="17" y="1110"/>
                    <a:pt x="14" y="1103"/>
                    <a:pt x="17" y="1099"/>
                  </a:cubicBezTo>
                  <a:cubicBezTo>
                    <a:pt x="20" y="1094"/>
                    <a:pt x="28" y="1096"/>
                    <a:pt x="34" y="1099"/>
                  </a:cubicBezTo>
                  <a:cubicBezTo>
                    <a:pt x="42" y="1105"/>
                    <a:pt x="49" y="1109"/>
                    <a:pt x="56" y="1116"/>
                  </a:cubicBezTo>
                  <a:cubicBezTo>
                    <a:pt x="66" y="1128"/>
                    <a:pt x="79" y="1136"/>
                    <a:pt x="92" y="1145"/>
                  </a:cubicBezTo>
                  <a:cubicBezTo>
                    <a:pt x="94" y="1139"/>
                    <a:pt x="93" y="1135"/>
                    <a:pt x="87" y="1133"/>
                  </a:cubicBezTo>
                  <a:cubicBezTo>
                    <a:pt x="80" y="1130"/>
                    <a:pt x="76" y="1126"/>
                    <a:pt x="73" y="1120"/>
                  </a:cubicBezTo>
                  <a:cubicBezTo>
                    <a:pt x="68" y="1112"/>
                    <a:pt x="60" y="1106"/>
                    <a:pt x="54" y="1099"/>
                  </a:cubicBezTo>
                  <a:cubicBezTo>
                    <a:pt x="50" y="1096"/>
                    <a:pt x="47" y="1093"/>
                    <a:pt x="44" y="1089"/>
                  </a:cubicBezTo>
                  <a:cubicBezTo>
                    <a:pt x="40" y="1082"/>
                    <a:pt x="41" y="1078"/>
                    <a:pt x="49" y="1075"/>
                  </a:cubicBezTo>
                  <a:cubicBezTo>
                    <a:pt x="52" y="1075"/>
                    <a:pt x="54" y="1074"/>
                    <a:pt x="55" y="1075"/>
                  </a:cubicBezTo>
                  <a:cubicBezTo>
                    <a:pt x="61" y="1080"/>
                    <a:pt x="68" y="1085"/>
                    <a:pt x="74" y="1089"/>
                  </a:cubicBezTo>
                  <a:cubicBezTo>
                    <a:pt x="81" y="1094"/>
                    <a:pt x="88" y="1098"/>
                    <a:pt x="95" y="1103"/>
                  </a:cubicBezTo>
                  <a:cubicBezTo>
                    <a:pt x="99" y="1106"/>
                    <a:pt x="106" y="1104"/>
                    <a:pt x="107" y="1111"/>
                  </a:cubicBezTo>
                  <a:cubicBezTo>
                    <a:pt x="108" y="1111"/>
                    <a:pt x="110" y="1110"/>
                    <a:pt x="110" y="1110"/>
                  </a:cubicBezTo>
                  <a:cubicBezTo>
                    <a:pt x="110" y="1108"/>
                    <a:pt x="110" y="1104"/>
                    <a:pt x="109" y="1103"/>
                  </a:cubicBezTo>
                  <a:cubicBezTo>
                    <a:pt x="101" y="1098"/>
                    <a:pt x="93" y="1093"/>
                    <a:pt x="86" y="1088"/>
                  </a:cubicBezTo>
                  <a:cubicBezTo>
                    <a:pt x="74" y="1080"/>
                    <a:pt x="63" y="1071"/>
                    <a:pt x="52" y="1062"/>
                  </a:cubicBezTo>
                  <a:cubicBezTo>
                    <a:pt x="51" y="1061"/>
                    <a:pt x="49" y="1059"/>
                    <a:pt x="50" y="1058"/>
                  </a:cubicBezTo>
                  <a:cubicBezTo>
                    <a:pt x="51" y="1056"/>
                    <a:pt x="53" y="1054"/>
                    <a:pt x="55" y="1054"/>
                  </a:cubicBezTo>
                  <a:cubicBezTo>
                    <a:pt x="63" y="1055"/>
                    <a:pt x="71" y="1055"/>
                    <a:pt x="79" y="1056"/>
                  </a:cubicBezTo>
                  <a:cubicBezTo>
                    <a:pt x="83" y="1056"/>
                    <a:pt x="87" y="1055"/>
                    <a:pt x="90" y="1055"/>
                  </a:cubicBezTo>
                  <a:cubicBezTo>
                    <a:pt x="97" y="1055"/>
                    <a:pt x="103" y="1056"/>
                    <a:pt x="109" y="1056"/>
                  </a:cubicBezTo>
                  <a:cubicBezTo>
                    <a:pt x="112" y="1056"/>
                    <a:pt x="115" y="1055"/>
                    <a:pt x="118" y="1054"/>
                  </a:cubicBezTo>
                  <a:cubicBezTo>
                    <a:pt x="122" y="1052"/>
                    <a:pt x="125" y="1050"/>
                    <a:pt x="128" y="1048"/>
                  </a:cubicBezTo>
                  <a:cubicBezTo>
                    <a:pt x="129" y="1047"/>
                    <a:pt x="131" y="1045"/>
                    <a:pt x="131" y="1043"/>
                  </a:cubicBezTo>
                  <a:cubicBezTo>
                    <a:pt x="132" y="1042"/>
                    <a:pt x="130" y="1040"/>
                    <a:pt x="129" y="1040"/>
                  </a:cubicBezTo>
                  <a:cubicBezTo>
                    <a:pt x="128" y="1040"/>
                    <a:pt x="126" y="1041"/>
                    <a:pt x="124" y="1042"/>
                  </a:cubicBezTo>
                  <a:cubicBezTo>
                    <a:pt x="121" y="1044"/>
                    <a:pt x="119" y="1047"/>
                    <a:pt x="114" y="1051"/>
                  </a:cubicBezTo>
                  <a:cubicBezTo>
                    <a:pt x="115" y="1041"/>
                    <a:pt x="114" y="1037"/>
                    <a:pt x="106" y="1040"/>
                  </a:cubicBezTo>
                  <a:cubicBezTo>
                    <a:pt x="103" y="1041"/>
                    <a:pt x="100" y="1039"/>
                    <a:pt x="97" y="1039"/>
                  </a:cubicBezTo>
                  <a:cubicBezTo>
                    <a:pt x="94" y="1039"/>
                    <a:pt x="92" y="1040"/>
                    <a:pt x="89" y="1040"/>
                  </a:cubicBezTo>
                  <a:cubicBezTo>
                    <a:pt x="86" y="1041"/>
                    <a:pt x="82" y="1044"/>
                    <a:pt x="79" y="1044"/>
                  </a:cubicBezTo>
                  <a:cubicBezTo>
                    <a:pt x="71" y="1044"/>
                    <a:pt x="63" y="1043"/>
                    <a:pt x="55" y="1042"/>
                  </a:cubicBezTo>
                  <a:cubicBezTo>
                    <a:pt x="53" y="1028"/>
                    <a:pt x="58" y="1017"/>
                    <a:pt x="68" y="1008"/>
                  </a:cubicBezTo>
                  <a:cubicBezTo>
                    <a:pt x="73" y="1002"/>
                    <a:pt x="76" y="996"/>
                    <a:pt x="81" y="990"/>
                  </a:cubicBezTo>
                  <a:cubicBezTo>
                    <a:pt x="92" y="979"/>
                    <a:pt x="103" y="969"/>
                    <a:pt x="113" y="958"/>
                  </a:cubicBezTo>
                  <a:cubicBezTo>
                    <a:pt x="115" y="956"/>
                    <a:pt x="116" y="952"/>
                    <a:pt x="115" y="950"/>
                  </a:cubicBezTo>
                  <a:cubicBezTo>
                    <a:pt x="107" y="927"/>
                    <a:pt x="113" y="909"/>
                    <a:pt x="129" y="893"/>
                  </a:cubicBezTo>
                  <a:cubicBezTo>
                    <a:pt x="135" y="887"/>
                    <a:pt x="143" y="887"/>
                    <a:pt x="151" y="888"/>
                  </a:cubicBezTo>
                  <a:cubicBezTo>
                    <a:pt x="171" y="890"/>
                    <a:pt x="188" y="901"/>
                    <a:pt x="206" y="910"/>
                  </a:cubicBezTo>
                  <a:cubicBezTo>
                    <a:pt x="221" y="918"/>
                    <a:pt x="237" y="927"/>
                    <a:pt x="252" y="935"/>
                  </a:cubicBezTo>
                  <a:cubicBezTo>
                    <a:pt x="256" y="936"/>
                    <a:pt x="262" y="936"/>
                    <a:pt x="265" y="933"/>
                  </a:cubicBezTo>
                  <a:cubicBezTo>
                    <a:pt x="282" y="921"/>
                    <a:pt x="299" y="908"/>
                    <a:pt x="316" y="896"/>
                  </a:cubicBezTo>
                  <a:cubicBezTo>
                    <a:pt x="323" y="891"/>
                    <a:pt x="330" y="886"/>
                    <a:pt x="337" y="881"/>
                  </a:cubicBezTo>
                  <a:cubicBezTo>
                    <a:pt x="343" y="876"/>
                    <a:pt x="344" y="872"/>
                    <a:pt x="338" y="868"/>
                  </a:cubicBezTo>
                  <a:cubicBezTo>
                    <a:pt x="323" y="856"/>
                    <a:pt x="307" y="845"/>
                    <a:pt x="290" y="834"/>
                  </a:cubicBezTo>
                  <a:cubicBezTo>
                    <a:pt x="274" y="823"/>
                    <a:pt x="274" y="823"/>
                    <a:pt x="289" y="812"/>
                  </a:cubicBezTo>
                  <a:cubicBezTo>
                    <a:pt x="305" y="800"/>
                    <a:pt x="319" y="788"/>
                    <a:pt x="335" y="777"/>
                  </a:cubicBezTo>
                  <a:cubicBezTo>
                    <a:pt x="344" y="770"/>
                    <a:pt x="354" y="764"/>
                    <a:pt x="363" y="757"/>
                  </a:cubicBezTo>
                  <a:cubicBezTo>
                    <a:pt x="368" y="753"/>
                    <a:pt x="373" y="749"/>
                    <a:pt x="378" y="744"/>
                  </a:cubicBezTo>
                  <a:cubicBezTo>
                    <a:pt x="380" y="746"/>
                    <a:pt x="381" y="749"/>
                    <a:pt x="382" y="749"/>
                  </a:cubicBezTo>
                  <a:cubicBezTo>
                    <a:pt x="385" y="750"/>
                    <a:pt x="389" y="750"/>
                    <a:pt x="392" y="750"/>
                  </a:cubicBezTo>
                  <a:cubicBezTo>
                    <a:pt x="391" y="747"/>
                    <a:pt x="390" y="745"/>
                    <a:pt x="389" y="743"/>
                  </a:cubicBezTo>
                  <a:cubicBezTo>
                    <a:pt x="385" y="739"/>
                    <a:pt x="386" y="730"/>
                    <a:pt x="392" y="726"/>
                  </a:cubicBezTo>
                  <a:cubicBezTo>
                    <a:pt x="397" y="721"/>
                    <a:pt x="403" y="716"/>
                    <a:pt x="408" y="711"/>
                  </a:cubicBezTo>
                  <a:cubicBezTo>
                    <a:pt x="416" y="704"/>
                    <a:pt x="423" y="697"/>
                    <a:pt x="430" y="689"/>
                  </a:cubicBezTo>
                  <a:cubicBezTo>
                    <a:pt x="440" y="679"/>
                    <a:pt x="443" y="666"/>
                    <a:pt x="443" y="652"/>
                  </a:cubicBezTo>
                  <a:cubicBezTo>
                    <a:pt x="444" y="640"/>
                    <a:pt x="450" y="633"/>
                    <a:pt x="461" y="628"/>
                  </a:cubicBezTo>
                  <a:cubicBezTo>
                    <a:pt x="477" y="621"/>
                    <a:pt x="482" y="609"/>
                    <a:pt x="475" y="591"/>
                  </a:cubicBezTo>
                  <a:cubicBezTo>
                    <a:pt x="475" y="590"/>
                    <a:pt x="474" y="589"/>
                    <a:pt x="474" y="588"/>
                  </a:cubicBezTo>
                  <a:cubicBezTo>
                    <a:pt x="473" y="575"/>
                    <a:pt x="472" y="561"/>
                    <a:pt x="472" y="547"/>
                  </a:cubicBezTo>
                  <a:cubicBezTo>
                    <a:pt x="472" y="542"/>
                    <a:pt x="474" y="536"/>
                    <a:pt x="477" y="531"/>
                  </a:cubicBezTo>
                  <a:cubicBezTo>
                    <a:pt x="477" y="529"/>
                    <a:pt x="481" y="527"/>
                    <a:pt x="483" y="527"/>
                  </a:cubicBezTo>
                  <a:cubicBezTo>
                    <a:pt x="487" y="528"/>
                    <a:pt x="492" y="528"/>
                    <a:pt x="492" y="523"/>
                  </a:cubicBezTo>
                  <a:cubicBezTo>
                    <a:pt x="493" y="520"/>
                    <a:pt x="489" y="516"/>
                    <a:pt x="487" y="513"/>
                  </a:cubicBezTo>
                  <a:cubicBezTo>
                    <a:pt x="487" y="513"/>
                    <a:pt x="486" y="513"/>
                    <a:pt x="485" y="513"/>
                  </a:cubicBezTo>
                  <a:cubicBezTo>
                    <a:pt x="486" y="511"/>
                    <a:pt x="488" y="508"/>
                    <a:pt x="488" y="506"/>
                  </a:cubicBezTo>
                  <a:cubicBezTo>
                    <a:pt x="489" y="503"/>
                    <a:pt x="488" y="499"/>
                    <a:pt x="487" y="496"/>
                  </a:cubicBezTo>
                  <a:cubicBezTo>
                    <a:pt x="486" y="495"/>
                    <a:pt x="482" y="496"/>
                    <a:pt x="479" y="496"/>
                  </a:cubicBezTo>
                  <a:cubicBezTo>
                    <a:pt x="472" y="495"/>
                    <a:pt x="466" y="495"/>
                    <a:pt x="459" y="494"/>
                  </a:cubicBezTo>
                  <a:cubicBezTo>
                    <a:pt x="471" y="497"/>
                    <a:pt x="479" y="490"/>
                    <a:pt x="487" y="483"/>
                  </a:cubicBezTo>
                  <a:cubicBezTo>
                    <a:pt x="488" y="482"/>
                    <a:pt x="490" y="481"/>
                    <a:pt x="490" y="480"/>
                  </a:cubicBezTo>
                  <a:cubicBezTo>
                    <a:pt x="489" y="473"/>
                    <a:pt x="491" y="469"/>
                    <a:pt x="499" y="468"/>
                  </a:cubicBezTo>
                  <a:cubicBezTo>
                    <a:pt x="500" y="468"/>
                    <a:pt x="500" y="462"/>
                    <a:pt x="500" y="460"/>
                  </a:cubicBezTo>
                  <a:cubicBezTo>
                    <a:pt x="502" y="455"/>
                    <a:pt x="504" y="452"/>
                    <a:pt x="504" y="449"/>
                  </a:cubicBezTo>
                  <a:cubicBezTo>
                    <a:pt x="505" y="445"/>
                    <a:pt x="503" y="441"/>
                    <a:pt x="502" y="437"/>
                  </a:cubicBezTo>
                  <a:cubicBezTo>
                    <a:pt x="501" y="432"/>
                    <a:pt x="502" y="428"/>
                    <a:pt x="507" y="426"/>
                  </a:cubicBezTo>
                  <a:cubicBezTo>
                    <a:pt x="510" y="425"/>
                    <a:pt x="511" y="421"/>
                    <a:pt x="513" y="418"/>
                  </a:cubicBezTo>
                  <a:cubicBezTo>
                    <a:pt x="515" y="416"/>
                    <a:pt x="516" y="414"/>
                    <a:pt x="517" y="411"/>
                  </a:cubicBezTo>
                  <a:cubicBezTo>
                    <a:pt x="519" y="413"/>
                    <a:pt x="520" y="414"/>
                    <a:pt x="520" y="414"/>
                  </a:cubicBezTo>
                  <a:cubicBezTo>
                    <a:pt x="519" y="420"/>
                    <a:pt x="520" y="425"/>
                    <a:pt x="526" y="427"/>
                  </a:cubicBezTo>
                  <a:cubicBezTo>
                    <a:pt x="528" y="428"/>
                    <a:pt x="529" y="434"/>
                    <a:pt x="528" y="435"/>
                  </a:cubicBezTo>
                  <a:cubicBezTo>
                    <a:pt x="524" y="438"/>
                    <a:pt x="526" y="442"/>
                    <a:pt x="526" y="446"/>
                  </a:cubicBezTo>
                  <a:cubicBezTo>
                    <a:pt x="525" y="456"/>
                    <a:pt x="529" y="457"/>
                    <a:pt x="538" y="453"/>
                  </a:cubicBezTo>
                  <a:cubicBezTo>
                    <a:pt x="538" y="463"/>
                    <a:pt x="537" y="471"/>
                    <a:pt x="537" y="479"/>
                  </a:cubicBezTo>
                  <a:cubicBezTo>
                    <a:pt x="537" y="481"/>
                    <a:pt x="538" y="484"/>
                    <a:pt x="539" y="484"/>
                  </a:cubicBezTo>
                  <a:cubicBezTo>
                    <a:pt x="542" y="485"/>
                    <a:pt x="545" y="484"/>
                    <a:pt x="549" y="483"/>
                  </a:cubicBezTo>
                  <a:cubicBezTo>
                    <a:pt x="550" y="483"/>
                    <a:pt x="553" y="484"/>
                    <a:pt x="556" y="484"/>
                  </a:cubicBezTo>
                  <a:cubicBezTo>
                    <a:pt x="564" y="486"/>
                    <a:pt x="567" y="493"/>
                    <a:pt x="568" y="499"/>
                  </a:cubicBezTo>
                  <a:cubicBezTo>
                    <a:pt x="569" y="506"/>
                    <a:pt x="571" y="507"/>
                    <a:pt x="577" y="506"/>
                  </a:cubicBezTo>
                  <a:cubicBezTo>
                    <a:pt x="590" y="503"/>
                    <a:pt x="591" y="504"/>
                    <a:pt x="592" y="518"/>
                  </a:cubicBezTo>
                  <a:cubicBezTo>
                    <a:pt x="592" y="524"/>
                    <a:pt x="599" y="527"/>
                    <a:pt x="606" y="524"/>
                  </a:cubicBezTo>
                  <a:cubicBezTo>
                    <a:pt x="610" y="523"/>
                    <a:pt x="614" y="523"/>
                    <a:pt x="619" y="524"/>
                  </a:cubicBezTo>
                  <a:cubicBezTo>
                    <a:pt x="620" y="524"/>
                    <a:pt x="622" y="530"/>
                    <a:pt x="621" y="530"/>
                  </a:cubicBezTo>
                  <a:cubicBezTo>
                    <a:pt x="611" y="538"/>
                    <a:pt x="621" y="540"/>
                    <a:pt x="623" y="544"/>
                  </a:cubicBezTo>
                  <a:cubicBezTo>
                    <a:pt x="624" y="544"/>
                    <a:pt x="625" y="544"/>
                    <a:pt x="625" y="544"/>
                  </a:cubicBezTo>
                  <a:cubicBezTo>
                    <a:pt x="625" y="542"/>
                    <a:pt x="625" y="540"/>
                    <a:pt x="625" y="538"/>
                  </a:cubicBezTo>
                  <a:cubicBezTo>
                    <a:pt x="626" y="536"/>
                    <a:pt x="627" y="533"/>
                    <a:pt x="629" y="532"/>
                  </a:cubicBezTo>
                  <a:cubicBezTo>
                    <a:pt x="631" y="532"/>
                    <a:pt x="634" y="533"/>
                    <a:pt x="636" y="534"/>
                  </a:cubicBezTo>
                  <a:cubicBezTo>
                    <a:pt x="640" y="537"/>
                    <a:pt x="643" y="541"/>
                    <a:pt x="647" y="544"/>
                  </a:cubicBezTo>
                  <a:cubicBezTo>
                    <a:pt x="652" y="547"/>
                    <a:pt x="655" y="546"/>
                    <a:pt x="657" y="540"/>
                  </a:cubicBezTo>
                  <a:cubicBezTo>
                    <a:pt x="660" y="530"/>
                    <a:pt x="664" y="522"/>
                    <a:pt x="673" y="516"/>
                  </a:cubicBezTo>
                  <a:cubicBezTo>
                    <a:pt x="675" y="515"/>
                    <a:pt x="676" y="512"/>
                    <a:pt x="678" y="510"/>
                  </a:cubicBezTo>
                  <a:cubicBezTo>
                    <a:pt x="681" y="506"/>
                    <a:pt x="685" y="502"/>
                    <a:pt x="688" y="499"/>
                  </a:cubicBezTo>
                  <a:cubicBezTo>
                    <a:pt x="692" y="494"/>
                    <a:pt x="696" y="497"/>
                    <a:pt x="701" y="497"/>
                  </a:cubicBezTo>
                  <a:cubicBezTo>
                    <a:pt x="705" y="498"/>
                    <a:pt x="709" y="496"/>
                    <a:pt x="713" y="495"/>
                  </a:cubicBezTo>
                  <a:cubicBezTo>
                    <a:pt x="722" y="492"/>
                    <a:pt x="730" y="489"/>
                    <a:pt x="738" y="486"/>
                  </a:cubicBezTo>
                  <a:cubicBezTo>
                    <a:pt x="744" y="483"/>
                    <a:pt x="750" y="479"/>
                    <a:pt x="756" y="476"/>
                  </a:cubicBezTo>
                  <a:cubicBezTo>
                    <a:pt x="755" y="473"/>
                    <a:pt x="754" y="471"/>
                    <a:pt x="753" y="469"/>
                  </a:cubicBezTo>
                  <a:cubicBezTo>
                    <a:pt x="749" y="465"/>
                    <a:pt x="750" y="460"/>
                    <a:pt x="754" y="457"/>
                  </a:cubicBezTo>
                  <a:cubicBezTo>
                    <a:pt x="764" y="453"/>
                    <a:pt x="774" y="448"/>
                    <a:pt x="784" y="446"/>
                  </a:cubicBezTo>
                  <a:cubicBezTo>
                    <a:pt x="795" y="443"/>
                    <a:pt x="803" y="449"/>
                    <a:pt x="808" y="459"/>
                  </a:cubicBezTo>
                  <a:cubicBezTo>
                    <a:pt x="810" y="464"/>
                    <a:pt x="813" y="465"/>
                    <a:pt x="819" y="463"/>
                  </a:cubicBezTo>
                  <a:cubicBezTo>
                    <a:pt x="836" y="458"/>
                    <a:pt x="843" y="445"/>
                    <a:pt x="852" y="432"/>
                  </a:cubicBezTo>
                  <a:cubicBezTo>
                    <a:pt x="854" y="428"/>
                    <a:pt x="859" y="426"/>
                    <a:pt x="862" y="423"/>
                  </a:cubicBezTo>
                  <a:cubicBezTo>
                    <a:pt x="875" y="441"/>
                    <a:pt x="880" y="461"/>
                    <a:pt x="883" y="480"/>
                  </a:cubicBezTo>
                  <a:cubicBezTo>
                    <a:pt x="884" y="485"/>
                    <a:pt x="886" y="488"/>
                    <a:pt x="891" y="488"/>
                  </a:cubicBezTo>
                  <a:cubicBezTo>
                    <a:pt x="896" y="488"/>
                    <a:pt x="900" y="488"/>
                    <a:pt x="905" y="488"/>
                  </a:cubicBezTo>
                  <a:cubicBezTo>
                    <a:pt x="915" y="487"/>
                    <a:pt x="915" y="475"/>
                    <a:pt x="922" y="470"/>
                  </a:cubicBezTo>
                  <a:cubicBezTo>
                    <a:pt x="923" y="469"/>
                    <a:pt x="921" y="464"/>
                    <a:pt x="920" y="460"/>
                  </a:cubicBezTo>
                  <a:cubicBezTo>
                    <a:pt x="920" y="457"/>
                    <a:pt x="920" y="453"/>
                    <a:pt x="920" y="449"/>
                  </a:cubicBezTo>
                  <a:cubicBezTo>
                    <a:pt x="920" y="447"/>
                    <a:pt x="921" y="444"/>
                    <a:pt x="921" y="442"/>
                  </a:cubicBezTo>
                  <a:cubicBezTo>
                    <a:pt x="920" y="440"/>
                    <a:pt x="916" y="437"/>
                    <a:pt x="916" y="434"/>
                  </a:cubicBezTo>
                  <a:cubicBezTo>
                    <a:pt x="917" y="428"/>
                    <a:pt x="918" y="420"/>
                    <a:pt x="921" y="414"/>
                  </a:cubicBezTo>
                  <a:cubicBezTo>
                    <a:pt x="924" y="407"/>
                    <a:pt x="925" y="406"/>
                    <a:pt x="917" y="402"/>
                  </a:cubicBezTo>
                  <a:cubicBezTo>
                    <a:pt x="914" y="401"/>
                    <a:pt x="910" y="400"/>
                    <a:pt x="906" y="398"/>
                  </a:cubicBezTo>
                  <a:cubicBezTo>
                    <a:pt x="905" y="397"/>
                    <a:pt x="903" y="395"/>
                    <a:pt x="903" y="394"/>
                  </a:cubicBezTo>
                  <a:cubicBezTo>
                    <a:pt x="903" y="388"/>
                    <a:pt x="899" y="386"/>
                    <a:pt x="894" y="385"/>
                  </a:cubicBezTo>
                  <a:cubicBezTo>
                    <a:pt x="887" y="384"/>
                    <a:pt x="881" y="382"/>
                    <a:pt x="875" y="379"/>
                  </a:cubicBezTo>
                  <a:cubicBezTo>
                    <a:pt x="872" y="378"/>
                    <a:pt x="870" y="375"/>
                    <a:pt x="868" y="373"/>
                  </a:cubicBezTo>
                  <a:cubicBezTo>
                    <a:pt x="868" y="372"/>
                    <a:pt x="868" y="371"/>
                    <a:pt x="868" y="370"/>
                  </a:cubicBezTo>
                  <a:cubicBezTo>
                    <a:pt x="876" y="369"/>
                    <a:pt x="883" y="368"/>
                    <a:pt x="890" y="368"/>
                  </a:cubicBezTo>
                  <a:cubicBezTo>
                    <a:pt x="889" y="362"/>
                    <a:pt x="886" y="359"/>
                    <a:pt x="880" y="358"/>
                  </a:cubicBezTo>
                  <a:cubicBezTo>
                    <a:pt x="873" y="358"/>
                    <a:pt x="867" y="355"/>
                    <a:pt x="860" y="354"/>
                  </a:cubicBezTo>
                  <a:cubicBezTo>
                    <a:pt x="857" y="354"/>
                    <a:pt x="854" y="353"/>
                    <a:pt x="851" y="354"/>
                  </a:cubicBezTo>
                  <a:cubicBezTo>
                    <a:pt x="834" y="356"/>
                    <a:pt x="827" y="352"/>
                    <a:pt x="822" y="337"/>
                  </a:cubicBezTo>
                  <a:cubicBezTo>
                    <a:pt x="819" y="328"/>
                    <a:pt x="814" y="320"/>
                    <a:pt x="814" y="311"/>
                  </a:cubicBezTo>
                  <a:cubicBezTo>
                    <a:pt x="815" y="305"/>
                    <a:pt x="819" y="297"/>
                    <a:pt x="825" y="293"/>
                  </a:cubicBezTo>
                  <a:cubicBezTo>
                    <a:pt x="832" y="287"/>
                    <a:pt x="841" y="285"/>
                    <a:pt x="849" y="280"/>
                  </a:cubicBezTo>
                  <a:cubicBezTo>
                    <a:pt x="860" y="273"/>
                    <a:pt x="872" y="273"/>
                    <a:pt x="885" y="273"/>
                  </a:cubicBezTo>
                  <a:cubicBezTo>
                    <a:pt x="893" y="273"/>
                    <a:pt x="902" y="272"/>
                    <a:pt x="910" y="272"/>
                  </a:cubicBezTo>
                  <a:cubicBezTo>
                    <a:pt x="915" y="271"/>
                    <a:pt x="920" y="271"/>
                    <a:pt x="924" y="272"/>
                  </a:cubicBezTo>
                  <a:cubicBezTo>
                    <a:pt x="929" y="272"/>
                    <a:pt x="930" y="271"/>
                    <a:pt x="930" y="267"/>
                  </a:cubicBezTo>
                  <a:cubicBezTo>
                    <a:pt x="928" y="241"/>
                    <a:pt x="927" y="216"/>
                    <a:pt x="924" y="190"/>
                  </a:cubicBezTo>
                  <a:cubicBezTo>
                    <a:pt x="923" y="172"/>
                    <a:pt x="915" y="156"/>
                    <a:pt x="908" y="140"/>
                  </a:cubicBezTo>
                  <a:cubicBezTo>
                    <a:pt x="900" y="123"/>
                    <a:pt x="889" y="108"/>
                    <a:pt x="877" y="95"/>
                  </a:cubicBezTo>
                  <a:cubicBezTo>
                    <a:pt x="874" y="92"/>
                    <a:pt x="870" y="89"/>
                    <a:pt x="869" y="85"/>
                  </a:cubicBezTo>
                  <a:cubicBezTo>
                    <a:pt x="869" y="82"/>
                    <a:pt x="871" y="78"/>
                    <a:pt x="872" y="74"/>
                  </a:cubicBezTo>
                  <a:cubicBezTo>
                    <a:pt x="871" y="73"/>
                    <a:pt x="871" y="73"/>
                    <a:pt x="870" y="73"/>
                  </a:cubicBezTo>
                  <a:cubicBezTo>
                    <a:pt x="863" y="77"/>
                    <a:pt x="858" y="75"/>
                    <a:pt x="851" y="71"/>
                  </a:cubicBezTo>
                  <a:cubicBezTo>
                    <a:pt x="832" y="60"/>
                    <a:pt x="811" y="54"/>
                    <a:pt x="790" y="47"/>
                  </a:cubicBezTo>
                  <a:cubicBezTo>
                    <a:pt x="782" y="45"/>
                    <a:pt x="770" y="43"/>
                    <a:pt x="769" y="30"/>
                  </a:cubicBezTo>
                  <a:cubicBezTo>
                    <a:pt x="769" y="29"/>
                    <a:pt x="767" y="28"/>
                    <a:pt x="766" y="28"/>
                  </a:cubicBezTo>
                  <a:cubicBezTo>
                    <a:pt x="752" y="23"/>
                    <a:pt x="738" y="17"/>
                    <a:pt x="723" y="18"/>
                  </a:cubicBezTo>
                  <a:cubicBezTo>
                    <a:pt x="714" y="19"/>
                    <a:pt x="704" y="19"/>
                    <a:pt x="696" y="16"/>
                  </a:cubicBezTo>
                  <a:cubicBezTo>
                    <a:pt x="688" y="14"/>
                    <a:pt x="682" y="8"/>
                    <a:pt x="675" y="2"/>
                  </a:cubicBezTo>
                  <a:cubicBezTo>
                    <a:pt x="681" y="1"/>
                    <a:pt x="687" y="0"/>
                    <a:pt x="693" y="1"/>
                  </a:cubicBezTo>
                  <a:cubicBezTo>
                    <a:pt x="709" y="2"/>
                    <a:pt x="724" y="3"/>
                    <a:pt x="740" y="5"/>
                  </a:cubicBezTo>
                  <a:cubicBezTo>
                    <a:pt x="742" y="5"/>
                    <a:pt x="744" y="5"/>
                    <a:pt x="747" y="5"/>
                  </a:cubicBezTo>
                  <a:cubicBezTo>
                    <a:pt x="766" y="2"/>
                    <a:pt x="783" y="9"/>
                    <a:pt x="800" y="16"/>
                  </a:cubicBezTo>
                  <a:cubicBezTo>
                    <a:pt x="803" y="17"/>
                    <a:pt x="807" y="18"/>
                    <a:pt x="811" y="19"/>
                  </a:cubicBezTo>
                  <a:cubicBezTo>
                    <a:pt x="824" y="22"/>
                    <a:pt x="835" y="29"/>
                    <a:pt x="845" y="38"/>
                  </a:cubicBezTo>
                  <a:cubicBezTo>
                    <a:pt x="855" y="46"/>
                    <a:pt x="865" y="54"/>
                    <a:pt x="873" y="63"/>
                  </a:cubicBezTo>
                  <a:cubicBezTo>
                    <a:pt x="879" y="68"/>
                    <a:pt x="884" y="76"/>
                    <a:pt x="887" y="83"/>
                  </a:cubicBezTo>
                  <a:cubicBezTo>
                    <a:pt x="895" y="98"/>
                    <a:pt x="903" y="111"/>
                    <a:pt x="917" y="121"/>
                  </a:cubicBezTo>
                  <a:cubicBezTo>
                    <a:pt x="918" y="122"/>
                    <a:pt x="920" y="125"/>
                    <a:pt x="920" y="127"/>
                  </a:cubicBezTo>
                  <a:cubicBezTo>
                    <a:pt x="926" y="151"/>
                    <a:pt x="939" y="171"/>
                    <a:pt x="946" y="194"/>
                  </a:cubicBezTo>
                  <a:cubicBezTo>
                    <a:pt x="951" y="208"/>
                    <a:pt x="954" y="224"/>
                    <a:pt x="957" y="239"/>
                  </a:cubicBezTo>
                  <a:cubicBezTo>
                    <a:pt x="957" y="241"/>
                    <a:pt x="956" y="245"/>
                    <a:pt x="955" y="247"/>
                  </a:cubicBezTo>
                  <a:cubicBezTo>
                    <a:pt x="945" y="262"/>
                    <a:pt x="944" y="279"/>
                    <a:pt x="943" y="297"/>
                  </a:cubicBezTo>
                  <a:cubicBezTo>
                    <a:pt x="942" y="304"/>
                    <a:pt x="942" y="312"/>
                    <a:pt x="941" y="319"/>
                  </a:cubicBezTo>
                  <a:cubicBezTo>
                    <a:pt x="941" y="327"/>
                    <a:pt x="941" y="336"/>
                    <a:pt x="942" y="344"/>
                  </a:cubicBezTo>
                  <a:cubicBezTo>
                    <a:pt x="944" y="355"/>
                    <a:pt x="943" y="367"/>
                    <a:pt x="938" y="377"/>
                  </a:cubicBezTo>
                  <a:cubicBezTo>
                    <a:pt x="929" y="396"/>
                    <a:pt x="930" y="415"/>
                    <a:pt x="939" y="434"/>
                  </a:cubicBezTo>
                  <a:cubicBezTo>
                    <a:pt x="944" y="445"/>
                    <a:pt x="947" y="457"/>
                    <a:pt x="952" y="469"/>
                  </a:cubicBezTo>
                  <a:cubicBezTo>
                    <a:pt x="953" y="473"/>
                    <a:pt x="956" y="477"/>
                    <a:pt x="958" y="481"/>
                  </a:cubicBezTo>
                  <a:cubicBezTo>
                    <a:pt x="963" y="491"/>
                    <a:pt x="967" y="503"/>
                    <a:pt x="974" y="512"/>
                  </a:cubicBezTo>
                  <a:cubicBezTo>
                    <a:pt x="982" y="521"/>
                    <a:pt x="984" y="530"/>
                    <a:pt x="989" y="540"/>
                  </a:cubicBezTo>
                  <a:cubicBezTo>
                    <a:pt x="995" y="552"/>
                    <a:pt x="992" y="562"/>
                    <a:pt x="991" y="573"/>
                  </a:cubicBezTo>
                  <a:cubicBezTo>
                    <a:pt x="991" y="579"/>
                    <a:pt x="991" y="584"/>
                    <a:pt x="992" y="589"/>
                  </a:cubicBezTo>
                  <a:cubicBezTo>
                    <a:pt x="992" y="591"/>
                    <a:pt x="994" y="594"/>
                    <a:pt x="993" y="595"/>
                  </a:cubicBezTo>
                  <a:cubicBezTo>
                    <a:pt x="987" y="602"/>
                    <a:pt x="992" y="611"/>
                    <a:pt x="991" y="619"/>
                  </a:cubicBezTo>
                  <a:cubicBezTo>
                    <a:pt x="989" y="629"/>
                    <a:pt x="984" y="640"/>
                    <a:pt x="980" y="650"/>
                  </a:cubicBezTo>
                  <a:cubicBezTo>
                    <a:pt x="977" y="660"/>
                    <a:pt x="973" y="669"/>
                    <a:pt x="962" y="672"/>
                  </a:cubicBezTo>
                  <a:cubicBezTo>
                    <a:pt x="961" y="673"/>
                    <a:pt x="960" y="675"/>
                    <a:pt x="960" y="677"/>
                  </a:cubicBezTo>
                  <a:cubicBezTo>
                    <a:pt x="961" y="685"/>
                    <a:pt x="955" y="688"/>
                    <a:pt x="950" y="691"/>
                  </a:cubicBezTo>
                  <a:cubicBezTo>
                    <a:pt x="948" y="692"/>
                    <a:pt x="947" y="692"/>
                    <a:pt x="946" y="693"/>
                  </a:cubicBezTo>
                  <a:cubicBezTo>
                    <a:pt x="943" y="696"/>
                    <a:pt x="939" y="699"/>
                    <a:pt x="939" y="701"/>
                  </a:cubicBezTo>
                  <a:cubicBezTo>
                    <a:pt x="940" y="704"/>
                    <a:pt x="943" y="707"/>
                    <a:pt x="946" y="708"/>
                  </a:cubicBezTo>
                  <a:cubicBezTo>
                    <a:pt x="958" y="712"/>
                    <a:pt x="969" y="714"/>
                    <a:pt x="981" y="717"/>
                  </a:cubicBezTo>
                  <a:cubicBezTo>
                    <a:pt x="1006" y="725"/>
                    <a:pt x="1025" y="740"/>
                    <a:pt x="1040" y="761"/>
                  </a:cubicBezTo>
                  <a:cubicBezTo>
                    <a:pt x="1040" y="762"/>
                    <a:pt x="1041" y="763"/>
                    <a:pt x="1041" y="763"/>
                  </a:cubicBezTo>
                  <a:cubicBezTo>
                    <a:pt x="1046" y="787"/>
                    <a:pt x="1068" y="793"/>
                    <a:pt x="1084" y="804"/>
                  </a:cubicBezTo>
                  <a:cubicBezTo>
                    <a:pt x="1086" y="805"/>
                    <a:pt x="1088" y="806"/>
                    <a:pt x="1090" y="806"/>
                  </a:cubicBezTo>
                  <a:cubicBezTo>
                    <a:pt x="1100" y="804"/>
                    <a:pt x="1104" y="810"/>
                    <a:pt x="1109" y="817"/>
                  </a:cubicBezTo>
                  <a:cubicBezTo>
                    <a:pt x="1114" y="822"/>
                    <a:pt x="1121" y="826"/>
                    <a:pt x="1127" y="831"/>
                  </a:cubicBezTo>
                  <a:cubicBezTo>
                    <a:pt x="1131" y="834"/>
                    <a:pt x="1135" y="837"/>
                    <a:pt x="1140" y="839"/>
                  </a:cubicBezTo>
                  <a:cubicBezTo>
                    <a:pt x="1146" y="842"/>
                    <a:pt x="1153" y="843"/>
                    <a:pt x="1160" y="846"/>
                  </a:cubicBezTo>
                  <a:cubicBezTo>
                    <a:pt x="1170" y="850"/>
                    <a:pt x="1180" y="855"/>
                    <a:pt x="1191" y="860"/>
                  </a:cubicBezTo>
                  <a:cubicBezTo>
                    <a:pt x="1207" y="867"/>
                    <a:pt x="1217" y="882"/>
                    <a:pt x="1227" y="897"/>
                  </a:cubicBezTo>
                  <a:cubicBezTo>
                    <a:pt x="1234" y="907"/>
                    <a:pt x="1240" y="917"/>
                    <a:pt x="1246" y="928"/>
                  </a:cubicBezTo>
                  <a:cubicBezTo>
                    <a:pt x="1248" y="930"/>
                    <a:pt x="1251" y="933"/>
                    <a:pt x="1254" y="935"/>
                  </a:cubicBezTo>
                  <a:cubicBezTo>
                    <a:pt x="1255" y="936"/>
                    <a:pt x="1257" y="937"/>
                    <a:pt x="1258" y="938"/>
                  </a:cubicBezTo>
                  <a:cubicBezTo>
                    <a:pt x="1268" y="953"/>
                    <a:pt x="1278" y="966"/>
                    <a:pt x="1287" y="981"/>
                  </a:cubicBezTo>
                  <a:cubicBezTo>
                    <a:pt x="1292" y="989"/>
                    <a:pt x="1295" y="998"/>
                    <a:pt x="1297" y="1007"/>
                  </a:cubicBezTo>
                  <a:cubicBezTo>
                    <a:pt x="1301" y="1019"/>
                    <a:pt x="1307" y="1031"/>
                    <a:pt x="1308" y="1043"/>
                  </a:cubicBezTo>
                  <a:cubicBezTo>
                    <a:pt x="1308" y="1062"/>
                    <a:pt x="1320" y="1076"/>
                    <a:pt x="1325" y="1093"/>
                  </a:cubicBezTo>
                  <a:cubicBezTo>
                    <a:pt x="1326" y="1095"/>
                    <a:pt x="1327" y="1097"/>
                    <a:pt x="1327" y="1099"/>
                  </a:cubicBezTo>
                  <a:cubicBezTo>
                    <a:pt x="1325" y="1114"/>
                    <a:pt x="1335" y="1125"/>
                    <a:pt x="1340" y="1137"/>
                  </a:cubicBezTo>
                  <a:cubicBezTo>
                    <a:pt x="1341" y="1139"/>
                    <a:pt x="1343" y="1141"/>
                    <a:pt x="1343" y="1143"/>
                  </a:cubicBezTo>
                  <a:cubicBezTo>
                    <a:pt x="1352" y="1175"/>
                    <a:pt x="1359" y="1207"/>
                    <a:pt x="1370" y="1237"/>
                  </a:cubicBezTo>
                  <a:cubicBezTo>
                    <a:pt x="1374" y="1248"/>
                    <a:pt x="1373" y="1262"/>
                    <a:pt x="1384" y="1271"/>
                  </a:cubicBezTo>
                  <a:cubicBezTo>
                    <a:pt x="1387" y="1273"/>
                    <a:pt x="1387" y="1279"/>
                    <a:pt x="1388" y="1283"/>
                  </a:cubicBezTo>
                  <a:cubicBezTo>
                    <a:pt x="1391" y="1293"/>
                    <a:pt x="1396" y="1303"/>
                    <a:pt x="1394" y="1314"/>
                  </a:cubicBezTo>
                  <a:cubicBezTo>
                    <a:pt x="1394" y="1318"/>
                    <a:pt x="1393" y="1322"/>
                    <a:pt x="1392" y="1325"/>
                  </a:cubicBezTo>
                  <a:cubicBezTo>
                    <a:pt x="1389" y="1331"/>
                    <a:pt x="1384" y="1333"/>
                    <a:pt x="1377" y="1330"/>
                  </a:cubicBezTo>
                  <a:cubicBezTo>
                    <a:pt x="1368" y="1326"/>
                    <a:pt x="1363" y="1328"/>
                    <a:pt x="1357" y="1336"/>
                  </a:cubicBezTo>
                  <a:cubicBezTo>
                    <a:pt x="1356" y="1338"/>
                    <a:pt x="1353" y="1339"/>
                    <a:pt x="1351" y="1341"/>
                  </a:cubicBezTo>
                  <a:cubicBezTo>
                    <a:pt x="1348" y="1343"/>
                    <a:pt x="1345" y="1345"/>
                    <a:pt x="1342" y="1347"/>
                  </a:cubicBezTo>
                  <a:cubicBezTo>
                    <a:pt x="1344" y="1350"/>
                    <a:pt x="1346" y="1352"/>
                    <a:pt x="1349" y="1356"/>
                  </a:cubicBezTo>
                  <a:cubicBezTo>
                    <a:pt x="1341" y="1361"/>
                    <a:pt x="1333" y="1365"/>
                    <a:pt x="1326" y="1369"/>
                  </a:cubicBezTo>
                  <a:cubicBezTo>
                    <a:pt x="1327" y="1373"/>
                    <a:pt x="1328" y="1375"/>
                    <a:pt x="1329" y="1378"/>
                  </a:cubicBezTo>
                  <a:cubicBezTo>
                    <a:pt x="1326" y="1378"/>
                    <a:pt x="1323" y="1377"/>
                    <a:pt x="1319" y="1376"/>
                  </a:cubicBezTo>
                  <a:cubicBezTo>
                    <a:pt x="1316" y="1380"/>
                    <a:pt x="1312" y="1385"/>
                    <a:pt x="1307" y="1390"/>
                  </a:cubicBezTo>
                  <a:cubicBezTo>
                    <a:pt x="1311" y="1392"/>
                    <a:pt x="1315" y="1393"/>
                    <a:pt x="1318" y="1395"/>
                  </a:cubicBezTo>
                  <a:cubicBezTo>
                    <a:pt x="1320" y="1396"/>
                    <a:pt x="1322" y="1399"/>
                    <a:pt x="1322" y="1401"/>
                  </a:cubicBezTo>
                  <a:cubicBezTo>
                    <a:pt x="1322" y="1402"/>
                    <a:pt x="1320" y="1405"/>
                    <a:pt x="1318" y="1406"/>
                  </a:cubicBezTo>
                  <a:cubicBezTo>
                    <a:pt x="1317" y="1406"/>
                    <a:pt x="1314" y="1404"/>
                    <a:pt x="1313" y="1402"/>
                  </a:cubicBezTo>
                  <a:cubicBezTo>
                    <a:pt x="1309" y="1398"/>
                    <a:pt x="1300" y="1396"/>
                    <a:pt x="1295" y="1400"/>
                  </a:cubicBezTo>
                  <a:cubicBezTo>
                    <a:pt x="1293" y="1401"/>
                    <a:pt x="1294" y="1405"/>
                    <a:pt x="1293" y="1408"/>
                  </a:cubicBezTo>
                  <a:cubicBezTo>
                    <a:pt x="1295" y="1408"/>
                    <a:pt x="1298" y="1409"/>
                    <a:pt x="1300" y="1408"/>
                  </a:cubicBezTo>
                  <a:cubicBezTo>
                    <a:pt x="1303" y="1407"/>
                    <a:pt x="1305" y="1405"/>
                    <a:pt x="1307" y="1404"/>
                  </a:cubicBezTo>
                  <a:cubicBezTo>
                    <a:pt x="1308" y="1404"/>
                    <a:pt x="1308" y="1404"/>
                    <a:pt x="1309" y="1404"/>
                  </a:cubicBezTo>
                  <a:cubicBezTo>
                    <a:pt x="1309" y="1407"/>
                    <a:pt x="1308" y="1410"/>
                    <a:pt x="1307" y="1411"/>
                  </a:cubicBezTo>
                  <a:cubicBezTo>
                    <a:pt x="1301" y="1413"/>
                    <a:pt x="1295" y="1417"/>
                    <a:pt x="1289" y="1412"/>
                  </a:cubicBezTo>
                  <a:cubicBezTo>
                    <a:pt x="1284" y="1408"/>
                    <a:pt x="1281" y="1411"/>
                    <a:pt x="1279" y="1415"/>
                  </a:cubicBezTo>
                  <a:cubicBezTo>
                    <a:pt x="1278" y="1417"/>
                    <a:pt x="1278" y="1418"/>
                    <a:pt x="1277" y="1420"/>
                  </a:cubicBezTo>
                  <a:cubicBezTo>
                    <a:pt x="1271" y="1429"/>
                    <a:pt x="1272" y="1431"/>
                    <a:pt x="1282" y="1434"/>
                  </a:cubicBezTo>
                  <a:cubicBezTo>
                    <a:pt x="1284" y="1435"/>
                    <a:pt x="1285" y="1437"/>
                    <a:pt x="1287" y="1438"/>
                  </a:cubicBezTo>
                  <a:cubicBezTo>
                    <a:pt x="1287" y="1439"/>
                    <a:pt x="1287" y="1439"/>
                    <a:pt x="1286" y="1440"/>
                  </a:cubicBezTo>
                  <a:cubicBezTo>
                    <a:pt x="1284" y="1440"/>
                    <a:pt x="1282" y="1440"/>
                    <a:pt x="1280" y="1441"/>
                  </a:cubicBezTo>
                  <a:cubicBezTo>
                    <a:pt x="1277" y="1442"/>
                    <a:pt x="1275" y="1444"/>
                    <a:pt x="1272" y="1447"/>
                  </a:cubicBezTo>
                  <a:cubicBezTo>
                    <a:pt x="1270" y="1449"/>
                    <a:pt x="1267" y="1452"/>
                    <a:pt x="1265" y="1454"/>
                  </a:cubicBezTo>
                  <a:cubicBezTo>
                    <a:pt x="1264" y="1456"/>
                    <a:pt x="1261" y="1459"/>
                    <a:pt x="1262" y="1460"/>
                  </a:cubicBezTo>
                  <a:cubicBezTo>
                    <a:pt x="1266" y="1468"/>
                    <a:pt x="1262" y="1474"/>
                    <a:pt x="1259" y="1481"/>
                  </a:cubicBezTo>
                  <a:cubicBezTo>
                    <a:pt x="1255" y="1488"/>
                    <a:pt x="1258" y="1498"/>
                    <a:pt x="1263" y="1504"/>
                  </a:cubicBezTo>
                  <a:cubicBezTo>
                    <a:pt x="1265" y="1505"/>
                    <a:pt x="1266" y="1507"/>
                    <a:pt x="1266" y="1508"/>
                  </a:cubicBezTo>
                  <a:cubicBezTo>
                    <a:pt x="1264" y="1516"/>
                    <a:pt x="1261" y="1524"/>
                    <a:pt x="1259" y="1532"/>
                  </a:cubicBezTo>
                  <a:cubicBezTo>
                    <a:pt x="1259" y="1532"/>
                    <a:pt x="1258" y="1533"/>
                    <a:pt x="1257" y="1534"/>
                  </a:cubicBezTo>
                  <a:cubicBezTo>
                    <a:pt x="1248" y="1526"/>
                    <a:pt x="1244" y="1515"/>
                    <a:pt x="1240" y="1505"/>
                  </a:cubicBezTo>
                  <a:cubicBezTo>
                    <a:pt x="1238" y="1500"/>
                    <a:pt x="1236" y="1497"/>
                    <a:pt x="1231" y="1495"/>
                  </a:cubicBezTo>
                  <a:cubicBezTo>
                    <a:pt x="1225" y="1493"/>
                    <a:pt x="1224" y="1489"/>
                    <a:pt x="1227" y="1483"/>
                  </a:cubicBezTo>
                  <a:cubicBezTo>
                    <a:pt x="1231" y="1475"/>
                    <a:pt x="1232" y="1467"/>
                    <a:pt x="1229" y="1458"/>
                  </a:cubicBezTo>
                  <a:cubicBezTo>
                    <a:pt x="1224" y="1441"/>
                    <a:pt x="1220" y="1425"/>
                    <a:pt x="1215" y="1408"/>
                  </a:cubicBezTo>
                  <a:cubicBezTo>
                    <a:pt x="1215" y="1407"/>
                    <a:pt x="1214" y="1404"/>
                    <a:pt x="1214" y="1402"/>
                  </a:cubicBezTo>
                  <a:cubicBezTo>
                    <a:pt x="1217" y="1391"/>
                    <a:pt x="1213" y="1382"/>
                    <a:pt x="1208" y="1373"/>
                  </a:cubicBezTo>
                  <a:cubicBezTo>
                    <a:pt x="1204" y="1364"/>
                    <a:pt x="1204" y="1354"/>
                    <a:pt x="1201" y="1345"/>
                  </a:cubicBezTo>
                  <a:cubicBezTo>
                    <a:pt x="1200" y="1341"/>
                    <a:pt x="1198" y="1337"/>
                    <a:pt x="1197" y="1333"/>
                  </a:cubicBezTo>
                  <a:cubicBezTo>
                    <a:pt x="1192" y="1316"/>
                    <a:pt x="1188" y="1299"/>
                    <a:pt x="1183" y="1282"/>
                  </a:cubicBezTo>
                  <a:cubicBezTo>
                    <a:pt x="1177" y="1260"/>
                    <a:pt x="1170" y="1238"/>
                    <a:pt x="1164" y="1216"/>
                  </a:cubicBezTo>
                  <a:cubicBezTo>
                    <a:pt x="1159" y="1198"/>
                    <a:pt x="1155" y="1179"/>
                    <a:pt x="1150" y="1161"/>
                  </a:cubicBezTo>
                  <a:cubicBezTo>
                    <a:pt x="1149" y="1156"/>
                    <a:pt x="1144" y="1151"/>
                    <a:pt x="1142" y="1146"/>
                  </a:cubicBezTo>
                  <a:cubicBezTo>
                    <a:pt x="1137" y="1131"/>
                    <a:pt x="1131" y="1116"/>
                    <a:pt x="1126" y="1101"/>
                  </a:cubicBezTo>
                  <a:cubicBezTo>
                    <a:pt x="1117" y="1076"/>
                    <a:pt x="1108" y="1051"/>
                    <a:pt x="1099" y="1026"/>
                  </a:cubicBezTo>
                  <a:cubicBezTo>
                    <a:pt x="1080" y="974"/>
                    <a:pt x="1057" y="923"/>
                    <a:pt x="1031" y="874"/>
                  </a:cubicBezTo>
                  <a:cubicBezTo>
                    <a:pt x="1017" y="846"/>
                    <a:pt x="998" y="820"/>
                    <a:pt x="971" y="802"/>
                  </a:cubicBezTo>
                  <a:cubicBezTo>
                    <a:pt x="952" y="789"/>
                    <a:pt x="932" y="776"/>
                    <a:pt x="913" y="764"/>
                  </a:cubicBezTo>
                  <a:cubicBezTo>
                    <a:pt x="906" y="758"/>
                    <a:pt x="898" y="753"/>
                    <a:pt x="891" y="748"/>
                  </a:cubicBezTo>
                  <a:cubicBezTo>
                    <a:pt x="889" y="747"/>
                    <a:pt x="885" y="746"/>
                    <a:pt x="883" y="747"/>
                  </a:cubicBezTo>
                  <a:cubicBezTo>
                    <a:pt x="881" y="748"/>
                    <a:pt x="880" y="752"/>
                    <a:pt x="881" y="754"/>
                  </a:cubicBezTo>
                  <a:cubicBezTo>
                    <a:pt x="884" y="761"/>
                    <a:pt x="887" y="768"/>
                    <a:pt x="892" y="774"/>
                  </a:cubicBezTo>
                  <a:cubicBezTo>
                    <a:pt x="894" y="778"/>
                    <a:pt x="898" y="780"/>
                    <a:pt x="901" y="782"/>
                  </a:cubicBezTo>
                  <a:cubicBezTo>
                    <a:pt x="913" y="792"/>
                    <a:pt x="925" y="802"/>
                    <a:pt x="936" y="811"/>
                  </a:cubicBezTo>
                  <a:cubicBezTo>
                    <a:pt x="940" y="815"/>
                    <a:pt x="945" y="819"/>
                    <a:pt x="942" y="827"/>
                  </a:cubicBezTo>
                  <a:cubicBezTo>
                    <a:pt x="934" y="824"/>
                    <a:pt x="926" y="820"/>
                    <a:pt x="918" y="817"/>
                  </a:cubicBezTo>
                  <a:cubicBezTo>
                    <a:pt x="917" y="816"/>
                    <a:pt x="915" y="814"/>
                    <a:pt x="914" y="813"/>
                  </a:cubicBezTo>
                  <a:cubicBezTo>
                    <a:pt x="905" y="808"/>
                    <a:pt x="890" y="808"/>
                    <a:pt x="881" y="815"/>
                  </a:cubicBezTo>
                  <a:cubicBezTo>
                    <a:pt x="880" y="816"/>
                    <a:pt x="878" y="819"/>
                    <a:pt x="878" y="820"/>
                  </a:cubicBezTo>
                  <a:cubicBezTo>
                    <a:pt x="879" y="822"/>
                    <a:pt x="881" y="823"/>
                    <a:pt x="883" y="824"/>
                  </a:cubicBezTo>
                  <a:cubicBezTo>
                    <a:pt x="902" y="831"/>
                    <a:pt x="921" y="837"/>
                    <a:pt x="940" y="844"/>
                  </a:cubicBezTo>
                  <a:cubicBezTo>
                    <a:pt x="951" y="848"/>
                    <a:pt x="962" y="852"/>
                    <a:pt x="973" y="856"/>
                  </a:cubicBezTo>
                  <a:cubicBezTo>
                    <a:pt x="974" y="856"/>
                    <a:pt x="975" y="857"/>
                    <a:pt x="976" y="856"/>
                  </a:cubicBezTo>
                  <a:cubicBezTo>
                    <a:pt x="982" y="855"/>
                    <a:pt x="987" y="855"/>
                    <a:pt x="992" y="860"/>
                  </a:cubicBezTo>
                  <a:cubicBezTo>
                    <a:pt x="1000" y="869"/>
                    <a:pt x="1009" y="877"/>
                    <a:pt x="1011" y="890"/>
                  </a:cubicBezTo>
                  <a:cubicBezTo>
                    <a:pt x="1012" y="892"/>
                    <a:pt x="1009" y="897"/>
                    <a:pt x="1007" y="897"/>
                  </a:cubicBezTo>
                  <a:cubicBezTo>
                    <a:pt x="996" y="899"/>
                    <a:pt x="985" y="902"/>
                    <a:pt x="974" y="900"/>
                  </a:cubicBezTo>
                  <a:cubicBezTo>
                    <a:pt x="955" y="898"/>
                    <a:pt x="936" y="894"/>
                    <a:pt x="917" y="890"/>
                  </a:cubicBezTo>
                  <a:cubicBezTo>
                    <a:pt x="884" y="883"/>
                    <a:pt x="851" y="876"/>
                    <a:pt x="818" y="869"/>
                  </a:cubicBezTo>
                  <a:cubicBezTo>
                    <a:pt x="809" y="867"/>
                    <a:pt x="801" y="868"/>
                    <a:pt x="793" y="868"/>
                  </a:cubicBezTo>
                  <a:cubicBezTo>
                    <a:pt x="783" y="869"/>
                    <a:pt x="779" y="878"/>
                    <a:pt x="776" y="885"/>
                  </a:cubicBezTo>
                  <a:cubicBezTo>
                    <a:pt x="768" y="904"/>
                    <a:pt x="762" y="924"/>
                    <a:pt x="754" y="944"/>
                  </a:cubicBezTo>
                  <a:cubicBezTo>
                    <a:pt x="752" y="951"/>
                    <a:pt x="752" y="957"/>
                    <a:pt x="756" y="963"/>
                  </a:cubicBezTo>
                  <a:cubicBezTo>
                    <a:pt x="770" y="982"/>
                    <a:pt x="784" y="1000"/>
                    <a:pt x="797" y="1020"/>
                  </a:cubicBezTo>
                  <a:cubicBezTo>
                    <a:pt x="806" y="1034"/>
                    <a:pt x="814" y="1049"/>
                    <a:pt x="823" y="1063"/>
                  </a:cubicBezTo>
                  <a:cubicBezTo>
                    <a:pt x="827" y="1069"/>
                    <a:pt x="832" y="1074"/>
                    <a:pt x="835" y="1080"/>
                  </a:cubicBezTo>
                  <a:cubicBezTo>
                    <a:pt x="852" y="1108"/>
                    <a:pt x="871" y="1136"/>
                    <a:pt x="886" y="1165"/>
                  </a:cubicBezTo>
                  <a:cubicBezTo>
                    <a:pt x="909" y="1207"/>
                    <a:pt x="929" y="1250"/>
                    <a:pt x="949" y="1293"/>
                  </a:cubicBezTo>
                  <a:cubicBezTo>
                    <a:pt x="957" y="1309"/>
                    <a:pt x="962" y="1327"/>
                    <a:pt x="969" y="1343"/>
                  </a:cubicBezTo>
                  <a:cubicBezTo>
                    <a:pt x="974" y="1355"/>
                    <a:pt x="980" y="1367"/>
                    <a:pt x="985" y="1380"/>
                  </a:cubicBezTo>
                  <a:cubicBezTo>
                    <a:pt x="992" y="1397"/>
                    <a:pt x="998" y="1414"/>
                    <a:pt x="1005" y="1431"/>
                  </a:cubicBezTo>
                  <a:cubicBezTo>
                    <a:pt x="1012" y="1451"/>
                    <a:pt x="1020" y="1471"/>
                    <a:pt x="1027" y="1490"/>
                  </a:cubicBezTo>
                  <a:cubicBezTo>
                    <a:pt x="1034" y="1508"/>
                    <a:pt x="1040" y="1527"/>
                    <a:pt x="1046" y="1544"/>
                  </a:cubicBezTo>
                  <a:cubicBezTo>
                    <a:pt x="1059" y="1577"/>
                    <a:pt x="1068" y="1611"/>
                    <a:pt x="1078" y="1645"/>
                  </a:cubicBezTo>
                  <a:cubicBezTo>
                    <a:pt x="1082" y="1658"/>
                    <a:pt x="1085" y="1672"/>
                    <a:pt x="1089" y="1685"/>
                  </a:cubicBezTo>
                  <a:cubicBezTo>
                    <a:pt x="1089" y="1687"/>
                    <a:pt x="1090" y="1689"/>
                    <a:pt x="1089" y="1691"/>
                  </a:cubicBezTo>
                  <a:cubicBezTo>
                    <a:pt x="1089" y="1693"/>
                    <a:pt x="1087" y="1694"/>
                    <a:pt x="1086" y="1696"/>
                  </a:cubicBezTo>
                  <a:cubicBezTo>
                    <a:pt x="1085" y="1694"/>
                    <a:pt x="1083" y="1693"/>
                    <a:pt x="1083" y="1692"/>
                  </a:cubicBezTo>
                  <a:cubicBezTo>
                    <a:pt x="1082" y="1690"/>
                    <a:pt x="1083" y="1687"/>
                    <a:pt x="1082" y="1686"/>
                  </a:cubicBezTo>
                  <a:cubicBezTo>
                    <a:pt x="1079" y="1681"/>
                    <a:pt x="1074" y="1680"/>
                    <a:pt x="1070" y="1684"/>
                  </a:cubicBezTo>
                  <a:cubicBezTo>
                    <a:pt x="1068" y="1686"/>
                    <a:pt x="1064" y="1687"/>
                    <a:pt x="1064" y="1687"/>
                  </a:cubicBezTo>
                  <a:cubicBezTo>
                    <a:pt x="1060" y="1679"/>
                    <a:pt x="1055" y="1682"/>
                    <a:pt x="1049" y="1687"/>
                  </a:cubicBezTo>
                  <a:cubicBezTo>
                    <a:pt x="1045" y="1680"/>
                    <a:pt x="1041" y="1673"/>
                    <a:pt x="1039" y="1666"/>
                  </a:cubicBezTo>
                  <a:cubicBezTo>
                    <a:pt x="1037" y="1659"/>
                    <a:pt x="1037" y="1652"/>
                    <a:pt x="1036" y="1645"/>
                  </a:cubicBezTo>
                  <a:cubicBezTo>
                    <a:pt x="1036" y="1644"/>
                    <a:pt x="1035" y="1644"/>
                    <a:pt x="1034" y="1644"/>
                  </a:cubicBezTo>
                  <a:cubicBezTo>
                    <a:pt x="1030" y="1650"/>
                    <a:pt x="1026" y="1655"/>
                    <a:pt x="1022" y="1661"/>
                  </a:cubicBezTo>
                  <a:cubicBezTo>
                    <a:pt x="1022" y="1661"/>
                    <a:pt x="1021" y="1660"/>
                    <a:pt x="1020" y="1660"/>
                  </a:cubicBezTo>
                  <a:cubicBezTo>
                    <a:pt x="1021" y="1658"/>
                    <a:pt x="1021" y="1655"/>
                    <a:pt x="1022" y="1652"/>
                  </a:cubicBezTo>
                  <a:cubicBezTo>
                    <a:pt x="1023" y="1649"/>
                    <a:pt x="1026" y="1646"/>
                    <a:pt x="1027" y="1643"/>
                  </a:cubicBezTo>
                  <a:cubicBezTo>
                    <a:pt x="1028" y="1641"/>
                    <a:pt x="1027" y="1638"/>
                    <a:pt x="1026" y="1636"/>
                  </a:cubicBezTo>
                  <a:cubicBezTo>
                    <a:pt x="1024" y="1637"/>
                    <a:pt x="1020" y="1638"/>
                    <a:pt x="1020" y="1640"/>
                  </a:cubicBezTo>
                  <a:cubicBezTo>
                    <a:pt x="1018" y="1647"/>
                    <a:pt x="1014" y="1648"/>
                    <a:pt x="1008" y="1648"/>
                  </a:cubicBezTo>
                  <a:cubicBezTo>
                    <a:pt x="1009" y="1646"/>
                    <a:pt x="1010" y="1645"/>
                    <a:pt x="1012" y="1643"/>
                  </a:cubicBezTo>
                  <a:cubicBezTo>
                    <a:pt x="1011" y="1642"/>
                    <a:pt x="1011" y="1642"/>
                    <a:pt x="1010" y="1641"/>
                  </a:cubicBezTo>
                  <a:cubicBezTo>
                    <a:pt x="1008" y="1642"/>
                    <a:pt x="1004" y="1643"/>
                    <a:pt x="1002" y="1645"/>
                  </a:cubicBezTo>
                  <a:cubicBezTo>
                    <a:pt x="1001" y="1646"/>
                    <a:pt x="1002" y="1650"/>
                    <a:pt x="1003" y="1652"/>
                  </a:cubicBezTo>
                  <a:cubicBezTo>
                    <a:pt x="1011" y="1663"/>
                    <a:pt x="1018" y="1675"/>
                    <a:pt x="1026" y="1686"/>
                  </a:cubicBezTo>
                  <a:cubicBezTo>
                    <a:pt x="1038" y="1700"/>
                    <a:pt x="1048" y="1716"/>
                    <a:pt x="1059" y="1732"/>
                  </a:cubicBezTo>
                  <a:cubicBezTo>
                    <a:pt x="1062" y="1736"/>
                    <a:pt x="1061" y="1743"/>
                    <a:pt x="1062" y="1749"/>
                  </a:cubicBezTo>
                  <a:cubicBezTo>
                    <a:pt x="1062" y="1750"/>
                    <a:pt x="1059" y="1752"/>
                    <a:pt x="1058" y="1752"/>
                  </a:cubicBezTo>
                  <a:cubicBezTo>
                    <a:pt x="1052" y="1751"/>
                    <a:pt x="1049" y="1755"/>
                    <a:pt x="1047" y="1760"/>
                  </a:cubicBezTo>
                  <a:cubicBezTo>
                    <a:pt x="1044" y="1764"/>
                    <a:pt x="1041" y="1766"/>
                    <a:pt x="1037" y="1760"/>
                  </a:cubicBezTo>
                  <a:cubicBezTo>
                    <a:pt x="1036" y="1759"/>
                    <a:pt x="1034" y="1758"/>
                    <a:pt x="1033" y="1758"/>
                  </a:cubicBezTo>
                  <a:cubicBezTo>
                    <a:pt x="1025" y="1754"/>
                    <a:pt x="999" y="1758"/>
                    <a:pt x="993" y="1764"/>
                  </a:cubicBezTo>
                  <a:cubicBezTo>
                    <a:pt x="991" y="1766"/>
                    <a:pt x="989" y="1768"/>
                    <a:pt x="986" y="1770"/>
                  </a:cubicBezTo>
                  <a:cubicBezTo>
                    <a:pt x="982" y="1772"/>
                    <a:pt x="980" y="1772"/>
                    <a:pt x="977" y="1767"/>
                  </a:cubicBezTo>
                  <a:cubicBezTo>
                    <a:pt x="961" y="1737"/>
                    <a:pt x="927" y="1732"/>
                    <a:pt x="903" y="1757"/>
                  </a:cubicBezTo>
                  <a:cubicBezTo>
                    <a:pt x="900" y="1760"/>
                    <a:pt x="899" y="1765"/>
                    <a:pt x="896" y="1772"/>
                  </a:cubicBezTo>
                  <a:cubicBezTo>
                    <a:pt x="889" y="1768"/>
                    <a:pt x="882" y="1764"/>
                    <a:pt x="875" y="1761"/>
                  </a:cubicBezTo>
                  <a:cubicBezTo>
                    <a:pt x="874" y="1760"/>
                    <a:pt x="873" y="1759"/>
                    <a:pt x="872" y="1759"/>
                  </a:cubicBezTo>
                  <a:cubicBezTo>
                    <a:pt x="862" y="1757"/>
                    <a:pt x="853" y="1755"/>
                    <a:pt x="844" y="1752"/>
                  </a:cubicBezTo>
                  <a:cubicBezTo>
                    <a:pt x="840" y="1751"/>
                    <a:pt x="837" y="1751"/>
                    <a:pt x="835" y="1755"/>
                  </a:cubicBezTo>
                  <a:cubicBezTo>
                    <a:pt x="834" y="1756"/>
                    <a:pt x="830" y="1759"/>
                    <a:pt x="829" y="1758"/>
                  </a:cubicBezTo>
                  <a:cubicBezTo>
                    <a:pt x="819" y="1753"/>
                    <a:pt x="808" y="1752"/>
                    <a:pt x="796" y="1752"/>
                  </a:cubicBezTo>
                  <a:cubicBezTo>
                    <a:pt x="791" y="1752"/>
                    <a:pt x="787" y="1750"/>
                    <a:pt x="788" y="1744"/>
                  </a:cubicBezTo>
                  <a:cubicBezTo>
                    <a:pt x="788" y="1742"/>
                    <a:pt x="787" y="1739"/>
                    <a:pt x="786" y="1737"/>
                  </a:cubicBezTo>
                  <a:cubicBezTo>
                    <a:pt x="786" y="1737"/>
                    <a:pt x="785" y="1737"/>
                    <a:pt x="784" y="1737"/>
                  </a:cubicBezTo>
                  <a:close/>
                  <a:moveTo>
                    <a:pt x="754" y="774"/>
                  </a:moveTo>
                  <a:cubicBezTo>
                    <a:pt x="748" y="774"/>
                    <a:pt x="742" y="775"/>
                    <a:pt x="737" y="774"/>
                  </a:cubicBezTo>
                  <a:cubicBezTo>
                    <a:pt x="729" y="772"/>
                    <a:pt x="721" y="768"/>
                    <a:pt x="712" y="768"/>
                  </a:cubicBezTo>
                  <a:cubicBezTo>
                    <a:pt x="703" y="767"/>
                    <a:pt x="695" y="764"/>
                    <a:pt x="689" y="757"/>
                  </a:cubicBezTo>
                  <a:cubicBezTo>
                    <a:pt x="688" y="755"/>
                    <a:pt x="683" y="754"/>
                    <a:pt x="682" y="755"/>
                  </a:cubicBezTo>
                  <a:cubicBezTo>
                    <a:pt x="678" y="759"/>
                    <a:pt x="673" y="757"/>
                    <a:pt x="669" y="755"/>
                  </a:cubicBezTo>
                  <a:cubicBezTo>
                    <a:pt x="661" y="751"/>
                    <a:pt x="653" y="748"/>
                    <a:pt x="645" y="745"/>
                  </a:cubicBezTo>
                  <a:cubicBezTo>
                    <a:pt x="636" y="741"/>
                    <a:pt x="627" y="736"/>
                    <a:pt x="617" y="734"/>
                  </a:cubicBezTo>
                  <a:cubicBezTo>
                    <a:pt x="600" y="732"/>
                    <a:pt x="584" y="728"/>
                    <a:pt x="572" y="715"/>
                  </a:cubicBezTo>
                  <a:cubicBezTo>
                    <a:pt x="570" y="712"/>
                    <a:pt x="567" y="709"/>
                    <a:pt x="564" y="708"/>
                  </a:cubicBezTo>
                  <a:cubicBezTo>
                    <a:pt x="555" y="708"/>
                    <a:pt x="550" y="701"/>
                    <a:pt x="543" y="696"/>
                  </a:cubicBezTo>
                  <a:cubicBezTo>
                    <a:pt x="537" y="691"/>
                    <a:pt x="531" y="687"/>
                    <a:pt x="526" y="681"/>
                  </a:cubicBezTo>
                  <a:cubicBezTo>
                    <a:pt x="517" y="671"/>
                    <a:pt x="508" y="660"/>
                    <a:pt x="500" y="648"/>
                  </a:cubicBezTo>
                  <a:cubicBezTo>
                    <a:pt x="495" y="642"/>
                    <a:pt x="492" y="635"/>
                    <a:pt x="488" y="629"/>
                  </a:cubicBezTo>
                  <a:cubicBezTo>
                    <a:pt x="483" y="622"/>
                    <a:pt x="477" y="622"/>
                    <a:pt x="471" y="628"/>
                  </a:cubicBezTo>
                  <a:cubicBezTo>
                    <a:pt x="468" y="631"/>
                    <a:pt x="466" y="634"/>
                    <a:pt x="464" y="638"/>
                  </a:cubicBezTo>
                  <a:cubicBezTo>
                    <a:pt x="460" y="643"/>
                    <a:pt x="460" y="649"/>
                    <a:pt x="465" y="654"/>
                  </a:cubicBezTo>
                  <a:cubicBezTo>
                    <a:pt x="475" y="664"/>
                    <a:pt x="480" y="677"/>
                    <a:pt x="491" y="686"/>
                  </a:cubicBezTo>
                  <a:cubicBezTo>
                    <a:pt x="509" y="702"/>
                    <a:pt x="524" y="721"/>
                    <a:pt x="541" y="738"/>
                  </a:cubicBezTo>
                  <a:cubicBezTo>
                    <a:pt x="557" y="755"/>
                    <a:pt x="574" y="771"/>
                    <a:pt x="591" y="787"/>
                  </a:cubicBezTo>
                  <a:cubicBezTo>
                    <a:pt x="609" y="804"/>
                    <a:pt x="627" y="819"/>
                    <a:pt x="644" y="836"/>
                  </a:cubicBezTo>
                  <a:cubicBezTo>
                    <a:pt x="659" y="850"/>
                    <a:pt x="673" y="865"/>
                    <a:pt x="688" y="880"/>
                  </a:cubicBezTo>
                  <a:cubicBezTo>
                    <a:pt x="697" y="889"/>
                    <a:pt x="698" y="888"/>
                    <a:pt x="707" y="879"/>
                  </a:cubicBezTo>
                  <a:cubicBezTo>
                    <a:pt x="711" y="875"/>
                    <a:pt x="711" y="872"/>
                    <a:pt x="706" y="870"/>
                  </a:cubicBezTo>
                  <a:cubicBezTo>
                    <a:pt x="700" y="868"/>
                    <a:pt x="698" y="864"/>
                    <a:pt x="698" y="859"/>
                  </a:cubicBezTo>
                  <a:cubicBezTo>
                    <a:pt x="698" y="843"/>
                    <a:pt x="698" y="827"/>
                    <a:pt x="698" y="811"/>
                  </a:cubicBezTo>
                  <a:cubicBezTo>
                    <a:pt x="698" y="800"/>
                    <a:pt x="701" y="798"/>
                    <a:pt x="712" y="800"/>
                  </a:cubicBezTo>
                  <a:cubicBezTo>
                    <a:pt x="726" y="802"/>
                    <a:pt x="741" y="805"/>
                    <a:pt x="756" y="807"/>
                  </a:cubicBezTo>
                  <a:cubicBezTo>
                    <a:pt x="767" y="809"/>
                    <a:pt x="771" y="807"/>
                    <a:pt x="776" y="796"/>
                  </a:cubicBezTo>
                  <a:cubicBezTo>
                    <a:pt x="778" y="791"/>
                    <a:pt x="778" y="789"/>
                    <a:pt x="772" y="786"/>
                  </a:cubicBezTo>
                  <a:cubicBezTo>
                    <a:pt x="765" y="783"/>
                    <a:pt x="757" y="781"/>
                    <a:pt x="754" y="774"/>
                  </a:cubicBezTo>
                  <a:close/>
                  <a:moveTo>
                    <a:pt x="699" y="677"/>
                  </a:moveTo>
                  <a:cubicBezTo>
                    <a:pt x="698" y="678"/>
                    <a:pt x="697" y="679"/>
                    <a:pt x="697" y="680"/>
                  </a:cubicBezTo>
                  <a:cubicBezTo>
                    <a:pt x="699" y="680"/>
                    <a:pt x="702" y="680"/>
                    <a:pt x="704" y="680"/>
                  </a:cubicBezTo>
                  <a:cubicBezTo>
                    <a:pt x="711" y="679"/>
                    <a:pt x="718" y="678"/>
                    <a:pt x="724" y="684"/>
                  </a:cubicBezTo>
                  <a:cubicBezTo>
                    <a:pt x="726" y="687"/>
                    <a:pt x="733" y="687"/>
                    <a:pt x="737" y="687"/>
                  </a:cubicBezTo>
                  <a:cubicBezTo>
                    <a:pt x="746" y="687"/>
                    <a:pt x="755" y="686"/>
                    <a:pt x="764" y="685"/>
                  </a:cubicBezTo>
                  <a:cubicBezTo>
                    <a:pt x="767" y="685"/>
                    <a:pt x="770" y="685"/>
                    <a:pt x="773" y="685"/>
                  </a:cubicBezTo>
                  <a:cubicBezTo>
                    <a:pt x="776" y="685"/>
                    <a:pt x="779" y="686"/>
                    <a:pt x="782" y="687"/>
                  </a:cubicBezTo>
                  <a:cubicBezTo>
                    <a:pt x="787" y="689"/>
                    <a:pt x="793" y="694"/>
                    <a:pt x="798" y="693"/>
                  </a:cubicBezTo>
                  <a:cubicBezTo>
                    <a:pt x="808" y="692"/>
                    <a:pt x="818" y="689"/>
                    <a:pt x="828" y="686"/>
                  </a:cubicBezTo>
                  <a:cubicBezTo>
                    <a:pt x="830" y="685"/>
                    <a:pt x="832" y="681"/>
                    <a:pt x="834" y="679"/>
                  </a:cubicBezTo>
                  <a:cubicBezTo>
                    <a:pt x="832" y="678"/>
                    <a:pt x="829" y="675"/>
                    <a:pt x="826" y="675"/>
                  </a:cubicBezTo>
                  <a:cubicBezTo>
                    <a:pt x="822" y="674"/>
                    <a:pt x="817" y="675"/>
                    <a:pt x="813" y="674"/>
                  </a:cubicBezTo>
                  <a:cubicBezTo>
                    <a:pt x="811" y="674"/>
                    <a:pt x="809" y="671"/>
                    <a:pt x="809" y="669"/>
                  </a:cubicBezTo>
                  <a:cubicBezTo>
                    <a:pt x="808" y="668"/>
                    <a:pt x="810" y="665"/>
                    <a:pt x="811" y="665"/>
                  </a:cubicBezTo>
                  <a:cubicBezTo>
                    <a:pt x="816" y="664"/>
                    <a:pt x="822" y="663"/>
                    <a:pt x="825" y="666"/>
                  </a:cubicBezTo>
                  <a:cubicBezTo>
                    <a:pt x="831" y="671"/>
                    <a:pt x="835" y="668"/>
                    <a:pt x="839" y="664"/>
                  </a:cubicBezTo>
                  <a:cubicBezTo>
                    <a:pt x="841" y="662"/>
                    <a:pt x="842" y="659"/>
                    <a:pt x="845" y="658"/>
                  </a:cubicBezTo>
                  <a:cubicBezTo>
                    <a:pt x="858" y="653"/>
                    <a:pt x="868" y="644"/>
                    <a:pt x="877" y="634"/>
                  </a:cubicBezTo>
                  <a:cubicBezTo>
                    <a:pt x="879" y="631"/>
                    <a:pt x="882" y="630"/>
                    <a:pt x="884" y="628"/>
                  </a:cubicBezTo>
                  <a:cubicBezTo>
                    <a:pt x="882" y="624"/>
                    <a:pt x="881" y="621"/>
                    <a:pt x="879" y="618"/>
                  </a:cubicBezTo>
                  <a:cubicBezTo>
                    <a:pt x="877" y="616"/>
                    <a:pt x="874" y="612"/>
                    <a:pt x="871" y="612"/>
                  </a:cubicBezTo>
                  <a:cubicBezTo>
                    <a:pt x="859" y="612"/>
                    <a:pt x="847" y="613"/>
                    <a:pt x="834" y="613"/>
                  </a:cubicBezTo>
                  <a:cubicBezTo>
                    <a:pt x="828" y="613"/>
                    <a:pt x="821" y="609"/>
                    <a:pt x="814" y="609"/>
                  </a:cubicBezTo>
                  <a:cubicBezTo>
                    <a:pt x="802" y="609"/>
                    <a:pt x="789" y="609"/>
                    <a:pt x="777" y="610"/>
                  </a:cubicBezTo>
                  <a:cubicBezTo>
                    <a:pt x="771" y="610"/>
                    <a:pt x="765" y="610"/>
                    <a:pt x="759" y="612"/>
                  </a:cubicBezTo>
                  <a:cubicBezTo>
                    <a:pt x="753" y="613"/>
                    <a:pt x="747" y="613"/>
                    <a:pt x="746" y="608"/>
                  </a:cubicBezTo>
                  <a:cubicBezTo>
                    <a:pt x="745" y="604"/>
                    <a:pt x="747" y="598"/>
                    <a:pt x="750" y="595"/>
                  </a:cubicBezTo>
                  <a:cubicBezTo>
                    <a:pt x="758" y="586"/>
                    <a:pt x="772" y="584"/>
                    <a:pt x="776" y="571"/>
                  </a:cubicBezTo>
                  <a:cubicBezTo>
                    <a:pt x="776" y="570"/>
                    <a:pt x="778" y="569"/>
                    <a:pt x="780" y="568"/>
                  </a:cubicBezTo>
                  <a:cubicBezTo>
                    <a:pt x="789" y="567"/>
                    <a:pt x="799" y="565"/>
                    <a:pt x="809" y="563"/>
                  </a:cubicBezTo>
                  <a:cubicBezTo>
                    <a:pt x="812" y="563"/>
                    <a:pt x="816" y="563"/>
                    <a:pt x="820" y="562"/>
                  </a:cubicBezTo>
                  <a:cubicBezTo>
                    <a:pt x="820" y="561"/>
                    <a:pt x="820" y="561"/>
                    <a:pt x="820" y="560"/>
                  </a:cubicBezTo>
                  <a:cubicBezTo>
                    <a:pt x="818" y="559"/>
                    <a:pt x="816" y="558"/>
                    <a:pt x="815" y="557"/>
                  </a:cubicBezTo>
                  <a:cubicBezTo>
                    <a:pt x="802" y="556"/>
                    <a:pt x="790" y="554"/>
                    <a:pt x="778" y="554"/>
                  </a:cubicBezTo>
                  <a:cubicBezTo>
                    <a:pt x="754" y="553"/>
                    <a:pt x="732" y="559"/>
                    <a:pt x="713" y="573"/>
                  </a:cubicBezTo>
                  <a:cubicBezTo>
                    <a:pt x="701" y="581"/>
                    <a:pt x="691" y="591"/>
                    <a:pt x="685" y="604"/>
                  </a:cubicBezTo>
                  <a:cubicBezTo>
                    <a:pt x="682" y="612"/>
                    <a:pt x="678" y="621"/>
                    <a:pt x="678" y="629"/>
                  </a:cubicBezTo>
                  <a:cubicBezTo>
                    <a:pt x="680" y="639"/>
                    <a:pt x="685" y="649"/>
                    <a:pt x="690" y="658"/>
                  </a:cubicBezTo>
                  <a:cubicBezTo>
                    <a:pt x="692" y="665"/>
                    <a:pt x="696" y="671"/>
                    <a:pt x="699" y="677"/>
                  </a:cubicBezTo>
                  <a:close/>
                  <a:moveTo>
                    <a:pt x="865" y="1601"/>
                  </a:moveTo>
                  <a:cubicBezTo>
                    <a:pt x="866" y="1616"/>
                    <a:pt x="873" y="1626"/>
                    <a:pt x="883" y="1635"/>
                  </a:cubicBezTo>
                  <a:cubicBezTo>
                    <a:pt x="888" y="1640"/>
                    <a:pt x="891" y="1638"/>
                    <a:pt x="894" y="1632"/>
                  </a:cubicBezTo>
                  <a:cubicBezTo>
                    <a:pt x="896" y="1629"/>
                    <a:pt x="898" y="1627"/>
                    <a:pt x="900" y="1626"/>
                  </a:cubicBezTo>
                  <a:cubicBezTo>
                    <a:pt x="905" y="1622"/>
                    <a:pt x="906" y="1618"/>
                    <a:pt x="900" y="1615"/>
                  </a:cubicBezTo>
                  <a:cubicBezTo>
                    <a:pt x="895" y="1612"/>
                    <a:pt x="893" y="1609"/>
                    <a:pt x="895" y="1604"/>
                  </a:cubicBezTo>
                  <a:cubicBezTo>
                    <a:pt x="896" y="1600"/>
                    <a:pt x="898" y="1596"/>
                    <a:pt x="899" y="1592"/>
                  </a:cubicBezTo>
                  <a:cubicBezTo>
                    <a:pt x="899" y="1590"/>
                    <a:pt x="900" y="1586"/>
                    <a:pt x="899" y="1585"/>
                  </a:cubicBezTo>
                  <a:cubicBezTo>
                    <a:pt x="898" y="1583"/>
                    <a:pt x="895" y="1582"/>
                    <a:pt x="892" y="1582"/>
                  </a:cubicBezTo>
                  <a:cubicBezTo>
                    <a:pt x="890" y="1581"/>
                    <a:pt x="886" y="1582"/>
                    <a:pt x="885" y="1581"/>
                  </a:cubicBezTo>
                  <a:cubicBezTo>
                    <a:pt x="880" y="1574"/>
                    <a:pt x="876" y="1579"/>
                    <a:pt x="873" y="1583"/>
                  </a:cubicBezTo>
                  <a:cubicBezTo>
                    <a:pt x="869" y="1589"/>
                    <a:pt x="868" y="1595"/>
                    <a:pt x="865" y="1601"/>
                  </a:cubicBezTo>
                  <a:close/>
                  <a:moveTo>
                    <a:pt x="873" y="312"/>
                  </a:moveTo>
                  <a:cubicBezTo>
                    <a:pt x="873" y="313"/>
                    <a:pt x="873" y="314"/>
                    <a:pt x="873" y="315"/>
                  </a:cubicBezTo>
                  <a:cubicBezTo>
                    <a:pt x="882" y="318"/>
                    <a:pt x="891" y="320"/>
                    <a:pt x="900" y="323"/>
                  </a:cubicBezTo>
                  <a:cubicBezTo>
                    <a:pt x="902" y="324"/>
                    <a:pt x="904" y="323"/>
                    <a:pt x="906" y="323"/>
                  </a:cubicBezTo>
                  <a:cubicBezTo>
                    <a:pt x="907" y="322"/>
                    <a:pt x="908" y="320"/>
                    <a:pt x="909" y="319"/>
                  </a:cubicBezTo>
                  <a:cubicBezTo>
                    <a:pt x="909" y="317"/>
                    <a:pt x="907" y="316"/>
                    <a:pt x="905" y="315"/>
                  </a:cubicBezTo>
                  <a:cubicBezTo>
                    <a:pt x="899" y="313"/>
                    <a:pt x="892" y="311"/>
                    <a:pt x="886" y="310"/>
                  </a:cubicBezTo>
                  <a:cubicBezTo>
                    <a:pt x="882" y="310"/>
                    <a:pt x="877" y="312"/>
                    <a:pt x="873" y="312"/>
                  </a:cubicBezTo>
                  <a:close/>
                  <a:moveTo>
                    <a:pt x="992" y="1619"/>
                  </a:moveTo>
                  <a:cubicBezTo>
                    <a:pt x="987" y="1614"/>
                    <a:pt x="983" y="1610"/>
                    <a:pt x="978" y="1606"/>
                  </a:cubicBezTo>
                  <a:cubicBezTo>
                    <a:pt x="977" y="1605"/>
                    <a:pt x="973" y="1608"/>
                    <a:pt x="972" y="1611"/>
                  </a:cubicBezTo>
                  <a:cubicBezTo>
                    <a:pt x="970" y="1619"/>
                    <a:pt x="977" y="1621"/>
                    <a:pt x="981" y="1625"/>
                  </a:cubicBezTo>
                  <a:cubicBezTo>
                    <a:pt x="984" y="1623"/>
                    <a:pt x="987" y="1622"/>
                    <a:pt x="992" y="1619"/>
                  </a:cubicBezTo>
                  <a:close/>
                  <a:moveTo>
                    <a:pt x="411" y="1155"/>
                  </a:moveTo>
                  <a:cubicBezTo>
                    <a:pt x="410" y="1155"/>
                    <a:pt x="409" y="1155"/>
                    <a:pt x="409" y="1155"/>
                  </a:cubicBezTo>
                  <a:cubicBezTo>
                    <a:pt x="406" y="1158"/>
                    <a:pt x="404" y="1161"/>
                    <a:pt x="401" y="1163"/>
                  </a:cubicBezTo>
                  <a:cubicBezTo>
                    <a:pt x="398" y="1166"/>
                    <a:pt x="397" y="1168"/>
                    <a:pt x="400" y="1171"/>
                  </a:cubicBezTo>
                  <a:cubicBezTo>
                    <a:pt x="403" y="1174"/>
                    <a:pt x="407" y="1176"/>
                    <a:pt x="411" y="1178"/>
                  </a:cubicBezTo>
                  <a:cubicBezTo>
                    <a:pt x="411" y="1178"/>
                    <a:pt x="413" y="1176"/>
                    <a:pt x="413" y="1176"/>
                  </a:cubicBezTo>
                  <a:cubicBezTo>
                    <a:pt x="412" y="1169"/>
                    <a:pt x="412" y="1162"/>
                    <a:pt x="411" y="1155"/>
                  </a:cubicBezTo>
                  <a:close/>
                  <a:moveTo>
                    <a:pt x="810" y="738"/>
                  </a:moveTo>
                  <a:cubicBezTo>
                    <a:pt x="803" y="742"/>
                    <a:pt x="798" y="745"/>
                    <a:pt x="793" y="748"/>
                  </a:cubicBezTo>
                  <a:cubicBezTo>
                    <a:pt x="794" y="750"/>
                    <a:pt x="794" y="751"/>
                    <a:pt x="795" y="753"/>
                  </a:cubicBezTo>
                  <a:cubicBezTo>
                    <a:pt x="796" y="755"/>
                    <a:pt x="798" y="758"/>
                    <a:pt x="799" y="758"/>
                  </a:cubicBezTo>
                  <a:cubicBezTo>
                    <a:pt x="802" y="758"/>
                    <a:pt x="805" y="756"/>
                    <a:pt x="806" y="754"/>
                  </a:cubicBezTo>
                  <a:cubicBezTo>
                    <a:pt x="808" y="749"/>
                    <a:pt x="808" y="744"/>
                    <a:pt x="810" y="738"/>
                  </a:cubicBezTo>
                  <a:close/>
                  <a:moveTo>
                    <a:pt x="1379" y="1314"/>
                  </a:moveTo>
                  <a:cubicBezTo>
                    <a:pt x="1376" y="1310"/>
                    <a:pt x="1375" y="1306"/>
                    <a:pt x="1372" y="1303"/>
                  </a:cubicBezTo>
                  <a:cubicBezTo>
                    <a:pt x="1371" y="1302"/>
                    <a:pt x="1368" y="1303"/>
                    <a:pt x="1365" y="1303"/>
                  </a:cubicBezTo>
                  <a:cubicBezTo>
                    <a:pt x="1365" y="1306"/>
                    <a:pt x="1365" y="1308"/>
                    <a:pt x="1366" y="1310"/>
                  </a:cubicBezTo>
                  <a:cubicBezTo>
                    <a:pt x="1366" y="1312"/>
                    <a:pt x="1367" y="1313"/>
                    <a:pt x="1368" y="1315"/>
                  </a:cubicBezTo>
                  <a:cubicBezTo>
                    <a:pt x="1370" y="1317"/>
                    <a:pt x="1372" y="1318"/>
                    <a:pt x="1373" y="1320"/>
                  </a:cubicBezTo>
                  <a:cubicBezTo>
                    <a:pt x="1375" y="1318"/>
                    <a:pt x="1376" y="1317"/>
                    <a:pt x="1379" y="1314"/>
                  </a:cubicBezTo>
                  <a:close/>
                  <a:moveTo>
                    <a:pt x="85" y="1029"/>
                  </a:moveTo>
                  <a:cubicBezTo>
                    <a:pt x="90" y="1025"/>
                    <a:pt x="97" y="1025"/>
                    <a:pt x="95" y="1018"/>
                  </a:cubicBezTo>
                  <a:cubicBezTo>
                    <a:pt x="94" y="1015"/>
                    <a:pt x="88" y="1012"/>
                    <a:pt x="87" y="1013"/>
                  </a:cubicBezTo>
                  <a:cubicBezTo>
                    <a:pt x="81" y="1016"/>
                    <a:pt x="84" y="1022"/>
                    <a:pt x="85" y="1029"/>
                  </a:cubicBezTo>
                  <a:close/>
                  <a:moveTo>
                    <a:pt x="1288" y="1391"/>
                  </a:moveTo>
                  <a:cubicBezTo>
                    <a:pt x="1290" y="1389"/>
                    <a:pt x="1292" y="1388"/>
                    <a:pt x="1292" y="1387"/>
                  </a:cubicBezTo>
                  <a:cubicBezTo>
                    <a:pt x="1293" y="1385"/>
                    <a:pt x="1294" y="1380"/>
                    <a:pt x="1293" y="1380"/>
                  </a:cubicBezTo>
                  <a:cubicBezTo>
                    <a:pt x="1289" y="1378"/>
                    <a:pt x="1286" y="1378"/>
                    <a:pt x="1282" y="1377"/>
                  </a:cubicBezTo>
                  <a:cubicBezTo>
                    <a:pt x="1282" y="1379"/>
                    <a:pt x="1282" y="1382"/>
                    <a:pt x="1283" y="1384"/>
                  </a:cubicBezTo>
                  <a:cubicBezTo>
                    <a:pt x="1284" y="1386"/>
                    <a:pt x="1286" y="1388"/>
                    <a:pt x="1288" y="1391"/>
                  </a:cubicBezTo>
                  <a:close/>
                  <a:moveTo>
                    <a:pt x="400" y="1197"/>
                  </a:moveTo>
                  <a:cubicBezTo>
                    <a:pt x="406" y="1191"/>
                    <a:pt x="403" y="1186"/>
                    <a:pt x="391" y="1182"/>
                  </a:cubicBezTo>
                  <a:cubicBezTo>
                    <a:pt x="388" y="1190"/>
                    <a:pt x="388" y="1190"/>
                    <a:pt x="400" y="1197"/>
                  </a:cubicBezTo>
                  <a:close/>
                  <a:moveTo>
                    <a:pt x="571" y="1653"/>
                  </a:moveTo>
                  <a:cubicBezTo>
                    <a:pt x="572" y="1647"/>
                    <a:pt x="574" y="1642"/>
                    <a:pt x="568" y="1641"/>
                  </a:cubicBezTo>
                  <a:cubicBezTo>
                    <a:pt x="565" y="1640"/>
                    <a:pt x="560" y="1643"/>
                    <a:pt x="560" y="1645"/>
                  </a:cubicBezTo>
                  <a:cubicBezTo>
                    <a:pt x="559" y="1652"/>
                    <a:pt x="565" y="1651"/>
                    <a:pt x="571" y="1653"/>
                  </a:cubicBezTo>
                  <a:close/>
                  <a:moveTo>
                    <a:pt x="339" y="1099"/>
                  </a:moveTo>
                  <a:cubicBezTo>
                    <a:pt x="335" y="1097"/>
                    <a:pt x="330" y="1096"/>
                    <a:pt x="327" y="1101"/>
                  </a:cubicBezTo>
                  <a:cubicBezTo>
                    <a:pt x="325" y="1105"/>
                    <a:pt x="324" y="1110"/>
                    <a:pt x="328" y="1113"/>
                  </a:cubicBezTo>
                  <a:cubicBezTo>
                    <a:pt x="332" y="1108"/>
                    <a:pt x="335" y="1104"/>
                    <a:pt x="339" y="1099"/>
                  </a:cubicBezTo>
                  <a:close/>
                  <a:moveTo>
                    <a:pt x="795" y="1727"/>
                  </a:moveTo>
                  <a:cubicBezTo>
                    <a:pt x="794" y="1727"/>
                    <a:pt x="792" y="1728"/>
                    <a:pt x="790" y="1728"/>
                  </a:cubicBezTo>
                  <a:cubicBezTo>
                    <a:pt x="791" y="1733"/>
                    <a:pt x="792" y="1737"/>
                    <a:pt x="793" y="1742"/>
                  </a:cubicBezTo>
                  <a:cubicBezTo>
                    <a:pt x="795" y="1741"/>
                    <a:pt x="799" y="1739"/>
                    <a:pt x="799" y="1739"/>
                  </a:cubicBezTo>
                  <a:cubicBezTo>
                    <a:pt x="798" y="1735"/>
                    <a:pt x="796" y="1731"/>
                    <a:pt x="795" y="1727"/>
                  </a:cubicBezTo>
                  <a:close/>
                  <a:moveTo>
                    <a:pt x="675" y="722"/>
                  </a:moveTo>
                  <a:cubicBezTo>
                    <a:pt x="677" y="722"/>
                    <a:pt x="678" y="722"/>
                    <a:pt x="679" y="722"/>
                  </a:cubicBezTo>
                  <a:cubicBezTo>
                    <a:pt x="680" y="719"/>
                    <a:pt x="681" y="716"/>
                    <a:pt x="681" y="712"/>
                  </a:cubicBezTo>
                  <a:cubicBezTo>
                    <a:pt x="681" y="711"/>
                    <a:pt x="679" y="709"/>
                    <a:pt x="678" y="708"/>
                  </a:cubicBezTo>
                  <a:cubicBezTo>
                    <a:pt x="677" y="709"/>
                    <a:pt x="674" y="710"/>
                    <a:pt x="674" y="711"/>
                  </a:cubicBezTo>
                  <a:cubicBezTo>
                    <a:pt x="674" y="715"/>
                    <a:pt x="675" y="719"/>
                    <a:pt x="675" y="722"/>
                  </a:cubicBezTo>
                  <a:close/>
                  <a:moveTo>
                    <a:pt x="1329" y="1354"/>
                  </a:moveTo>
                  <a:cubicBezTo>
                    <a:pt x="1330" y="1355"/>
                    <a:pt x="1331" y="1356"/>
                    <a:pt x="1333" y="1356"/>
                  </a:cubicBezTo>
                  <a:cubicBezTo>
                    <a:pt x="1334" y="1353"/>
                    <a:pt x="1336" y="1351"/>
                    <a:pt x="1337" y="1348"/>
                  </a:cubicBezTo>
                  <a:cubicBezTo>
                    <a:pt x="1337" y="1347"/>
                    <a:pt x="1334" y="1345"/>
                    <a:pt x="1333" y="1344"/>
                  </a:cubicBezTo>
                  <a:cubicBezTo>
                    <a:pt x="1331" y="1347"/>
                    <a:pt x="1330" y="1351"/>
                    <a:pt x="1329" y="1354"/>
                  </a:cubicBezTo>
                  <a:close/>
                  <a:moveTo>
                    <a:pt x="405" y="939"/>
                  </a:moveTo>
                  <a:cubicBezTo>
                    <a:pt x="403" y="937"/>
                    <a:pt x="401" y="935"/>
                    <a:pt x="400" y="935"/>
                  </a:cubicBezTo>
                  <a:cubicBezTo>
                    <a:pt x="398" y="935"/>
                    <a:pt x="396" y="937"/>
                    <a:pt x="395" y="939"/>
                  </a:cubicBezTo>
                  <a:cubicBezTo>
                    <a:pt x="395" y="940"/>
                    <a:pt x="398" y="943"/>
                    <a:pt x="399" y="943"/>
                  </a:cubicBezTo>
                  <a:cubicBezTo>
                    <a:pt x="401" y="943"/>
                    <a:pt x="402" y="941"/>
                    <a:pt x="405" y="939"/>
                  </a:cubicBezTo>
                  <a:close/>
                  <a:moveTo>
                    <a:pt x="133" y="1116"/>
                  </a:moveTo>
                  <a:cubicBezTo>
                    <a:pt x="129" y="1115"/>
                    <a:pt x="125" y="1115"/>
                    <a:pt x="121" y="1115"/>
                  </a:cubicBezTo>
                  <a:cubicBezTo>
                    <a:pt x="121" y="1115"/>
                    <a:pt x="121" y="1117"/>
                    <a:pt x="121" y="1118"/>
                  </a:cubicBezTo>
                  <a:cubicBezTo>
                    <a:pt x="124" y="1118"/>
                    <a:pt x="128" y="1118"/>
                    <a:pt x="131" y="1119"/>
                  </a:cubicBezTo>
                  <a:cubicBezTo>
                    <a:pt x="132" y="1119"/>
                    <a:pt x="132" y="1118"/>
                    <a:pt x="133" y="1116"/>
                  </a:cubicBezTo>
                  <a:close/>
                  <a:moveTo>
                    <a:pt x="398" y="1204"/>
                  </a:moveTo>
                  <a:cubicBezTo>
                    <a:pt x="397" y="1202"/>
                    <a:pt x="396" y="1201"/>
                    <a:pt x="395" y="1200"/>
                  </a:cubicBezTo>
                  <a:cubicBezTo>
                    <a:pt x="393" y="1203"/>
                    <a:pt x="391" y="1205"/>
                    <a:pt x="389" y="1207"/>
                  </a:cubicBezTo>
                  <a:cubicBezTo>
                    <a:pt x="391" y="1210"/>
                    <a:pt x="391" y="1210"/>
                    <a:pt x="391" y="1210"/>
                  </a:cubicBezTo>
                  <a:cubicBezTo>
                    <a:pt x="394" y="1208"/>
                    <a:pt x="396" y="1206"/>
                    <a:pt x="398" y="1204"/>
                  </a:cubicBezTo>
                  <a:close/>
                  <a:moveTo>
                    <a:pt x="996" y="1629"/>
                  </a:moveTo>
                  <a:cubicBezTo>
                    <a:pt x="995" y="1629"/>
                    <a:pt x="994" y="1628"/>
                    <a:pt x="992" y="1628"/>
                  </a:cubicBezTo>
                  <a:cubicBezTo>
                    <a:pt x="991" y="1630"/>
                    <a:pt x="990" y="1633"/>
                    <a:pt x="989" y="1636"/>
                  </a:cubicBezTo>
                  <a:cubicBezTo>
                    <a:pt x="989" y="1636"/>
                    <a:pt x="992" y="1637"/>
                    <a:pt x="993" y="1638"/>
                  </a:cubicBezTo>
                  <a:cubicBezTo>
                    <a:pt x="994" y="1635"/>
                    <a:pt x="995" y="1632"/>
                    <a:pt x="996" y="1629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128">
              <a:extLst>
                <a:ext uri="{FF2B5EF4-FFF2-40B4-BE49-F238E27FC236}">
                  <a16:creationId xmlns:a16="http://schemas.microsoft.com/office/drawing/2014/main" id="{189E0918-575F-4780-B007-01E67D40A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6636" y="1447999"/>
              <a:ext cx="381990" cy="666259"/>
            </a:xfrm>
            <a:custGeom>
              <a:avLst/>
              <a:gdLst>
                <a:gd name="T0" fmla="*/ 108 w 119"/>
                <a:gd name="T1" fmla="*/ 177 h 208"/>
                <a:gd name="T2" fmla="*/ 105 w 119"/>
                <a:gd name="T3" fmla="*/ 170 h 208"/>
                <a:gd name="T4" fmla="*/ 103 w 119"/>
                <a:gd name="T5" fmla="*/ 171 h 208"/>
                <a:gd name="T6" fmla="*/ 103 w 119"/>
                <a:gd name="T7" fmla="*/ 195 h 208"/>
                <a:gd name="T8" fmla="*/ 103 w 119"/>
                <a:gd name="T9" fmla="*/ 207 h 208"/>
                <a:gd name="T10" fmla="*/ 93 w 119"/>
                <a:gd name="T11" fmla="*/ 204 h 208"/>
                <a:gd name="T12" fmla="*/ 72 w 119"/>
                <a:gd name="T13" fmla="*/ 186 h 208"/>
                <a:gd name="T14" fmla="*/ 57 w 119"/>
                <a:gd name="T15" fmla="*/ 172 h 208"/>
                <a:gd name="T16" fmla="*/ 17 w 119"/>
                <a:gd name="T17" fmla="*/ 160 h 208"/>
                <a:gd name="T18" fmla="*/ 10 w 119"/>
                <a:gd name="T19" fmla="*/ 153 h 208"/>
                <a:gd name="T20" fmla="*/ 5 w 119"/>
                <a:gd name="T21" fmla="*/ 93 h 208"/>
                <a:gd name="T22" fmla="*/ 17 w 119"/>
                <a:gd name="T23" fmla="*/ 50 h 208"/>
                <a:gd name="T24" fmla="*/ 42 w 119"/>
                <a:gd name="T25" fmla="*/ 49 h 208"/>
                <a:gd name="T26" fmla="*/ 46 w 119"/>
                <a:gd name="T27" fmla="*/ 57 h 208"/>
                <a:gd name="T28" fmla="*/ 39 w 119"/>
                <a:gd name="T29" fmla="*/ 65 h 208"/>
                <a:gd name="T30" fmla="*/ 25 w 119"/>
                <a:gd name="T31" fmla="*/ 76 h 208"/>
                <a:gd name="T32" fmla="*/ 38 w 119"/>
                <a:gd name="T33" fmla="*/ 83 h 208"/>
                <a:gd name="T34" fmla="*/ 46 w 119"/>
                <a:gd name="T35" fmla="*/ 81 h 208"/>
                <a:gd name="T36" fmla="*/ 52 w 119"/>
                <a:gd name="T37" fmla="*/ 70 h 208"/>
                <a:gd name="T38" fmla="*/ 52 w 119"/>
                <a:gd name="T39" fmla="*/ 67 h 208"/>
                <a:gd name="T40" fmla="*/ 51 w 119"/>
                <a:gd name="T41" fmla="*/ 42 h 208"/>
                <a:gd name="T42" fmla="*/ 55 w 119"/>
                <a:gd name="T43" fmla="*/ 29 h 208"/>
                <a:gd name="T44" fmla="*/ 62 w 119"/>
                <a:gd name="T45" fmla="*/ 34 h 208"/>
                <a:gd name="T46" fmla="*/ 65 w 119"/>
                <a:gd name="T47" fmla="*/ 25 h 208"/>
                <a:gd name="T48" fmla="*/ 65 w 119"/>
                <a:gd name="T49" fmla="*/ 21 h 208"/>
                <a:gd name="T50" fmla="*/ 73 w 119"/>
                <a:gd name="T51" fmla="*/ 10 h 208"/>
                <a:gd name="T52" fmla="*/ 81 w 119"/>
                <a:gd name="T53" fmla="*/ 0 h 208"/>
                <a:gd name="T54" fmla="*/ 80 w 119"/>
                <a:gd name="T55" fmla="*/ 21 h 208"/>
                <a:gd name="T56" fmla="*/ 100 w 119"/>
                <a:gd name="T57" fmla="*/ 20 h 208"/>
                <a:gd name="T58" fmla="*/ 100 w 119"/>
                <a:gd name="T59" fmla="*/ 37 h 208"/>
                <a:gd name="T60" fmla="*/ 103 w 119"/>
                <a:gd name="T61" fmla="*/ 51 h 208"/>
                <a:gd name="T62" fmla="*/ 104 w 119"/>
                <a:gd name="T63" fmla="*/ 55 h 208"/>
                <a:gd name="T64" fmla="*/ 106 w 119"/>
                <a:gd name="T65" fmla="*/ 67 h 208"/>
                <a:gd name="T66" fmla="*/ 112 w 119"/>
                <a:gd name="T67" fmla="*/ 85 h 208"/>
                <a:gd name="T68" fmla="*/ 117 w 119"/>
                <a:gd name="T69" fmla="*/ 137 h 208"/>
                <a:gd name="T70" fmla="*/ 108 w 119"/>
                <a:gd name="T71" fmla="*/ 157 h 208"/>
                <a:gd name="T72" fmla="*/ 107 w 119"/>
                <a:gd name="T73" fmla="*/ 164 h 208"/>
                <a:gd name="T74" fmla="*/ 111 w 119"/>
                <a:gd name="T75" fmla="*/ 176 h 208"/>
                <a:gd name="T76" fmla="*/ 108 w 119"/>
                <a:gd name="T77" fmla="*/ 177 h 208"/>
                <a:gd name="T78" fmla="*/ 80 w 119"/>
                <a:gd name="T79" fmla="*/ 71 h 208"/>
                <a:gd name="T80" fmla="*/ 76 w 119"/>
                <a:gd name="T81" fmla="*/ 76 h 208"/>
                <a:gd name="T82" fmla="*/ 83 w 119"/>
                <a:gd name="T83" fmla="*/ 81 h 208"/>
                <a:gd name="T84" fmla="*/ 88 w 119"/>
                <a:gd name="T85" fmla="*/ 78 h 208"/>
                <a:gd name="T86" fmla="*/ 80 w 119"/>
                <a:gd name="T87" fmla="*/ 71 h 208"/>
                <a:gd name="T88" fmla="*/ 66 w 119"/>
                <a:gd name="T89" fmla="*/ 64 h 208"/>
                <a:gd name="T90" fmla="*/ 63 w 119"/>
                <a:gd name="T91" fmla="*/ 63 h 208"/>
                <a:gd name="T92" fmla="*/ 59 w 119"/>
                <a:gd name="T93" fmla="*/ 74 h 208"/>
                <a:gd name="T94" fmla="*/ 66 w 119"/>
                <a:gd name="T95" fmla="*/ 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208">
                  <a:moveTo>
                    <a:pt x="108" y="177"/>
                  </a:moveTo>
                  <a:cubicBezTo>
                    <a:pt x="107" y="175"/>
                    <a:pt x="106" y="173"/>
                    <a:pt x="105" y="170"/>
                  </a:cubicBezTo>
                  <a:cubicBezTo>
                    <a:pt x="104" y="170"/>
                    <a:pt x="103" y="170"/>
                    <a:pt x="103" y="171"/>
                  </a:cubicBezTo>
                  <a:cubicBezTo>
                    <a:pt x="98" y="175"/>
                    <a:pt x="98" y="191"/>
                    <a:pt x="103" y="195"/>
                  </a:cubicBezTo>
                  <a:cubicBezTo>
                    <a:pt x="106" y="198"/>
                    <a:pt x="106" y="207"/>
                    <a:pt x="103" y="207"/>
                  </a:cubicBezTo>
                  <a:cubicBezTo>
                    <a:pt x="100" y="208"/>
                    <a:pt x="93" y="206"/>
                    <a:pt x="93" y="204"/>
                  </a:cubicBezTo>
                  <a:cubicBezTo>
                    <a:pt x="89" y="194"/>
                    <a:pt x="80" y="191"/>
                    <a:pt x="72" y="186"/>
                  </a:cubicBezTo>
                  <a:cubicBezTo>
                    <a:pt x="67" y="182"/>
                    <a:pt x="62" y="176"/>
                    <a:pt x="57" y="172"/>
                  </a:cubicBezTo>
                  <a:cubicBezTo>
                    <a:pt x="46" y="161"/>
                    <a:pt x="32" y="159"/>
                    <a:pt x="17" y="160"/>
                  </a:cubicBezTo>
                  <a:cubicBezTo>
                    <a:pt x="12" y="160"/>
                    <a:pt x="10" y="159"/>
                    <a:pt x="10" y="153"/>
                  </a:cubicBezTo>
                  <a:cubicBezTo>
                    <a:pt x="11" y="133"/>
                    <a:pt x="11" y="113"/>
                    <a:pt x="5" y="93"/>
                  </a:cubicBezTo>
                  <a:cubicBezTo>
                    <a:pt x="0" y="77"/>
                    <a:pt x="5" y="62"/>
                    <a:pt x="17" y="50"/>
                  </a:cubicBezTo>
                  <a:cubicBezTo>
                    <a:pt x="27" y="40"/>
                    <a:pt x="31" y="39"/>
                    <a:pt x="42" y="49"/>
                  </a:cubicBezTo>
                  <a:cubicBezTo>
                    <a:pt x="45" y="51"/>
                    <a:pt x="47" y="55"/>
                    <a:pt x="46" y="57"/>
                  </a:cubicBezTo>
                  <a:cubicBezTo>
                    <a:pt x="46" y="60"/>
                    <a:pt x="42" y="63"/>
                    <a:pt x="39" y="65"/>
                  </a:cubicBezTo>
                  <a:cubicBezTo>
                    <a:pt x="35" y="69"/>
                    <a:pt x="30" y="72"/>
                    <a:pt x="25" y="76"/>
                  </a:cubicBezTo>
                  <a:cubicBezTo>
                    <a:pt x="27" y="86"/>
                    <a:pt x="29" y="87"/>
                    <a:pt x="38" y="83"/>
                  </a:cubicBezTo>
                  <a:cubicBezTo>
                    <a:pt x="41" y="81"/>
                    <a:pt x="43" y="81"/>
                    <a:pt x="46" y="81"/>
                  </a:cubicBezTo>
                  <a:cubicBezTo>
                    <a:pt x="54" y="79"/>
                    <a:pt x="55" y="78"/>
                    <a:pt x="52" y="70"/>
                  </a:cubicBezTo>
                  <a:cubicBezTo>
                    <a:pt x="52" y="69"/>
                    <a:pt x="51" y="68"/>
                    <a:pt x="52" y="67"/>
                  </a:cubicBezTo>
                  <a:cubicBezTo>
                    <a:pt x="59" y="59"/>
                    <a:pt x="54" y="50"/>
                    <a:pt x="51" y="42"/>
                  </a:cubicBezTo>
                  <a:cubicBezTo>
                    <a:pt x="49" y="36"/>
                    <a:pt x="50" y="32"/>
                    <a:pt x="55" y="29"/>
                  </a:cubicBezTo>
                  <a:cubicBezTo>
                    <a:pt x="58" y="31"/>
                    <a:pt x="60" y="32"/>
                    <a:pt x="62" y="34"/>
                  </a:cubicBezTo>
                  <a:cubicBezTo>
                    <a:pt x="63" y="31"/>
                    <a:pt x="64" y="28"/>
                    <a:pt x="65" y="25"/>
                  </a:cubicBezTo>
                  <a:cubicBezTo>
                    <a:pt x="65" y="24"/>
                    <a:pt x="64" y="22"/>
                    <a:pt x="65" y="21"/>
                  </a:cubicBezTo>
                  <a:cubicBezTo>
                    <a:pt x="67" y="17"/>
                    <a:pt x="70" y="14"/>
                    <a:pt x="73" y="10"/>
                  </a:cubicBezTo>
                  <a:cubicBezTo>
                    <a:pt x="76" y="6"/>
                    <a:pt x="78" y="3"/>
                    <a:pt x="81" y="0"/>
                  </a:cubicBezTo>
                  <a:cubicBezTo>
                    <a:pt x="80" y="8"/>
                    <a:pt x="89" y="15"/>
                    <a:pt x="80" y="21"/>
                  </a:cubicBezTo>
                  <a:cubicBezTo>
                    <a:pt x="87" y="27"/>
                    <a:pt x="92" y="23"/>
                    <a:pt x="100" y="20"/>
                  </a:cubicBezTo>
                  <a:cubicBezTo>
                    <a:pt x="100" y="26"/>
                    <a:pt x="99" y="32"/>
                    <a:pt x="100" y="37"/>
                  </a:cubicBezTo>
                  <a:cubicBezTo>
                    <a:pt x="100" y="42"/>
                    <a:pt x="95" y="48"/>
                    <a:pt x="103" y="51"/>
                  </a:cubicBezTo>
                  <a:cubicBezTo>
                    <a:pt x="104" y="51"/>
                    <a:pt x="105" y="54"/>
                    <a:pt x="104" y="55"/>
                  </a:cubicBezTo>
                  <a:cubicBezTo>
                    <a:pt x="101" y="60"/>
                    <a:pt x="102" y="64"/>
                    <a:pt x="106" y="67"/>
                  </a:cubicBezTo>
                  <a:cubicBezTo>
                    <a:pt x="111" y="73"/>
                    <a:pt x="109" y="80"/>
                    <a:pt x="112" y="85"/>
                  </a:cubicBezTo>
                  <a:cubicBezTo>
                    <a:pt x="119" y="102"/>
                    <a:pt x="119" y="119"/>
                    <a:pt x="117" y="137"/>
                  </a:cubicBezTo>
                  <a:cubicBezTo>
                    <a:pt x="116" y="144"/>
                    <a:pt x="111" y="150"/>
                    <a:pt x="108" y="157"/>
                  </a:cubicBezTo>
                  <a:cubicBezTo>
                    <a:pt x="107" y="159"/>
                    <a:pt x="107" y="162"/>
                    <a:pt x="107" y="164"/>
                  </a:cubicBezTo>
                  <a:cubicBezTo>
                    <a:pt x="108" y="168"/>
                    <a:pt x="110" y="172"/>
                    <a:pt x="111" y="176"/>
                  </a:cubicBezTo>
                  <a:cubicBezTo>
                    <a:pt x="110" y="176"/>
                    <a:pt x="109" y="177"/>
                    <a:pt x="108" y="177"/>
                  </a:cubicBezTo>
                  <a:close/>
                  <a:moveTo>
                    <a:pt x="80" y="71"/>
                  </a:moveTo>
                  <a:cubicBezTo>
                    <a:pt x="78" y="73"/>
                    <a:pt x="77" y="75"/>
                    <a:pt x="76" y="76"/>
                  </a:cubicBezTo>
                  <a:cubicBezTo>
                    <a:pt x="78" y="78"/>
                    <a:pt x="81" y="80"/>
                    <a:pt x="83" y="81"/>
                  </a:cubicBezTo>
                  <a:cubicBezTo>
                    <a:pt x="84" y="82"/>
                    <a:pt x="86" y="79"/>
                    <a:pt x="88" y="78"/>
                  </a:cubicBezTo>
                  <a:cubicBezTo>
                    <a:pt x="86" y="76"/>
                    <a:pt x="83" y="74"/>
                    <a:pt x="80" y="71"/>
                  </a:cubicBezTo>
                  <a:close/>
                  <a:moveTo>
                    <a:pt x="66" y="64"/>
                  </a:moveTo>
                  <a:cubicBezTo>
                    <a:pt x="65" y="64"/>
                    <a:pt x="64" y="63"/>
                    <a:pt x="63" y="63"/>
                  </a:cubicBezTo>
                  <a:cubicBezTo>
                    <a:pt x="62" y="66"/>
                    <a:pt x="61" y="69"/>
                    <a:pt x="59" y="74"/>
                  </a:cubicBezTo>
                  <a:cubicBezTo>
                    <a:pt x="68" y="72"/>
                    <a:pt x="68" y="68"/>
                    <a:pt x="66" y="6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29">
              <a:extLst>
                <a:ext uri="{FF2B5EF4-FFF2-40B4-BE49-F238E27FC236}">
                  <a16:creationId xmlns:a16="http://schemas.microsoft.com/office/drawing/2014/main" id="{48ACBA3E-06EF-4247-B0CE-BC1E2368B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024" y="1838869"/>
              <a:ext cx="417523" cy="186554"/>
            </a:xfrm>
            <a:custGeom>
              <a:avLst/>
              <a:gdLst>
                <a:gd name="T0" fmla="*/ 66 w 132"/>
                <a:gd name="T1" fmla="*/ 5 h 57"/>
                <a:gd name="T2" fmla="*/ 107 w 132"/>
                <a:gd name="T3" fmla="*/ 15 h 57"/>
                <a:gd name="T4" fmla="*/ 132 w 132"/>
                <a:gd name="T5" fmla="*/ 43 h 57"/>
                <a:gd name="T6" fmla="*/ 130 w 132"/>
                <a:gd name="T7" fmla="*/ 48 h 57"/>
                <a:gd name="T8" fmla="*/ 106 w 132"/>
                <a:gd name="T9" fmla="*/ 54 h 57"/>
                <a:gd name="T10" fmla="*/ 73 w 132"/>
                <a:gd name="T11" fmla="*/ 44 h 57"/>
                <a:gd name="T12" fmla="*/ 25 w 132"/>
                <a:gd name="T13" fmla="*/ 37 h 57"/>
                <a:gd name="T14" fmla="*/ 7 w 132"/>
                <a:gd name="T15" fmla="*/ 33 h 57"/>
                <a:gd name="T16" fmla="*/ 0 w 132"/>
                <a:gd name="T17" fmla="*/ 23 h 57"/>
                <a:gd name="T18" fmla="*/ 10 w 132"/>
                <a:gd name="T19" fmla="*/ 17 h 57"/>
                <a:gd name="T20" fmla="*/ 59 w 132"/>
                <a:gd name="T21" fmla="*/ 6 h 57"/>
                <a:gd name="T22" fmla="*/ 66 w 132"/>
                <a:gd name="T23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57">
                  <a:moveTo>
                    <a:pt x="66" y="5"/>
                  </a:moveTo>
                  <a:cubicBezTo>
                    <a:pt x="81" y="0"/>
                    <a:pt x="94" y="10"/>
                    <a:pt x="107" y="15"/>
                  </a:cubicBezTo>
                  <a:cubicBezTo>
                    <a:pt x="119" y="19"/>
                    <a:pt x="127" y="31"/>
                    <a:pt x="132" y="43"/>
                  </a:cubicBezTo>
                  <a:cubicBezTo>
                    <a:pt x="132" y="45"/>
                    <a:pt x="131" y="47"/>
                    <a:pt x="130" y="48"/>
                  </a:cubicBezTo>
                  <a:cubicBezTo>
                    <a:pt x="124" y="56"/>
                    <a:pt x="116" y="57"/>
                    <a:pt x="106" y="54"/>
                  </a:cubicBezTo>
                  <a:cubicBezTo>
                    <a:pt x="95" y="50"/>
                    <a:pt x="83" y="48"/>
                    <a:pt x="73" y="44"/>
                  </a:cubicBezTo>
                  <a:cubicBezTo>
                    <a:pt x="57" y="38"/>
                    <a:pt x="41" y="36"/>
                    <a:pt x="25" y="37"/>
                  </a:cubicBezTo>
                  <a:cubicBezTo>
                    <a:pt x="19" y="37"/>
                    <a:pt x="12" y="36"/>
                    <a:pt x="7" y="33"/>
                  </a:cubicBezTo>
                  <a:cubicBezTo>
                    <a:pt x="4" y="32"/>
                    <a:pt x="2" y="26"/>
                    <a:pt x="0" y="23"/>
                  </a:cubicBezTo>
                  <a:cubicBezTo>
                    <a:pt x="3" y="21"/>
                    <a:pt x="6" y="18"/>
                    <a:pt x="10" y="17"/>
                  </a:cubicBezTo>
                  <a:cubicBezTo>
                    <a:pt x="26" y="13"/>
                    <a:pt x="43" y="9"/>
                    <a:pt x="59" y="6"/>
                  </a:cubicBezTo>
                  <a:cubicBezTo>
                    <a:pt x="61" y="5"/>
                    <a:pt x="64" y="5"/>
                    <a:pt x="66" y="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30">
              <a:extLst>
                <a:ext uri="{FF2B5EF4-FFF2-40B4-BE49-F238E27FC236}">
                  <a16:creationId xmlns:a16="http://schemas.microsoft.com/office/drawing/2014/main" id="{A1D9DA1F-B0A4-409C-990C-3305FC67E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423" y="2007651"/>
              <a:ext cx="399756" cy="124368"/>
            </a:xfrm>
            <a:custGeom>
              <a:avLst/>
              <a:gdLst>
                <a:gd name="T0" fmla="*/ 0 w 126"/>
                <a:gd name="T1" fmla="*/ 38 h 40"/>
                <a:gd name="T2" fmla="*/ 21 w 126"/>
                <a:gd name="T3" fmla="*/ 20 h 40"/>
                <a:gd name="T4" fmla="*/ 44 w 126"/>
                <a:gd name="T5" fmla="*/ 13 h 40"/>
                <a:gd name="T6" fmla="*/ 97 w 126"/>
                <a:gd name="T7" fmla="*/ 1 h 40"/>
                <a:gd name="T8" fmla="*/ 120 w 126"/>
                <a:gd name="T9" fmla="*/ 15 h 40"/>
                <a:gd name="T10" fmla="*/ 124 w 126"/>
                <a:gd name="T11" fmla="*/ 25 h 40"/>
                <a:gd name="T12" fmla="*/ 117 w 126"/>
                <a:gd name="T13" fmla="*/ 36 h 40"/>
                <a:gd name="T14" fmla="*/ 99 w 126"/>
                <a:gd name="T15" fmla="*/ 32 h 40"/>
                <a:gd name="T16" fmla="*/ 84 w 126"/>
                <a:gd name="T17" fmla="*/ 33 h 40"/>
                <a:gd name="T18" fmla="*/ 56 w 126"/>
                <a:gd name="T19" fmla="*/ 31 h 40"/>
                <a:gd name="T20" fmla="*/ 45 w 126"/>
                <a:gd name="T21" fmla="*/ 30 h 40"/>
                <a:gd name="T22" fmla="*/ 0 w 126"/>
                <a:gd name="T2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6" h="40">
                  <a:moveTo>
                    <a:pt x="0" y="38"/>
                  </a:moveTo>
                  <a:cubicBezTo>
                    <a:pt x="2" y="26"/>
                    <a:pt x="12" y="24"/>
                    <a:pt x="21" y="20"/>
                  </a:cubicBezTo>
                  <a:cubicBezTo>
                    <a:pt x="28" y="17"/>
                    <a:pt x="36" y="16"/>
                    <a:pt x="44" y="13"/>
                  </a:cubicBezTo>
                  <a:cubicBezTo>
                    <a:pt x="60" y="4"/>
                    <a:pt x="79" y="4"/>
                    <a:pt x="97" y="1"/>
                  </a:cubicBezTo>
                  <a:cubicBezTo>
                    <a:pt x="108" y="0"/>
                    <a:pt x="115" y="4"/>
                    <a:pt x="120" y="15"/>
                  </a:cubicBezTo>
                  <a:cubicBezTo>
                    <a:pt x="121" y="18"/>
                    <a:pt x="123" y="21"/>
                    <a:pt x="124" y="25"/>
                  </a:cubicBezTo>
                  <a:cubicBezTo>
                    <a:pt x="126" y="31"/>
                    <a:pt x="124" y="36"/>
                    <a:pt x="117" y="36"/>
                  </a:cubicBezTo>
                  <a:cubicBezTo>
                    <a:pt x="111" y="36"/>
                    <a:pt x="104" y="34"/>
                    <a:pt x="99" y="32"/>
                  </a:cubicBezTo>
                  <a:cubicBezTo>
                    <a:pt x="93" y="30"/>
                    <a:pt x="89" y="29"/>
                    <a:pt x="84" y="33"/>
                  </a:cubicBezTo>
                  <a:cubicBezTo>
                    <a:pt x="75" y="38"/>
                    <a:pt x="65" y="37"/>
                    <a:pt x="56" y="31"/>
                  </a:cubicBezTo>
                  <a:cubicBezTo>
                    <a:pt x="53" y="28"/>
                    <a:pt x="50" y="29"/>
                    <a:pt x="45" y="30"/>
                  </a:cubicBezTo>
                  <a:cubicBezTo>
                    <a:pt x="30" y="32"/>
                    <a:pt x="16" y="40"/>
                    <a:pt x="0" y="38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31">
              <a:extLst>
                <a:ext uri="{FF2B5EF4-FFF2-40B4-BE49-F238E27FC236}">
                  <a16:creationId xmlns:a16="http://schemas.microsoft.com/office/drawing/2014/main" id="{A923224B-CC5B-4783-A0D4-DCA59FE72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838" y="1074896"/>
              <a:ext cx="390870" cy="319803"/>
            </a:xfrm>
            <a:custGeom>
              <a:avLst/>
              <a:gdLst>
                <a:gd name="T0" fmla="*/ 40 w 124"/>
                <a:gd name="T1" fmla="*/ 48 h 100"/>
                <a:gd name="T2" fmla="*/ 50 w 124"/>
                <a:gd name="T3" fmla="*/ 48 h 100"/>
                <a:gd name="T4" fmla="*/ 45 w 124"/>
                <a:gd name="T5" fmla="*/ 39 h 100"/>
                <a:gd name="T6" fmla="*/ 124 w 124"/>
                <a:gd name="T7" fmla="*/ 7 h 100"/>
                <a:gd name="T8" fmla="*/ 120 w 124"/>
                <a:gd name="T9" fmla="*/ 12 h 100"/>
                <a:gd name="T10" fmla="*/ 91 w 124"/>
                <a:gd name="T11" fmla="*/ 32 h 100"/>
                <a:gd name="T12" fmla="*/ 74 w 124"/>
                <a:gd name="T13" fmla="*/ 40 h 100"/>
                <a:gd name="T14" fmla="*/ 67 w 124"/>
                <a:gd name="T15" fmla="*/ 47 h 100"/>
                <a:gd name="T16" fmla="*/ 53 w 124"/>
                <a:gd name="T17" fmla="*/ 58 h 100"/>
                <a:gd name="T18" fmla="*/ 32 w 124"/>
                <a:gd name="T19" fmla="*/ 70 h 100"/>
                <a:gd name="T20" fmla="*/ 13 w 124"/>
                <a:gd name="T21" fmla="*/ 90 h 100"/>
                <a:gd name="T22" fmla="*/ 11 w 124"/>
                <a:gd name="T23" fmla="*/ 94 h 100"/>
                <a:gd name="T24" fmla="*/ 8 w 124"/>
                <a:gd name="T25" fmla="*/ 100 h 100"/>
                <a:gd name="T26" fmla="*/ 1 w 124"/>
                <a:gd name="T27" fmla="*/ 96 h 100"/>
                <a:gd name="T28" fmla="*/ 2 w 124"/>
                <a:gd name="T29" fmla="*/ 89 h 100"/>
                <a:gd name="T30" fmla="*/ 39 w 124"/>
                <a:gd name="T31" fmla="*/ 46 h 100"/>
                <a:gd name="T32" fmla="*/ 40 w 124"/>
                <a:gd name="T33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00">
                  <a:moveTo>
                    <a:pt x="40" y="48"/>
                  </a:moveTo>
                  <a:cubicBezTo>
                    <a:pt x="43" y="48"/>
                    <a:pt x="46" y="48"/>
                    <a:pt x="50" y="48"/>
                  </a:cubicBezTo>
                  <a:cubicBezTo>
                    <a:pt x="48" y="45"/>
                    <a:pt x="47" y="43"/>
                    <a:pt x="45" y="39"/>
                  </a:cubicBezTo>
                  <a:cubicBezTo>
                    <a:pt x="47" y="20"/>
                    <a:pt x="97" y="0"/>
                    <a:pt x="124" y="7"/>
                  </a:cubicBezTo>
                  <a:cubicBezTo>
                    <a:pt x="123" y="9"/>
                    <a:pt x="122" y="11"/>
                    <a:pt x="120" y="12"/>
                  </a:cubicBezTo>
                  <a:cubicBezTo>
                    <a:pt x="110" y="19"/>
                    <a:pt x="101" y="26"/>
                    <a:pt x="91" y="32"/>
                  </a:cubicBezTo>
                  <a:cubicBezTo>
                    <a:pt x="86" y="35"/>
                    <a:pt x="79" y="37"/>
                    <a:pt x="74" y="40"/>
                  </a:cubicBezTo>
                  <a:cubicBezTo>
                    <a:pt x="71" y="42"/>
                    <a:pt x="68" y="44"/>
                    <a:pt x="67" y="47"/>
                  </a:cubicBezTo>
                  <a:cubicBezTo>
                    <a:pt x="63" y="53"/>
                    <a:pt x="60" y="56"/>
                    <a:pt x="53" y="58"/>
                  </a:cubicBezTo>
                  <a:cubicBezTo>
                    <a:pt x="45" y="60"/>
                    <a:pt x="38" y="63"/>
                    <a:pt x="32" y="70"/>
                  </a:cubicBezTo>
                  <a:cubicBezTo>
                    <a:pt x="27" y="77"/>
                    <a:pt x="19" y="83"/>
                    <a:pt x="13" y="90"/>
                  </a:cubicBezTo>
                  <a:cubicBezTo>
                    <a:pt x="12" y="91"/>
                    <a:pt x="12" y="93"/>
                    <a:pt x="11" y="94"/>
                  </a:cubicBezTo>
                  <a:cubicBezTo>
                    <a:pt x="10" y="96"/>
                    <a:pt x="9" y="100"/>
                    <a:pt x="8" y="100"/>
                  </a:cubicBezTo>
                  <a:cubicBezTo>
                    <a:pt x="5" y="100"/>
                    <a:pt x="2" y="98"/>
                    <a:pt x="1" y="96"/>
                  </a:cubicBezTo>
                  <a:cubicBezTo>
                    <a:pt x="0" y="95"/>
                    <a:pt x="1" y="91"/>
                    <a:pt x="2" y="89"/>
                  </a:cubicBezTo>
                  <a:cubicBezTo>
                    <a:pt x="14" y="74"/>
                    <a:pt x="27" y="60"/>
                    <a:pt x="39" y="46"/>
                  </a:cubicBezTo>
                  <a:cubicBezTo>
                    <a:pt x="39" y="46"/>
                    <a:pt x="40" y="47"/>
                    <a:pt x="40" y="48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2">
              <a:extLst>
                <a:ext uri="{FF2B5EF4-FFF2-40B4-BE49-F238E27FC236}">
                  <a16:creationId xmlns:a16="http://schemas.microsoft.com/office/drawing/2014/main" id="{73DDE430-8D97-4DD8-B6D1-B9272A04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884" y="2185319"/>
              <a:ext cx="115487" cy="115487"/>
            </a:xfrm>
            <a:custGeom>
              <a:avLst/>
              <a:gdLst>
                <a:gd name="T0" fmla="*/ 7 w 37"/>
                <a:gd name="T1" fmla="*/ 36 h 36"/>
                <a:gd name="T2" fmla="*/ 0 w 37"/>
                <a:gd name="T3" fmla="*/ 32 h 36"/>
                <a:gd name="T4" fmla="*/ 2 w 37"/>
                <a:gd name="T5" fmla="*/ 25 h 36"/>
                <a:gd name="T6" fmla="*/ 14 w 37"/>
                <a:gd name="T7" fmla="*/ 7 h 36"/>
                <a:gd name="T8" fmla="*/ 28 w 37"/>
                <a:gd name="T9" fmla="*/ 0 h 36"/>
                <a:gd name="T10" fmla="*/ 36 w 37"/>
                <a:gd name="T11" fmla="*/ 10 h 36"/>
                <a:gd name="T12" fmla="*/ 33 w 37"/>
                <a:gd name="T13" fmla="*/ 19 h 36"/>
                <a:gd name="T14" fmla="*/ 16 w 37"/>
                <a:gd name="T15" fmla="*/ 32 h 36"/>
                <a:gd name="T16" fmla="*/ 7 w 3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7" y="36"/>
                  </a:moveTo>
                  <a:cubicBezTo>
                    <a:pt x="5" y="35"/>
                    <a:pt x="1" y="34"/>
                    <a:pt x="0" y="32"/>
                  </a:cubicBezTo>
                  <a:cubicBezTo>
                    <a:pt x="0" y="31"/>
                    <a:pt x="0" y="27"/>
                    <a:pt x="2" y="25"/>
                  </a:cubicBezTo>
                  <a:cubicBezTo>
                    <a:pt x="5" y="19"/>
                    <a:pt x="9" y="12"/>
                    <a:pt x="14" y="7"/>
                  </a:cubicBezTo>
                  <a:cubicBezTo>
                    <a:pt x="18" y="3"/>
                    <a:pt x="23" y="0"/>
                    <a:pt x="28" y="0"/>
                  </a:cubicBezTo>
                  <a:cubicBezTo>
                    <a:pt x="31" y="0"/>
                    <a:pt x="34" y="6"/>
                    <a:pt x="36" y="10"/>
                  </a:cubicBezTo>
                  <a:cubicBezTo>
                    <a:pt x="37" y="13"/>
                    <a:pt x="35" y="17"/>
                    <a:pt x="33" y="19"/>
                  </a:cubicBezTo>
                  <a:cubicBezTo>
                    <a:pt x="28" y="24"/>
                    <a:pt x="22" y="28"/>
                    <a:pt x="16" y="32"/>
                  </a:cubicBezTo>
                  <a:cubicBezTo>
                    <a:pt x="13" y="34"/>
                    <a:pt x="10" y="34"/>
                    <a:pt x="7" y="3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3">
              <a:extLst>
                <a:ext uri="{FF2B5EF4-FFF2-40B4-BE49-F238E27FC236}">
                  <a16:creationId xmlns:a16="http://schemas.microsoft.com/office/drawing/2014/main" id="{BC23AC4F-E43F-4C89-A0B9-E03D587F5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5517" y="2016537"/>
              <a:ext cx="133254" cy="62187"/>
            </a:xfrm>
            <a:custGeom>
              <a:avLst/>
              <a:gdLst>
                <a:gd name="T0" fmla="*/ 42 w 42"/>
                <a:gd name="T1" fmla="*/ 14 h 20"/>
                <a:gd name="T2" fmla="*/ 6 w 42"/>
                <a:gd name="T3" fmla="*/ 20 h 20"/>
                <a:gd name="T4" fmla="*/ 1 w 42"/>
                <a:gd name="T5" fmla="*/ 18 h 20"/>
                <a:gd name="T6" fmla="*/ 2 w 42"/>
                <a:gd name="T7" fmla="*/ 11 h 20"/>
                <a:gd name="T8" fmla="*/ 42 w 42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">
                  <a:moveTo>
                    <a:pt x="42" y="14"/>
                  </a:moveTo>
                  <a:cubicBezTo>
                    <a:pt x="29" y="16"/>
                    <a:pt x="17" y="18"/>
                    <a:pt x="6" y="20"/>
                  </a:cubicBezTo>
                  <a:cubicBezTo>
                    <a:pt x="4" y="20"/>
                    <a:pt x="1" y="19"/>
                    <a:pt x="1" y="18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11" y="0"/>
                    <a:pt x="31" y="0"/>
                    <a:pt x="42" y="1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4">
              <a:extLst>
                <a:ext uri="{FF2B5EF4-FFF2-40B4-BE49-F238E27FC236}">
                  <a16:creationId xmlns:a16="http://schemas.microsoft.com/office/drawing/2014/main" id="{5708329F-D221-476C-9AC5-4F7C6378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4206" y="2123138"/>
              <a:ext cx="62187" cy="88834"/>
            </a:xfrm>
            <a:custGeom>
              <a:avLst/>
              <a:gdLst>
                <a:gd name="T0" fmla="*/ 15 w 19"/>
                <a:gd name="T1" fmla="*/ 0 h 29"/>
                <a:gd name="T2" fmla="*/ 19 w 19"/>
                <a:gd name="T3" fmla="*/ 19 h 29"/>
                <a:gd name="T4" fmla="*/ 16 w 19"/>
                <a:gd name="T5" fmla="*/ 29 h 29"/>
                <a:gd name="T6" fmla="*/ 10 w 19"/>
                <a:gd name="T7" fmla="*/ 25 h 29"/>
                <a:gd name="T8" fmla="*/ 4 w 19"/>
                <a:gd name="T9" fmla="*/ 15 h 29"/>
                <a:gd name="T10" fmla="*/ 0 w 19"/>
                <a:gd name="T11" fmla="*/ 6 h 29"/>
                <a:gd name="T12" fmla="*/ 8 w 19"/>
                <a:gd name="T13" fmla="*/ 4 h 29"/>
                <a:gd name="T14" fmla="*/ 15 w 19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9">
                  <a:moveTo>
                    <a:pt x="15" y="0"/>
                  </a:moveTo>
                  <a:cubicBezTo>
                    <a:pt x="16" y="6"/>
                    <a:pt x="18" y="13"/>
                    <a:pt x="19" y="19"/>
                  </a:cubicBezTo>
                  <a:cubicBezTo>
                    <a:pt x="19" y="22"/>
                    <a:pt x="17" y="25"/>
                    <a:pt x="16" y="29"/>
                  </a:cubicBezTo>
                  <a:cubicBezTo>
                    <a:pt x="14" y="28"/>
                    <a:pt x="11" y="27"/>
                    <a:pt x="10" y="25"/>
                  </a:cubicBezTo>
                  <a:cubicBezTo>
                    <a:pt x="8" y="22"/>
                    <a:pt x="6" y="18"/>
                    <a:pt x="4" y="15"/>
                  </a:cubicBezTo>
                  <a:cubicBezTo>
                    <a:pt x="3" y="12"/>
                    <a:pt x="2" y="9"/>
                    <a:pt x="0" y="6"/>
                  </a:cubicBezTo>
                  <a:cubicBezTo>
                    <a:pt x="3" y="5"/>
                    <a:pt x="5" y="5"/>
                    <a:pt x="8" y="4"/>
                  </a:cubicBezTo>
                  <a:cubicBezTo>
                    <a:pt x="10" y="3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5">
              <a:extLst>
                <a:ext uri="{FF2B5EF4-FFF2-40B4-BE49-F238E27FC236}">
                  <a16:creationId xmlns:a16="http://schemas.microsoft.com/office/drawing/2014/main" id="{1A8372B8-892D-4E9C-A217-EDA7A6531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651" y="2069838"/>
              <a:ext cx="44420" cy="53300"/>
            </a:xfrm>
            <a:custGeom>
              <a:avLst/>
              <a:gdLst>
                <a:gd name="T0" fmla="*/ 2 w 14"/>
                <a:gd name="T1" fmla="*/ 0 h 16"/>
                <a:gd name="T2" fmla="*/ 13 w 14"/>
                <a:gd name="T3" fmla="*/ 8 h 16"/>
                <a:gd name="T4" fmla="*/ 13 w 14"/>
                <a:gd name="T5" fmla="*/ 16 h 16"/>
                <a:gd name="T6" fmla="*/ 6 w 14"/>
                <a:gd name="T7" fmla="*/ 14 h 16"/>
                <a:gd name="T8" fmla="*/ 0 w 14"/>
                <a:gd name="T9" fmla="*/ 2 h 16"/>
                <a:gd name="T10" fmla="*/ 2 w 1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">
                  <a:moveTo>
                    <a:pt x="2" y="0"/>
                  </a:moveTo>
                  <a:cubicBezTo>
                    <a:pt x="6" y="2"/>
                    <a:pt x="10" y="4"/>
                    <a:pt x="13" y="8"/>
                  </a:cubicBezTo>
                  <a:cubicBezTo>
                    <a:pt x="14" y="9"/>
                    <a:pt x="13" y="13"/>
                    <a:pt x="13" y="16"/>
                  </a:cubicBezTo>
                  <a:cubicBezTo>
                    <a:pt x="11" y="15"/>
                    <a:pt x="7" y="16"/>
                    <a:pt x="6" y="14"/>
                  </a:cubicBezTo>
                  <a:cubicBezTo>
                    <a:pt x="3" y="11"/>
                    <a:pt x="2" y="6"/>
                    <a:pt x="0" y="2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6">
              <a:extLst>
                <a:ext uri="{FF2B5EF4-FFF2-40B4-BE49-F238E27FC236}">
                  <a16:creationId xmlns:a16="http://schemas.microsoft.com/office/drawing/2014/main" id="{94094D27-AADD-46E4-AEDC-7402F6C9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304" y="1447999"/>
              <a:ext cx="44420" cy="53300"/>
            </a:xfrm>
            <a:custGeom>
              <a:avLst/>
              <a:gdLst>
                <a:gd name="T0" fmla="*/ 4 w 12"/>
                <a:gd name="T1" fmla="*/ 17 h 17"/>
                <a:gd name="T2" fmla="*/ 12 w 12"/>
                <a:gd name="T3" fmla="*/ 0 h 17"/>
                <a:gd name="T4" fmla="*/ 4 w 1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7">
                  <a:moveTo>
                    <a:pt x="4" y="17"/>
                  </a:moveTo>
                  <a:cubicBezTo>
                    <a:pt x="0" y="5"/>
                    <a:pt x="1" y="2"/>
                    <a:pt x="12" y="0"/>
                  </a:cubicBezTo>
                  <a:cubicBezTo>
                    <a:pt x="9" y="6"/>
                    <a:pt x="6" y="12"/>
                    <a:pt x="4" y="17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7">
              <a:extLst>
                <a:ext uri="{FF2B5EF4-FFF2-40B4-BE49-F238E27FC236}">
                  <a16:creationId xmlns:a16="http://schemas.microsoft.com/office/drawing/2014/main" id="{46AFE961-8575-4527-A4CA-2BA9710A4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910" y="1039362"/>
              <a:ext cx="35534" cy="8886"/>
            </a:xfrm>
            <a:custGeom>
              <a:avLst/>
              <a:gdLst>
                <a:gd name="T0" fmla="*/ 11 w 11"/>
                <a:gd name="T1" fmla="*/ 5 h 5"/>
                <a:gd name="T2" fmla="*/ 0 w 11"/>
                <a:gd name="T3" fmla="*/ 5 h 5"/>
                <a:gd name="T4" fmla="*/ 0 w 11"/>
                <a:gd name="T5" fmla="*/ 2 h 5"/>
                <a:gd name="T6" fmla="*/ 11 w 11"/>
                <a:gd name="T7" fmla="*/ 0 h 5"/>
                <a:gd name="T8" fmla="*/ 11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cubicBezTo>
                    <a:pt x="7" y="5"/>
                    <a:pt x="4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3" y="2"/>
                    <a:pt x="7" y="1"/>
                    <a:pt x="11" y="0"/>
                  </a:cubicBezTo>
                  <a:cubicBezTo>
                    <a:pt x="11" y="2"/>
                    <a:pt x="11" y="3"/>
                    <a:pt x="11" y="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7" name="TextBox 36">
            <a:extLst>
              <a:ext uri="{FF2B5EF4-FFF2-40B4-BE49-F238E27FC236}">
                <a16:creationId xmlns:a16="http://schemas.microsoft.com/office/drawing/2014/main" id="{FD83F6CC-A4CA-404C-8A45-93E6C65521E4}"/>
              </a:ext>
            </a:extLst>
          </p:cNvPr>
          <p:cNvSpPr txBox="1"/>
          <p:nvPr/>
        </p:nvSpPr>
        <p:spPr>
          <a:xfrm>
            <a:off x="5552135" y="4759014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28" name="TextBox 37">
            <a:extLst>
              <a:ext uri="{FF2B5EF4-FFF2-40B4-BE49-F238E27FC236}">
                <a16:creationId xmlns:a16="http://schemas.microsoft.com/office/drawing/2014/main" id="{2486717C-B8AC-4088-BC82-047A9AEFB068}"/>
              </a:ext>
            </a:extLst>
          </p:cNvPr>
          <p:cNvSpPr txBox="1"/>
          <p:nvPr/>
        </p:nvSpPr>
        <p:spPr>
          <a:xfrm>
            <a:off x="7195086" y="3771589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68EFA174-C088-4D6D-938D-7204798D3E73}"/>
              </a:ext>
            </a:extLst>
          </p:cNvPr>
          <p:cNvSpPr txBox="1"/>
          <p:nvPr/>
        </p:nvSpPr>
        <p:spPr>
          <a:xfrm>
            <a:off x="7195086" y="2091460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709" y="1667221"/>
            <a:ext cx="1846218" cy="2223719"/>
          </a:xfrm>
          <a:prstGeom prst="rect">
            <a:avLst/>
          </a:prstGeom>
        </p:spPr>
      </p:pic>
      <p:sp>
        <p:nvSpPr>
          <p:cNvPr id="32" name="Marcador de texto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94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 2684">
            <a:extLst>
              <a:ext uri="{FF2B5EF4-FFF2-40B4-BE49-F238E27FC236}">
                <a16:creationId xmlns:a16="http://schemas.microsoft.com/office/drawing/2014/main" id="{D2E32E58-89FA-481D-8272-D97B75A26686}"/>
              </a:ext>
            </a:extLst>
          </p:cNvPr>
          <p:cNvSpPr>
            <a:spLocks/>
          </p:cNvSpPr>
          <p:nvPr/>
        </p:nvSpPr>
        <p:spPr bwMode="auto">
          <a:xfrm>
            <a:off x="10383811" y="5850670"/>
            <a:ext cx="586745" cy="895559"/>
          </a:xfrm>
          <a:custGeom>
            <a:avLst/>
            <a:gdLst>
              <a:gd name="T0" fmla="*/ 64 w 76"/>
              <a:gd name="T1" fmla="*/ 116 h 116"/>
              <a:gd name="T2" fmla="*/ 76 w 76"/>
              <a:gd name="T3" fmla="*/ 109 h 116"/>
              <a:gd name="T4" fmla="*/ 12 w 76"/>
              <a:gd name="T5" fmla="*/ 0 h 116"/>
              <a:gd name="T6" fmla="*/ 0 w 76"/>
              <a:gd name="T7" fmla="*/ 8 h 116"/>
              <a:gd name="T8" fmla="*/ 64 w 76"/>
              <a:gd name="T9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16">
                <a:moveTo>
                  <a:pt x="64" y="116"/>
                </a:moveTo>
                <a:lnTo>
                  <a:pt x="76" y="109"/>
                </a:lnTo>
                <a:lnTo>
                  <a:pt x="12" y="0"/>
                </a:lnTo>
                <a:lnTo>
                  <a:pt x="0" y="8"/>
                </a:lnTo>
                <a:lnTo>
                  <a:pt x="64" y="1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2698">
            <a:extLst>
              <a:ext uri="{FF2B5EF4-FFF2-40B4-BE49-F238E27FC236}">
                <a16:creationId xmlns:a16="http://schemas.microsoft.com/office/drawing/2014/main" id="{5684148A-7C11-4C01-8680-BAE8ABC00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04" y="2397348"/>
            <a:ext cx="2261176" cy="37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2700">
            <a:extLst>
              <a:ext uri="{FF2B5EF4-FFF2-40B4-BE49-F238E27FC236}">
                <a16:creationId xmlns:a16="http://schemas.microsoft.com/office/drawing/2014/main" id="{D9E29AAB-BF08-43ED-AC2E-DF2271FE0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284" y="2397348"/>
            <a:ext cx="2261176" cy="37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2705">
            <a:extLst>
              <a:ext uri="{FF2B5EF4-FFF2-40B4-BE49-F238E27FC236}">
                <a16:creationId xmlns:a16="http://schemas.microsoft.com/office/drawing/2014/main" id="{C3389E59-7275-4522-80DD-D3048783639C}"/>
              </a:ext>
            </a:extLst>
          </p:cNvPr>
          <p:cNvSpPr>
            <a:spLocks/>
          </p:cNvSpPr>
          <p:nvPr/>
        </p:nvSpPr>
        <p:spPr bwMode="auto">
          <a:xfrm>
            <a:off x="6651699" y="962370"/>
            <a:ext cx="3837480" cy="5544230"/>
          </a:xfrm>
          <a:custGeom>
            <a:avLst/>
            <a:gdLst>
              <a:gd name="T0" fmla="*/ 549 w 1195"/>
              <a:gd name="T1" fmla="*/ 6 h 1724"/>
              <a:gd name="T2" fmla="*/ 571 w 1195"/>
              <a:gd name="T3" fmla="*/ 47 h 1724"/>
              <a:gd name="T4" fmla="*/ 572 w 1195"/>
              <a:gd name="T5" fmla="*/ 87 h 1724"/>
              <a:gd name="T6" fmla="*/ 544 w 1195"/>
              <a:gd name="T7" fmla="*/ 143 h 1724"/>
              <a:gd name="T8" fmla="*/ 327 w 1195"/>
              <a:gd name="T9" fmla="*/ 280 h 1724"/>
              <a:gd name="T10" fmla="*/ 263 w 1195"/>
              <a:gd name="T11" fmla="*/ 376 h 1724"/>
              <a:gd name="T12" fmla="*/ 220 w 1195"/>
              <a:gd name="T13" fmla="*/ 469 h 1724"/>
              <a:gd name="T14" fmla="*/ 148 w 1195"/>
              <a:gd name="T15" fmla="*/ 421 h 1724"/>
              <a:gd name="T16" fmla="*/ 94 w 1195"/>
              <a:gd name="T17" fmla="*/ 418 h 1724"/>
              <a:gd name="T18" fmla="*/ 91 w 1195"/>
              <a:gd name="T19" fmla="*/ 380 h 1724"/>
              <a:gd name="T20" fmla="*/ 107 w 1195"/>
              <a:gd name="T21" fmla="*/ 328 h 1724"/>
              <a:gd name="T22" fmla="*/ 30 w 1195"/>
              <a:gd name="T23" fmla="*/ 376 h 1724"/>
              <a:gd name="T24" fmla="*/ 24 w 1195"/>
              <a:gd name="T25" fmla="*/ 475 h 1724"/>
              <a:gd name="T26" fmla="*/ 28 w 1195"/>
              <a:gd name="T27" fmla="*/ 557 h 1724"/>
              <a:gd name="T28" fmla="*/ 150 w 1195"/>
              <a:gd name="T29" fmla="*/ 664 h 1724"/>
              <a:gd name="T30" fmla="*/ 218 w 1195"/>
              <a:gd name="T31" fmla="*/ 768 h 1724"/>
              <a:gd name="T32" fmla="*/ 280 w 1195"/>
              <a:gd name="T33" fmla="*/ 883 h 1724"/>
              <a:gd name="T34" fmla="*/ 360 w 1195"/>
              <a:gd name="T35" fmla="*/ 1059 h 1724"/>
              <a:gd name="T36" fmla="*/ 441 w 1195"/>
              <a:gd name="T37" fmla="*/ 1171 h 1724"/>
              <a:gd name="T38" fmla="*/ 495 w 1195"/>
              <a:gd name="T39" fmla="*/ 1298 h 1724"/>
              <a:gd name="T40" fmla="*/ 496 w 1195"/>
              <a:gd name="T41" fmla="*/ 1335 h 1724"/>
              <a:gd name="T42" fmla="*/ 563 w 1195"/>
              <a:gd name="T43" fmla="*/ 1403 h 1724"/>
              <a:gd name="T44" fmla="*/ 677 w 1195"/>
              <a:gd name="T45" fmla="*/ 1493 h 1724"/>
              <a:gd name="T46" fmla="*/ 829 w 1195"/>
              <a:gd name="T47" fmla="*/ 1565 h 1724"/>
              <a:gd name="T48" fmla="*/ 943 w 1195"/>
              <a:gd name="T49" fmla="*/ 1646 h 1724"/>
              <a:gd name="T50" fmla="*/ 1044 w 1195"/>
              <a:gd name="T51" fmla="*/ 1724 h 1724"/>
              <a:gd name="T52" fmla="*/ 1108 w 1195"/>
              <a:gd name="T53" fmla="*/ 1651 h 1724"/>
              <a:gd name="T54" fmla="*/ 1161 w 1195"/>
              <a:gd name="T55" fmla="*/ 1566 h 1724"/>
              <a:gd name="T56" fmla="*/ 1126 w 1195"/>
              <a:gd name="T57" fmla="*/ 1472 h 1724"/>
              <a:gd name="T58" fmla="*/ 1138 w 1195"/>
              <a:gd name="T59" fmla="*/ 1387 h 1724"/>
              <a:gd name="T60" fmla="*/ 1173 w 1195"/>
              <a:gd name="T61" fmla="*/ 1318 h 1724"/>
              <a:gd name="T62" fmla="*/ 1180 w 1195"/>
              <a:gd name="T63" fmla="*/ 1199 h 1724"/>
              <a:gd name="T64" fmla="*/ 1105 w 1195"/>
              <a:gd name="T65" fmla="*/ 1026 h 1724"/>
              <a:gd name="T66" fmla="*/ 1070 w 1195"/>
              <a:gd name="T67" fmla="*/ 1026 h 1724"/>
              <a:gd name="T68" fmla="*/ 1014 w 1195"/>
              <a:gd name="T69" fmla="*/ 936 h 1724"/>
              <a:gd name="T70" fmla="*/ 1020 w 1195"/>
              <a:gd name="T71" fmla="*/ 884 h 1724"/>
              <a:gd name="T72" fmla="*/ 903 w 1195"/>
              <a:gd name="T73" fmla="*/ 936 h 1724"/>
              <a:gd name="T74" fmla="*/ 850 w 1195"/>
              <a:gd name="T75" fmla="*/ 888 h 1724"/>
              <a:gd name="T76" fmla="*/ 775 w 1195"/>
              <a:gd name="T77" fmla="*/ 816 h 1724"/>
              <a:gd name="T78" fmla="*/ 700 w 1195"/>
              <a:gd name="T79" fmla="*/ 709 h 1724"/>
              <a:gd name="T80" fmla="*/ 766 w 1195"/>
              <a:gd name="T81" fmla="*/ 619 h 1724"/>
              <a:gd name="T82" fmla="*/ 799 w 1195"/>
              <a:gd name="T83" fmla="*/ 507 h 1724"/>
              <a:gd name="T84" fmla="*/ 878 w 1195"/>
              <a:gd name="T85" fmla="*/ 440 h 1724"/>
              <a:gd name="T86" fmla="*/ 962 w 1195"/>
              <a:gd name="T87" fmla="*/ 415 h 1724"/>
              <a:gd name="T88" fmla="*/ 1044 w 1195"/>
              <a:gd name="T89" fmla="*/ 397 h 1724"/>
              <a:gd name="T90" fmla="*/ 1083 w 1195"/>
              <a:gd name="T91" fmla="*/ 397 h 1724"/>
              <a:gd name="T92" fmla="*/ 1028 w 1195"/>
              <a:gd name="T93" fmla="*/ 358 h 1724"/>
              <a:gd name="T94" fmla="*/ 1064 w 1195"/>
              <a:gd name="T95" fmla="*/ 248 h 1724"/>
              <a:gd name="T96" fmla="*/ 969 w 1195"/>
              <a:gd name="T97" fmla="*/ 216 h 1724"/>
              <a:gd name="T98" fmla="*/ 884 w 1195"/>
              <a:gd name="T99" fmla="*/ 221 h 1724"/>
              <a:gd name="T100" fmla="*/ 857 w 1195"/>
              <a:gd name="T101" fmla="*/ 228 h 1724"/>
              <a:gd name="T102" fmla="*/ 771 w 1195"/>
              <a:gd name="T103" fmla="*/ 168 h 1724"/>
              <a:gd name="T104" fmla="*/ 718 w 1195"/>
              <a:gd name="T105" fmla="*/ 114 h 1724"/>
              <a:gd name="T106" fmla="*/ 695 w 1195"/>
              <a:gd name="T107" fmla="*/ 95 h 1724"/>
              <a:gd name="T108" fmla="*/ 640 w 1195"/>
              <a:gd name="T109" fmla="*/ 32 h 1724"/>
              <a:gd name="T110" fmla="*/ 587 w 1195"/>
              <a:gd name="T111" fmla="*/ 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95" h="1724">
                <a:moveTo>
                  <a:pt x="586" y="0"/>
                </a:moveTo>
                <a:cubicBezTo>
                  <a:pt x="584" y="0"/>
                  <a:pt x="580" y="4"/>
                  <a:pt x="577" y="6"/>
                </a:cubicBezTo>
                <a:cubicBezTo>
                  <a:pt x="576" y="7"/>
                  <a:pt x="574" y="6"/>
                  <a:pt x="573" y="7"/>
                </a:cubicBezTo>
                <a:cubicBezTo>
                  <a:pt x="570" y="9"/>
                  <a:pt x="568" y="9"/>
                  <a:pt x="565" y="9"/>
                </a:cubicBezTo>
                <a:cubicBezTo>
                  <a:pt x="560" y="9"/>
                  <a:pt x="554" y="6"/>
                  <a:pt x="549" y="6"/>
                </a:cubicBezTo>
                <a:cubicBezTo>
                  <a:pt x="549" y="6"/>
                  <a:pt x="549" y="6"/>
                  <a:pt x="548" y="6"/>
                </a:cubicBezTo>
                <a:cubicBezTo>
                  <a:pt x="546" y="6"/>
                  <a:pt x="543" y="9"/>
                  <a:pt x="541" y="10"/>
                </a:cubicBezTo>
                <a:cubicBezTo>
                  <a:pt x="543" y="13"/>
                  <a:pt x="544" y="15"/>
                  <a:pt x="546" y="18"/>
                </a:cubicBezTo>
                <a:cubicBezTo>
                  <a:pt x="550" y="21"/>
                  <a:pt x="555" y="24"/>
                  <a:pt x="556" y="28"/>
                </a:cubicBezTo>
                <a:cubicBezTo>
                  <a:pt x="558" y="37"/>
                  <a:pt x="564" y="42"/>
                  <a:pt x="571" y="47"/>
                </a:cubicBezTo>
                <a:cubicBezTo>
                  <a:pt x="573" y="48"/>
                  <a:pt x="576" y="51"/>
                  <a:pt x="576" y="54"/>
                </a:cubicBezTo>
                <a:cubicBezTo>
                  <a:pt x="575" y="64"/>
                  <a:pt x="575" y="75"/>
                  <a:pt x="574" y="86"/>
                </a:cubicBezTo>
                <a:cubicBezTo>
                  <a:pt x="574" y="86"/>
                  <a:pt x="574" y="86"/>
                  <a:pt x="574" y="86"/>
                </a:cubicBezTo>
                <a:cubicBezTo>
                  <a:pt x="574" y="86"/>
                  <a:pt x="574" y="86"/>
                  <a:pt x="574" y="86"/>
                </a:cubicBezTo>
                <a:cubicBezTo>
                  <a:pt x="573" y="87"/>
                  <a:pt x="573" y="87"/>
                  <a:pt x="572" y="87"/>
                </a:cubicBezTo>
                <a:cubicBezTo>
                  <a:pt x="572" y="87"/>
                  <a:pt x="571" y="87"/>
                  <a:pt x="571" y="87"/>
                </a:cubicBezTo>
                <a:cubicBezTo>
                  <a:pt x="569" y="85"/>
                  <a:pt x="567" y="85"/>
                  <a:pt x="566" y="85"/>
                </a:cubicBezTo>
                <a:cubicBezTo>
                  <a:pt x="562" y="85"/>
                  <a:pt x="561" y="88"/>
                  <a:pt x="560" y="93"/>
                </a:cubicBezTo>
                <a:cubicBezTo>
                  <a:pt x="558" y="101"/>
                  <a:pt x="557" y="108"/>
                  <a:pt x="554" y="116"/>
                </a:cubicBezTo>
                <a:cubicBezTo>
                  <a:pt x="551" y="125"/>
                  <a:pt x="550" y="136"/>
                  <a:pt x="544" y="143"/>
                </a:cubicBezTo>
                <a:cubicBezTo>
                  <a:pt x="522" y="168"/>
                  <a:pt x="504" y="197"/>
                  <a:pt x="475" y="215"/>
                </a:cubicBezTo>
                <a:cubicBezTo>
                  <a:pt x="464" y="223"/>
                  <a:pt x="453" y="232"/>
                  <a:pt x="441" y="239"/>
                </a:cubicBezTo>
                <a:cubicBezTo>
                  <a:pt x="430" y="245"/>
                  <a:pt x="418" y="247"/>
                  <a:pt x="407" y="251"/>
                </a:cubicBezTo>
                <a:cubicBezTo>
                  <a:pt x="389" y="257"/>
                  <a:pt x="371" y="263"/>
                  <a:pt x="353" y="269"/>
                </a:cubicBezTo>
                <a:cubicBezTo>
                  <a:pt x="344" y="272"/>
                  <a:pt x="335" y="275"/>
                  <a:pt x="327" y="280"/>
                </a:cubicBezTo>
                <a:cubicBezTo>
                  <a:pt x="319" y="287"/>
                  <a:pt x="313" y="296"/>
                  <a:pt x="305" y="304"/>
                </a:cubicBezTo>
                <a:cubicBezTo>
                  <a:pt x="301" y="309"/>
                  <a:pt x="297" y="318"/>
                  <a:pt x="292" y="318"/>
                </a:cubicBezTo>
                <a:cubicBezTo>
                  <a:pt x="280" y="319"/>
                  <a:pt x="280" y="327"/>
                  <a:pt x="280" y="335"/>
                </a:cubicBezTo>
                <a:cubicBezTo>
                  <a:pt x="281" y="345"/>
                  <a:pt x="277" y="354"/>
                  <a:pt x="270" y="361"/>
                </a:cubicBezTo>
                <a:cubicBezTo>
                  <a:pt x="266" y="365"/>
                  <a:pt x="265" y="371"/>
                  <a:pt x="263" y="376"/>
                </a:cubicBezTo>
                <a:cubicBezTo>
                  <a:pt x="262" y="380"/>
                  <a:pt x="261" y="384"/>
                  <a:pt x="260" y="388"/>
                </a:cubicBezTo>
                <a:cubicBezTo>
                  <a:pt x="257" y="399"/>
                  <a:pt x="248" y="408"/>
                  <a:pt x="253" y="421"/>
                </a:cubicBezTo>
                <a:cubicBezTo>
                  <a:pt x="254" y="423"/>
                  <a:pt x="249" y="428"/>
                  <a:pt x="246" y="431"/>
                </a:cubicBezTo>
                <a:cubicBezTo>
                  <a:pt x="241" y="436"/>
                  <a:pt x="231" y="440"/>
                  <a:pt x="230" y="446"/>
                </a:cubicBezTo>
                <a:cubicBezTo>
                  <a:pt x="229" y="455"/>
                  <a:pt x="222" y="460"/>
                  <a:pt x="220" y="469"/>
                </a:cubicBezTo>
                <a:cubicBezTo>
                  <a:pt x="209" y="465"/>
                  <a:pt x="197" y="468"/>
                  <a:pt x="189" y="458"/>
                </a:cubicBezTo>
                <a:cubicBezTo>
                  <a:pt x="182" y="449"/>
                  <a:pt x="176" y="440"/>
                  <a:pt x="178" y="428"/>
                </a:cubicBezTo>
                <a:cubicBezTo>
                  <a:pt x="171" y="424"/>
                  <a:pt x="166" y="417"/>
                  <a:pt x="158" y="417"/>
                </a:cubicBezTo>
                <a:cubicBezTo>
                  <a:pt x="155" y="417"/>
                  <a:pt x="152" y="418"/>
                  <a:pt x="149" y="420"/>
                </a:cubicBezTo>
                <a:cubicBezTo>
                  <a:pt x="149" y="421"/>
                  <a:pt x="148" y="421"/>
                  <a:pt x="148" y="421"/>
                </a:cubicBezTo>
                <a:cubicBezTo>
                  <a:pt x="147" y="421"/>
                  <a:pt x="146" y="420"/>
                  <a:pt x="146" y="420"/>
                </a:cubicBezTo>
                <a:cubicBezTo>
                  <a:pt x="140" y="417"/>
                  <a:pt x="132" y="415"/>
                  <a:pt x="128" y="411"/>
                </a:cubicBezTo>
                <a:cubicBezTo>
                  <a:pt x="124" y="406"/>
                  <a:pt x="120" y="404"/>
                  <a:pt x="116" y="404"/>
                </a:cubicBezTo>
                <a:cubicBezTo>
                  <a:pt x="111" y="404"/>
                  <a:pt x="106" y="408"/>
                  <a:pt x="101" y="413"/>
                </a:cubicBezTo>
                <a:cubicBezTo>
                  <a:pt x="99" y="415"/>
                  <a:pt x="97" y="417"/>
                  <a:pt x="94" y="418"/>
                </a:cubicBezTo>
                <a:cubicBezTo>
                  <a:pt x="92" y="419"/>
                  <a:pt x="88" y="419"/>
                  <a:pt x="83" y="419"/>
                </a:cubicBezTo>
                <a:cubicBezTo>
                  <a:pt x="89" y="411"/>
                  <a:pt x="93" y="405"/>
                  <a:pt x="99" y="397"/>
                </a:cubicBezTo>
                <a:cubicBezTo>
                  <a:pt x="93" y="396"/>
                  <a:pt x="89" y="395"/>
                  <a:pt x="85" y="394"/>
                </a:cubicBezTo>
                <a:cubicBezTo>
                  <a:pt x="82" y="384"/>
                  <a:pt x="82" y="379"/>
                  <a:pt x="87" y="379"/>
                </a:cubicBezTo>
                <a:cubicBezTo>
                  <a:pt x="88" y="379"/>
                  <a:pt x="89" y="379"/>
                  <a:pt x="91" y="380"/>
                </a:cubicBezTo>
                <a:cubicBezTo>
                  <a:pt x="92" y="380"/>
                  <a:pt x="94" y="380"/>
                  <a:pt x="95" y="380"/>
                </a:cubicBezTo>
                <a:cubicBezTo>
                  <a:pt x="101" y="380"/>
                  <a:pt x="104" y="376"/>
                  <a:pt x="109" y="373"/>
                </a:cubicBezTo>
                <a:cubicBezTo>
                  <a:pt x="117" y="368"/>
                  <a:pt x="114" y="362"/>
                  <a:pt x="110" y="355"/>
                </a:cubicBezTo>
                <a:cubicBezTo>
                  <a:pt x="109" y="354"/>
                  <a:pt x="110" y="351"/>
                  <a:pt x="110" y="349"/>
                </a:cubicBezTo>
                <a:cubicBezTo>
                  <a:pt x="109" y="342"/>
                  <a:pt x="109" y="335"/>
                  <a:pt x="107" y="328"/>
                </a:cubicBezTo>
                <a:cubicBezTo>
                  <a:pt x="105" y="323"/>
                  <a:pt x="104" y="320"/>
                  <a:pt x="101" y="320"/>
                </a:cubicBezTo>
                <a:cubicBezTo>
                  <a:pt x="99" y="320"/>
                  <a:pt x="97" y="322"/>
                  <a:pt x="94" y="325"/>
                </a:cubicBezTo>
                <a:cubicBezTo>
                  <a:pt x="92" y="327"/>
                  <a:pt x="90" y="328"/>
                  <a:pt x="87" y="330"/>
                </a:cubicBezTo>
                <a:cubicBezTo>
                  <a:pt x="78" y="335"/>
                  <a:pt x="69" y="340"/>
                  <a:pt x="60" y="344"/>
                </a:cubicBezTo>
                <a:cubicBezTo>
                  <a:pt x="46" y="351"/>
                  <a:pt x="43" y="368"/>
                  <a:pt x="30" y="376"/>
                </a:cubicBezTo>
                <a:cubicBezTo>
                  <a:pt x="22" y="381"/>
                  <a:pt x="17" y="390"/>
                  <a:pt x="12" y="398"/>
                </a:cubicBezTo>
                <a:cubicBezTo>
                  <a:pt x="9" y="403"/>
                  <a:pt x="6" y="408"/>
                  <a:pt x="5" y="413"/>
                </a:cubicBezTo>
                <a:cubicBezTo>
                  <a:pt x="3" y="422"/>
                  <a:pt x="4" y="431"/>
                  <a:pt x="2" y="439"/>
                </a:cubicBezTo>
                <a:cubicBezTo>
                  <a:pt x="0" y="445"/>
                  <a:pt x="1" y="449"/>
                  <a:pt x="5" y="453"/>
                </a:cubicBezTo>
                <a:cubicBezTo>
                  <a:pt x="12" y="461"/>
                  <a:pt x="18" y="469"/>
                  <a:pt x="24" y="475"/>
                </a:cubicBezTo>
                <a:cubicBezTo>
                  <a:pt x="20" y="481"/>
                  <a:pt x="17" y="484"/>
                  <a:pt x="16" y="488"/>
                </a:cubicBezTo>
                <a:cubicBezTo>
                  <a:pt x="12" y="497"/>
                  <a:pt x="20" y="502"/>
                  <a:pt x="26" y="506"/>
                </a:cubicBezTo>
                <a:cubicBezTo>
                  <a:pt x="39" y="514"/>
                  <a:pt x="45" y="526"/>
                  <a:pt x="46" y="541"/>
                </a:cubicBezTo>
                <a:cubicBezTo>
                  <a:pt x="47" y="551"/>
                  <a:pt x="42" y="557"/>
                  <a:pt x="32" y="557"/>
                </a:cubicBezTo>
                <a:cubicBezTo>
                  <a:pt x="31" y="557"/>
                  <a:pt x="30" y="557"/>
                  <a:pt x="28" y="557"/>
                </a:cubicBezTo>
                <a:cubicBezTo>
                  <a:pt x="27" y="557"/>
                  <a:pt x="26" y="557"/>
                  <a:pt x="25" y="557"/>
                </a:cubicBezTo>
                <a:cubicBezTo>
                  <a:pt x="20" y="557"/>
                  <a:pt x="17" y="560"/>
                  <a:pt x="16" y="565"/>
                </a:cubicBezTo>
                <a:cubicBezTo>
                  <a:pt x="16" y="572"/>
                  <a:pt x="16" y="580"/>
                  <a:pt x="25" y="584"/>
                </a:cubicBezTo>
                <a:cubicBezTo>
                  <a:pt x="45" y="593"/>
                  <a:pt x="65" y="603"/>
                  <a:pt x="85" y="611"/>
                </a:cubicBezTo>
                <a:cubicBezTo>
                  <a:pt x="111" y="623"/>
                  <a:pt x="133" y="641"/>
                  <a:pt x="150" y="664"/>
                </a:cubicBezTo>
                <a:cubicBezTo>
                  <a:pt x="158" y="677"/>
                  <a:pt x="169" y="689"/>
                  <a:pt x="171" y="705"/>
                </a:cubicBezTo>
                <a:cubicBezTo>
                  <a:pt x="171" y="708"/>
                  <a:pt x="174" y="712"/>
                  <a:pt x="176" y="715"/>
                </a:cubicBezTo>
                <a:cubicBezTo>
                  <a:pt x="179" y="718"/>
                  <a:pt x="182" y="721"/>
                  <a:pt x="183" y="724"/>
                </a:cubicBezTo>
                <a:cubicBezTo>
                  <a:pt x="188" y="740"/>
                  <a:pt x="197" y="752"/>
                  <a:pt x="211" y="760"/>
                </a:cubicBezTo>
                <a:cubicBezTo>
                  <a:pt x="214" y="762"/>
                  <a:pt x="215" y="766"/>
                  <a:pt x="218" y="768"/>
                </a:cubicBezTo>
                <a:cubicBezTo>
                  <a:pt x="229" y="781"/>
                  <a:pt x="232" y="799"/>
                  <a:pt x="247" y="809"/>
                </a:cubicBezTo>
                <a:cubicBezTo>
                  <a:pt x="248" y="810"/>
                  <a:pt x="249" y="812"/>
                  <a:pt x="249" y="813"/>
                </a:cubicBezTo>
                <a:cubicBezTo>
                  <a:pt x="249" y="825"/>
                  <a:pt x="255" y="836"/>
                  <a:pt x="260" y="847"/>
                </a:cubicBezTo>
                <a:cubicBezTo>
                  <a:pt x="262" y="851"/>
                  <a:pt x="262" y="857"/>
                  <a:pt x="265" y="862"/>
                </a:cubicBezTo>
                <a:cubicBezTo>
                  <a:pt x="270" y="869"/>
                  <a:pt x="276" y="875"/>
                  <a:pt x="280" y="883"/>
                </a:cubicBezTo>
                <a:cubicBezTo>
                  <a:pt x="284" y="891"/>
                  <a:pt x="285" y="900"/>
                  <a:pt x="289" y="907"/>
                </a:cubicBezTo>
                <a:cubicBezTo>
                  <a:pt x="296" y="919"/>
                  <a:pt x="301" y="931"/>
                  <a:pt x="303" y="944"/>
                </a:cubicBezTo>
                <a:cubicBezTo>
                  <a:pt x="305" y="952"/>
                  <a:pt x="311" y="959"/>
                  <a:pt x="316" y="967"/>
                </a:cubicBezTo>
                <a:cubicBezTo>
                  <a:pt x="327" y="985"/>
                  <a:pt x="339" y="1002"/>
                  <a:pt x="349" y="1020"/>
                </a:cubicBezTo>
                <a:cubicBezTo>
                  <a:pt x="355" y="1032"/>
                  <a:pt x="363" y="1044"/>
                  <a:pt x="360" y="1059"/>
                </a:cubicBezTo>
                <a:cubicBezTo>
                  <a:pt x="360" y="1062"/>
                  <a:pt x="362" y="1067"/>
                  <a:pt x="365" y="1069"/>
                </a:cubicBezTo>
                <a:cubicBezTo>
                  <a:pt x="377" y="1075"/>
                  <a:pt x="390" y="1079"/>
                  <a:pt x="394" y="1095"/>
                </a:cubicBezTo>
                <a:cubicBezTo>
                  <a:pt x="397" y="1106"/>
                  <a:pt x="405" y="1115"/>
                  <a:pt x="408" y="1126"/>
                </a:cubicBezTo>
                <a:cubicBezTo>
                  <a:pt x="412" y="1141"/>
                  <a:pt x="417" y="1155"/>
                  <a:pt x="434" y="1161"/>
                </a:cubicBezTo>
                <a:cubicBezTo>
                  <a:pt x="437" y="1163"/>
                  <a:pt x="439" y="1167"/>
                  <a:pt x="441" y="1171"/>
                </a:cubicBezTo>
                <a:cubicBezTo>
                  <a:pt x="445" y="1178"/>
                  <a:pt x="448" y="1186"/>
                  <a:pt x="452" y="1193"/>
                </a:cubicBezTo>
                <a:cubicBezTo>
                  <a:pt x="457" y="1201"/>
                  <a:pt x="464" y="1208"/>
                  <a:pt x="466" y="1216"/>
                </a:cubicBezTo>
                <a:cubicBezTo>
                  <a:pt x="470" y="1229"/>
                  <a:pt x="478" y="1238"/>
                  <a:pt x="485" y="1248"/>
                </a:cubicBezTo>
                <a:cubicBezTo>
                  <a:pt x="490" y="1256"/>
                  <a:pt x="497" y="1264"/>
                  <a:pt x="499" y="1272"/>
                </a:cubicBezTo>
                <a:cubicBezTo>
                  <a:pt x="500" y="1280"/>
                  <a:pt x="497" y="1289"/>
                  <a:pt x="495" y="1298"/>
                </a:cubicBezTo>
                <a:cubicBezTo>
                  <a:pt x="494" y="1298"/>
                  <a:pt x="493" y="1297"/>
                  <a:pt x="493" y="1297"/>
                </a:cubicBezTo>
                <a:cubicBezTo>
                  <a:pt x="489" y="1299"/>
                  <a:pt x="486" y="1300"/>
                  <a:pt x="483" y="1303"/>
                </a:cubicBezTo>
                <a:cubicBezTo>
                  <a:pt x="482" y="1304"/>
                  <a:pt x="483" y="1308"/>
                  <a:pt x="484" y="1309"/>
                </a:cubicBezTo>
                <a:cubicBezTo>
                  <a:pt x="494" y="1312"/>
                  <a:pt x="492" y="1320"/>
                  <a:pt x="492" y="1328"/>
                </a:cubicBezTo>
                <a:cubicBezTo>
                  <a:pt x="492" y="1330"/>
                  <a:pt x="494" y="1334"/>
                  <a:pt x="496" y="1335"/>
                </a:cubicBezTo>
                <a:cubicBezTo>
                  <a:pt x="503" y="1337"/>
                  <a:pt x="506" y="1340"/>
                  <a:pt x="507" y="1348"/>
                </a:cubicBezTo>
                <a:cubicBezTo>
                  <a:pt x="507" y="1350"/>
                  <a:pt x="510" y="1353"/>
                  <a:pt x="512" y="1356"/>
                </a:cubicBezTo>
                <a:cubicBezTo>
                  <a:pt x="515" y="1359"/>
                  <a:pt x="519" y="1363"/>
                  <a:pt x="520" y="1367"/>
                </a:cubicBezTo>
                <a:cubicBezTo>
                  <a:pt x="526" y="1382"/>
                  <a:pt x="538" y="1389"/>
                  <a:pt x="552" y="1395"/>
                </a:cubicBezTo>
                <a:cubicBezTo>
                  <a:pt x="556" y="1397"/>
                  <a:pt x="559" y="1400"/>
                  <a:pt x="563" y="1403"/>
                </a:cubicBezTo>
                <a:cubicBezTo>
                  <a:pt x="572" y="1410"/>
                  <a:pt x="573" y="1425"/>
                  <a:pt x="587" y="1428"/>
                </a:cubicBezTo>
                <a:cubicBezTo>
                  <a:pt x="588" y="1428"/>
                  <a:pt x="589" y="1431"/>
                  <a:pt x="590" y="1433"/>
                </a:cubicBezTo>
                <a:cubicBezTo>
                  <a:pt x="595" y="1442"/>
                  <a:pt x="600" y="1451"/>
                  <a:pt x="610" y="1456"/>
                </a:cubicBezTo>
                <a:cubicBezTo>
                  <a:pt x="627" y="1463"/>
                  <a:pt x="643" y="1472"/>
                  <a:pt x="659" y="1481"/>
                </a:cubicBezTo>
                <a:cubicBezTo>
                  <a:pt x="665" y="1484"/>
                  <a:pt x="670" y="1491"/>
                  <a:pt x="677" y="1493"/>
                </a:cubicBezTo>
                <a:cubicBezTo>
                  <a:pt x="688" y="1495"/>
                  <a:pt x="696" y="1501"/>
                  <a:pt x="704" y="1509"/>
                </a:cubicBezTo>
                <a:cubicBezTo>
                  <a:pt x="714" y="1518"/>
                  <a:pt x="725" y="1526"/>
                  <a:pt x="740" y="1526"/>
                </a:cubicBezTo>
                <a:cubicBezTo>
                  <a:pt x="748" y="1526"/>
                  <a:pt x="755" y="1530"/>
                  <a:pt x="762" y="1534"/>
                </a:cubicBezTo>
                <a:cubicBezTo>
                  <a:pt x="781" y="1542"/>
                  <a:pt x="799" y="1552"/>
                  <a:pt x="817" y="1561"/>
                </a:cubicBezTo>
                <a:cubicBezTo>
                  <a:pt x="821" y="1563"/>
                  <a:pt x="825" y="1565"/>
                  <a:pt x="829" y="1565"/>
                </a:cubicBezTo>
                <a:cubicBezTo>
                  <a:pt x="841" y="1568"/>
                  <a:pt x="853" y="1570"/>
                  <a:pt x="859" y="1584"/>
                </a:cubicBezTo>
                <a:cubicBezTo>
                  <a:pt x="860" y="1586"/>
                  <a:pt x="864" y="1587"/>
                  <a:pt x="867" y="1588"/>
                </a:cubicBezTo>
                <a:cubicBezTo>
                  <a:pt x="877" y="1596"/>
                  <a:pt x="887" y="1603"/>
                  <a:pt x="898" y="1610"/>
                </a:cubicBezTo>
                <a:cubicBezTo>
                  <a:pt x="902" y="1612"/>
                  <a:pt x="906" y="1615"/>
                  <a:pt x="911" y="1616"/>
                </a:cubicBezTo>
                <a:cubicBezTo>
                  <a:pt x="926" y="1618"/>
                  <a:pt x="941" y="1631"/>
                  <a:pt x="943" y="1646"/>
                </a:cubicBezTo>
                <a:cubicBezTo>
                  <a:pt x="944" y="1655"/>
                  <a:pt x="947" y="1663"/>
                  <a:pt x="957" y="1667"/>
                </a:cubicBezTo>
                <a:cubicBezTo>
                  <a:pt x="959" y="1667"/>
                  <a:pt x="960" y="1669"/>
                  <a:pt x="961" y="1670"/>
                </a:cubicBezTo>
                <a:cubicBezTo>
                  <a:pt x="971" y="1678"/>
                  <a:pt x="981" y="1686"/>
                  <a:pt x="992" y="1694"/>
                </a:cubicBezTo>
                <a:cubicBezTo>
                  <a:pt x="1002" y="1702"/>
                  <a:pt x="1013" y="1709"/>
                  <a:pt x="1023" y="1717"/>
                </a:cubicBezTo>
                <a:cubicBezTo>
                  <a:pt x="1030" y="1722"/>
                  <a:pt x="1037" y="1724"/>
                  <a:pt x="1044" y="1724"/>
                </a:cubicBezTo>
                <a:cubicBezTo>
                  <a:pt x="1049" y="1724"/>
                  <a:pt x="1054" y="1723"/>
                  <a:pt x="1060" y="1721"/>
                </a:cubicBezTo>
                <a:cubicBezTo>
                  <a:pt x="1073" y="1717"/>
                  <a:pt x="1080" y="1706"/>
                  <a:pt x="1087" y="1696"/>
                </a:cubicBezTo>
                <a:cubicBezTo>
                  <a:pt x="1089" y="1694"/>
                  <a:pt x="1089" y="1690"/>
                  <a:pt x="1088" y="1687"/>
                </a:cubicBezTo>
                <a:cubicBezTo>
                  <a:pt x="1088" y="1679"/>
                  <a:pt x="1086" y="1671"/>
                  <a:pt x="1085" y="1665"/>
                </a:cubicBezTo>
                <a:cubicBezTo>
                  <a:pt x="1093" y="1660"/>
                  <a:pt x="1102" y="1656"/>
                  <a:pt x="1108" y="1651"/>
                </a:cubicBezTo>
                <a:cubicBezTo>
                  <a:pt x="1118" y="1643"/>
                  <a:pt x="1118" y="1634"/>
                  <a:pt x="1108" y="1626"/>
                </a:cubicBezTo>
                <a:cubicBezTo>
                  <a:pt x="1101" y="1620"/>
                  <a:pt x="1104" y="1617"/>
                  <a:pt x="1110" y="1612"/>
                </a:cubicBezTo>
                <a:cubicBezTo>
                  <a:pt x="1116" y="1608"/>
                  <a:pt x="1121" y="1604"/>
                  <a:pt x="1126" y="1599"/>
                </a:cubicBezTo>
                <a:cubicBezTo>
                  <a:pt x="1137" y="1590"/>
                  <a:pt x="1142" y="1574"/>
                  <a:pt x="1156" y="1569"/>
                </a:cubicBezTo>
                <a:cubicBezTo>
                  <a:pt x="1158" y="1568"/>
                  <a:pt x="1160" y="1566"/>
                  <a:pt x="1161" y="1566"/>
                </a:cubicBezTo>
                <a:cubicBezTo>
                  <a:pt x="1154" y="1551"/>
                  <a:pt x="1157" y="1546"/>
                  <a:pt x="1172" y="1541"/>
                </a:cubicBezTo>
                <a:cubicBezTo>
                  <a:pt x="1179" y="1538"/>
                  <a:pt x="1180" y="1534"/>
                  <a:pt x="1174" y="1529"/>
                </a:cubicBezTo>
                <a:cubicBezTo>
                  <a:pt x="1168" y="1526"/>
                  <a:pt x="1161" y="1522"/>
                  <a:pt x="1155" y="1522"/>
                </a:cubicBezTo>
                <a:cubicBezTo>
                  <a:pt x="1147" y="1521"/>
                  <a:pt x="1143" y="1518"/>
                  <a:pt x="1141" y="1511"/>
                </a:cubicBezTo>
                <a:cubicBezTo>
                  <a:pt x="1135" y="1498"/>
                  <a:pt x="1130" y="1485"/>
                  <a:pt x="1126" y="1472"/>
                </a:cubicBezTo>
                <a:cubicBezTo>
                  <a:pt x="1125" y="1470"/>
                  <a:pt x="1125" y="1466"/>
                  <a:pt x="1127" y="1464"/>
                </a:cubicBezTo>
                <a:cubicBezTo>
                  <a:pt x="1134" y="1453"/>
                  <a:pt x="1141" y="1442"/>
                  <a:pt x="1149" y="1429"/>
                </a:cubicBezTo>
                <a:cubicBezTo>
                  <a:pt x="1148" y="1427"/>
                  <a:pt x="1144" y="1424"/>
                  <a:pt x="1141" y="1420"/>
                </a:cubicBezTo>
                <a:cubicBezTo>
                  <a:pt x="1136" y="1415"/>
                  <a:pt x="1131" y="1410"/>
                  <a:pt x="1130" y="1404"/>
                </a:cubicBezTo>
                <a:cubicBezTo>
                  <a:pt x="1129" y="1398"/>
                  <a:pt x="1129" y="1389"/>
                  <a:pt x="1138" y="1387"/>
                </a:cubicBezTo>
                <a:cubicBezTo>
                  <a:pt x="1139" y="1386"/>
                  <a:pt x="1140" y="1384"/>
                  <a:pt x="1141" y="1382"/>
                </a:cubicBezTo>
                <a:cubicBezTo>
                  <a:pt x="1141" y="1371"/>
                  <a:pt x="1150" y="1365"/>
                  <a:pt x="1157" y="1359"/>
                </a:cubicBezTo>
                <a:cubicBezTo>
                  <a:pt x="1163" y="1353"/>
                  <a:pt x="1167" y="1349"/>
                  <a:pt x="1164" y="1342"/>
                </a:cubicBezTo>
                <a:cubicBezTo>
                  <a:pt x="1169" y="1338"/>
                  <a:pt x="1175" y="1336"/>
                  <a:pt x="1177" y="1332"/>
                </a:cubicBezTo>
                <a:cubicBezTo>
                  <a:pt x="1178" y="1328"/>
                  <a:pt x="1176" y="1320"/>
                  <a:pt x="1173" y="1318"/>
                </a:cubicBezTo>
                <a:cubicBezTo>
                  <a:pt x="1166" y="1312"/>
                  <a:pt x="1167" y="1305"/>
                  <a:pt x="1164" y="1298"/>
                </a:cubicBezTo>
                <a:cubicBezTo>
                  <a:pt x="1163" y="1294"/>
                  <a:pt x="1162" y="1289"/>
                  <a:pt x="1160" y="1283"/>
                </a:cubicBezTo>
                <a:cubicBezTo>
                  <a:pt x="1168" y="1278"/>
                  <a:pt x="1168" y="1268"/>
                  <a:pt x="1168" y="1258"/>
                </a:cubicBezTo>
                <a:cubicBezTo>
                  <a:pt x="1167" y="1246"/>
                  <a:pt x="1169" y="1234"/>
                  <a:pt x="1168" y="1222"/>
                </a:cubicBezTo>
                <a:cubicBezTo>
                  <a:pt x="1167" y="1213"/>
                  <a:pt x="1171" y="1203"/>
                  <a:pt x="1180" y="1199"/>
                </a:cubicBezTo>
                <a:cubicBezTo>
                  <a:pt x="1187" y="1196"/>
                  <a:pt x="1195" y="1179"/>
                  <a:pt x="1193" y="1172"/>
                </a:cubicBezTo>
                <a:cubicBezTo>
                  <a:pt x="1193" y="1171"/>
                  <a:pt x="1193" y="1171"/>
                  <a:pt x="1193" y="1171"/>
                </a:cubicBezTo>
                <a:cubicBezTo>
                  <a:pt x="1190" y="1163"/>
                  <a:pt x="1187" y="1155"/>
                  <a:pt x="1183" y="1148"/>
                </a:cubicBezTo>
                <a:cubicBezTo>
                  <a:pt x="1163" y="1112"/>
                  <a:pt x="1142" y="1077"/>
                  <a:pt x="1122" y="1041"/>
                </a:cubicBezTo>
                <a:cubicBezTo>
                  <a:pt x="1117" y="1033"/>
                  <a:pt x="1114" y="1026"/>
                  <a:pt x="1105" y="1026"/>
                </a:cubicBezTo>
                <a:cubicBezTo>
                  <a:pt x="1103" y="1026"/>
                  <a:pt x="1102" y="1026"/>
                  <a:pt x="1100" y="1026"/>
                </a:cubicBezTo>
                <a:cubicBezTo>
                  <a:pt x="1100" y="1026"/>
                  <a:pt x="1100" y="1026"/>
                  <a:pt x="1099" y="1026"/>
                </a:cubicBezTo>
                <a:cubicBezTo>
                  <a:pt x="1098" y="1026"/>
                  <a:pt x="1097" y="1026"/>
                  <a:pt x="1096" y="1025"/>
                </a:cubicBezTo>
                <a:cubicBezTo>
                  <a:pt x="1091" y="1024"/>
                  <a:pt x="1087" y="1022"/>
                  <a:pt x="1082" y="1022"/>
                </a:cubicBezTo>
                <a:cubicBezTo>
                  <a:pt x="1078" y="1022"/>
                  <a:pt x="1074" y="1023"/>
                  <a:pt x="1070" y="1026"/>
                </a:cubicBezTo>
                <a:cubicBezTo>
                  <a:pt x="1065" y="1029"/>
                  <a:pt x="1060" y="1032"/>
                  <a:pt x="1055" y="1033"/>
                </a:cubicBezTo>
                <a:cubicBezTo>
                  <a:pt x="1051" y="1035"/>
                  <a:pt x="1047" y="1036"/>
                  <a:pt x="1043" y="1036"/>
                </a:cubicBezTo>
                <a:cubicBezTo>
                  <a:pt x="1038" y="1036"/>
                  <a:pt x="1033" y="1034"/>
                  <a:pt x="1029" y="1029"/>
                </a:cubicBezTo>
                <a:cubicBezTo>
                  <a:pt x="1026" y="1026"/>
                  <a:pt x="1020" y="1026"/>
                  <a:pt x="1014" y="1023"/>
                </a:cubicBezTo>
                <a:cubicBezTo>
                  <a:pt x="1014" y="996"/>
                  <a:pt x="1013" y="966"/>
                  <a:pt x="1014" y="936"/>
                </a:cubicBezTo>
                <a:cubicBezTo>
                  <a:pt x="1014" y="930"/>
                  <a:pt x="1019" y="924"/>
                  <a:pt x="1022" y="918"/>
                </a:cubicBezTo>
                <a:cubicBezTo>
                  <a:pt x="1023" y="915"/>
                  <a:pt x="1025" y="909"/>
                  <a:pt x="1024" y="908"/>
                </a:cubicBezTo>
                <a:cubicBezTo>
                  <a:pt x="1019" y="902"/>
                  <a:pt x="1021" y="897"/>
                  <a:pt x="1024" y="892"/>
                </a:cubicBezTo>
                <a:cubicBezTo>
                  <a:pt x="1025" y="890"/>
                  <a:pt x="1025" y="886"/>
                  <a:pt x="1023" y="885"/>
                </a:cubicBezTo>
                <a:cubicBezTo>
                  <a:pt x="1023" y="884"/>
                  <a:pt x="1021" y="884"/>
                  <a:pt x="1020" y="884"/>
                </a:cubicBezTo>
                <a:cubicBezTo>
                  <a:pt x="1018" y="884"/>
                  <a:pt x="1017" y="884"/>
                  <a:pt x="1016" y="885"/>
                </a:cubicBezTo>
                <a:cubicBezTo>
                  <a:pt x="1006" y="892"/>
                  <a:pt x="996" y="901"/>
                  <a:pt x="985" y="909"/>
                </a:cubicBezTo>
                <a:cubicBezTo>
                  <a:pt x="975" y="917"/>
                  <a:pt x="965" y="925"/>
                  <a:pt x="954" y="933"/>
                </a:cubicBezTo>
                <a:cubicBezTo>
                  <a:pt x="953" y="934"/>
                  <a:pt x="952" y="934"/>
                  <a:pt x="950" y="934"/>
                </a:cubicBezTo>
                <a:cubicBezTo>
                  <a:pt x="935" y="935"/>
                  <a:pt x="919" y="936"/>
                  <a:pt x="903" y="936"/>
                </a:cubicBezTo>
                <a:cubicBezTo>
                  <a:pt x="900" y="936"/>
                  <a:pt x="896" y="936"/>
                  <a:pt x="892" y="936"/>
                </a:cubicBezTo>
                <a:cubicBezTo>
                  <a:pt x="885" y="936"/>
                  <a:pt x="878" y="936"/>
                  <a:pt x="870" y="936"/>
                </a:cubicBezTo>
                <a:cubicBezTo>
                  <a:pt x="877" y="926"/>
                  <a:pt x="874" y="920"/>
                  <a:pt x="867" y="915"/>
                </a:cubicBezTo>
                <a:cubicBezTo>
                  <a:pt x="865" y="914"/>
                  <a:pt x="865" y="910"/>
                  <a:pt x="864" y="908"/>
                </a:cubicBezTo>
                <a:cubicBezTo>
                  <a:pt x="862" y="899"/>
                  <a:pt x="859" y="890"/>
                  <a:pt x="850" y="888"/>
                </a:cubicBezTo>
                <a:cubicBezTo>
                  <a:pt x="837" y="884"/>
                  <a:pt x="823" y="883"/>
                  <a:pt x="809" y="881"/>
                </a:cubicBezTo>
                <a:cubicBezTo>
                  <a:pt x="800" y="880"/>
                  <a:pt x="791" y="880"/>
                  <a:pt x="779" y="879"/>
                </a:cubicBezTo>
                <a:cubicBezTo>
                  <a:pt x="783" y="875"/>
                  <a:pt x="787" y="872"/>
                  <a:pt x="790" y="868"/>
                </a:cubicBezTo>
                <a:cubicBezTo>
                  <a:pt x="793" y="862"/>
                  <a:pt x="800" y="855"/>
                  <a:pt x="798" y="851"/>
                </a:cubicBezTo>
                <a:cubicBezTo>
                  <a:pt x="792" y="838"/>
                  <a:pt x="786" y="823"/>
                  <a:pt x="775" y="816"/>
                </a:cubicBezTo>
                <a:cubicBezTo>
                  <a:pt x="760" y="806"/>
                  <a:pt x="761" y="786"/>
                  <a:pt x="744" y="780"/>
                </a:cubicBezTo>
                <a:cubicBezTo>
                  <a:pt x="744" y="780"/>
                  <a:pt x="744" y="779"/>
                  <a:pt x="744" y="778"/>
                </a:cubicBezTo>
                <a:cubicBezTo>
                  <a:pt x="737" y="766"/>
                  <a:pt x="740" y="750"/>
                  <a:pt x="723" y="745"/>
                </a:cubicBezTo>
                <a:cubicBezTo>
                  <a:pt x="731" y="735"/>
                  <a:pt x="731" y="730"/>
                  <a:pt x="724" y="726"/>
                </a:cubicBezTo>
                <a:cubicBezTo>
                  <a:pt x="717" y="721"/>
                  <a:pt x="710" y="716"/>
                  <a:pt x="700" y="709"/>
                </a:cubicBezTo>
                <a:cubicBezTo>
                  <a:pt x="706" y="702"/>
                  <a:pt x="710" y="694"/>
                  <a:pt x="716" y="692"/>
                </a:cubicBezTo>
                <a:cubicBezTo>
                  <a:pt x="729" y="686"/>
                  <a:pt x="731" y="685"/>
                  <a:pt x="723" y="672"/>
                </a:cubicBezTo>
                <a:cubicBezTo>
                  <a:pt x="717" y="662"/>
                  <a:pt x="722" y="653"/>
                  <a:pt x="727" y="646"/>
                </a:cubicBezTo>
                <a:cubicBezTo>
                  <a:pt x="736" y="636"/>
                  <a:pt x="748" y="629"/>
                  <a:pt x="758" y="620"/>
                </a:cubicBezTo>
                <a:cubicBezTo>
                  <a:pt x="760" y="619"/>
                  <a:pt x="764" y="619"/>
                  <a:pt x="766" y="619"/>
                </a:cubicBezTo>
                <a:cubicBezTo>
                  <a:pt x="778" y="618"/>
                  <a:pt x="784" y="609"/>
                  <a:pt x="782" y="598"/>
                </a:cubicBezTo>
                <a:cubicBezTo>
                  <a:pt x="781" y="593"/>
                  <a:pt x="780" y="587"/>
                  <a:pt x="778" y="583"/>
                </a:cubicBezTo>
                <a:cubicBezTo>
                  <a:pt x="770" y="570"/>
                  <a:pt x="778" y="560"/>
                  <a:pt x="784" y="551"/>
                </a:cubicBezTo>
                <a:cubicBezTo>
                  <a:pt x="793" y="540"/>
                  <a:pt x="802" y="529"/>
                  <a:pt x="798" y="513"/>
                </a:cubicBezTo>
                <a:cubicBezTo>
                  <a:pt x="797" y="511"/>
                  <a:pt x="799" y="509"/>
                  <a:pt x="799" y="507"/>
                </a:cubicBezTo>
                <a:cubicBezTo>
                  <a:pt x="802" y="499"/>
                  <a:pt x="804" y="491"/>
                  <a:pt x="807" y="482"/>
                </a:cubicBezTo>
                <a:cubicBezTo>
                  <a:pt x="818" y="479"/>
                  <a:pt x="830" y="475"/>
                  <a:pt x="840" y="466"/>
                </a:cubicBezTo>
                <a:cubicBezTo>
                  <a:pt x="845" y="463"/>
                  <a:pt x="848" y="458"/>
                  <a:pt x="852" y="454"/>
                </a:cubicBezTo>
                <a:cubicBezTo>
                  <a:pt x="854" y="452"/>
                  <a:pt x="856" y="450"/>
                  <a:pt x="858" y="449"/>
                </a:cubicBezTo>
                <a:cubicBezTo>
                  <a:pt x="865" y="446"/>
                  <a:pt x="872" y="444"/>
                  <a:pt x="878" y="440"/>
                </a:cubicBezTo>
                <a:cubicBezTo>
                  <a:pt x="889" y="431"/>
                  <a:pt x="899" y="424"/>
                  <a:pt x="913" y="424"/>
                </a:cubicBezTo>
                <a:cubicBezTo>
                  <a:pt x="915" y="424"/>
                  <a:pt x="918" y="424"/>
                  <a:pt x="920" y="424"/>
                </a:cubicBezTo>
                <a:cubicBezTo>
                  <a:pt x="921" y="424"/>
                  <a:pt x="922" y="425"/>
                  <a:pt x="922" y="425"/>
                </a:cubicBezTo>
                <a:cubicBezTo>
                  <a:pt x="925" y="425"/>
                  <a:pt x="929" y="423"/>
                  <a:pt x="932" y="422"/>
                </a:cubicBezTo>
                <a:cubicBezTo>
                  <a:pt x="942" y="420"/>
                  <a:pt x="952" y="416"/>
                  <a:pt x="962" y="415"/>
                </a:cubicBezTo>
                <a:cubicBezTo>
                  <a:pt x="978" y="414"/>
                  <a:pt x="994" y="412"/>
                  <a:pt x="1001" y="395"/>
                </a:cubicBezTo>
                <a:cubicBezTo>
                  <a:pt x="1001" y="393"/>
                  <a:pt x="1005" y="393"/>
                  <a:pt x="1007" y="393"/>
                </a:cubicBezTo>
                <a:cubicBezTo>
                  <a:pt x="1016" y="392"/>
                  <a:pt x="1024" y="391"/>
                  <a:pt x="1033" y="391"/>
                </a:cubicBezTo>
                <a:cubicBezTo>
                  <a:pt x="1034" y="391"/>
                  <a:pt x="1035" y="391"/>
                  <a:pt x="1035" y="391"/>
                </a:cubicBezTo>
                <a:cubicBezTo>
                  <a:pt x="1038" y="391"/>
                  <a:pt x="1043" y="394"/>
                  <a:pt x="1044" y="397"/>
                </a:cubicBezTo>
                <a:cubicBezTo>
                  <a:pt x="1048" y="404"/>
                  <a:pt x="1052" y="408"/>
                  <a:pt x="1056" y="408"/>
                </a:cubicBezTo>
                <a:cubicBezTo>
                  <a:pt x="1058" y="408"/>
                  <a:pt x="1061" y="407"/>
                  <a:pt x="1063" y="405"/>
                </a:cubicBezTo>
                <a:cubicBezTo>
                  <a:pt x="1068" y="406"/>
                  <a:pt x="1072" y="408"/>
                  <a:pt x="1075" y="408"/>
                </a:cubicBezTo>
                <a:cubicBezTo>
                  <a:pt x="1075" y="408"/>
                  <a:pt x="1076" y="408"/>
                  <a:pt x="1076" y="407"/>
                </a:cubicBezTo>
                <a:cubicBezTo>
                  <a:pt x="1080" y="406"/>
                  <a:pt x="1082" y="401"/>
                  <a:pt x="1083" y="397"/>
                </a:cubicBezTo>
                <a:cubicBezTo>
                  <a:pt x="1083" y="393"/>
                  <a:pt x="1082" y="389"/>
                  <a:pt x="1076" y="386"/>
                </a:cubicBezTo>
                <a:cubicBezTo>
                  <a:pt x="1071" y="383"/>
                  <a:pt x="1065" y="377"/>
                  <a:pt x="1062" y="371"/>
                </a:cubicBezTo>
                <a:cubicBezTo>
                  <a:pt x="1056" y="359"/>
                  <a:pt x="1052" y="355"/>
                  <a:pt x="1044" y="355"/>
                </a:cubicBezTo>
                <a:cubicBezTo>
                  <a:pt x="1041" y="355"/>
                  <a:pt x="1036" y="356"/>
                  <a:pt x="1030" y="357"/>
                </a:cubicBezTo>
                <a:cubicBezTo>
                  <a:pt x="1029" y="358"/>
                  <a:pt x="1029" y="358"/>
                  <a:pt x="1028" y="358"/>
                </a:cubicBezTo>
                <a:cubicBezTo>
                  <a:pt x="1024" y="358"/>
                  <a:pt x="1018" y="354"/>
                  <a:pt x="1014" y="353"/>
                </a:cubicBezTo>
                <a:cubicBezTo>
                  <a:pt x="1015" y="349"/>
                  <a:pt x="1016" y="345"/>
                  <a:pt x="1017" y="342"/>
                </a:cubicBezTo>
                <a:cubicBezTo>
                  <a:pt x="1022" y="335"/>
                  <a:pt x="1026" y="329"/>
                  <a:pt x="1031" y="322"/>
                </a:cubicBezTo>
                <a:cubicBezTo>
                  <a:pt x="1044" y="302"/>
                  <a:pt x="1057" y="282"/>
                  <a:pt x="1070" y="262"/>
                </a:cubicBezTo>
                <a:cubicBezTo>
                  <a:pt x="1075" y="253"/>
                  <a:pt x="1075" y="252"/>
                  <a:pt x="1064" y="248"/>
                </a:cubicBezTo>
                <a:cubicBezTo>
                  <a:pt x="1062" y="247"/>
                  <a:pt x="1060" y="244"/>
                  <a:pt x="1057" y="241"/>
                </a:cubicBezTo>
                <a:cubicBezTo>
                  <a:pt x="1053" y="238"/>
                  <a:pt x="1049" y="234"/>
                  <a:pt x="1044" y="232"/>
                </a:cubicBezTo>
                <a:cubicBezTo>
                  <a:pt x="1035" y="227"/>
                  <a:pt x="1024" y="226"/>
                  <a:pt x="1017" y="220"/>
                </a:cubicBezTo>
                <a:cubicBezTo>
                  <a:pt x="1007" y="211"/>
                  <a:pt x="1000" y="207"/>
                  <a:pt x="992" y="207"/>
                </a:cubicBezTo>
                <a:cubicBezTo>
                  <a:pt x="985" y="207"/>
                  <a:pt x="978" y="210"/>
                  <a:pt x="969" y="216"/>
                </a:cubicBezTo>
                <a:cubicBezTo>
                  <a:pt x="966" y="218"/>
                  <a:pt x="962" y="219"/>
                  <a:pt x="957" y="219"/>
                </a:cubicBezTo>
                <a:cubicBezTo>
                  <a:pt x="955" y="219"/>
                  <a:pt x="952" y="219"/>
                  <a:pt x="950" y="218"/>
                </a:cubicBezTo>
                <a:cubicBezTo>
                  <a:pt x="938" y="213"/>
                  <a:pt x="927" y="205"/>
                  <a:pt x="916" y="198"/>
                </a:cubicBezTo>
                <a:cubicBezTo>
                  <a:pt x="914" y="199"/>
                  <a:pt x="913" y="200"/>
                  <a:pt x="912" y="201"/>
                </a:cubicBezTo>
                <a:cubicBezTo>
                  <a:pt x="902" y="206"/>
                  <a:pt x="898" y="221"/>
                  <a:pt x="884" y="221"/>
                </a:cubicBezTo>
                <a:cubicBezTo>
                  <a:pt x="884" y="221"/>
                  <a:pt x="883" y="220"/>
                  <a:pt x="882" y="220"/>
                </a:cubicBezTo>
                <a:cubicBezTo>
                  <a:pt x="882" y="220"/>
                  <a:pt x="882" y="220"/>
                  <a:pt x="882" y="220"/>
                </a:cubicBezTo>
                <a:cubicBezTo>
                  <a:pt x="881" y="220"/>
                  <a:pt x="880" y="223"/>
                  <a:pt x="878" y="224"/>
                </a:cubicBezTo>
                <a:cubicBezTo>
                  <a:pt x="873" y="225"/>
                  <a:pt x="866" y="229"/>
                  <a:pt x="861" y="229"/>
                </a:cubicBezTo>
                <a:cubicBezTo>
                  <a:pt x="860" y="229"/>
                  <a:pt x="858" y="229"/>
                  <a:pt x="857" y="228"/>
                </a:cubicBezTo>
                <a:cubicBezTo>
                  <a:pt x="850" y="226"/>
                  <a:pt x="844" y="224"/>
                  <a:pt x="837" y="224"/>
                </a:cubicBezTo>
                <a:cubicBezTo>
                  <a:pt x="827" y="224"/>
                  <a:pt x="817" y="227"/>
                  <a:pt x="807" y="230"/>
                </a:cubicBezTo>
                <a:cubicBezTo>
                  <a:pt x="799" y="224"/>
                  <a:pt x="790" y="219"/>
                  <a:pt x="782" y="214"/>
                </a:cubicBezTo>
                <a:cubicBezTo>
                  <a:pt x="786" y="207"/>
                  <a:pt x="787" y="205"/>
                  <a:pt x="787" y="186"/>
                </a:cubicBezTo>
                <a:cubicBezTo>
                  <a:pt x="786" y="175"/>
                  <a:pt x="780" y="168"/>
                  <a:pt x="771" y="168"/>
                </a:cubicBezTo>
                <a:cubicBezTo>
                  <a:pt x="769" y="168"/>
                  <a:pt x="768" y="169"/>
                  <a:pt x="766" y="169"/>
                </a:cubicBezTo>
                <a:cubicBezTo>
                  <a:pt x="765" y="169"/>
                  <a:pt x="765" y="169"/>
                  <a:pt x="764" y="169"/>
                </a:cubicBezTo>
                <a:cubicBezTo>
                  <a:pt x="757" y="169"/>
                  <a:pt x="746" y="162"/>
                  <a:pt x="749" y="158"/>
                </a:cubicBezTo>
                <a:cubicBezTo>
                  <a:pt x="755" y="148"/>
                  <a:pt x="747" y="143"/>
                  <a:pt x="744" y="135"/>
                </a:cubicBezTo>
                <a:cubicBezTo>
                  <a:pt x="739" y="121"/>
                  <a:pt x="731" y="114"/>
                  <a:pt x="718" y="114"/>
                </a:cubicBezTo>
                <a:cubicBezTo>
                  <a:pt x="717" y="114"/>
                  <a:pt x="716" y="114"/>
                  <a:pt x="715" y="114"/>
                </a:cubicBezTo>
                <a:cubicBezTo>
                  <a:pt x="713" y="111"/>
                  <a:pt x="712" y="107"/>
                  <a:pt x="710" y="105"/>
                </a:cubicBezTo>
                <a:cubicBezTo>
                  <a:pt x="706" y="102"/>
                  <a:pt x="700" y="100"/>
                  <a:pt x="696" y="97"/>
                </a:cubicBezTo>
                <a:cubicBezTo>
                  <a:pt x="696" y="95"/>
                  <a:pt x="696" y="95"/>
                  <a:pt x="695" y="95"/>
                </a:cubicBezTo>
                <a:cubicBezTo>
                  <a:pt x="695" y="95"/>
                  <a:pt x="695" y="95"/>
                  <a:pt x="695" y="95"/>
                </a:cubicBezTo>
                <a:cubicBezTo>
                  <a:pt x="692" y="95"/>
                  <a:pt x="689" y="95"/>
                  <a:pt x="687" y="95"/>
                </a:cubicBezTo>
                <a:cubicBezTo>
                  <a:pt x="680" y="95"/>
                  <a:pt x="678" y="92"/>
                  <a:pt x="676" y="81"/>
                </a:cubicBezTo>
                <a:cubicBezTo>
                  <a:pt x="676" y="78"/>
                  <a:pt x="674" y="76"/>
                  <a:pt x="672" y="74"/>
                </a:cubicBezTo>
                <a:cubicBezTo>
                  <a:pt x="671" y="71"/>
                  <a:pt x="667" y="69"/>
                  <a:pt x="667" y="66"/>
                </a:cubicBezTo>
                <a:cubicBezTo>
                  <a:pt x="668" y="46"/>
                  <a:pt x="651" y="41"/>
                  <a:pt x="640" y="32"/>
                </a:cubicBezTo>
                <a:cubicBezTo>
                  <a:pt x="632" y="25"/>
                  <a:pt x="626" y="14"/>
                  <a:pt x="614" y="14"/>
                </a:cubicBezTo>
                <a:cubicBezTo>
                  <a:pt x="613" y="14"/>
                  <a:pt x="612" y="14"/>
                  <a:pt x="611" y="14"/>
                </a:cubicBezTo>
                <a:cubicBezTo>
                  <a:pt x="611" y="14"/>
                  <a:pt x="611" y="14"/>
                  <a:pt x="611" y="14"/>
                </a:cubicBezTo>
                <a:cubicBezTo>
                  <a:pt x="610" y="14"/>
                  <a:pt x="609" y="12"/>
                  <a:pt x="608" y="11"/>
                </a:cubicBezTo>
                <a:cubicBezTo>
                  <a:pt x="601" y="7"/>
                  <a:pt x="594" y="3"/>
                  <a:pt x="587" y="0"/>
                </a:cubicBezTo>
                <a:cubicBezTo>
                  <a:pt x="587" y="0"/>
                  <a:pt x="586" y="0"/>
                  <a:pt x="586" y="0"/>
                </a:cubicBezTo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D76C2780-F8F9-4097-A700-FE607BA2FD3C}"/>
              </a:ext>
            </a:extLst>
          </p:cNvPr>
          <p:cNvSpPr txBox="1"/>
          <p:nvPr/>
        </p:nvSpPr>
        <p:spPr>
          <a:xfrm>
            <a:off x="608216" y="2544537"/>
            <a:ext cx="19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FFFFFF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1" name="TextBox 41">
            <a:extLst>
              <a:ext uri="{FF2B5EF4-FFF2-40B4-BE49-F238E27FC236}">
                <a16:creationId xmlns:a16="http://schemas.microsoft.com/office/drawing/2014/main" id="{34CCAC7B-DBA2-486D-BE94-B377E39FCF8D}"/>
              </a:ext>
            </a:extLst>
          </p:cNvPr>
          <p:cNvSpPr txBox="1"/>
          <p:nvPr/>
        </p:nvSpPr>
        <p:spPr>
          <a:xfrm>
            <a:off x="3150927" y="2558919"/>
            <a:ext cx="195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FFFFFF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99942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34191FCB-4EE4-49DD-8DAE-E5932C4AFCD9}"/>
              </a:ext>
            </a:extLst>
          </p:cNvPr>
          <p:cNvSpPr txBox="1"/>
          <p:nvPr/>
        </p:nvSpPr>
        <p:spPr>
          <a:xfrm>
            <a:off x="773714" y="1482275"/>
            <a:ext cx="630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43" name="그룹 2">
            <a:extLst>
              <a:ext uri="{FF2B5EF4-FFF2-40B4-BE49-F238E27FC236}">
                <a16:creationId xmlns:a16="http://schemas.microsoft.com/office/drawing/2014/main" id="{464FE394-0B1D-4E2D-88A3-C0EAFF5D4487}"/>
              </a:ext>
            </a:extLst>
          </p:cNvPr>
          <p:cNvGrpSpPr/>
          <p:nvPr/>
        </p:nvGrpSpPr>
        <p:grpSpPr>
          <a:xfrm>
            <a:off x="2835212" y="4479192"/>
            <a:ext cx="1893253" cy="1502077"/>
            <a:chOff x="4986771" y="4655451"/>
            <a:chExt cx="1996552" cy="150207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C5D5FD3-79F9-426E-A135-5CA948A6404A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F82613-3BCD-40C1-9011-DC8E0BD568B7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그룹 23">
            <a:extLst>
              <a:ext uri="{FF2B5EF4-FFF2-40B4-BE49-F238E27FC236}">
                <a16:creationId xmlns:a16="http://schemas.microsoft.com/office/drawing/2014/main" id="{C35CAF1A-DA85-4892-89C5-596106F5E27E}"/>
              </a:ext>
            </a:extLst>
          </p:cNvPr>
          <p:cNvGrpSpPr/>
          <p:nvPr/>
        </p:nvGrpSpPr>
        <p:grpSpPr>
          <a:xfrm>
            <a:off x="732421" y="4479192"/>
            <a:ext cx="1893253" cy="1502077"/>
            <a:chOff x="3059832" y="4655451"/>
            <a:chExt cx="1996552" cy="150207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B7C619-7DF5-4B8E-919A-9FFD39935425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DBC3E1-EBC5-4C95-A99C-8BE3AFEF57B1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그룹 1">
            <a:extLst>
              <a:ext uri="{FF2B5EF4-FFF2-40B4-BE49-F238E27FC236}">
                <a16:creationId xmlns:a16="http://schemas.microsoft.com/office/drawing/2014/main" id="{49D6960D-13E7-4ED8-8E0F-DF9180A35AA0}"/>
              </a:ext>
            </a:extLst>
          </p:cNvPr>
          <p:cNvGrpSpPr/>
          <p:nvPr/>
        </p:nvGrpSpPr>
        <p:grpSpPr>
          <a:xfrm>
            <a:off x="4938001" y="4479192"/>
            <a:ext cx="1893253" cy="1502077"/>
            <a:chOff x="6913710" y="4655451"/>
            <a:chExt cx="1996552" cy="150207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BE303E-776B-4DF9-ADD1-335F57263558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F7FB21-4D3B-46C2-9C18-CE509A9126F1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60" name="Freeform 49"/>
          <p:cNvSpPr>
            <a:spLocks/>
          </p:cNvSpPr>
          <p:nvPr/>
        </p:nvSpPr>
        <p:spPr bwMode="auto">
          <a:xfrm>
            <a:off x="6270653" y="2237272"/>
            <a:ext cx="731251" cy="1859362"/>
          </a:xfrm>
          <a:custGeom>
            <a:avLst/>
            <a:gdLst>
              <a:gd name="T0" fmla="*/ 2 w 15"/>
              <a:gd name="T1" fmla="*/ 24 h 24"/>
              <a:gd name="T2" fmla="*/ 0 w 15"/>
              <a:gd name="T3" fmla="*/ 23 h 24"/>
              <a:gd name="T4" fmla="*/ 13 w 15"/>
              <a:gd name="T5" fmla="*/ 0 h 24"/>
              <a:gd name="T6" fmla="*/ 15 w 15"/>
              <a:gd name="T7" fmla="*/ 2 h 24"/>
              <a:gd name="T8" fmla="*/ 2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5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50"/>
          <p:cNvSpPr>
            <a:spLocks/>
          </p:cNvSpPr>
          <p:nvPr/>
        </p:nvSpPr>
        <p:spPr bwMode="auto">
          <a:xfrm>
            <a:off x="6273827" y="2240447"/>
            <a:ext cx="779985" cy="1859362"/>
          </a:xfrm>
          <a:custGeom>
            <a:avLst/>
            <a:gdLst>
              <a:gd name="T0" fmla="*/ 3 w 16"/>
              <a:gd name="T1" fmla="*/ 24 h 24"/>
              <a:gd name="T2" fmla="*/ 0 w 16"/>
              <a:gd name="T3" fmla="*/ 22 h 24"/>
              <a:gd name="T4" fmla="*/ 13 w 16"/>
              <a:gd name="T5" fmla="*/ 0 h 24"/>
              <a:gd name="T6" fmla="*/ 16 w 16"/>
              <a:gd name="T7" fmla="*/ 1 h 24"/>
              <a:gd name="T8" fmla="*/ 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3" y="24"/>
                </a:moveTo>
                <a:lnTo>
                  <a:pt x="0" y="22"/>
                </a:lnTo>
                <a:lnTo>
                  <a:pt x="13" y="0"/>
                </a:lnTo>
                <a:lnTo>
                  <a:pt x="16" y="1"/>
                </a:lnTo>
                <a:lnTo>
                  <a:pt x="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51"/>
          <p:cNvSpPr>
            <a:spLocks/>
          </p:cNvSpPr>
          <p:nvPr/>
        </p:nvSpPr>
        <p:spPr bwMode="auto">
          <a:xfrm>
            <a:off x="6273827" y="2240447"/>
            <a:ext cx="779985" cy="1859362"/>
          </a:xfrm>
          <a:custGeom>
            <a:avLst/>
            <a:gdLst>
              <a:gd name="T0" fmla="*/ 3 w 16"/>
              <a:gd name="T1" fmla="*/ 24 h 24"/>
              <a:gd name="T2" fmla="*/ 0 w 16"/>
              <a:gd name="T3" fmla="*/ 22 h 24"/>
              <a:gd name="T4" fmla="*/ 13 w 16"/>
              <a:gd name="T5" fmla="*/ 0 h 24"/>
              <a:gd name="T6" fmla="*/ 16 w 16"/>
              <a:gd name="T7" fmla="*/ 1 h 24"/>
              <a:gd name="T8" fmla="*/ 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3" y="24"/>
                </a:moveTo>
                <a:lnTo>
                  <a:pt x="0" y="22"/>
                </a:lnTo>
                <a:lnTo>
                  <a:pt x="13" y="0"/>
                </a:lnTo>
                <a:lnTo>
                  <a:pt x="16" y="1"/>
                </a:lnTo>
                <a:lnTo>
                  <a:pt x="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53"/>
          <p:cNvSpPr>
            <a:spLocks/>
          </p:cNvSpPr>
          <p:nvPr/>
        </p:nvSpPr>
        <p:spPr bwMode="auto">
          <a:xfrm>
            <a:off x="6278590" y="2242035"/>
            <a:ext cx="779985" cy="1859362"/>
          </a:xfrm>
          <a:custGeom>
            <a:avLst/>
            <a:gdLst>
              <a:gd name="T0" fmla="*/ 2 w 16"/>
              <a:gd name="T1" fmla="*/ 24 h 24"/>
              <a:gd name="T2" fmla="*/ 0 w 16"/>
              <a:gd name="T3" fmla="*/ 23 h 24"/>
              <a:gd name="T4" fmla="*/ 13 w 16"/>
              <a:gd name="T5" fmla="*/ 0 h 24"/>
              <a:gd name="T6" fmla="*/ 16 w 16"/>
              <a:gd name="T7" fmla="*/ 2 h 24"/>
              <a:gd name="T8" fmla="*/ 2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6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55"/>
          <p:cNvSpPr>
            <a:spLocks/>
          </p:cNvSpPr>
          <p:nvPr/>
        </p:nvSpPr>
        <p:spPr bwMode="auto">
          <a:xfrm>
            <a:off x="6297641" y="2238860"/>
            <a:ext cx="731251" cy="1859362"/>
          </a:xfrm>
          <a:custGeom>
            <a:avLst/>
            <a:gdLst>
              <a:gd name="T0" fmla="*/ 13 w 15"/>
              <a:gd name="T1" fmla="*/ 24 h 24"/>
              <a:gd name="T2" fmla="*/ 15 w 15"/>
              <a:gd name="T3" fmla="*/ 22 h 24"/>
              <a:gd name="T4" fmla="*/ 2 w 15"/>
              <a:gd name="T5" fmla="*/ 0 h 24"/>
              <a:gd name="T6" fmla="*/ 0 w 15"/>
              <a:gd name="T7" fmla="*/ 1 h 24"/>
              <a:gd name="T8" fmla="*/ 13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3" y="24"/>
                </a:moveTo>
                <a:lnTo>
                  <a:pt x="15" y="22"/>
                </a:lnTo>
                <a:lnTo>
                  <a:pt x="2" y="0"/>
                </a:lnTo>
                <a:lnTo>
                  <a:pt x="0" y="1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7"/>
          <p:cNvSpPr>
            <a:spLocks/>
          </p:cNvSpPr>
          <p:nvPr/>
        </p:nvSpPr>
        <p:spPr bwMode="auto">
          <a:xfrm>
            <a:off x="6292877" y="2240447"/>
            <a:ext cx="779985" cy="1859362"/>
          </a:xfrm>
          <a:custGeom>
            <a:avLst/>
            <a:gdLst>
              <a:gd name="T0" fmla="*/ 13 w 16"/>
              <a:gd name="T1" fmla="*/ 24 h 24"/>
              <a:gd name="T2" fmla="*/ 16 w 16"/>
              <a:gd name="T3" fmla="*/ 23 h 24"/>
              <a:gd name="T4" fmla="*/ 3 w 16"/>
              <a:gd name="T5" fmla="*/ 0 h 24"/>
              <a:gd name="T6" fmla="*/ 0 w 16"/>
              <a:gd name="T7" fmla="*/ 2 h 24"/>
              <a:gd name="T8" fmla="*/ 1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3" y="24"/>
                </a:moveTo>
                <a:lnTo>
                  <a:pt x="16" y="23"/>
                </a:lnTo>
                <a:lnTo>
                  <a:pt x="3" y="0"/>
                </a:lnTo>
                <a:lnTo>
                  <a:pt x="0" y="2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59"/>
          <p:cNvSpPr>
            <a:spLocks/>
          </p:cNvSpPr>
          <p:nvPr/>
        </p:nvSpPr>
        <p:spPr bwMode="auto">
          <a:xfrm>
            <a:off x="6288115" y="2243622"/>
            <a:ext cx="779985" cy="1859362"/>
          </a:xfrm>
          <a:custGeom>
            <a:avLst/>
            <a:gdLst>
              <a:gd name="T0" fmla="*/ 14 w 16"/>
              <a:gd name="T1" fmla="*/ 24 h 24"/>
              <a:gd name="T2" fmla="*/ 16 w 16"/>
              <a:gd name="T3" fmla="*/ 22 h 24"/>
              <a:gd name="T4" fmla="*/ 3 w 16"/>
              <a:gd name="T5" fmla="*/ 0 h 24"/>
              <a:gd name="T6" fmla="*/ 0 w 16"/>
              <a:gd name="T7" fmla="*/ 1 h 24"/>
              <a:gd name="T8" fmla="*/ 14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4" y="24"/>
                </a:moveTo>
                <a:lnTo>
                  <a:pt x="16" y="22"/>
                </a:lnTo>
                <a:lnTo>
                  <a:pt x="3" y="0"/>
                </a:lnTo>
                <a:lnTo>
                  <a:pt x="0" y="1"/>
                </a:lnTo>
                <a:lnTo>
                  <a:pt x="14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4957" y="3647528"/>
            <a:ext cx="591082" cy="73786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2991" y="3647528"/>
            <a:ext cx="591082" cy="73786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2264" y="3662703"/>
            <a:ext cx="591082" cy="737860"/>
          </a:xfrm>
          <a:prstGeom prst="rect">
            <a:avLst/>
          </a:prstGeom>
        </p:spPr>
      </p:pic>
      <p:grpSp>
        <p:nvGrpSpPr>
          <p:cNvPr id="142" name="Grupo 141"/>
          <p:cNvGrpSpPr/>
          <p:nvPr/>
        </p:nvGrpSpPr>
        <p:grpSpPr>
          <a:xfrm>
            <a:off x="7963936" y="2022770"/>
            <a:ext cx="2973465" cy="3783558"/>
            <a:chOff x="8427960" y="3537671"/>
            <a:chExt cx="512765" cy="652463"/>
          </a:xfrm>
        </p:grpSpPr>
        <p:sp>
          <p:nvSpPr>
            <p:cNvPr id="88" name="Freeform 1333"/>
            <p:cNvSpPr>
              <a:spLocks noEditPoints="1"/>
            </p:cNvSpPr>
            <p:nvPr/>
          </p:nvSpPr>
          <p:spPr bwMode="auto">
            <a:xfrm>
              <a:off x="8447010" y="3639271"/>
              <a:ext cx="282576" cy="174625"/>
            </a:xfrm>
            <a:custGeom>
              <a:avLst/>
              <a:gdLst>
                <a:gd name="T0" fmla="*/ 557 w 603"/>
                <a:gd name="T1" fmla="*/ 46 h 374"/>
                <a:gd name="T2" fmla="*/ 366 w 603"/>
                <a:gd name="T3" fmla="*/ 105 h 374"/>
                <a:gd name="T4" fmla="*/ 366 w 603"/>
                <a:gd name="T5" fmla="*/ 105 h 374"/>
                <a:gd name="T6" fmla="*/ 314 w 603"/>
                <a:gd name="T7" fmla="*/ 132 h 374"/>
                <a:gd name="T8" fmla="*/ 336 w 603"/>
                <a:gd name="T9" fmla="*/ 169 h 374"/>
                <a:gd name="T10" fmla="*/ 336 w 603"/>
                <a:gd name="T11" fmla="*/ 169 h 374"/>
                <a:gd name="T12" fmla="*/ 100 w 603"/>
                <a:gd name="T13" fmla="*/ 323 h 374"/>
                <a:gd name="T14" fmla="*/ 3 w 603"/>
                <a:gd name="T15" fmla="*/ 163 h 374"/>
                <a:gd name="T16" fmla="*/ 0 w 603"/>
                <a:gd name="T17" fmla="*/ 164 h 374"/>
                <a:gd name="T18" fmla="*/ 126 w 603"/>
                <a:gd name="T19" fmla="*/ 374 h 374"/>
                <a:gd name="T20" fmla="*/ 363 w 603"/>
                <a:gd name="T21" fmla="*/ 220 h 374"/>
                <a:gd name="T22" fmla="*/ 363 w 603"/>
                <a:gd name="T23" fmla="*/ 220 h 374"/>
                <a:gd name="T24" fmla="*/ 340 w 603"/>
                <a:gd name="T25" fmla="*/ 183 h 374"/>
                <a:gd name="T26" fmla="*/ 393 w 603"/>
                <a:gd name="T27" fmla="*/ 156 h 374"/>
                <a:gd name="T28" fmla="*/ 393 w 603"/>
                <a:gd name="T29" fmla="*/ 156 h 374"/>
                <a:gd name="T30" fmla="*/ 584 w 603"/>
                <a:gd name="T31" fmla="*/ 97 h 374"/>
                <a:gd name="T32" fmla="*/ 603 w 603"/>
                <a:gd name="T33" fmla="*/ 98 h 374"/>
                <a:gd name="T34" fmla="*/ 571 w 603"/>
                <a:gd name="T35" fmla="*/ 47 h 374"/>
                <a:gd name="T36" fmla="*/ 557 w 603"/>
                <a:gd name="T37" fmla="*/ 46 h 374"/>
                <a:gd name="T38" fmla="*/ 135 w 603"/>
                <a:gd name="T39" fmla="*/ 0 h 374"/>
                <a:gd name="T40" fmla="*/ 135 w 603"/>
                <a:gd name="T41" fmla="*/ 0 h 374"/>
                <a:gd name="T42" fmla="*/ 135 w 603"/>
                <a:gd name="T43" fmla="*/ 0 h 374"/>
                <a:gd name="T44" fmla="*/ 138 w 603"/>
                <a:gd name="T45" fmla="*/ 6 h 374"/>
                <a:gd name="T46" fmla="*/ 138 w 603"/>
                <a:gd name="T47" fmla="*/ 6 h 374"/>
                <a:gd name="T48" fmla="*/ 135 w 603"/>
                <a:gd name="T4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3" h="374">
                  <a:moveTo>
                    <a:pt x="557" y="46"/>
                  </a:moveTo>
                  <a:cubicBezTo>
                    <a:pt x="501" y="46"/>
                    <a:pt x="429" y="74"/>
                    <a:pt x="366" y="105"/>
                  </a:cubicBezTo>
                  <a:cubicBezTo>
                    <a:pt x="366" y="105"/>
                    <a:pt x="366" y="105"/>
                    <a:pt x="366" y="105"/>
                  </a:cubicBezTo>
                  <a:cubicBezTo>
                    <a:pt x="348" y="114"/>
                    <a:pt x="330" y="123"/>
                    <a:pt x="314" y="132"/>
                  </a:cubicBezTo>
                  <a:cubicBezTo>
                    <a:pt x="336" y="169"/>
                    <a:pt x="336" y="169"/>
                    <a:pt x="336" y="169"/>
                  </a:cubicBezTo>
                  <a:cubicBezTo>
                    <a:pt x="336" y="169"/>
                    <a:pt x="336" y="169"/>
                    <a:pt x="336" y="169"/>
                  </a:cubicBezTo>
                  <a:cubicBezTo>
                    <a:pt x="330" y="175"/>
                    <a:pt x="167" y="311"/>
                    <a:pt x="100" y="323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1" y="164"/>
                    <a:pt x="0" y="164"/>
                    <a:pt x="0" y="164"/>
                  </a:cubicBezTo>
                  <a:cubicBezTo>
                    <a:pt x="126" y="374"/>
                    <a:pt x="126" y="374"/>
                    <a:pt x="126" y="374"/>
                  </a:cubicBezTo>
                  <a:cubicBezTo>
                    <a:pt x="194" y="362"/>
                    <a:pt x="357" y="225"/>
                    <a:pt x="363" y="220"/>
                  </a:cubicBezTo>
                  <a:cubicBezTo>
                    <a:pt x="363" y="220"/>
                    <a:pt x="363" y="220"/>
                    <a:pt x="363" y="220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57" y="174"/>
                    <a:pt x="374" y="165"/>
                    <a:pt x="393" y="156"/>
                  </a:cubicBezTo>
                  <a:cubicBezTo>
                    <a:pt x="393" y="156"/>
                    <a:pt x="393" y="156"/>
                    <a:pt x="393" y="156"/>
                  </a:cubicBezTo>
                  <a:cubicBezTo>
                    <a:pt x="455" y="125"/>
                    <a:pt x="528" y="97"/>
                    <a:pt x="584" y="97"/>
                  </a:cubicBezTo>
                  <a:cubicBezTo>
                    <a:pt x="590" y="97"/>
                    <a:pt x="597" y="98"/>
                    <a:pt x="603" y="98"/>
                  </a:cubicBezTo>
                  <a:cubicBezTo>
                    <a:pt x="571" y="47"/>
                    <a:pt x="571" y="47"/>
                    <a:pt x="571" y="47"/>
                  </a:cubicBezTo>
                  <a:cubicBezTo>
                    <a:pt x="566" y="47"/>
                    <a:pt x="562" y="46"/>
                    <a:pt x="557" y="46"/>
                  </a:cubicBezTo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35" y="0"/>
                    <a:pt x="135" y="0"/>
                    <a:pt x="135" y="0"/>
                  </a:cubicBezTo>
                </a:path>
              </a:pathLst>
            </a:custGeom>
            <a:solidFill>
              <a:srgbClr val="E6E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334"/>
            <p:cNvSpPr>
              <a:spLocks/>
            </p:cNvSpPr>
            <p:nvPr/>
          </p:nvSpPr>
          <p:spPr bwMode="auto">
            <a:xfrm>
              <a:off x="8575598" y="3972646"/>
              <a:ext cx="85725" cy="193675"/>
            </a:xfrm>
            <a:custGeom>
              <a:avLst/>
              <a:gdLst>
                <a:gd name="T0" fmla="*/ 182 w 182"/>
                <a:gd name="T1" fmla="*/ 0 h 413"/>
                <a:gd name="T2" fmla="*/ 0 w 182"/>
                <a:gd name="T3" fmla="*/ 400 h 413"/>
                <a:gd name="T4" fmla="*/ 117 w 182"/>
                <a:gd name="T5" fmla="*/ 400 h 413"/>
                <a:gd name="T6" fmla="*/ 182 w 182"/>
                <a:gd name="T7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413">
                  <a:moveTo>
                    <a:pt x="182" y="0"/>
                  </a:moveTo>
                  <a:cubicBezTo>
                    <a:pt x="182" y="0"/>
                    <a:pt x="77" y="63"/>
                    <a:pt x="0" y="400"/>
                  </a:cubicBezTo>
                  <a:cubicBezTo>
                    <a:pt x="0" y="400"/>
                    <a:pt x="83" y="413"/>
                    <a:pt x="117" y="400"/>
                  </a:cubicBezTo>
                  <a:cubicBezTo>
                    <a:pt x="152" y="387"/>
                    <a:pt x="182" y="0"/>
                    <a:pt x="182" y="0"/>
                  </a:cubicBezTo>
                </a:path>
              </a:pathLst>
            </a:custGeom>
            <a:solidFill>
              <a:srgbClr val="DF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335"/>
            <p:cNvSpPr>
              <a:spLocks noEditPoints="1"/>
            </p:cNvSpPr>
            <p:nvPr/>
          </p:nvSpPr>
          <p:spPr bwMode="auto">
            <a:xfrm>
              <a:off x="8434310" y="3537671"/>
              <a:ext cx="282576" cy="177800"/>
            </a:xfrm>
            <a:custGeom>
              <a:avLst/>
              <a:gdLst>
                <a:gd name="T0" fmla="*/ 165 w 603"/>
                <a:gd name="T1" fmla="*/ 222 h 379"/>
                <a:gd name="T2" fmla="*/ 158 w 603"/>
                <a:gd name="T3" fmla="*/ 228 h 379"/>
                <a:gd name="T4" fmla="*/ 0 w 603"/>
                <a:gd name="T5" fmla="*/ 329 h 379"/>
                <a:gd name="T6" fmla="*/ 169 w 603"/>
                <a:gd name="T7" fmla="*/ 291 h 379"/>
                <a:gd name="T8" fmla="*/ 185 w 603"/>
                <a:gd name="T9" fmla="*/ 279 h 379"/>
                <a:gd name="T10" fmla="*/ 192 w 603"/>
                <a:gd name="T11" fmla="*/ 273 h 379"/>
                <a:gd name="T12" fmla="*/ 440 w 603"/>
                <a:gd name="T13" fmla="*/ 0 h 379"/>
                <a:gd name="T14" fmla="*/ 253 w 603"/>
                <a:gd name="T15" fmla="*/ 88 h 379"/>
                <a:gd name="T16" fmla="*/ 227 w 603"/>
                <a:gd name="T17" fmla="*/ 102 h 379"/>
                <a:gd name="T18" fmla="*/ 209 w 603"/>
                <a:gd name="T19" fmla="*/ 113 h 379"/>
                <a:gd name="T20" fmla="*/ 201 w 603"/>
                <a:gd name="T21" fmla="*/ 118 h 379"/>
                <a:gd name="T22" fmla="*/ 185 w 603"/>
                <a:gd name="T23" fmla="*/ 128 h 379"/>
                <a:gd name="T24" fmla="*/ 177 w 603"/>
                <a:gd name="T25" fmla="*/ 133 h 379"/>
                <a:gd name="T26" fmla="*/ 169 w 603"/>
                <a:gd name="T27" fmla="*/ 139 h 379"/>
                <a:gd name="T28" fmla="*/ 162 w 603"/>
                <a:gd name="T29" fmla="*/ 144 h 379"/>
                <a:gd name="T30" fmla="*/ 155 w 603"/>
                <a:gd name="T31" fmla="*/ 149 h 379"/>
                <a:gd name="T32" fmla="*/ 147 w 603"/>
                <a:gd name="T33" fmla="*/ 155 h 379"/>
                <a:gd name="T34" fmla="*/ 141 w 603"/>
                <a:gd name="T35" fmla="*/ 160 h 379"/>
                <a:gd name="T36" fmla="*/ 135 w 603"/>
                <a:gd name="T37" fmla="*/ 165 h 379"/>
                <a:gd name="T38" fmla="*/ 168 w 603"/>
                <a:gd name="T39" fmla="*/ 211 h 379"/>
                <a:gd name="T40" fmla="*/ 174 w 603"/>
                <a:gd name="T41" fmla="*/ 206 h 379"/>
                <a:gd name="T42" fmla="*/ 182 w 603"/>
                <a:gd name="T43" fmla="*/ 200 h 379"/>
                <a:gd name="T44" fmla="*/ 188 w 603"/>
                <a:gd name="T45" fmla="*/ 195 h 379"/>
                <a:gd name="T46" fmla="*/ 196 w 603"/>
                <a:gd name="T47" fmla="*/ 190 h 379"/>
                <a:gd name="T48" fmla="*/ 204 w 603"/>
                <a:gd name="T49" fmla="*/ 184 h 379"/>
                <a:gd name="T50" fmla="*/ 211 w 603"/>
                <a:gd name="T51" fmla="*/ 179 h 379"/>
                <a:gd name="T52" fmla="*/ 228 w 603"/>
                <a:gd name="T53" fmla="*/ 168 h 379"/>
                <a:gd name="T54" fmla="*/ 236 w 603"/>
                <a:gd name="T55" fmla="*/ 163 h 379"/>
                <a:gd name="T56" fmla="*/ 253 w 603"/>
                <a:gd name="T57" fmla="*/ 153 h 379"/>
                <a:gd name="T58" fmla="*/ 280 w 603"/>
                <a:gd name="T59" fmla="*/ 138 h 379"/>
                <a:gd name="T60" fmla="*/ 467 w 603"/>
                <a:gd name="T61" fmla="*/ 51 h 379"/>
                <a:gd name="T62" fmla="*/ 603 w 603"/>
                <a:gd name="T63" fmla="*/ 26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3" h="379">
                  <a:moveTo>
                    <a:pt x="165" y="222"/>
                  </a:moveTo>
                  <a:cubicBezTo>
                    <a:pt x="165" y="222"/>
                    <a:pt x="165" y="222"/>
                    <a:pt x="165" y="222"/>
                  </a:cubicBezTo>
                  <a:cubicBezTo>
                    <a:pt x="163" y="224"/>
                    <a:pt x="161" y="226"/>
                    <a:pt x="158" y="228"/>
                  </a:cubicBezTo>
                  <a:cubicBezTo>
                    <a:pt x="158" y="228"/>
                    <a:pt x="158" y="228"/>
                    <a:pt x="158" y="228"/>
                  </a:cubicBezTo>
                  <a:cubicBezTo>
                    <a:pt x="153" y="232"/>
                    <a:pt x="148" y="237"/>
                    <a:pt x="142" y="241"/>
                  </a:cubicBezTo>
                  <a:cubicBezTo>
                    <a:pt x="79" y="289"/>
                    <a:pt x="0" y="329"/>
                    <a:pt x="0" y="329"/>
                  </a:cubicBezTo>
                  <a:cubicBezTo>
                    <a:pt x="30" y="379"/>
                    <a:pt x="30" y="379"/>
                    <a:pt x="30" y="379"/>
                  </a:cubicBezTo>
                  <a:cubicBezTo>
                    <a:pt x="45" y="371"/>
                    <a:pt x="113" y="334"/>
                    <a:pt x="169" y="291"/>
                  </a:cubicBezTo>
                  <a:cubicBezTo>
                    <a:pt x="175" y="287"/>
                    <a:pt x="180" y="283"/>
                    <a:pt x="185" y="279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7" y="277"/>
                    <a:pt x="190" y="275"/>
                    <a:pt x="192" y="273"/>
                  </a:cubicBezTo>
                  <a:cubicBezTo>
                    <a:pt x="192" y="273"/>
                    <a:pt x="192" y="273"/>
                    <a:pt x="192" y="273"/>
                  </a:cubicBezTo>
                  <a:cubicBezTo>
                    <a:pt x="165" y="222"/>
                    <a:pt x="165" y="222"/>
                    <a:pt x="165" y="222"/>
                  </a:cubicBezTo>
                  <a:moveTo>
                    <a:pt x="440" y="0"/>
                  </a:moveTo>
                  <a:cubicBezTo>
                    <a:pt x="440" y="0"/>
                    <a:pt x="345" y="37"/>
                    <a:pt x="253" y="88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44" y="92"/>
                    <a:pt x="236" y="97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1" y="105"/>
                    <a:pt x="216" y="109"/>
                    <a:pt x="210" y="112"/>
                  </a:cubicBezTo>
                  <a:cubicBezTo>
                    <a:pt x="209" y="113"/>
                    <a:pt x="209" y="113"/>
                    <a:pt x="209" y="113"/>
                  </a:cubicBezTo>
                  <a:cubicBezTo>
                    <a:pt x="207" y="114"/>
                    <a:pt x="205" y="115"/>
                    <a:pt x="202" y="117"/>
                  </a:cubicBezTo>
                  <a:cubicBezTo>
                    <a:pt x="202" y="117"/>
                    <a:pt x="202" y="117"/>
                    <a:pt x="201" y="118"/>
                  </a:cubicBezTo>
                  <a:cubicBezTo>
                    <a:pt x="196" y="121"/>
                    <a:pt x="191" y="124"/>
                    <a:pt x="186" y="127"/>
                  </a:cubicBezTo>
                  <a:cubicBezTo>
                    <a:pt x="186" y="127"/>
                    <a:pt x="185" y="128"/>
                    <a:pt x="185" y="128"/>
                  </a:cubicBezTo>
                  <a:cubicBezTo>
                    <a:pt x="183" y="130"/>
                    <a:pt x="181" y="131"/>
                    <a:pt x="179" y="132"/>
                  </a:cubicBezTo>
                  <a:cubicBezTo>
                    <a:pt x="178" y="133"/>
                    <a:pt x="178" y="133"/>
                    <a:pt x="177" y="133"/>
                  </a:cubicBezTo>
                  <a:cubicBezTo>
                    <a:pt x="175" y="135"/>
                    <a:pt x="173" y="136"/>
                    <a:pt x="170" y="138"/>
                  </a:cubicBezTo>
                  <a:cubicBezTo>
                    <a:pt x="170" y="138"/>
                    <a:pt x="170" y="139"/>
                    <a:pt x="169" y="139"/>
                  </a:cubicBezTo>
                  <a:cubicBezTo>
                    <a:pt x="167" y="140"/>
                    <a:pt x="165" y="141"/>
                    <a:pt x="164" y="143"/>
                  </a:cubicBezTo>
                  <a:cubicBezTo>
                    <a:pt x="163" y="143"/>
                    <a:pt x="162" y="144"/>
                    <a:pt x="162" y="144"/>
                  </a:cubicBezTo>
                  <a:cubicBezTo>
                    <a:pt x="160" y="145"/>
                    <a:pt x="158" y="147"/>
                    <a:pt x="156" y="148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3" y="151"/>
                    <a:pt x="151" y="152"/>
                    <a:pt x="149" y="154"/>
                  </a:cubicBezTo>
                  <a:cubicBezTo>
                    <a:pt x="148" y="154"/>
                    <a:pt x="148" y="155"/>
                    <a:pt x="147" y="155"/>
                  </a:cubicBezTo>
                  <a:cubicBezTo>
                    <a:pt x="146" y="156"/>
                    <a:pt x="144" y="158"/>
                    <a:pt x="143" y="159"/>
                  </a:cubicBezTo>
                  <a:cubicBezTo>
                    <a:pt x="142" y="159"/>
                    <a:pt x="142" y="160"/>
                    <a:pt x="141" y="160"/>
                  </a:cubicBezTo>
                  <a:cubicBezTo>
                    <a:pt x="139" y="162"/>
                    <a:pt x="137" y="163"/>
                    <a:pt x="135" y="165"/>
                  </a:cubicBezTo>
                  <a:cubicBezTo>
                    <a:pt x="135" y="165"/>
                    <a:pt x="135" y="165"/>
                    <a:pt x="135" y="165"/>
                  </a:cubicBezTo>
                  <a:cubicBezTo>
                    <a:pt x="162" y="216"/>
                    <a:pt x="162" y="216"/>
                    <a:pt x="162" y="216"/>
                  </a:cubicBezTo>
                  <a:cubicBezTo>
                    <a:pt x="164" y="214"/>
                    <a:pt x="166" y="213"/>
                    <a:pt x="168" y="211"/>
                  </a:cubicBezTo>
                  <a:cubicBezTo>
                    <a:pt x="168" y="211"/>
                    <a:pt x="169" y="210"/>
                    <a:pt x="169" y="210"/>
                  </a:cubicBezTo>
                  <a:cubicBezTo>
                    <a:pt x="171" y="208"/>
                    <a:pt x="172" y="207"/>
                    <a:pt x="174" y="206"/>
                  </a:cubicBezTo>
                  <a:cubicBezTo>
                    <a:pt x="175" y="205"/>
                    <a:pt x="175" y="205"/>
                    <a:pt x="176" y="205"/>
                  </a:cubicBezTo>
                  <a:cubicBezTo>
                    <a:pt x="178" y="203"/>
                    <a:pt x="180" y="201"/>
                    <a:pt x="182" y="200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85" y="198"/>
                    <a:pt x="187" y="196"/>
                    <a:pt x="188" y="195"/>
                  </a:cubicBezTo>
                  <a:cubicBezTo>
                    <a:pt x="189" y="194"/>
                    <a:pt x="190" y="194"/>
                    <a:pt x="190" y="194"/>
                  </a:cubicBezTo>
                  <a:cubicBezTo>
                    <a:pt x="192" y="192"/>
                    <a:pt x="194" y="191"/>
                    <a:pt x="196" y="190"/>
                  </a:cubicBezTo>
                  <a:cubicBezTo>
                    <a:pt x="196" y="189"/>
                    <a:pt x="197" y="189"/>
                    <a:pt x="197" y="189"/>
                  </a:cubicBezTo>
                  <a:cubicBezTo>
                    <a:pt x="199" y="187"/>
                    <a:pt x="202" y="186"/>
                    <a:pt x="204" y="184"/>
                  </a:cubicBezTo>
                  <a:cubicBezTo>
                    <a:pt x="205" y="184"/>
                    <a:pt x="205" y="183"/>
                    <a:pt x="205" y="183"/>
                  </a:cubicBezTo>
                  <a:cubicBezTo>
                    <a:pt x="207" y="182"/>
                    <a:pt x="209" y="180"/>
                    <a:pt x="211" y="179"/>
                  </a:cubicBezTo>
                  <a:cubicBezTo>
                    <a:pt x="212" y="179"/>
                    <a:pt x="213" y="178"/>
                    <a:pt x="213" y="178"/>
                  </a:cubicBezTo>
                  <a:cubicBezTo>
                    <a:pt x="218" y="175"/>
                    <a:pt x="223" y="171"/>
                    <a:pt x="228" y="168"/>
                  </a:cubicBezTo>
                  <a:cubicBezTo>
                    <a:pt x="228" y="168"/>
                    <a:pt x="229" y="168"/>
                    <a:pt x="229" y="168"/>
                  </a:cubicBezTo>
                  <a:cubicBezTo>
                    <a:pt x="232" y="166"/>
                    <a:pt x="234" y="165"/>
                    <a:pt x="236" y="163"/>
                  </a:cubicBezTo>
                  <a:cubicBezTo>
                    <a:pt x="237" y="163"/>
                    <a:pt x="237" y="163"/>
                    <a:pt x="237" y="163"/>
                  </a:cubicBezTo>
                  <a:cubicBezTo>
                    <a:pt x="243" y="159"/>
                    <a:pt x="248" y="156"/>
                    <a:pt x="253" y="153"/>
                  </a:cubicBezTo>
                  <a:cubicBezTo>
                    <a:pt x="254" y="153"/>
                    <a:pt x="254" y="153"/>
                    <a:pt x="254" y="153"/>
                  </a:cubicBezTo>
                  <a:cubicBezTo>
                    <a:pt x="262" y="148"/>
                    <a:pt x="271" y="143"/>
                    <a:pt x="280" y="138"/>
                  </a:cubicBezTo>
                  <a:cubicBezTo>
                    <a:pt x="280" y="138"/>
                    <a:pt x="280" y="138"/>
                    <a:pt x="280" y="138"/>
                  </a:cubicBezTo>
                  <a:cubicBezTo>
                    <a:pt x="372" y="88"/>
                    <a:pt x="467" y="51"/>
                    <a:pt x="467" y="51"/>
                  </a:cubicBezTo>
                  <a:cubicBezTo>
                    <a:pt x="598" y="263"/>
                    <a:pt x="598" y="263"/>
                    <a:pt x="598" y="263"/>
                  </a:cubicBezTo>
                  <a:cubicBezTo>
                    <a:pt x="599" y="263"/>
                    <a:pt x="601" y="263"/>
                    <a:pt x="603" y="264"/>
                  </a:cubicBezTo>
                  <a:cubicBezTo>
                    <a:pt x="440" y="0"/>
                    <a:pt x="440" y="0"/>
                    <a:pt x="440" y="0"/>
                  </a:cubicBezTo>
                </a:path>
              </a:pathLst>
            </a:custGeom>
            <a:solidFill>
              <a:srgbClr val="E6E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336"/>
            <p:cNvSpPr>
              <a:spLocks/>
            </p:cNvSpPr>
            <p:nvPr/>
          </p:nvSpPr>
          <p:spPr bwMode="auto">
            <a:xfrm>
              <a:off x="8447010" y="3561483"/>
              <a:ext cx="266701" cy="228600"/>
            </a:xfrm>
            <a:custGeom>
              <a:avLst/>
              <a:gdLst>
                <a:gd name="T0" fmla="*/ 437 w 568"/>
                <a:gd name="T1" fmla="*/ 0 h 488"/>
                <a:gd name="T2" fmla="*/ 250 w 568"/>
                <a:gd name="T3" fmla="*/ 87 h 488"/>
                <a:gd name="T4" fmla="*/ 250 w 568"/>
                <a:gd name="T5" fmla="*/ 87 h 488"/>
                <a:gd name="T6" fmla="*/ 224 w 568"/>
                <a:gd name="T7" fmla="*/ 102 h 488"/>
                <a:gd name="T8" fmla="*/ 223 w 568"/>
                <a:gd name="T9" fmla="*/ 102 h 488"/>
                <a:gd name="T10" fmla="*/ 207 w 568"/>
                <a:gd name="T11" fmla="*/ 112 h 488"/>
                <a:gd name="T12" fmla="*/ 206 w 568"/>
                <a:gd name="T13" fmla="*/ 112 h 488"/>
                <a:gd name="T14" fmla="*/ 199 w 568"/>
                <a:gd name="T15" fmla="*/ 117 h 488"/>
                <a:gd name="T16" fmla="*/ 198 w 568"/>
                <a:gd name="T17" fmla="*/ 117 h 488"/>
                <a:gd name="T18" fmla="*/ 183 w 568"/>
                <a:gd name="T19" fmla="*/ 127 h 488"/>
                <a:gd name="T20" fmla="*/ 181 w 568"/>
                <a:gd name="T21" fmla="*/ 128 h 488"/>
                <a:gd name="T22" fmla="*/ 175 w 568"/>
                <a:gd name="T23" fmla="*/ 132 h 488"/>
                <a:gd name="T24" fmla="*/ 174 w 568"/>
                <a:gd name="T25" fmla="*/ 133 h 488"/>
                <a:gd name="T26" fmla="*/ 167 w 568"/>
                <a:gd name="T27" fmla="*/ 138 h 488"/>
                <a:gd name="T28" fmla="*/ 166 w 568"/>
                <a:gd name="T29" fmla="*/ 139 h 488"/>
                <a:gd name="T30" fmla="*/ 160 w 568"/>
                <a:gd name="T31" fmla="*/ 143 h 488"/>
                <a:gd name="T32" fmla="*/ 158 w 568"/>
                <a:gd name="T33" fmla="*/ 144 h 488"/>
                <a:gd name="T34" fmla="*/ 153 w 568"/>
                <a:gd name="T35" fmla="*/ 148 h 488"/>
                <a:gd name="T36" fmla="*/ 152 w 568"/>
                <a:gd name="T37" fmla="*/ 149 h 488"/>
                <a:gd name="T38" fmla="*/ 146 w 568"/>
                <a:gd name="T39" fmla="*/ 154 h 488"/>
                <a:gd name="T40" fmla="*/ 144 w 568"/>
                <a:gd name="T41" fmla="*/ 155 h 488"/>
                <a:gd name="T42" fmla="*/ 139 w 568"/>
                <a:gd name="T43" fmla="*/ 159 h 488"/>
                <a:gd name="T44" fmla="*/ 138 w 568"/>
                <a:gd name="T45" fmla="*/ 160 h 488"/>
                <a:gd name="T46" fmla="*/ 132 w 568"/>
                <a:gd name="T47" fmla="*/ 165 h 488"/>
                <a:gd name="T48" fmla="*/ 135 w 568"/>
                <a:gd name="T49" fmla="*/ 171 h 488"/>
                <a:gd name="T50" fmla="*/ 135 w 568"/>
                <a:gd name="T51" fmla="*/ 171 h 488"/>
                <a:gd name="T52" fmla="*/ 162 w 568"/>
                <a:gd name="T53" fmla="*/ 222 h 488"/>
                <a:gd name="T54" fmla="*/ 162 w 568"/>
                <a:gd name="T55" fmla="*/ 222 h 488"/>
                <a:gd name="T56" fmla="*/ 155 w 568"/>
                <a:gd name="T57" fmla="*/ 228 h 488"/>
                <a:gd name="T58" fmla="*/ 155 w 568"/>
                <a:gd name="T59" fmla="*/ 228 h 488"/>
                <a:gd name="T60" fmla="*/ 139 w 568"/>
                <a:gd name="T61" fmla="*/ 240 h 488"/>
                <a:gd name="T62" fmla="*/ 0 w 568"/>
                <a:gd name="T63" fmla="*/ 328 h 488"/>
                <a:gd name="T64" fmla="*/ 97 w 568"/>
                <a:gd name="T65" fmla="*/ 488 h 488"/>
                <a:gd name="T66" fmla="*/ 333 w 568"/>
                <a:gd name="T67" fmla="*/ 334 h 488"/>
                <a:gd name="T68" fmla="*/ 333 w 568"/>
                <a:gd name="T69" fmla="*/ 334 h 488"/>
                <a:gd name="T70" fmla="*/ 311 w 568"/>
                <a:gd name="T71" fmla="*/ 297 h 488"/>
                <a:gd name="T72" fmla="*/ 363 w 568"/>
                <a:gd name="T73" fmla="*/ 270 h 488"/>
                <a:gd name="T74" fmla="*/ 363 w 568"/>
                <a:gd name="T75" fmla="*/ 270 h 488"/>
                <a:gd name="T76" fmla="*/ 554 w 568"/>
                <a:gd name="T77" fmla="*/ 211 h 488"/>
                <a:gd name="T78" fmla="*/ 568 w 568"/>
                <a:gd name="T79" fmla="*/ 212 h 488"/>
                <a:gd name="T80" fmla="*/ 437 w 568"/>
                <a:gd name="T8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488">
                  <a:moveTo>
                    <a:pt x="437" y="0"/>
                  </a:moveTo>
                  <a:cubicBezTo>
                    <a:pt x="437" y="0"/>
                    <a:pt x="342" y="37"/>
                    <a:pt x="250" y="87"/>
                  </a:cubicBezTo>
                  <a:cubicBezTo>
                    <a:pt x="250" y="87"/>
                    <a:pt x="250" y="87"/>
                    <a:pt x="250" y="87"/>
                  </a:cubicBezTo>
                  <a:cubicBezTo>
                    <a:pt x="241" y="92"/>
                    <a:pt x="232" y="97"/>
                    <a:pt x="224" y="102"/>
                  </a:cubicBezTo>
                  <a:cubicBezTo>
                    <a:pt x="223" y="102"/>
                    <a:pt x="223" y="102"/>
                    <a:pt x="223" y="102"/>
                  </a:cubicBezTo>
                  <a:cubicBezTo>
                    <a:pt x="218" y="105"/>
                    <a:pt x="213" y="108"/>
                    <a:pt x="207" y="112"/>
                  </a:cubicBezTo>
                  <a:cubicBezTo>
                    <a:pt x="206" y="112"/>
                    <a:pt x="206" y="112"/>
                    <a:pt x="206" y="112"/>
                  </a:cubicBezTo>
                  <a:cubicBezTo>
                    <a:pt x="204" y="114"/>
                    <a:pt x="202" y="115"/>
                    <a:pt x="199" y="117"/>
                  </a:cubicBezTo>
                  <a:cubicBezTo>
                    <a:pt x="199" y="117"/>
                    <a:pt x="198" y="117"/>
                    <a:pt x="198" y="117"/>
                  </a:cubicBezTo>
                  <a:cubicBezTo>
                    <a:pt x="193" y="120"/>
                    <a:pt x="188" y="124"/>
                    <a:pt x="183" y="127"/>
                  </a:cubicBezTo>
                  <a:cubicBezTo>
                    <a:pt x="183" y="127"/>
                    <a:pt x="182" y="128"/>
                    <a:pt x="181" y="128"/>
                  </a:cubicBezTo>
                  <a:cubicBezTo>
                    <a:pt x="179" y="129"/>
                    <a:pt x="177" y="131"/>
                    <a:pt x="175" y="132"/>
                  </a:cubicBezTo>
                  <a:cubicBezTo>
                    <a:pt x="175" y="132"/>
                    <a:pt x="175" y="133"/>
                    <a:pt x="174" y="133"/>
                  </a:cubicBezTo>
                  <a:cubicBezTo>
                    <a:pt x="172" y="135"/>
                    <a:pt x="169" y="136"/>
                    <a:pt x="167" y="138"/>
                  </a:cubicBezTo>
                  <a:cubicBezTo>
                    <a:pt x="167" y="138"/>
                    <a:pt x="166" y="138"/>
                    <a:pt x="166" y="139"/>
                  </a:cubicBezTo>
                  <a:cubicBezTo>
                    <a:pt x="164" y="140"/>
                    <a:pt x="162" y="141"/>
                    <a:pt x="160" y="143"/>
                  </a:cubicBezTo>
                  <a:cubicBezTo>
                    <a:pt x="160" y="143"/>
                    <a:pt x="159" y="143"/>
                    <a:pt x="158" y="144"/>
                  </a:cubicBezTo>
                  <a:cubicBezTo>
                    <a:pt x="157" y="145"/>
                    <a:pt x="155" y="147"/>
                    <a:pt x="153" y="148"/>
                  </a:cubicBezTo>
                  <a:cubicBezTo>
                    <a:pt x="152" y="149"/>
                    <a:pt x="152" y="149"/>
                    <a:pt x="152" y="149"/>
                  </a:cubicBezTo>
                  <a:cubicBezTo>
                    <a:pt x="150" y="150"/>
                    <a:pt x="148" y="152"/>
                    <a:pt x="146" y="154"/>
                  </a:cubicBezTo>
                  <a:cubicBezTo>
                    <a:pt x="145" y="154"/>
                    <a:pt x="145" y="154"/>
                    <a:pt x="144" y="155"/>
                  </a:cubicBezTo>
                  <a:cubicBezTo>
                    <a:pt x="142" y="156"/>
                    <a:pt x="141" y="157"/>
                    <a:pt x="139" y="159"/>
                  </a:cubicBezTo>
                  <a:cubicBezTo>
                    <a:pt x="139" y="159"/>
                    <a:pt x="138" y="160"/>
                    <a:pt x="138" y="160"/>
                  </a:cubicBezTo>
                  <a:cubicBezTo>
                    <a:pt x="136" y="162"/>
                    <a:pt x="134" y="163"/>
                    <a:pt x="132" y="165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162" y="222"/>
                    <a:pt x="162" y="222"/>
                    <a:pt x="162" y="222"/>
                  </a:cubicBezTo>
                  <a:cubicBezTo>
                    <a:pt x="162" y="222"/>
                    <a:pt x="162" y="222"/>
                    <a:pt x="162" y="222"/>
                  </a:cubicBezTo>
                  <a:cubicBezTo>
                    <a:pt x="160" y="224"/>
                    <a:pt x="157" y="226"/>
                    <a:pt x="155" y="228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50" y="232"/>
                    <a:pt x="145" y="236"/>
                    <a:pt x="139" y="240"/>
                  </a:cubicBezTo>
                  <a:cubicBezTo>
                    <a:pt x="83" y="283"/>
                    <a:pt x="15" y="320"/>
                    <a:pt x="0" y="328"/>
                  </a:cubicBezTo>
                  <a:cubicBezTo>
                    <a:pt x="97" y="488"/>
                    <a:pt x="97" y="488"/>
                    <a:pt x="97" y="488"/>
                  </a:cubicBezTo>
                  <a:cubicBezTo>
                    <a:pt x="164" y="476"/>
                    <a:pt x="327" y="340"/>
                    <a:pt x="333" y="334"/>
                  </a:cubicBezTo>
                  <a:cubicBezTo>
                    <a:pt x="333" y="334"/>
                    <a:pt x="333" y="334"/>
                    <a:pt x="333" y="334"/>
                  </a:cubicBezTo>
                  <a:cubicBezTo>
                    <a:pt x="311" y="297"/>
                    <a:pt x="311" y="297"/>
                    <a:pt x="311" y="297"/>
                  </a:cubicBezTo>
                  <a:cubicBezTo>
                    <a:pt x="327" y="288"/>
                    <a:pt x="345" y="279"/>
                    <a:pt x="363" y="270"/>
                  </a:cubicBezTo>
                  <a:cubicBezTo>
                    <a:pt x="363" y="270"/>
                    <a:pt x="363" y="270"/>
                    <a:pt x="363" y="270"/>
                  </a:cubicBezTo>
                  <a:cubicBezTo>
                    <a:pt x="426" y="239"/>
                    <a:pt x="498" y="211"/>
                    <a:pt x="554" y="211"/>
                  </a:cubicBezTo>
                  <a:cubicBezTo>
                    <a:pt x="559" y="211"/>
                    <a:pt x="563" y="212"/>
                    <a:pt x="568" y="212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D0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337"/>
            <p:cNvSpPr>
              <a:spLocks/>
            </p:cNvSpPr>
            <p:nvPr/>
          </p:nvSpPr>
          <p:spPr bwMode="auto">
            <a:xfrm>
              <a:off x="8427960" y="3639271"/>
              <a:ext cx="177801" cy="169863"/>
            </a:xfrm>
            <a:custGeom>
              <a:avLst/>
              <a:gdLst>
                <a:gd name="T0" fmla="*/ 379 w 379"/>
                <a:gd name="T1" fmla="*/ 204 h 365"/>
                <a:gd name="T2" fmla="*/ 132 w 379"/>
                <a:gd name="T3" fmla="*/ 365 h 365"/>
                <a:gd name="T4" fmla="*/ 0 w 379"/>
                <a:gd name="T5" fmla="*/ 146 h 365"/>
                <a:gd name="T6" fmla="*/ 206 w 379"/>
                <a:gd name="T7" fmla="*/ 0 h 365"/>
                <a:gd name="T8" fmla="*/ 379 w 379"/>
                <a:gd name="T9" fmla="*/ 20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65">
                  <a:moveTo>
                    <a:pt x="379" y="204"/>
                  </a:moveTo>
                  <a:cubicBezTo>
                    <a:pt x="379" y="204"/>
                    <a:pt x="204" y="352"/>
                    <a:pt x="132" y="36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47" y="70"/>
                    <a:pt x="206" y="0"/>
                  </a:cubicBezTo>
                  <a:lnTo>
                    <a:pt x="379" y="204"/>
                  </a:lnTo>
                  <a:close/>
                </a:path>
              </a:pathLst>
            </a:custGeom>
            <a:solidFill>
              <a:srgbClr val="EA4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338"/>
            <p:cNvSpPr>
              <a:spLocks/>
            </p:cNvSpPr>
            <p:nvPr/>
          </p:nvSpPr>
          <p:spPr bwMode="auto">
            <a:xfrm>
              <a:off x="8496223" y="3639271"/>
              <a:ext cx="109538" cy="131763"/>
            </a:xfrm>
            <a:custGeom>
              <a:avLst/>
              <a:gdLst>
                <a:gd name="T0" fmla="*/ 231 w 231"/>
                <a:gd name="T1" fmla="*/ 204 h 283"/>
                <a:gd name="T2" fmla="*/ 130 w 231"/>
                <a:gd name="T3" fmla="*/ 283 h 283"/>
                <a:gd name="T4" fmla="*/ 0 w 231"/>
                <a:gd name="T5" fmla="*/ 53 h 283"/>
                <a:gd name="T6" fmla="*/ 58 w 231"/>
                <a:gd name="T7" fmla="*/ 0 h 283"/>
                <a:gd name="T8" fmla="*/ 231 w 231"/>
                <a:gd name="T9" fmla="*/ 20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83">
                  <a:moveTo>
                    <a:pt x="231" y="204"/>
                  </a:moveTo>
                  <a:cubicBezTo>
                    <a:pt x="231" y="204"/>
                    <a:pt x="185" y="243"/>
                    <a:pt x="130" y="28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3" y="36"/>
                    <a:pt x="43" y="18"/>
                    <a:pt x="58" y="0"/>
                  </a:cubicBezTo>
                  <a:lnTo>
                    <a:pt x="231" y="20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339"/>
            <p:cNvSpPr>
              <a:spLocks/>
            </p:cNvSpPr>
            <p:nvPr/>
          </p:nvSpPr>
          <p:spPr bwMode="auto">
            <a:xfrm>
              <a:off x="8548611" y="3690071"/>
              <a:ext cx="57150" cy="52388"/>
            </a:xfrm>
            <a:custGeom>
              <a:avLst/>
              <a:gdLst>
                <a:gd name="T0" fmla="*/ 10 w 120"/>
                <a:gd name="T1" fmla="*/ 106 h 112"/>
                <a:gd name="T2" fmla="*/ 58 w 120"/>
                <a:gd name="T3" fmla="*/ 106 h 112"/>
                <a:gd name="T4" fmla="*/ 120 w 120"/>
                <a:gd name="T5" fmla="*/ 94 h 112"/>
                <a:gd name="T6" fmla="*/ 63 w 120"/>
                <a:gd name="T7" fmla="*/ 0 h 112"/>
                <a:gd name="T8" fmla="*/ 10 w 120"/>
                <a:gd name="T9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12">
                  <a:moveTo>
                    <a:pt x="10" y="106"/>
                  </a:moveTo>
                  <a:cubicBezTo>
                    <a:pt x="10" y="106"/>
                    <a:pt x="24" y="112"/>
                    <a:pt x="58" y="106"/>
                  </a:cubicBezTo>
                  <a:cubicBezTo>
                    <a:pt x="92" y="100"/>
                    <a:pt x="120" y="94"/>
                    <a:pt x="120" y="9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0" y="62"/>
                    <a:pt x="10" y="106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340"/>
            <p:cNvSpPr>
              <a:spLocks/>
            </p:cNvSpPr>
            <p:nvPr/>
          </p:nvSpPr>
          <p:spPr bwMode="auto">
            <a:xfrm>
              <a:off x="8493048" y="3545608"/>
              <a:ext cx="230189" cy="193675"/>
            </a:xfrm>
            <a:custGeom>
              <a:avLst/>
              <a:gdLst>
                <a:gd name="T0" fmla="*/ 318 w 488"/>
                <a:gd name="T1" fmla="*/ 0 h 414"/>
                <a:gd name="T2" fmla="*/ 0 w 488"/>
                <a:gd name="T3" fmla="*/ 172 h 414"/>
                <a:gd name="T4" fmla="*/ 128 w 488"/>
                <a:gd name="T5" fmla="*/ 414 h 414"/>
                <a:gd name="T6" fmla="*/ 488 w 488"/>
                <a:gd name="T7" fmla="*/ 275 h 414"/>
                <a:gd name="T8" fmla="*/ 318 w 488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14">
                  <a:moveTo>
                    <a:pt x="318" y="0"/>
                  </a:moveTo>
                  <a:cubicBezTo>
                    <a:pt x="318" y="0"/>
                    <a:pt x="103" y="84"/>
                    <a:pt x="0" y="172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8" y="414"/>
                    <a:pt x="364" y="258"/>
                    <a:pt x="488" y="275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rgbClr val="EA4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341"/>
            <p:cNvSpPr>
              <a:spLocks/>
            </p:cNvSpPr>
            <p:nvPr/>
          </p:nvSpPr>
          <p:spPr bwMode="auto">
            <a:xfrm>
              <a:off x="8639099" y="3537671"/>
              <a:ext cx="155576" cy="257175"/>
            </a:xfrm>
            <a:custGeom>
              <a:avLst/>
              <a:gdLst>
                <a:gd name="T0" fmla="*/ 0 w 333"/>
                <a:gd name="T1" fmla="*/ 5 h 550"/>
                <a:gd name="T2" fmla="*/ 327 w 333"/>
                <a:gd name="T3" fmla="*/ 548 h 550"/>
                <a:gd name="T4" fmla="*/ 330 w 333"/>
                <a:gd name="T5" fmla="*/ 549 h 550"/>
                <a:gd name="T6" fmla="*/ 332 w 333"/>
                <a:gd name="T7" fmla="*/ 548 h 550"/>
                <a:gd name="T8" fmla="*/ 332 w 333"/>
                <a:gd name="T9" fmla="*/ 545 h 550"/>
                <a:gd name="T10" fmla="*/ 6 w 333"/>
                <a:gd name="T11" fmla="*/ 2 h 550"/>
                <a:gd name="T12" fmla="*/ 3 w 333"/>
                <a:gd name="T13" fmla="*/ 1 h 550"/>
                <a:gd name="T14" fmla="*/ 1 w 333"/>
                <a:gd name="T15" fmla="*/ 2 h 550"/>
                <a:gd name="T16" fmla="*/ 0 w 333"/>
                <a:gd name="T17" fmla="*/ 5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550">
                  <a:moveTo>
                    <a:pt x="0" y="5"/>
                  </a:moveTo>
                  <a:cubicBezTo>
                    <a:pt x="327" y="548"/>
                    <a:pt x="327" y="548"/>
                    <a:pt x="327" y="548"/>
                  </a:cubicBezTo>
                  <a:cubicBezTo>
                    <a:pt x="327" y="549"/>
                    <a:pt x="329" y="550"/>
                    <a:pt x="330" y="549"/>
                  </a:cubicBezTo>
                  <a:cubicBezTo>
                    <a:pt x="332" y="548"/>
                    <a:pt x="332" y="548"/>
                    <a:pt x="332" y="548"/>
                  </a:cubicBezTo>
                  <a:cubicBezTo>
                    <a:pt x="333" y="547"/>
                    <a:pt x="333" y="546"/>
                    <a:pt x="332" y="54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3C3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342"/>
            <p:cNvSpPr>
              <a:spLocks/>
            </p:cNvSpPr>
            <p:nvPr/>
          </p:nvSpPr>
          <p:spPr bwMode="auto">
            <a:xfrm>
              <a:off x="8493048" y="3586883"/>
              <a:ext cx="127001" cy="152400"/>
            </a:xfrm>
            <a:custGeom>
              <a:avLst/>
              <a:gdLst>
                <a:gd name="T0" fmla="*/ 131 w 269"/>
                <a:gd name="T1" fmla="*/ 0 h 328"/>
                <a:gd name="T2" fmla="*/ 269 w 269"/>
                <a:gd name="T3" fmla="*/ 249 h 328"/>
                <a:gd name="T4" fmla="*/ 128 w 269"/>
                <a:gd name="T5" fmla="*/ 328 h 328"/>
                <a:gd name="T6" fmla="*/ 0 w 269"/>
                <a:gd name="T7" fmla="*/ 86 h 328"/>
                <a:gd name="T8" fmla="*/ 131 w 26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328">
                  <a:moveTo>
                    <a:pt x="131" y="0"/>
                  </a:moveTo>
                  <a:cubicBezTo>
                    <a:pt x="269" y="249"/>
                    <a:pt x="269" y="249"/>
                    <a:pt x="269" y="249"/>
                  </a:cubicBezTo>
                  <a:cubicBezTo>
                    <a:pt x="191" y="287"/>
                    <a:pt x="128" y="328"/>
                    <a:pt x="128" y="32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5" y="56"/>
                    <a:pt x="83" y="26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343"/>
            <p:cNvSpPr>
              <a:spLocks/>
            </p:cNvSpPr>
            <p:nvPr/>
          </p:nvSpPr>
          <p:spPr bwMode="auto">
            <a:xfrm>
              <a:off x="8715299" y="3682133"/>
              <a:ext cx="85725" cy="41275"/>
            </a:xfrm>
            <a:custGeom>
              <a:avLst/>
              <a:gdLst>
                <a:gd name="T0" fmla="*/ 180 w 184"/>
                <a:gd name="T1" fmla="*/ 57 h 88"/>
                <a:gd name="T2" fmla="*/ 122 w 184"/>
                <a:gd name="T3" fmla="*/ 23 h 88"/>
                <a:gd name="T4" fmla="*/ 64 w 184"/>
                <a:gd name="T5" fmla="*/ 8 h 88"/>
                <a:gd name="T6" fmla="*/ 12 w 184"/>
                <a:gd name="T7" fmla="*/ 7 h 88"/>
                <a:gd name="T8" fmla="*/ 0 w 184"/>
                <a:gd name="T9" fmla="*/ 24 h 88"/>
                <a:gd name="T10" fmla="*/ 15 w 184"/>
                <a:gd name="T11" fmla="*/ 40 h 88"/>
                <a:gd name="T12" fmla="*/ 15 w 184"/>
                <a:gd name="T13" fmla="*/ 47 h 88"/>
                <a:gd name="T14" fmla="*/ 20 w 184"/>
                <a:gd name="T15" fmla="*/ 57 h 88"/>
                <a:gd name="T16" fmla="*/ 28 w 184"/>
                <a:gd name="T17" fmla="*/ 61 h 88"/>
                <a:gd name="T18" fmla="*/ 35 w 184"/>
                <a:gd name="T19" fmla="*/ 74 h 88"/>
                <a:gd name="T20" fmla="*/ 50 w 184"/>
                <a:gd name="T21" fmla="*/ 83 h 88"/>
                <a:gd name="T22" fmla="*/ 180 w 184"/>
                <a:gd name="T23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88">
                  <a:moveTo>
                    <a:pt x="180" y="57"/>
                  </a:moveTo>
                  <a:cubicBezTo>
                    <a:pt x="184" y="50"/>
                    <a:pt x="126" y="25"/>
                    <a:pt x="122" y="23"/>
                  </a:cubicBezTo>
                  <a:cubicBezTo>
                    <a:pt x="103" y="16"/>
                    <a:pt x="84" y="11"/>
                    <a:pt x="64" y="8"/>
                  </a:cubicBezTo>
                  <a:cubicBezTo>
                    <a:pt x="47" y="5"/>
                    <a:pt x="29" y="0"/>
                    <a:pt x="12" y="7"/>
                  </a:cubicBezTo>
                  <a:cubicBezTo>
                    <a:pt x="6" y="10"/>
                    <a:pt x="0" y="17"/>
                    <a:pt x="0" y="24"/>
                  </a:cubicBezTo>
                  <a:cubicBezTo>
                    <a:pt x="0" y="36"/>
                    <a:pt x="12" y="33"/>
                    <a:pt x="15" y="40"/>
                  </a:cubicBezTo>
                  <a:cubicBezTo>
                    <a:pt x="16" y="42"/>
                    <a:pt x="16" y="45"/>
                    <a:pt x="15" y="47"/>
                  </a:cubicBezTo>
                  <a:cubicBezTo>
                    <a:pt x="14" y="51"/>
                    <a:pt x="16" y="55"/>
                    <a:pt x="20" y="57"/>
                  </a:cubicBezTo>
                  <a:cubicBezTo>
                    <a:pt x="23" y="59"/>
                    <a:pt x="26" y="59"/>
                    <a:pt x="28" y="61"/>
                  </a:cubicBezTo>
                  <a:cubicBezTo>
                    <a:pt x="32" y="64"/>
                    <a:pt x="33" y="69"/>
                    <a:pt x="35" y="74"/>
                  </a:cubicBezTo>
                  <a:cubicBezTo>
                    <a:pt x="39" y="80"/>
                    <a:pt x="44" y="81"/>
                    <a:pt x="50" y="83"/>
                  </a:cubicBezTo>
                  <a:cubicBezTo>
                    <a:pt x="73" y="88"/>
                    <a:pt x="166" y="78"/>
                    <a:pt x="180" y="57"/>
                  </a:cubicBezTo>
                  <a:close/>
                </a:path>
              </a:pathLst>
            </a:cu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344"/>
            <p:cNvSpPr>
              <a:spLocks/>
            </p:cNvSpPr>
            <p:nvPr/>
          </p:nvSpPr>
          <p:spPr bwMode="auto">
            <a:xfrm>
              <a:off x="8616874" y="3682133"/>
              <a:ext cx="282576" cy="503238"/>
            </a:xfrm>
            <a:custGeom>
              <a:avLst/>
              <a:gdLst>
                <a:gd name="T0" fmla="*/ 207 w 600"/>
                <a:gd name="T1" fmla="*/ 600 h 1074"/>
                <a:gd name="T2" fmla="*/ 398 w 600"/>
                <a:gd name="T3" fmla="*/ 492 h 1074"/>
                <a:gd name="T4" fmla="*/ 314 w 600"/>
                <a:gd name="T5" fmla="*/ 144 h 1074"/>
                <a:gd name="T6" fmla="*/ 387 w 600"/>
                <a:gd name="T7" fmla="*/ 33 h 1074"/>
                <a:gd name="T8" fmla="*/ 552 w 600"/>
                <a:gd name="T9" fmla="*/ 486 h 1074"/>
                <a:gd name="T10" fmla="*/ 348 w 600"/>
                <a:gd name="T11" fmla="*/ 710 h 1074"/>
                <a:gd name="T12" fmla="*/ 396 w 600"/>
                <a:gd name="T13" fmla="*/ 1030 h 1074"/>
                <a:gd name="T14" fmla="*/ 0 w 600"/>
                <a:gd name="T15" fmla="*/ 1029 h 1074"/>
                <a:gd name="T16" fmla="*/ 42 w 600"/>
                <a:gd name="T17" fmla="*/ 685 h 1074"/>
                <a:gd name="T18" fmla="*/ 207 w 600"/>
                <a:gd name="T19" fmla="*/ 60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1074">
                  <a:moveTo>
                    <a:pt x="207" y="600"/>
                  </a:moveTo>
                  <a:cubicBezTo>
                    <a:pt x="207" y="600"/>
                    <a:pt x="309" y="634"/>
                    <a:pt x="398" y="492"/>
                  </a:cubicBezTo>
                  <a:cubicBezTo>
                    <a:pt x="488" y="351"/>
                    <a:pt x="359" y="182"/>
                    <a:pt x="314" y="144"/>
                  </a:cubicBezTo>
                  <a:cubicBezTo>
                    <a:pt x="269" y="106"/>
                    <a:pt x="341" y="0"/>
                    <a:pt x="387" y="33"/>
                  </a:cubicBezTo>
                  <a:cubicBezTo>
                    <a:pt x="433" y="66"/>
                    <a:pt x="600" y="299"/>
                    <a:pt x="552" y="486"/>
                  </a:cubicBezTo>
                  <a:cubicBezTo>
                    <a:pt x="505" y="672"/>
                    <a:pt x="376" y="678"/>
                    <a:pt x="348" y="710"/>
                  </a:cubicBezTo>
                  <a:cubicBezTo>
                    <a:pt x="320" y="742"/>
                    <a:pt x="396" y="1030"/>
                    <a:pt x="396" y="1030"/>
                  </a:cubicBezTo>
                  <a:cubicBezTo>
                    <a:pt x="396" y="1030"/>
                    <a:pt x="109" y="1074"/>
                    <a:pt x="0" y="1029"/>
                  </a:cubicBezTo>
                  <a:cubicBezTo>
                    <a:pt x="0" y="1029"/>
                    <a:pt x="19" y="752"/>
                    <a:pt x="42" y="685"/>
                  </a:cubicBezTo>
                  <a:cubicBezTo>
                    <a:pt x="65" y="618"/>
                    <a:pt x="144" y="581"/>
                    <a:pt x="207" y="600"/>
                  </a:cubicBezTo>
                </a:path>
              </a:pathLst>
            </a:custGeom>
            <a:solidFill>
              <a:srgbClr val="EA4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345"/>
            <p:cNvSpPr>
              <a:spLocks/>
            </p:cNvSpPr>
            <p:nvPr/>
          </p:nvSpPr>
          <p:spPr bwMode="auto">
            <a:xfrm>
              <a:off x="8616874" y="3682133"/>
              <a:ext cx="282576" cy="503238"/>
            </a:xfrm>
            <a:custGeom>
              <a:avLst/>
              <a:gdLst>
                <a:gd name="T0" fmla="*/ 207 w 600"/>
                <a:gd name="T1" fmla="*/ 600 h 1074"/>
                <a:gd name="T2" fmla="*/ 398 w 600"/>
                <a:gd name="T3" fmla="*/ 492 h 1074"/>
                <a:gd name="T4" fmla="*/ 314 w 600"/>
                <a:gd name="T5" fmla="*/ 144 h 1074"/>
                <a:gd name="T6" fmla="*/ 387 w 600"/>
                <a:gd name="T7" fmla="*/ 33 h 1074"/>
                <a:gd name="T8" fmla="*/ 552 w 600"/>
                <a:gd name="T9" fmla="*/ 486 h 1074"/>
                <a:gd name="T10" fmla="*/ 348 w 600"/>
                <a:gd name="T11" fmla="*/ 710 h 1074"/>
                <a:gd name="T12" fmla="*/ 396 w 600"/>
                <a:gd name="T13" fmla="*/ 1030 h 1074"/>
                <a:gd name="T14" fmla="*/ 0 w 600"/>
                <a:gd name="T15" fmla="*/ 1029 h 1074"/>
                <a:gd name="T16" fmla="*/ 42 w 600"/>
                <a:gd name="T17" fmla="*/ 685 h 1074"/>
                <a:gd name="T18" fmla="*/ 207 w 600"/>
                <a:gd name="T19" fmla="*/ 60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1074">
                  <a:moveTo>
                    <a:pt x="207" y="600"/>
                  </a:moveTo>
                  <a:cubicBezTo>
                    <a:pt x="207" y="600"/>
                    <a:pt x="309" y="634"/>
                    <a:pt x="398" y="492"/>
                  </a:cubicBezTo>
                  <a:cubicBezTo>
                    <a:pt x="488" y="351"/>
                    <a:pt x="359" y="182"/>
                    <a:pt x="314" y="144"/>
                  </a:cubicBezTo>
                  <a:cubicBezTo>
                    <a:pt x="269" y="106"/>
                    <a:pt x="341" y="0"/>
                    <a:pt x="387" y="33"/>
                  </a:cubicBezTo>
                  <a:cubicBezTo>
                    <a:pt x="433" y="66"/>
                    <a:pt x="600" y="299"/>
                    <a:pt x="552" y="486"/>
                  </a:cubicBezTo>
                  <a:cubicBezTo>
                    <a:pt x="505" y="672"/>
                    <a:pt x="376" y="678"/>
                    <a:pt x="348" y="710"/>
                  </a:cubicBezTo>
                  <a:cubicBezTo>
                    <a:pt x="320" y="742"/>
                    <a:pt x="396" y="1030"/>
                    <a:pt x="396" y="1030"/>
                  </a:cubicBezTo>
                  <a:cubicBezTo>
                    <a:pt x="396" y="1030"/>
                    <a:pt x="109" y="1074"/>
                    <a:pt x="0" y="1029"/>
                  </a:cubicBezTo>
                  <a:cubicBezTo>
                    <a:pt x="0" y="1029"/>
                    <a:pt x="19" y="752"/>
                    <a:pt x="42" y="685"/>
                  </a:cubicBezTo>
                  <a:cubicBezTo>
                    <a:pt x="65" y="618"/>
                    <a:pt x="144" y="581"/>
                    <a:pt x="207" y="600"/>
                  </a:cubicBezTo>
                </a:path>
              </a:pathLst>
            </a:custGeom>
            <a:solidFill>
              <a:srgbClr val="EA4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346"/>
            <p:cNvSpPr>
              <a:spLocks/>
            </p:cNvSpPr>
            <p:nvPr/>
          </p:nvSpPr>
          <p:spPr bwMode="auto">
            <a:xfrm>
              <a:off x="8629574" y="3988521"/>
              <a:ext cx="77788" cy="184150"/>
            </a:xfrm>
            <a:custGeom>
              <a:avLst/>
              <a:gdLst>
                <a:gd name="T0" fmla="*/ 67 w 164"/>
                <a:gd name="T1" fmla="*/ 254 h 395"/>
                <a:gd name="T2" fmla="*/ 58 w 164"/>
                <a:gd name="T3" fmla="*/ 133 h 395"/>
                <a:gd name="T4" fmla="*/ 112 w 164"/>
                <a:gd name="T5" fmla="*/ 0 h 395"/>
                <a:gd name="T6" fmla="*/ 129 w 164"/>
                <a:gd name="T7" fmla="*/ 216 h 395"/>
                <a:gd name="T8" fmla="*/ 85 w 164"/>
                <a:gd name="T9" fmla="*/ 395 h 395"/>
                <a:gd name="T10" fmla="*/ 4 w 164"/>
                <a:gd name="T11" fmla="*/ 385 h 395"/>
                <a:gd name="T12" fmla="*/ 67 w 164"/>
                <a:gd name="T13" fmla="*/ 25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395">
                  <a:moveTo>
                    <a:pt x="67" y="254"/>
                  </a:moveTo>
                  <a:cubicBezTo>
                    <a:pt x="75" y="215"/>
                    <a:pt x="53" y="153"/>
                    <a:pt x="58" y="133"/>
                  </a:cubicBezTo>
                  <a:cubicBezTo>
                    <a:pt x="64" y="112"/>
                    <a:pt x="112" y="0"/>
                    <a:pt x="112" y="0"/>
                  </a:cubicBezTo>
                  <a:cubicBezTo>
                    <a:pt x="164" y="13"/>
                    <a:pt x="129" y="216"/>
                    <a:pt x="129" y="216"/>
                  </a:cubicBezTo>
                  <a:cubicBezTo>
                    <a:pt x="85" y="395"/>
                    <a:pt x="85" y="395"/>
                    <a:pt x="85" y="395"/>
                  </a:cubicBezTo>
                  <a:cubicBezTo>
                    <a:pt x="56" y="394"/>
                    <a:pt x="28" y="391"/>
                    <a:pt x="4" y="385"/>
                  </a:cubicBezTo>
                  <a:cubicBezTo>
                    <a:pt x="0" y="335"/>
                    <a:pt x="59" y="292"/>
                    <a:pt x="67" y="254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347"/>
            <p:cNvSpPr>
              <a:spLocks/>
            </p:cNvSpPr>
            <p:nvPr/>
          </p:nvSpPr>
          <p:spPr bwMode="auto">
            <a:xfrm>
              <a:off x="8627986" y="3982171"/>
              <a:ext cx="71438" cy="196850"/>
            </a:xfrm>
            <a:custGeom>
              <a:avLst/>
              <a:gdLst>
                <a:gd name="T0" fmla="*/ 34 w 152"/>
                <a:gd name="T1" fmla="*/ 340 h 419"/>
                <a:gd name="T2" fmla="*/ 23 w 152"/>
                <a:gd name="T3" fmla="*/ 350 h 419"/>
                <a:gd name="T4" fmla="*/ 18 w 152"/>
                <a:gd name="T5" fmla="*/ 366 h 419"/>
                <a:gd name="T6" fmla="*/ 11 w 152"/>
                <a:gd name="T7" fmla="*/ 390 h 419"/>
                <a:gd name="T8" fmla="*/ 54 w 152"/>
                <a:gd name="T9" fmla="*/ 398 h 419"/>
                <a:gd name="T10" fmla="*/ 90 w 152"/>
                <a:gd name="T11" fmla="*/ 407 h 419"/>
                <a:gd name="T12" fmla="*/ 92 w 152"/>
                <a:gd name="T13" fmla="*/ 393 h 419"/>
                <a:gd name="T14" fmla="*/ 112 w 152"/>
                <a:gd name="T15" fmla="*/ 309 h 419"/>
                <a:gd name="T16" fmla="*/ 121 w 152"/>
                <a:gd name="T17" fmla="*/ 266 h 419"/>
                <a:gd name="T18" fmla="*/ 127 w 152"/>
                <a:gd name="T19" fmla="*/ 228 h 419"/>
                <a:gd name="T20" fmla="*/ 127 w 152"/>
                <a:gd name="T21" fmla="*/ 224 h 419"/>
                <a:gd name="T22" fmla="*/ 128 w 152"/>
                <a:gd name="T23" fmla="*/ 204 h 419"/>
                <a:gd name="T24" fmla="*/ 131 w 152"/>
                <a:gd name="T25" fmla="*/ 177 h 419"/>
                <a:gd name="T26" fmla="*/ 133 w 152"/>
                <a:gd name="T27" fmla="*/ 137 h 419"/>
                <a:gd name="T28" fmla="*/ 138 w 152"/>
                <a:gd name="T29" fmla="*/ 110 h 419"/>
                <a:gd name="T30" fmla="*/ 137 w 152"/>
                <a:gd name="T31" fmla="*/ 76 h 419"/>
                <a:gd name="T32" fmla="*/ 141 w 152"/>
                <a:gd name="T33" fmla="*/ 40 h 419"/>
                <a:gd name="T34" fmla="*/ 132 w 152"/>
                <a:gd name="T35" fmla="*/ 18 h 419"/>
                <a:gd name="T36" fmla="*/ 116 w 152"/>
                <a:gd name="T37" fmla="*/ 15 h 419"/>
                <a:gd name="T38" fmla="*/ 119 w 152"/>
                <a:gd name="T39" fmla="*/ 17 h 419"/>
                <a:gd name="T40" fmla="*/ 112 w 152"/>
                <a:gd name="T41" fmla="*/ 47 h 419"/>
                <a:gd name="T42" fmla="*/ 101 w 152"/>
                <a:gd name="T43" fmla="*/ 76 h 419"/>
                <a:gd name="T44" fmla="*/ 81 w 152"/>
                <a:gd name="T45" fmla="*/ 112 h 419"/>
                <a:gd name="T46" fmla="*/ 72 w 152"/>
                <a:gd name="T47" fmla="*/ 147 h 419"/>
                <a:gd name="T48" fmla="*/ 69 w 152"/>
                <a:gd name="T49" fmla="*/ 152 h 419"/>
                <a:gd name="T50" fmla="*/ 64 w 152"/>
                <a:gd name="T51" fmla="*/ 154 h 419"/>
                <a:gd name="T52" fmla="*/ 62 w 152"/>
                <a:gd name="T53" fmla="*/ 140 h 419"/>
                <a:gd name="T54" fmla="*/ 69 w 152"/>
                <a:gd name="T55" fmla="*/ 111 h 419"/>
                <a:gd name="T56" fmla="*/ 81 w 152"/>
                <a:gd name="T57" fmla="*/ 82 h 419"/>
                <a:gd name="T58" fmla="*/ 92 w 152"/>
                <a:gd name="T59" fmla="*/ 51 h 419"/>
                <a:gd name="T60" fmla="*/ 102 w 152"/>
                <a:gd name="T61" fmla="*/ 18 h 419"/>
                <a:gd name="T62" fmla="*/ 113 w 152"/>
                <a:gd name="T63" fmla="*/ 0 h 419"/>
                <a:gd name="T64" fmla="*/ 125 w 152"/>
                <a:gd name="T65" fmla="*/ 5 h 419"/>
                <a:gd name="T66" fmla="*/ 140 w 152"/>
                <a:gd name="T67" fmla="*/ 20 h 419"/>
                <a:gd name="T68" fmla="*/ 151 w 152"/>
                <a:gd name="T69" fmla="*/ 63 h 419"/>
                <a:gd name="T70" fmla="*/ 145 w 152"/>
                <a:gd name="T71" fmla="*/ 115 h 419"/>
                <a:gd name="T72" fmla="*/ 139 w 152"/>
                <a:gd name="T73" fmla="*/ 155 h 419"/>
                <a:gd name="T74" fmla="*/ 137 w 152"/>
                <a:gd name="T75" fmla="*/ 220 h 419"/>
                <a:gd name="T76" fmla="*/ 137 w 152"/>
                <a:gd name="T77" fmla="*/ 235 h 419"/>
                <a:gd name="T78" fmla="*/ 126 w 152"/>
                <a:gd name="T79" fmla="*/ 288 h 419"/>
                <a:gd name="T80" fmla="*/ 124 w 152"/>
                <a:gd name="T81" fmla="*/ 323 h 419"/>
                <a:gd name="T82" fmla="*/ 113 w 152"/>
                <a:gd name="T83" fmla="*/ 361 h 419"/>
                <a:gd name="T84" fmla="*/ 101 w 152"/>
                <a:gd name="T85" fmla="*/ 410 h 419"/>
                <a:gd name="T86" fmla="*/ 90 w 152"/>
                <a:gd name="T87" fmla="*/ 418 h 419"/>
                <a:gd name="T88" fmla="*/ 62 w 152"/>
                <a:gd name="T89" fmla="*/ 416 h 419"/>
                <a:gd name="T90" fmla="*/ 24 w 152"/>
                <a:gd name="T91" fmla="*/ 406 h 419"/>
                <a:gd name="T92" fmla="*/ 3 w 152"/>
                <a:gd name="T93" fmla="*/ 404 h 419"/>
                <a:gd name="T94" fmla="*/ 2 w 152"/>
                <a:gd name="T95" fmla="*/ 395 h 419"/>
                <a:gd name="T96" fmla="*/ 1 w 152"/>
                <a:gd name="T97" fmla="*/ 379 h 419"/>
                <a:gd name="T98" fmla="*/ 6 w 152"/>
                <a:gd name="T99" fmla="*/ 365 h 419"/>
                <a:gd name="T100" fmla="*/ 13 w 152"/>
                <a:gd name="T101" fmla="*/ 351 h 419"/>
                <a:gd name="T102" fmla="*/ 40 w 152"/>
                <a:gd name="T103" fmla="*/ 315 h 419"/>
                <a:gd name="T104" fmla="*/ 69 w 152"/>
                <a:gd name="T105" fmla="*/ 281 h 419"/>
                <a:gd name="T106" fmla="*/ 70 w 152"/>
                <a:gd name="T107" fmla="*/ 266 h 419"/>
                <a:gd name="T108" fmla="*/ 76 w 152"/>
                <a:gd name="T109" fmla="*/ 275 h 419"/>
                <a:gd name="T110" fmla="*/ 68 w 152"/>
                <a:gd name="T111" fmla="*/ 29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2" h="419">
                  <a:moveTo>
                    <a:pt x="55" y="320"/>
                  </a:moveTo>
                  <a:cubicBezTo>
                    <a:pt x="49" y="331"/>
                    <a:pt x="42" y="336"/>
                    <a:pt x="34" y="340"/>
                  </a:cubicBezTo>
                  <a:cubicBezTo>
                    <a:pt x="32" y="342"/>
                    <a:pt x="30" y="343"/>
                    <a:pt x="28" y="345"/>
                  </a:cubicBezTo>
                  <a:cubicBezTo>
                    <a:pt x="26" y="346"/>
                    <a:pt x="25" y="348"/>
                    <a:pt x="23" y="350"/>
                  </a:cubicBezTo>
                  <a:cubicBezTo>
                    <a:pt x="22" y="352"/>
                    <a:pt x="21" y="354"/>
                    <a:pt x="20" y="357"/>
                  </a:cubicBezTo>
                  <a:cubicBezTo>
                    <a:pt x="19" y="360"/>
                    <a:pt x="19" y="363"/>
                    <a:pt x="18" y="366"/>
                  </a:cubicBezTo>
                  <a:cubicBezTo>
                    <a:pt x="17" y="377"/>
                    <a:pt x="16" y="386"/>
                    <a:pt x="17" y="397"/>
                  </a:cubicBezTo>
                  <a:cubicBezTo>
                    <a:pt x="11" y="390"/>
                    <a:pt x="11" y="390"/>
                    <a:pt x="11" y="390"/>
                  </a:cubicBezTo>
                  <a:cubicBezTo>
                    <a:pt x="12" y="390"/>
                    <a:pt x="12" y="390"/>
                    <a:pt x="13" y="390"/>
                  </a:cubicBezTo>
                  <a:cubicBezTo>
                    <a:pt x="27" y="394"/>
                    <a:pt x="40" y="395"/>
                    <a:pt x="54" y="398"/>
                  </a:cubicBezTo>
                  <a:cubicBezTo>
                    <a:pt x="60" y="400"/>
                    <a:pt x="65" y="402"/>
                    <a:pt x="71" y="403"/>
                  </a:cubicBezTo>
                  <a:cubicBezTo>
                    <a:pt x="77" y="405"/>
                    <a:pt x="83" y="406"/>
                    <a:pt x="90" y="407"/>
                  </a:cubicBezTo>
                  <a:cubicBezTo>
                    <a:pt x="90" y="407"/>
                    <a:pt x="90" y="407"/>
                    <a:pt x="90" y="407"/>
                  </a:cubicBezTo>
                  <a:cubicBezTo>
                    <a:pt x="91" y="403"/>
                    <a:pt x="92" y="398"/>
                    <a:pt x="92" y="393"/>
                  </a:cubicBezTo>
                  <a:cubicBezTo>
                    <a:pt x="93" y="382"/>
                    <a:pt x="97" y="370"/>
                    <a:pt x="101" y="359"/>
                  </a:cubicBezTo>
                  <a:cubicBezTo>
                    <a:pt x="107" y="342"/>
                    <a:pt x="110" y="326"/>
                    <a:pt x="112" y="309"/>
                  </a:cubicBezTo>
                  <a:cubicBezTo>
                    <a:pt x="109" y="301"/>
                    <a:pt x="113" y="291"/>
                    <a:pt x="115" y="281"/>
                  </a:cubicBezTo>
                  <a:cubicBezTo>
                    <a:pt x="116" y="275"/>
                    <a:pt x="118" y="270"/>
                    <a:pt x="121" y="266"/>
                  </a:cubicBezTo>
                  <a:cubicBezTo>
                    <a:pt x="125" y="260"/>
                    <a:pt x="129" y="241"/>
                    <a:pt x="128" y="235"/>
                  </a:cubicBezTo>
                  <a:cubicBezTo>
                    <a:pt x="127" y="233"/>
                    <a:pt x="127" y="230"/>
                    <a:pt x="127" y="228"/>
                  </a:cubicBezTo>
                  <a:cubicBezTo>
                    <a:pt x="127" y="227"/>
                    <a:pt x="127" y="226"/>
                    <a:pt x="127" y="226"/>
                  </a:cubicBezTo>
                  <a:cubicBezTo>
                    <a:pt x="127" y="226"/>
                    <a:pt x="127" y="225"/>
                    <a:pt x="127" y="224"/>
                  </a:cubicBezTo>
                  <a:cubicBezTo>
                    <a:pt x="127" y="223"/>
                    <a:pt x="127" y="222"/>
                    <a:pt x="127" y="221"/>
                  </a:cubicBezTo>
                  <a:cubicBezTo>
                    <a:pt x="127" y="215"/>
                    <a:pt x="127" y="210"/>
                    <a:pt x="128" y="204"/>
                  </a:cubicBezTo>
                  <a:cubicBezTo>
                    <a:pt x="129" y="198"/>
                    <a:pt x="130" y="191"/>
                    <a:pt x="130" y="184"/>
                  </a:cubicBezTo>
                  <a:cubicBezTo>
                    <a:pt x="131" y="182"/>
                    <a:pt x="131" y="178"/>
                    <a:pt x="131" y="177"/>
                  </a:cubicBezTo>
                  <a:cubicBezTo>
                    <a:pt x="126" y="167"/>
                    <a:pt x="130" y="155"/>
                    <a:pt x="131" y="145"/>
                  </a:cubicBezTo>
                  <a:cubicBezTo>
                    <a:pt x="131" y="142"/>
                    <a:pt x="132" y="139"/>
                    <a:pt x="133" y="137"/>
                  </a:cubicBezTo>
                  <a:cubicBezTo>
                    <a:pt x="135" y="132"/>
                    <a:pt x="136" y="128"/>
                    <a:pt x="138" y="124"/>
                  </a:cubicBezTo>
                  <a:cubicBezTo>
                    <a:pt x="140" y="119"/>
                    <a:pt x="140" y="115"/>
                    <a:pt x="138" y="110"/>
                  </a:cubicBezTo>
                  <a:cubicBezTo>
                    <a:pt x="135" y="104"/>
                    <a:pt x="135" y="98"/>
                    <a:pt x="137" y="91"/>
                  </a:cubicBezTo>
                  <a:cubicBezTo>
                    <a:pt x="137" y="86"/>
                    <a:pt x="137" y="81"/>
                    <a:pt x="137" y="76"/>
                  </a:cubicBezTo>
                  <a:cubicBezTo>
                    <a:pt x="138" y="69"/>
                    <a:pt x="141" y="65"/>
                    <a:pt x="142" y="59"/>
                  </a:cubicBezTo>
                  <a:cubicBezTo>
                    <a:pt x="142" y="53"/>
                    <a:pt x="143" y="48"/>
                    <a:pt x="141" y="40"/>
                  </a:cubicBezTo>
                  <a:cubicBezTo>
                    <a:pt x="139" y="36"/>
                    <a:pt x="138" y="32"/>
                    <a:pt x="137" y="27"/>
                  </a:cubicBezTo>
                  <a:cubicBezTo>
                    <a:pt x="136" y="24"/>
                    <a:pt x="135" y="21"/>
                    <a:pt x="132" y="18"/>
                  </a:cubicBezTo>
                  <a:cubicBezTo>
                    <a:pt x="129" y="16"/>
                    <a:pt x="125" y="14"/>
                    <a:pt x="122" y="15"/>
                  </a:cubicBezTo>
                  <a:cubicBezTo>
                    <a:pt x="120" y="15"/>
                    <a:pt x="118" y="15"/>
                    <a:pt x="116" y="15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4"/>
                    <a:pt x="119" y="16"/>
                    <a:pt x="119" y="17"/>
                  </a:cubicBezTo>
                  <a:cubicBezTo>
                    <a:pt x="118" y="20"/>
                    <a:pt x="117" y="24"/>
                    <a:pt x="117" y="26"/>
                  </a:cubicBezTo>
                  <a:cubicBezTo>
                    <a:pt x="117" y="33"/>
                    <a:pt x="115" y="40"/>
                    <a:pt x="112" y="47"/>
                  </a:cubicBezTo>
                  <a:cubicBezTo>
                    <a:pt x="111" y="50"/>
                    <a:pt x="110" y="53"/>
                    <a:pt x="109" y="56"/>
                  </a:cubicBezTo>
                  <a:cubicBezTo>
                    <a:pt x="108" y="63"/>
                    <a:pt x="105" y="69"/>
                    <a:pt x="101" y="76"/>
                  </a:cubicBezTo>
                  <a:cubicBezTo>
                    <a:pt x="95" y="86"/>
                    <a:pt x="89" y="98"/>
                    <a:pt x="83" y="108"/>
                  </a:cubicBezTo>
                  <a:cubicBezTo>
                    <a:pt x="82" y="109"/>
                    <a:pt x="82" y="111"/>
                    <a:pt x="81" y="112"/>
                  </a:cubicBezTo>
                  <a:cubicBezTo>
                    <a:pt x="74" y="120"/>
                    <a:pt x="69" y="127"/>
                    <a:pt x="73" y="137"/>
                  </a:cubicBezTo>
                  <a:cubicBezTo>
                    <a:pt x="75" y="140"/>
                    <a:pt x="73" y="144"/>
                    <a:pt x="72" y="147"/>
                  </a:cubicBezTo>
                  <a:cubicBezTo>
                    <a:pt x="71" y="148"/>
                    <a:pt x="71" y="149"/>
                    <a:pt x="71" y="149"/>
                  </a:cubicBezTo>
                  <a:cubicBezTo>
                    <a:pt x="70" y="150"/>
                    <a:pt x="70" y="151"/>
                    <a:pt x="69" y="152"/>
                  </a:cubicBezTo>
                  <a:cubicBezTo>
                    <a:pt x="68" y="154"/>
                    <a:pt x="67" y="155"/>
                    <a:pt x="66" y="156"/>
                  </a:cubicBezTo>
                  <a:cubicBezTo>
                    <a:pt x="66" y="157"/>
                    <a:pt x="64" y="155"/>
                    <a:pt x="64" y="154"/>
                  </a:cubicBezTo>
                  <a:cubicBezTo>
                    <a:pt x="64" y="151"/>
                    <a:pt x="64" y="148"/>
                    <a:pt x="63" y="146"/>
                  </a:cubicBezTo>
                  <a:cubicBezTo>
                    <a:pt x="63" y="144"/>
                    <a:pt x="62" y="142"/>
                    <a:pt x="62" y="140"/>
                  </a:cubicBezTo>
                  <a:cubicBezTo>
                    <a:pt x="62" y="133"/>
                    <a:pt x="61" y="127"/>
                    <a:pt x="66" y="119"/>
                  </a:cubicBezTo>
                  <a:cubicBezTo>
                    <a:pt x="68" y="117"/>
                    <a:pt x="68" y="114"/>
                    <a:pt x="69" y="111"/>
                  </a:cubicBezTo>
                  <a:cubicBezTo>
                    <a:pt x="70" y="108"/>
                    <a:pt x="70" y="104"/>
                    <a:pt x="72" y="100"/>
                  </a:cubicBezTo>
                  <a:cubicBezTo>
                    <a:pt x="75" y="94"/>
                    <a:pt x="79" y="89"/>
                    <a:pt x="81" y="82"/>
                  </a:cubicBezTo>
                  <a:cubicBezTo>
                    <a:pt x="83" y="75"/>
                    <a:pt x="84" y="69"/>
                    <a:pt x="86" y="62"/>
                  </a:cubicBezTo>
                  <a:cubicBezTo>
                    <a:pt x="87" y="59"/>
                    <a:pt x="91" y="54"/>
                    <a:pt x="92" y="51"/>
                  </a:cubicBezTo>
                  <a:cubicBezTo>
                    <a:pt x="92" y="47"/>
                    <a:pt x="93" y="43"/>
                    <a:pt x="95" y="39"/>
                  </a:cubicBezTo>
                  <a:cubicBezTo>
                    <a:pt x="98" y="32"/>
                    <a:pt x="101" y="26"/>
                    <a:pt x="102" y="18"/>
                  </a:cubicBezTo>
                  <a:cubicBezTo>
                    <a:pt x="102" y="16"/>
                    <a:pt x="105" y="12"/>
                    <a:pt x="107" y="8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3" y="4"/>
                    <a:pt x="125" y="5"/>
                  </a:cubicBezTo>
                  <a:cubicBezTo>
                    <a:pt x="128" y="8"/>
                    <a:pt x="130" y="11"/>
                    <a:pt x="132" y="13"/>
                  </a:cubicBezTo>
                  <a:cubicBezTo>
                    <a:pt x="135" y="15"/>
                    <a:pt x="137" y="17"/>
                    <a:pt x="140" y="20"/>
                  </a:cubicBezTo>
                  <a:cubicBezTo>
                    <a:pt x="146" y="26"/>
                    <a:pt x="149" y="34"/>
                    <a:pt x="151" y="41"/>
                  </a:cubicBezTo>
                  <a:cubicBezTo>
                    <a:pt x="152" y="49"/>
                    <a:pt x="152" y="56"/>
                    <a:pt x="151" y="63"/>
                  </a:cubicBezTo>
                  <a:cubicBezTo>
                    <a:pt x="149" y="73"/>
                    <a:pt x="148" y="84"/>
                    <a:pt x="147" y="94"/>
                  </a:cubicBezTo>
                  <a:cubicBezTo>
                    <a:pt x="146" y="101"/>
                    <a:pt x="146" y="108"/>
                    <a:pt x="145" y="115"/>
                  </a:cubicBezTo>
                  <a:cubicBezTo>
                    <a:pt x="145" y="122"/>
                    <a:pt x="145" y="130"/>
                    <a:pt x="143" y="135"/>
                  </a:cubicBezTo>
                  <a:cubicBezTo>
                    <a:pt x="141" y="141"/>
                    <a:pt x="143" y="151"/>
                    <a:pt x="139" y="155"/>
                  </a:cubicBezTo>
                  <a:cubicBezTo>
                    <a:pt x="137" y="168"/>
                    <a:pt x="137" y="181"/>
                    <a:pt x="138" y="193"/>
                  </a:cubicBezTo>
                  <a:cubicBezTo>
                    <a:pt x="139" y="202"/>
                    <a:pt x="139" y="211"/>
                    <a:pt x="137" y="220"/>
                  </a:cubicBezTo>
                  <a:cubicBezTo>
                    <a:pt x="136" y="223"/>
                    <a:pt x="136" y="225"/>
                    <a:pt x="136" y="228"/>
                  </a:cubicBezTo>
                  <a:cubicBezTo>
                    <a:pt x="136" y="230"/>
                    <a:pt x="136" y="232"/>
                    <a:pt x="137" y="235"/>
                  </a:cubicBezTo>
                  <a:cubicBezTo>
                    <a:pt x="139" y="245"/>
                    <a:pt x="139" y="256"/>
                    <a:pt x="132" y="270"/>
                  </a:cubicBezTo>
                  <a:cubicBezTo>
                    <a:pt x="129" y="275"/>
                    <a:pt x="128" y="282"/>
                    <a:pt x="126" y="288"/>
                  </a:cubicBezTo>
                  <a:cubicBezTo>
                    <a:pt x="125" y="290"/>
                    <a:pt x="125" y="292"/>
                    <a:pt x="125" y="293"/>
                  </a:cubicBezTo>
                  <a:cubicBezTo>
                    <a:pt x="128" y="301"/>
                    <a:pt x="125" y="313"/>
                    <a:pt x="124" y="323"/>
                  </a:cubicBezTo>
                  <a:cubicBezTo>
                    <a:pt x="122" y="333"/>
                    <a:pt x="120" y="345"/>
                    <a:pt x="115" y="355"/>
                  </a:cubicBezTo>
                  <a:cubicBezTo>
                    <a:pt x="114" y="356"/>
                    <a:pt x="113" y="359"/>
                    <a:pt x="113" y="361"/>
                  </a:cubicBezTo>
                  <a:cubicBezTo>
                    <a:pt x="114" y="371"/>
                    <a:pt x="109" y="380"/>
                    <a:pt x="106" y="390"/>
                  </a:cubicBezTo>
                  <a:cubicBezTo>
                    <a:pt x="104" y="396"/>
                    <a:pt x="103" y="403"/>
                    <a:pt x="101" y="410"/>
                  </a:cubicBezTo>
                  <a:cubicBezTo>
                    <a:pt x="99" y="419"/>
                    <a:pt x="99" y="419"/>
                    <a:pt x="99" y="419"/>
                  </a:cubicBezTo>
                  <a:cubicBezTo>
                    <a:pt x="90" y="418"/>
                    <a:pt x="90" y="418"/>
                    <a:pt x="90" y="418"/>
                  </a:cubicBezTo>
                  <a:cubicBezTo>
                    <a:pt x="87" y="418"/>
                    <a:pt x="84" y="418"/>
                    <a:pt x="81" y="417"/>
                  </a:cubicBezTo>
                  <a:cubicBezTo>
                    <a:pt x="76" y="415"/>
                    <a:pt x="68" y="416"/>
                    <a:pt x="62" y="416"/>
                  </a:cubicBezTo>
                  <a:cubicBezTo>
                    <a:pt x="55" y="417"/>
                    <a:pt x="49" y="414"/>
                    <a:pt x="43" y="413"/>
                  </a:cubicBezTo>
                  <a:cubicBezTo>
                    <a:pt x="37" y="410"/>
                    <a:pt x="32" y="407"/>
                    <a:pt x="24" y="406"/>
                  </a:cubicBezTo>
                  <a:cubicBezTo>
                    <a:pt x="19" y="405"/>
                    <a:pt x="13" y="404"/>
                    <a:pt x="8" y="404"/>
                  </a:cubicBezTo>
                  <a:cubicBezTo>
                    <a:pt x="3" y="404"/>
                    <a:pt x="3" y="404"/>
                    <a:pt x="3" y="404"/>
                  </a:cubicBezTo>
                  <a:cubicBezTo>
                    <a:pt x="2" y="398"/>
                    <a:pt x="2" y="398"/>
                    <a:pt x="2" y="398"/>
                  </a:cubicBezTo>
                  <a:cubicBezTo>
                    <a:pt x="2" y="397"/>
                    <a:pt x="2" y="396"/>
                    <a:pt x="2" y="395"/>
                  </a:cubicBezTo>
                  <a:cubicBezTo>
                    <a:pt x="1" y="393"/>
                    <a:pt x="0" y="390"/>
                    <a:pt x="0" y="387"/>
                  </a:cubicBezTo>
                  <a:cubicBezTo>
                    <a:pt x="0" y="385"/>
                    <a:pt x="0" y="382"/>
                    <a:pt x="1" y="379"/>
                  </a:cubicBezTo>
                  <a:cubicBezTo>
                    <a:pt x="1" y="377"/>
                    <a:pt x="2" y="374"/>
                    <a:pt x="3" y="372"/>
                  </a:cubicBezTo>
                  <a:cubicBezTo>
                    <a:pt x="4" y="369"/>
                    <a:pt x="5" y="367"/>
                    <a:pt x="6" y="365"/>
                  </a:cubicBezTo>
                  <a:cubicBezTo>
                    <a:pt x="7" y="363"/>
                    <a:pt x="8" y="360"/>
                    <a:pt x="9" y="358"/>
                  </a:cubicBezTo>
                  <a:cubicBezTo>
                    <a:pt x="10" y="356"/>
                    <a:pt x="12" y="353"/>
                    <a:pt x="13" y="351"/>
                  </a:cubicBezTo>
                  <a:cubicBezTo>
                    <a:pt x="14" y="347"/>
                    <a:pt x="15" y="342"/>
                    <a:pt x="18" y="339"/>
                  </a:cubicBezTo>
                  <a:cubicBezTo>
                    <a:pt x="25" y="330"/>
                    <a:pt x="33" y="320"/>
                    <a:pt x="40" y="315"/>
                  </a:cubicBezTo>
                  <a:cubicBezTo>
                    <a:pt x="49" y="310"/>
                    <a:pt x="57" y="299"/>
                    <a:pt x="65" y="291"/>
                  </a:cubicBezTo>
                  <a:cubicBezTo>
                    <a:pt x="67" y="290"/>
                    <a:pt x="68" y="285"/>
                    <a:pt x="69" y="281"/>
                  </a:cubicBezTo>
                  <a:cubicBezTo>
                    <a:pt x="70" y="279"/>
                    <a:pt x="69" y="277"/>
                    <a:pt x="69" y="275"/>
                  </a:cubicBezTo>
                  <a:cubicBezTo>
                    <a:pt x="70" y="272"/>
                    <a:pt x="70" y="269"/>
                    <a:pt x="70" y="266"/>
                  </a:cubicBezTo>
                  <a:cubicBezTo>
                    <a:pt x="72" y="266"/>
                    <a:pt x="74" y="265"/>
                    <a:pt x="75" y="267"/>
                  </a:cubicBezTo>
                  <a:cubicBezTo>
                    <a:pt x="76" y="269"/>
                    <a:pt x="76" y="272"/>
                    <a:pt x="76" y="275"/>
                  </a:cubicBezTo>
                  <a:cubicBezTo>
                    <a:pt x="76" y="278"/>
                    <a:pt x="75" y="282"/>
                    <a:pt x="73" y="285"/>
                  </a:cubicBezTo>
                  <a:cubicBezTo>
                    <a:pt x="71" y="289"/>
                    <a:pt x="69" y="293"/>
                    <a:pt x="68" y="296"/>
                  </a:cubicBezTo>
                  <a:cubicBezTo>
                    <a:pt x="65" y="305"/>
                    <a:pt x="61" y="313"/>
                    <a:pt x="55" y="320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348"/>
            <p:cNvSpPr>
              <a:spLocks/>
            </p:cNvSpPr>
            <p:nvPr/>
          </p:nvSpPr>
          <p:spPr bwMode="auto">
            <a:xfrm>
              <a:off x="8658149" y="4055196"/>
              <a:ext cx="6350" cy="52388"/>
            </a:xfrm>
            <a:custGeom>
              <a:avLst/>
              <a:gdLst>
                <a:gd name="T0" fmla="*/ 0 w 16"/>
                <a:gd name="T1" fmla="*/ 5 h 110"/>
                <a:gd name="T2" fmla="*/ 2 w 16"/>
                <a:gd name="T3" fmla="*/ 25 h 110"/>
                <a:gd name="T4" fmla="*/ 5 w 16"/>
                <a:gd name="T5" fmla="*/ 42 h 110"/>
                <a:gd name="T6" fmla="*/ 8 w 16"/>
                <a:gd name="T7" fmla="*/ 65 h 110"/>
                <a:gd name="T8" fmla="*/ 8 w 16"/>
                <a:gd name="T9" fmla="*/ 74 h 110"/>
                <a:gd name="T10" fmla="*/ 5 w 16"/>
                <a:gd name="T11" fmla="*/ 86 h 110"/>
                <a:gd name="T12" fmla="*/ 4 w 16"/>
                <a:gd name="T13" fmla="*/ 89 h 110"/>
                <a:gd name="T14" fmla="*/ 4 w 16"/>
                <a:gd name="T15" fmla="*/ 99 h 110"/>
                <a:gd name="T16" fmla="*/ 6 w 16"/>
                <a:gd name="T17" fmla="*/ 110 h 110"/>
                <a:gd name="T18" fmla="*/ 9 w 16"/>
                <a:gd name="T19" fmla="*/ 103 h 110"/>
                <a:gd name="T20" fmla="*/ 10 w 16"/>
                <a:gd name="T21" fmla="*/ 98 h 110"/>
                <a:gd name="T22" fmla="*/ 10 w 16"/>
                <a:gd name="T23" fmla="*/ 90 h 110"/>
                <a:gd name="T24" fmla="*/ 13 w 16"/>
                <a:gd name="T25" fmla="*/ 56 h 110"/>
                <a:gd name="T26" fmla="*/ 11 w 16"/>
                <a:gd name="T27" fmla="*/ 42 h 110"/>
                <a:gd name="T28" fmla="*/ 5 w 16"/>
                <a:gd name="T29" fmla="*/ 22 h 110"/>
                <a:gd name="T30" fmla="*/ 1 w 16"/>
                <a:gd name="T31" fmla="*/ 0 h 110"/>
                <a:gd name="T32" fmla="*/ 0 w 16"/>
                <a:gd name="T3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10">
                  <a:moveTo>
                    <a:pt x="0" y="5"/>
                  </a:moveTo>
                  <a:cubicBezTo>
                    <a:pt x="0" y="12"/>
                    <a:pt x="2" y="19"/>
                    <a:pt x="2" y="25"/>
                  </a:cubicBezTo>
                  <a:cubicBezTo>
                    <a:pt x="2" y="32"/>
                    <a:pt x="4" y="36"/>
                    <a:pt x="5" y="42"/>
                  </a:cubicBezTo>
                  <a:cubicBezTo>
                    <a:pt x="8" y="54"/>
                    <a:pt x="9" y="60"/>
                    <a:pt x="8" y="65"/>
                  </a:cubicBezTo>
                  <a:cubicBezTo>
                    <a:pt x="9" y="68"/>
                    <a:pt x="8" y="71"/>
                    <a:pt x="8" y="74"/>
                  </a:cubicBezTo>
                  <a:cubicBezTo>
                    <a:pt x="7" y="77"/>
                    <a:pt x="6" y="81"/>
                    <a:pt x="5" y="86"/>
                  </a:cubicBezTo>
                  <a:cubicBezTo>
                    <a:pt x="4" y="87"/>
                    <a:pt x="4" y="88"/>
                    <a:pt x="4" y="89"/>
                  </a:cubicBezTo>
                  <a:cubicBezTo>
                    <a:pt x="4" y="92"/>
                    <a:pt x="4" y="96"/>
                    <a:pt x="4" y="99"/>
                  </a:cubicBezTo>
                  <a:cubicBezTo>
                    <a:pt x="4" y="103"/>
                    <a:pt x="5" y="105"/>
                    <a:pt x="6" y="110"/>
                  </a:cubicBezTo>
                  <a:cubicBezTo>
                    <a:pt x="7" y="107"/>
                    <a:pt x="8" y="105"/>
                    <a:pt x="9" y="103"/>
                  </a:cubicBezTo>
                  <a:cubicBezTo>
                    <a:pt x="10" y="101"/>
                    <a:pt x="10" y="99"/>
                    <a:pt x="10" y="98"/>
                  </a:cubicBezTo>
                  <a:cubicBezTo>
                    <a:pt x="10" y="96"/>
                    <a:pt x="8" y="94"/>
                    <a:pt x="10" y="90"/>
                  </a:cubicBezTo>
                  <a:cubicBezTo>
                    <a:pt x="16" y="82"/>
                    <a:pt x="14" y="68"/>
                    <a:pt x="13" y="56"/>
                  </a:cubicBezTo>
                  <a:cubicBezTo>
                    <a:pt x="13" y="52"/>
                    <a:pt x="12" y="47"/>
                    <a:pt x="11" y="42"/>
                  </a:cubicBezTo>
                  <a:cubicBezTo>
                    <a:pt x="9" y="36"/>
                    <a:pt x="7" y="29"/>
                    <a:pt x="5" y="22"/>
                  </a:cubicBezTo>
                  <a:cubicBezTo>
                    <a:pt x="3" y="15"/>
                    <a:pt x="1" y="8"/>
                    <a:pt x="1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349"/>
            <p:cNvSpPr>
              <a:spLocks/>
            </p:cNvSpPr>
            <p:nvPr/>
          </p:nvSpPr>
          <p:spPr bwMode="auto">
            <a:xfrm>
              <a:off x="8664499" y="3972646"/>
              <a:ext cx="80963" cy="201613"/>
            </a:xfrm>
            <a:custGeom>
              <a:avLst/>
              <a:gdLst>
                <a:gd name="T0" fmla="*/ 0 w 171"/>
                <a:gd name="T1" fmla="*/ 427 h 431"/>
                <a:gd name="T2" fmla="*/ 56 w 171"/>
                <a:gd name="T3" fmla="*/ 7 h 431"/>
                <a:gd name="T4" fmla="*/ 111 w 171"/>
                <a:gd name="T5" fmla="*/ 0 h 431"/>
                <a:gd name="T6" fmla="*/ 171 w 171"/>
                <a:gd name="T7" fmla="*/ 424 h 431"/>
                <a:gd name="T8" fmla="*/ 0 w 171"/>
                <a:gd name="T9" fmla="*/ 42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431">
                  <a:moveTo>
                    <a:pt x="0" y="427"/>
                  </a:moveTo>
                  <a:cubicBezTo>
                    <a:pt x="7" y="337"/>
                    <a:pt x="27" y="84"/>
                    <a:pt x="56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101" y="249"/>
                    <a:pt x="171" y="424"/>
                  </a:cubicBezTo>
                  <a:cubicBezTo>
                    <a:pt x="118" y="428"/>
                    <a:pt x="55" y="431"/>
                    <a:pt x="0" y="427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350"/>
            <p:cNvSpPr>
              <a:spLocks/>
            </p:cNvSpPr>
            <p:nvPr/>
          </p:nvSpPr>
          <p:spPr bwMode="auto">
            <a:xfrm>
              <a:off x="8666086" y="3952009"/>
              <a:ext cx="63500" cy="47625"/>
            </a:xfrm>
            <a:custGeom>
              <a:avLst/>
              <a:gdLst>
                <a:gd name="T0" fmla="*/ 112 w 135"/>
                <a:gd name="T1" fmla="*/ 13 h 101"/>
                <a:gd name="T2" fmla="*/ 132 w 135"/>
                <a:gd name="T3" fmla="*/ 43 h 101"/>
                <a:gd name="T4" fmla="*/ 67 w 135"/>
                <a:gd name="T5" fmla="*/ 100 h 101"/>
                <a:gd name="T6" fmla="*/ 35 w 135"/>
                <a:gd name="T7" fmla="*/ 13 h 101"/>
                <a:gd name="T8" fmla="*/ 112 w 135"/>
                <a:gd name="T9" fmla="*/ 1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01">
                  <a:moveTo>
                    <a:pt x="112" y="13"/>
                  </a:moveTo>
                  <a:cubicBezTo>
                    <a:pt x="112" y="13"/>
                    <a:pt x="128" y="19"/>
                    <a:pt x="132" y="43"/>
                  </a:cubicBezTo>
                  <a:cubicBezTo>
                    <a:pt x="135" y="66"/>
                    <a:pt x="134" y="101"/>
                    <a:pt x="67" y="100"/>
                  </a:cubicBezTo>
                  <a:cubicBezTo>
                    <a:pt x="0" y="100"/>
                    <a:pt x="23" y="27"/>
                    <a:pt x="35" y="13"/>
                  </a:cubicBezTo>
                  <a:cubicBezTo>
                    <a:pt x="48" y="0"/>
                    <a:pt x="112" y="13"/>
                    <a:pt x="112" y="13"/>
                  </a:cubicBezTo>
                </a:path>
              </a:pathLst>
            </a:custGeom>
            <a:solidFill>
              <a:srgbClr val="DF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351"/>
            <p:cNvSpPr>
              <a:spLocks/>
            </p:cNvSpPr>
            <p:nvPr/>
          </p:nvSpPr>
          <p:spPr bwMode="auto">
            <a:xfrm>
              <a:off x="8677199" y="3925021"/>
              <a:ext cx="49213" cy="69850"/>
            </a:xfrm>
            <a:custGeom>
              <a:avLst/>
              <a:gdLst>
                <a:gd name="T0" fmla="*/ 83 w 104"/>
                <a:gd name="T1" fmla="*/ 42 h 149"/>
                <a:gd name="T2" fmla="*/ 57 w 104"/>
                <a:gd name="T3" fmla="*/ 146 h 149"/>
                <a:gd name="T4" fmla="*/ 8 w 104"/>
                <a:gd name="T5" fmla="*/ 33 h 149"/>
                <a:gd name="T6" fmla="*/ 83 w 104"/>
                <a:gd name="T7" fmla="*/ 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49">
                  <a:moveTo>
                    <a:pt x="83" y="42"/>
                  </a:moveTo>
                  <a:cubicBezTo>
                    <a:pt x="83" y="42"/>
                    <a:pt x="104" y="143"/>
                    <a:pt x="57" y="146"/>
                  </a:cubicBezTo>
                  <a:cubicBezTo>
                    <a:pt x="8" y="149"/>
                    <a:pt x="0" y="58"/>
                    <a:pt x="8" y="33"/>
                  </a:cubicBezTo>
                  <a:cubicBezTo>
                    <a:pt x="16" y="8"/>
                    <a:pt x="67" y="0"/>
                    <a:pt x="83" y="42"/>
                  </a:cubicBezTo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7" name="Freeform 1352"/>
            <p:cNvSpPr>
              <a:spLocks/>
            </p:cNvSpPr>
            <p:nvPr/>
          </p:nvSpPr>
          <p:spPr bwMode="auto">
            <a:xfrm>
              <a:off x="8680374" y="3931371"/>
              <a:ext cx="38100" cy="31750"/>
            </a:xfrm>
            <a:custGeom>
              <a:avLst/>
              <a:gdLst>
                <a:gd name="T0" fmla="*/ 37 w 82"/>
                <a:gd name="T1" fmla="*/ 0 h 66"/>
                <a:gd name="T2" fmla="*/ 3 w 82"/>
                <a:gd name="T3" fmla="*/ 20 h 66"/>
                <a:gd name="T4" fmla="*/ 3 w 82"/>
                <a:gd name="T5" fmla="*/ 20 h 66"/>
                <a:gd name="T6" fmla="*/ 0 w 82"/>
                <a:gd name="T7" fmla="*/ 50 h 66"/>
                <a:gd name="T8" fmla="*/ 44 w 82"/>
                <a:gd name="T9" fmla="*/ 66 h 66"/>
                <a:gd name="T10" fmla="*/ 45 w 82"/>
                <a:gd name="T11" fmla="*/ 66 h 66"/>
                <a:gd name="T12" fmla="*/ 82 w 82"/>
                <a:gd name="T13" fmla="*/ 58 h 66"/>
                <a:gd name="T14" fmla="*/ 78 w 82"/>
                <a:gd name="T15" fmla="*/ 29 h 66"/>
                <a:gd name="T16" fmla="*/ 78 w 82"/>
                <a:gd name="T17" fmla="*/ 29 h 66"/>
                <a:gd name="T18" fmla="*/ 78 w 82"/>
                <a:gd name="T19" fmla="*/ 29 h 66"/>
                <a:gd name="T20" fmla="*/ 78 w 82"/>
                <a:gd name="T21" fmla="*/ 29 h 66"/>
                <a:gd name="T22" fmla="*/ 37 w 82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66">
                  <a:moveTo>
                    <a:pt x="37" y="0"/>
                  </a:moveTo>
                  <a:cubicBezTo>
                    <a:pt x="21" y="0"/>
                    <a:pt x="7" y="8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6"/>
                    <a:pt x="0" y="38"/>
                    <a:pt x="0" y="50"/>
                  </a:cubicBezTo>
                  <a:cubicBezTo>
                    <a:pt x="11" y="56"/>
                    <a:pt x="3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53" y="66"/>
                    <a:pt x="70" y="63"/>
                    <a:pt x="82" y="58"/>
                  </a:cubicBezTo>
                  <a:cubicBezTo>
                    <a:pt x="81" y="42"/>
                    <a:pt x="78" y="30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0" y="8"/>
                    <a:pt x="53" y="0"/>
                    <a:pt x="37" y="0"/>
                  </a:cubicBezTo>
                </a:path>
              </a:pathLst>
            </a:custGeom>
            <a:solidFill>
              <a:srgbClr val="BB9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353"/>
            <p:cNvSpPr>
              <a:spLocks/>
            </p:cNvSpPr>
            <p:nvPr/>
          </p:nvSpPr>
          <p:spPr bwMode="auto">
            <a:xfrm>
              <a:off x="8747049" y="3866284"/>
              <a:ext cx="26988" cy="23813"/>
            </a:xfrm>
            <a:custGeom>
              <a:avLst/>
              <a:gdLst>
                <a:gd name="T0" fmla="*/ 0 w 58"/>
                <a:gd name="T1" fmla="*/ 44 h 51"/>
                <a:gd name="T2" fmla="*/ 35 w 58"/>
                <a:gd name="T3" fmla="*/ 4 h 51"/>
                <a:gd name="T4" fmla="*/ 4 w 58"/>
                <a:gd name="T5" fmla="*/ 51 h 51"/>
                <a:gd name="T6" fmla="*/ 2 w 58"/>
                <a:gd name="T7" fmla="*/ 51 h 51"/>
                <a:gd name="T8" fmla="*/ 0 w 58"/>
                <a:gd name="T9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1">
                  <a:moveTo>
                    <a:pt x="0" y="44"/>
                  </a:moveTo>
                  <a:cubicBezTo>
                    <a:pt x="0" y="44"/>
                    <a:pt x="11" y="8"/>
                    <a:pt x="35" y="4"/>
                  </a:cubicBezTo>
                  <a:cubicBezTo>
                    <a:pt x="58" y="0"/>
                    <a:pt x="49" y="44"/>
                    <a:pt x="4" y="51"/>
                  </a:cubicBezTo>
                  <a:cubicBezTo>
                    <a:pt x="3" y="51"/>
                    <a:pt x="3" y="51"/>
                    <a:pt x="2" y="51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354"/>
            <p:cNvSpPr>
              <a:spLocks/>
            </p:cNvSpPr>
            <p:nvPr/>
          </p:nvSpPr>
          <p:spPr bwMode="auto">
            <a:xfrm>
              <a:off x="8748637" y="3872634"/>
              <a:ext cx="12700" cy="12700"/>
            </a:xfrm>
            <a:custGeom>
              <a:avLst/>
              <a:gdLst>
                <a:gd name="T0" fmla="*/ 28 w 28"/>
                <a:gd name="T1" fmla="*/ 0 h 27"/>
                <a:gd name="T2" fmla="*/ 0 w 28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7">
                  <a:moveTo>
                    <a:pt x="28" y="0"/>
                  </a:moveTo>
                  <a:cubicBezTo>
                    <a:pt x="28" y="0"/>
                    <a:pt x="8" y="7"/>
                    <a:pt x="0" y="27"/>
                  </a:cubicBezTo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355"/>
            <p:cNvSpPr>
              <a:spLocks/>
            </p:cNvSpPr>
            <p:nvPr/>
          </p:nvSpPr>
          <p:spPr bwMode="auto">
            <a:xfrm>
              <a:off x="8747049" y="3872634"/>
              <a:ext cx="15875" cy="14288"/>
            </a:xfrm>
            <a:custGeom>
              <a:avLst/>
              <a:gdLst>
                <a:gd name="T0" fmla="*/ 30 w 32"/>
                <a:gd name="T1" fmla="*/ 1 h 29"/>
                <a:gd name="T2" fmla="*/ 0 w 32"/>
                <a:gd name="T3" fmla="*/ 28 h 29"/>
                <a:gd name="T4" fmla="*/ 3 w 32"/>
                <a:gd name="T5" fmla="*/ 28 h 29"/>
                <a:gd name="T6" fmla="*/ 31 w 32"/>
                <a:gd name="T7" fmla="*/ 1 h 29"/>
                <a:gd name="T8" fmla="*/ 30 w 32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0" y="1"/>
                  </a:moveTo>
                  <a:cubicBezTo>
                    <a:pt x="17" y="5"/>
                    <a:pt x="6" y="16"/>
                    <a:pt x="0" y="28"/>
                  </a:cubicBezTo>
                  <a:cubicBezTo>
                    <a:pt x="0" y="29"/>
                    <a:pt x="3" y="28"/>
                    <a:pt x="3" y="28"/>
                  </a:cubicBezTo>
                  <a:cubicBezTo>
                    <a:pt x="8" y="16"/>
                    <a:pt x="19" y="6"/>
                    <a:pt x="31" y="1"/>
                  </a:cubicBezTo>
                  <a:cubicBezTo>
                    <a:pt x="32" y="1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356"/>
            <p:cNvSpPr>
              <a:spLocks/>
            </p:cNvSpPr>
            <p:nvPr/>
          </p:nvSpPr>
          <p:spPr bwMode="auto">
            <a:xfrm>
              <a:off x="8632749" y="3866284"/>
              <a:ext cx="26988" cy="23813"/>
            </a:xfrm>
            <a:custGeom>
              <a:avLst/>
              <a:gdLst>
                <a:gd name="T0" fmla="*/ 58 w 58"/>
                <a:gd name="T1" fmla="*/ 44 h 51"/>
                <a:gd name="T2" fmla="*/ 23 w 58"/>
                <a:gd name="T3" fmla="*/ 4 h 51"/>
                <a:gd name="T4" fmla="*/ 54 w 58"/>
                <a:gd name="T5" fmla="*/ 51 h 51"/>
                <a:gd name="T6" fmla="*/ 56 w 58"/>
                <a:gd name="T7" fmla="*/ 51 h 51"/>
                <a:gd name="T8" fmla="*/ 58 w 58"/>
                <a:gd name="T9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1">
                  <a:moveTo>
                    <a:pt x="58" y="44"/>
                  </a:moveTo>
                  <a:cubicBezTo>
                    <a:pt x="58" y="44"/>
                    <a:pt x="47" y="8"/>
                    <a:pt x="23" y="4"/>
                  </a:cubicBezTo>
                  <a:cubicBezTo>
                    <a:pt x="0" y="0"/>
                    <a:pt x="9" y="44"/>
                    <a:pt x="54" y="51"/>
                  </a:cubicBezTo>
                  <a:cubicBezTo>
                    <a:pt x="55" y="51"/>
                    <a:pt x="55" y="51"/>
                    <a:pt x="56" y="51"/>
                  </a:cubicBezTo>
                  <a:lnTo>
                    <a:pt x="58" y="44"/>
                  </a:lnTo>
                  <a:close/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357"/>
            <p:cNvSpPr>
              <a:spLocks/>
            </p:cNvSpPr>
            <p:nvPr/>
          </p:nvSpPr>
          <p:spPr bwMode="auto">
            <a:xfrm>
              <a:off x="8643861" y="3872634"/>
              <a:ext cx="14288" cy="12700"/>
            </a:xfrm>
            <a:custGeom>
              <a:avLst/>
              <a:gdLst>
                <a:gd name="T0" fmla="*/ 0 w 28"/>
                <a:gd name="T1" fmla="*/ 0 h 27"/>
                <a:gd name="T2" fmla="*/ 28 w 28"/>
                <a:gd name="T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7">
                  <a:moveTo>
                    <a:pt x="0" y="0"/>
                  </a:moveTo>
                  <a:cubicBezTo>
                    <a:pt x="0" y="0"/>
                    <a:pt x="19" y="7"/>
                    <a:pt x="28" y="27"/>
                  </a:cubicBezTo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358"/>
            <p:cNvSpPr>
              <a:spLocks/>
            </p:cNvSpPr>
            <p:nvPr/>
          </p:nvSpPr>
          <p:spPr bwMode="auto">
            <a:xfrm>
              <a:off x="8643861" y="3872634"/>
              <a:ext cx="14288" cy="14288"/>
            </a:xfrm>
            <a:custGeom>
              <a:avLst/>
              <a:gdLst>
                <a:gd name="T0" fmla="*/ 1 w 32"/>
                <a:gd name="T1" fmla="*/ 2 h 29"/>
                <a:gd name="T2" fmla="*/ 29 w 32"/>
                <a:gd name="T3" fmla="*/ 28 h 29"/>
                <a:gd name="T4" fmla="*/ 31 w 32"/>
                <a:gd name="T5" fmla="*/ 27 h 29"/>
                <a:gd name="T6" fmla="*/ 3 w 32"/>
                <a:gd name="T7" fmla="*/ 0 h 29"/>
                <a:gd name="T8" fmla="*/ 1 w 32"/>
                <a:gd name="T9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1" y="2"/>
                  </a:moveTo>
                  <a:cubicBezTo>
                    <a:pt x="13" y="6"/>
                    <a:pt x="23" y="16"/>
                    <a:pt x="29" y="28"/>
                  </a:cubicBezTo>
                  <a:cubicBezTo>
                    <a:pt x="29" y="29"/>
                    <a:pt x="32" y="28"/>
                    <a:pt x="31" y="27"/>
                  </a:cubicBezTo>
                  <a:cubicBezTo>
                    <a:pt x="26" y="16"/>
                    <a:pt x="15" y="5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359"/>
            <p:cNvSpPr>
              <a:spLocks/>
            </p:cNvSpPr>
            <p:nvPr/>
          </p:nvSpPr>
          <p:spPr bwMode="auto">
            <a:xfrm>
              <a:off x="8650211" y="3804371"/>
              <a:ext cx="106363" cy="161925"/>
            </a:xfrm>
            <a:custGeom>
              <a:avLst/>
              <a:gdLst>
                <a:gd name="T0" fmla="*/ 132 w 227"/>
                <a:gd name="T1" fmla="*/ 32 h 346"/>
                <a:gd name="T2" fmla="*/ 213 w 227"/>
                <a:gd name="T3" fmla="*/ 202 h 346"/>
                <a:gd name="T4" fmla="*/ 9 w 227"/>
                <a:gd name="T5" fmla="*/ 250 h 346"/>
                <a:gd name="T6" fmla="*/ 132 w 227"/>
                <a:gd name="T7" fmla="*/ 3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7" h="346">
                  <a:moveTo>
                    <a:pt x="132" y="32"/>
                  </a:moveTo>
                  <a:cubicBezTo>
                    <a:pt x="132" y="32"/>
                    <a:pt x="200" y="57"/>
                    <a:pt x="213" y="202"/>
                  </a:cubicBezTo>
                  <a:cubicBezTo>
                    <a:pt x="227" y="346"/>
                    <a:pt x="23" y="346"/>
                    <a:pt x="9" y="250"/>
                  </a:cubicBezTo>
                  <a:cubicBezTo>
                    <a:pt x="0" y="187"/>
                    <a:pt x="32" y="0"/>
                    <a:pt x="132" y="32"/>
                  </a:cubicBezTo>
                  <a:close/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360"/>
            <p:cNvSpPr>
              <a:spLocks/>
            </p:cNvSpPr>
            <p:nvPr/>
          </p:nvSpPr>
          <p:spPr bwMode="auto">
            <a:xfrm>
              <a:off x="8715299" y="3871046"/>
              <a:ext cx="12700" cy="4763"/>
            </a:xfrm>
            <a:custGeom>
              <a:avLst/>
              <a:gdLst>
                <a:gd name="T0" fmla="*/ 23 w 24"/>
                <a:gd name="T1" fmla="*/ 11 h 12"/>
                <a:gd name="T2" fmla="*/ 20 w 24"/>
                <a:gd name="T3" fmla="*/ 5 h 12"/>
                <a:gd name="T4" fmla="*/ 10 w 24"/>
                <a:gd name="T5" fmla="*/ 0 h 12"/>
                <a:gd name="T6" fmla="*/ 2 w 24"/>
                <a:gd name="T7" fmla="*/ 5 h 12"/>
                <a:gd name="T8" fmla="*/ 0 w 24"/>
                <a:gd name="T9" fmla="*/ 11 h 12"/>
                <a:gd name="T10" fmla="*/ 1 w 24"/>
                <a:gd name="T11" fmla="*/ 12 h 12"/>
                <a:gd name="T12" fmla="*/ 2 w 24"/>
                <a:gd name="T13" fmla="*/ 11 h 12"/>
                <a:gd name="T14" fmla="*/ 2 w 24"/>
                <a:gd name="T15" fmla="*/ 11 h 12"/>
                <a:gd name="T16" fmla="*/ 4 w 24"/>
                <a:gd name="T17" fmla="*/ 6 h 12"/>
                <a:gd name="T18" fmla="*/ 10 w 24"/>
                <a:gd name="T19" fmla="*/ 2 h 12"/>
                <a:gd name="T20" fmla="*/ 18 w 24"/>
                <a:gd name="T21" fmla="*/ 7 h 12"/>
                <a:gd name="T22" fmla="*/ 21 w 24"/>
                <a:gd name="T23" fmla="*/ 10 h 12"/>
                <a:gd name="T24" fmla="*/ 21 w 24"/>
                <a:gd name="T25" fmla="*/ 11 h 12"/>
                <a:gd name="T26" fmla="*/ 21 w 24"/>
                <a:gd name="T27" fmla="*/ 11 h 12"/>
                <a:gd name="T28" fmla="*/ 23 w 24"/>
                <a:gd name="T29" fmla="*/ 12 h 12"/>
                <a:gd name="T30" fmla="*/ 23 w 24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2">
                  <a:moveTo>
                    <a:pt x="23" y="11"/>
                  </a:moveTo>
                  <a:cubicBezTo>
                    <a:pt x="23" y="11"/>
                    <a:pt x="22" y="8"/>
                    <a:pt x="20" y="5"/>
                  </a:cubicBezTo>
                  <a:cubicBezTo>
                    <a:pt x="18" y="3"/>
                    <a:pt x="15" y="0"/>
                    <a:pt x="10" y="0"/>
                  </a:cubicBezTo>
                  <a:cubicBezTo>
                    <a:pt x="6" y="0"/>
                    <a:pt x="3" y="3"/>
                    <a:pt x="2" y="5"/>
                  </a:cubicBezTo>
                  <a:cubicBezTo>
                    <a:pt x="0" y="8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8"/>
                    <a:pt x="4" y="6"/>
                  </a:cubicBezTo>
                  <a:cubicBezTo>
                    <a:pt x="5" y="4"/>
                    <a:pt x="7" y="2"/>
                    <a:pt x="10" y="2"/>
                  </a:cubicBezTo>
                  <a:cubicBezTo>
                    <a:pt x="14" y="2"/>
                    <a:pt x="16" y="4"/>
                    <a:pt x="18" y="7"/>
                  </a:cubicBezTo>
                  <a:cubicBezTo>
                    <a:pt x="19" y="8"/>
                    <a:pt x="20" y="9"/>
                    <a:pt x="21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4" y="11"/>
                    <a:pt x="23" y="11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361"/>
            <p:cNvSpPr>
              <a:spLocks/>
            </p:cNvSpPr>
            <p:nvPr/>
          </p:nvSpPr>
          <p:spPr bwMode="auto">
            <a:xfrm>
              <a:off x="8675611" y="3871046"/>
              <a:ext cx="11113" cy="4763"/>
            </a:xfrm>
            <a:custGeom>
              <a:avLst/>
              <a:gdLst>
                <a:gd name="T0" fmla="*/ 23 w 24"/>
                <a:gd name="T1" fmla="*/ 11 h 12"/>
                <a:gd name="T2" fmla="*/ 20 w 24"/>
                <a:gd name="T3" fmla="*/ 5 h 12"/>
                <a:gd name="T4" fmla="*/ 10 w 24"/>
                <a:gd name="T5" fmla="*/ 0 h 12"/>
                <a:gd name="T6" fmla="*/ 2 w 24"/>
                <a:gd name="T7" fmla="*/ 5 h 12"/>
                <a:gd name="T8" fmla="*/ 0 w 24"/>
                <a:gd name="T9" fmla="*/ 11 h 12"/>
                <a:gd name="T10" fmla="*/ 1 w 24"/>
                <a:gd name="T11" fmla="*/ 12 h 12"/>
                <a:gd name="T12" fmla="*/ 2 w 24"/>
                <a:gd name="T13" fmla="*/ 11 h 12"/>
                <a:gd name="T14" fmla="*/ 2 w 24"/>
                <a:gd name="T15" fmla="*/ 11 h 12"/>
                <a:gd name="T16" fmla="*/ 4 w 24"/>
                <a:gd name="T17" fmla="*/ 6 h 12"/>
                <a:gd name="T18" fmla="*/ 10 w 24"/>
                <a:gd name="T19" fmla="*/ 2 h 12"/>
                <a:gd name="T20" fmla="*/ 19 w 24"/>
                <a:gd name="T21" fmla="*/ 7 h 12"/>
                <a:gd name="T22" fmla="*/ 21 w 24"/>
                <a:gd name="T23" fmla="*/ 10 h 12"/>
                <a:gd name="T24" fmla="*/ 21 w 24"/>
                <a:gd name="T25" fmla="*/ 11 h 12"/>
                <a:gd name="T26" fmla="*/ 21 w 24"/>
                <a:gd name="T27" fmla="*/ 11 h 12"/>
                <a:gd name="T28" fmla="*/ 23 w 24"/>
                <a:gd name="T29" fmla="*/ 12 h 12"/>
                <a:gd name="T30" fmla="*/ 23 w 24"/>
                <a:gd name="T31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2">
                  <a:moveTo>
                    <a:pt x="23" y="11"/>
                  </a:moveTo>
                  <a:cubicBezTo>
                    <a:pt x="23" y="11"/>
                    <a:pt x="22" y="8"/>
                    <a:pt x="20" y="5"/>
                  </a:cubicBezTo>
                  <a:cubicBezTo>
                    <a:pt x="18" y="3"/>
                    <a:pt x="15" y="0"/>
                    <a:pt x="10" y="0"/>
                  </a:cubicBezTo>
                  <a:cubicBezTo>
                    <a:pt x="6" y="0"/>
                    <a:pt x="3" y="3"/>
                    <a:pt x="2" y="5"/>
                  </a:cubicBezTo>
                  <a:cubicBezTo>
                    <a:pt x="0" y="8"/>
                    <a:pt x="0" y="11"/>
                    <a:pt x="0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3" y="8"/>
                    <a:pt x="4" y="6"/>
                  </a:cubicBezTo>
                  <a:cubicBezTo>
                    <a:pt x="5" y="4"/>
                    <a:pt x="7" y="2"/>
                    <a:pt x="10" y="2"/>
                  </a:cubicBezTo>
                  <a:cubicBezTo>
                    <a:pt x="14" y="2"/>
                    <a:pt x="17" y="4"/>
                    <a:pt x="19" y="7"/>
                  </a:cubicBezTo>
                  <a:cubicBezTo>
                    <a:pt x="20" y="8"/>
                    <a:pt x="20" y="9"/>
                    <a:pt x="21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4" y="11"/>
                    <a:pt x="23" y="11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362"/>
            <p:cNvSpPr>
              <a:spLocks/>
            </p:cNvSpPr>
            <p:nvPr/>
          </p:nvSpPr>
          <p:spPr bwMode="auto">
            <a:xfrm>
              <a:off x="8688311" y="3864696"/>
              <a:ext cx="12700" cy="34925"/>
            </a:xfrm>
            <a:custGeom>
              <a:avLst/>
              <a:gdLst>
                <a:gd name="T0" fmla="*/ 21 w 25"/>
                <a:gd name="T1" fmla="*/ 2 h 74"/>
                <a:gd name="T2" fmla="*/ 13 w 25"/>
                <a:gd name="T3" fmla="*/ 51 h 74"/>
                <a:gd name="T4" fmla="*/ 22 w 25"/>
                <a:gd name="T5" fmla="*/ 74 h 74"/>
                <a:gd name="T6" fmla="*/ 23 w 25"/>
                <a:gd name="T7" fmla="*/ 73 h 74"/>
                <a:gd name="T8" fmla="*/ 18 w 25"/>
                <a:gd name="T9" fmla="*/ 43 h 74"/>
                <a:gd name="T10" fmla="*/ 24 w 25"/>
                <a:gd name="T11" fmla="*/ 1 h 74"/>
                <a:gd name="T12" fmla="*/ 21 w 25"/>
                <a:gd name="T13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4">
                  <a:moveTo>
                    <a:pt x="21" y="2"/>
                  </a:moveTo>
                  <a:cubicBezTo>
                    <a:pt x="20" y="17"/>
                    <a:pt x="20" y="37"/>
                    <a:pt x="13" y="51"/>
                  </a:cubicBezTo>
                  <a:cubicBezTo>
                    <a:pt x="7" y="63"/>
                    <a:pt x="6" y="71"/>
                    <a:pt x="22" y="74"/>
                  </a:cubicBezTo>
                  <a:cubicBezTo>
                    <a:pt x="23" y="74"/>
                    <a:pt x="25" y="73"/>
                    <a:pt x="23" y="73"/>
                  </a:cubicBezTo>
                  <a:cubicBezTo>
                    <a:pt x="0" y="69"/>
                    <a:pt x="15" y="55"/>
                    <a:pt x="18" y="43"/>
                  </a:cubicBezTo>
                  <a:cubicBezTo>
                    <a:pt x="22" y="29"/>
                    <a:pt x="23" y="15"/>
                    <a:pt x="24" y="1"/>
                  </a:cubicBezTo>
                  <a:cubicBezTo>
                    <a:pt x="24" y="0"/>
                    <a:pt x="21" y="1"/>
                    <a:pt x="21" y="2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363"/>
            <p:cNvSpPr>
              <a:spLocks/>
            </p:cNvSpPr>
            <p:nvPr/>
          </p:nvSpPr>
          <p:spPr bwMode="auto">
            <a:xfrm>
              <a:off x="8708949" y="3853584"/>
              <a:ext cx="25400" cy="15875"/>
            </a:xfrm>
            <a:custGeom>
              <a:avLst/>
              <a:gdLst>
                <a:gd name="T0" fmla="*/ 44 w 54"/>
                <a:gd name="T1" fmla="*/ 25 h 32"/>
                <a:gd name="T2" fmla="*/ 15 w 54"/>
                <a:gd name="T3" fmla="*/ 15 h 32"/>
                <a:gd name="T4" fmla="*/ 25 w 54"/>
                <a:gd name="T5" fmla="*/ 3 h 32"/>
                <a:gd name="T6" fmla="*/ 44 w 54"/>
                <a:gd name="T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2">
                  <a:moveTo>
                    <a:pt x="44" y="25"/>
                  </a:moveTo>
                  <a:cubicBezTo>
                    <a:pt x="44" y="25"/>
                    <a:pt x="29" y="11"/>
                    <a:pt x="15" y="15"/>
                  </a:cubicBezTo>
                  <a:cubicBezTo>
                    <a:pt x="0" y="18"/>
                    <a:pt x="13" y="0"/>
                    <a:pt x="25" y="3"/>
                  </a:cubicBezTo>
                  <a:cubicBezTo>
                    <a:pt x="36" y="6"/>
                    <a:pt x="54" y="32"/>
                    <a:pt x="44" y="25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364"/>
            <p:cNvSpPr>
              <a:spLocks/>
            </p:cNvSpPr>
            <p:nvPr/>
          </p:nvSpPr>
          <p:spPr bwMode="auto">
            <a:xfrm>
              <a:off x="8666086" y="3853584"/>
              <a:ext cx="25400" cy="15875"/>
            </a:xfrm>
            <a:custGeom>
              <a:avLst/>
              <a:gdLst>
                <a:gd name="T0" fmla="*/ 10 w 54"/>
                <a:gd name="T1" fmla="*/ 25 h 32"/>
                <a:gd name="T2" fmla="*/ 39 w 54"/>
                <a:gd name="T3" fmla="*/ 15 h 32"/>
                <a:gd name="T4" fmla="*/ 29 w 54"/>
                <a:gd name="T5" fmla="*/ 3 h 32"/>
                <a:gd name="T6" fmla="*/ 10 w 54"/>
                <a:gd name="T7" fmla="*/ 2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2">
                  <a:moveTo>
                    <a:pt x="10" y="25"/>
                  </a:moveTo>
                  <a:cubicBezTo>
                    <a:pt x="10" y="25"/>
                    <a:pt x="24" y="11"/>
                    <a:pt x="39" y="15"/>
                  </a:cubicBezTo>
                  <a:cubicBezTo>
                    <a:pt x="54" y="18"/>
                    <a:pt x="40" y="0"/>
                    <a:pt x="29" y="3"/>
                  </a:cubicBezTo>
                  <a:cubicBezTo>
                    <a:pt x="17" y="6"/>
                    <a:pt x="0" y="32"/>
                    <a:pt x="10" y="25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365"/>
            <p:cNvSpPr>
              <a:spLocks/>
            </p:cNvSpPr>
            <p:nvPr/>
          </p:nvSpPr>
          <p:spPr bwMode="auto">
            <a:xfrm>
              <a:off x="8678786" y="3899621"/>
              <a:ext cx="33338" cy="25400"/>
            </a:xfrm>
            <a:custGeom>
              <a:avLst/>
              <a:gdLst>
                <a:gd name="T0" fmla="*/ 71 w 71"/>
                <a:gd name="T1" fmla="*/ 8 h 55"/>
                <a:gd name="T2" fmla="*/ 9 w 71"/>
                <a:gd name="T3" fmla="*/ 0 h 55"/>
                <a:gd name="T4" fmla="*/ 34 w 71"/>
                <a:gd name="T5" fmla="*/ 50 h 55"/>
                <a:gd name="T6" fmla="*/ 71 w 71"/>
                <a:gd name="T7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55">
                  <a:moveTo>
                    <a:pt x="71" y="8"/>
                  </a:moveTo>
                  <a:cubicBezTo>
                    <a:pt x="71" y="8"/>
                    <a:pt x="31" y="12"/>
                    <a:pt x="9" y="0"/>
                  </a:cubicBezTo>
                  <a:cubicBezTo>
                    <a:pt x="9" y="0"/>
                    <a:pt x="0" y="46"/>
                    <a:pt x="34" y="50"/>
                  </a:cubicBezTo>
                  <a:cubicBezTo>
                    <a:pt x="68" y="55"/>
                    <a:pt x="71" y="15"/>
                    <a:pt x="71" y="8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366"/>
            <p:cNvSpPr>
              <a:spLocks/>
            </p:cNvSpPr>
            <p:nvPr/>
          </p:nvSpPr>
          <p:spPr bwMode="auto">
            <a:xfrm>
              <a:off x="8681961" y="3899621"/>
              <a:ext cx="30163" cy="23813"/>
            </a:xfrm>
            <a:custGeom>
              <a:avLst/>
              <a:gdLst>
                <a:gd name="T0" fmla="*/ 65 w 66"/>
                <a:gd name="T1" fmla="*/ 9 h 53"/>
                <a:gd name="T2" fmla="*/ 65 w 66"/>
                <a:gd name="T3" fmla="*/ 8 h 53"/>
                <a:gd name="T4" fmla="*/ 60 w 66"/>
                <a:gd name="T5" fmla="*/ 8 h 53"/>
                <a:gd name="T6" fmla="*/ 49 w 66"/>
                <a:gd name="T7" fmla="*/ 9 h 53"/>
                <a:gd name="T8" fmla="*/ 3 w 66"/>
                <a:gd name="T9" fmla="*/ 0 h 53"/>
                <a:gd name="T10" fmla="*/ 2 w 66"/>
                <a:gd name="T11" fmla="*/ 0 h 53"/>
                <a:gd name="T12" fmla="*/ 2 w 66"/>
                <a:gd name="T13" fmla="*/ 1 h 53"/>
                <a:gd name="T14" fmla="*/ 0 w 66"/>
                <a:gd name="T15" fmla="*/ 14 h 53"/>
                <a:gd name="T16" fmla="*/ 5 w 66"/>
                <a:gd name="T17" fmla="*/ 38 h 53"/>
                <a:gd name="T18" fmla="*/ 28 w 66"/>
                <a:gd name="T19" fmla="*/ 53 h 53"/>
                <a:gd name="T20" fmla="*/ 33 w 66"/>
                <a:gd name="T21" fmla="*/ 53 h 53"/>
                <a:gd name="T22" fmla="*/ 51 w 66"/>
                <a:gd name="T23" fmla="*/ 47 h 53"/>
                <a:gd name="T24" fmla="*/ 64 w 66"/>
                <a:gd name="T25" fmla="*/ 26 h 53"/>
                <a:gd name="T26" fmla="*/ 66 w 66"/>
                <a:gd name="T27" fmla="*/ 9 h 53"/>
                <a:gd name="T28" fmla="*/ 66 w 66"/>
                <a:gd name="T29" fmla="*/ 8 h 53"/>
                <a:gd name="T30" fmla="*/ 65 w 66"/>
                <a:gd name="T31" fmla="*/ 8 h 53"/>
                <a:gd name="T32" fmla="*/ 65 w 66"/>
                <a:gd name="T33" fmla="*/ 9 h 53"/>
                <a:gd name="T34" fmla="*/ 64 w 66"/>
                <a:gd name="T35" fmla="*/ 9 h 53"/>
                <a:gd name="T36" fmla="*/ 59 w 66"/>
                <a:gd name="T37" fmla="*/ 32 h 53"/>
                <a:gd name="T38" fmla="*/ 49 w 66"/>
                <a:gd name="T39" fmla="*/ 45 h 53"/>
                <a:gd name="T40" fmla="*/ 33 w 66"/>
                <a:gd name="T41" fmla="*/ 51 h 53"/>
                <a:gd name="T42" fmla="*/ 28 w 66"/>
                <a:gd name="T43" fmla="*/ 50 h 53"/>
                <a:gd name="T44" fmla="*/ 7 w 66"/>
                <a:gd name="T45" fmla="*/ 37 h 53"/>
                <a:gd name="T46" fmla="*/ 3 w 66"/>
                <a:gd name="T47" fmla="*/ 14 h 53"/>
                <a:gd name="T48" fmla="*/ 3 w 66"/>
                <a:gd name="T49" fmla="*/ 5 h 53"/>
                <a:gd name="T50" fmla="*/ 4 w 66"/>
                <a:gd name="T51" fmla="*/ 2 h 53"/>
                <a:gd name="T52" fmla="*/ 4 w 66"/>
                <a:gd name="T53" fmla="*/ 1 h 53"/>
                <a:gd name="T54" fmla="*/ 3 w 66"/>
                <a:gd name="T55" fmla="*/ 1 h 53"/>
                <a:gd name="T56" fmla="*/ 2 w 66"/>
                <a:gd name="T57" fmla="*/ 2 h 53"/>
                <a:gd name="T58" fmla="*/ 49 w 66"/>
                <a:gd name="T59" fmla="*/ 11 h 53"/>
                <a:gd name="T60" fmla="*/ 65 w 66"/>
                <a:gd name="T61" fmla="*/ 10 h 53"/>
                <a:gd name="T62" fmla="*/ 65 w 66"/>
                <a:gd name="T63" fmla="*/ 9 h 53"/>
                <a:gd name="T64" fmla="*/ 64 w 66"/>
                <a:gd name="T65" fmla="*/ 9 h 53"/>
                <a:gd name="T66" fmla="*/ 65 w 66"/>
                <a:gd name="T6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53">
                  <a:moveTo>
                    <a:pt x="65" y="9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3" y="8"/>
                    <a:pt x="60" y="8"/>
                  </a:cubicBezTo>
                  <a:cubicBezTo>
                    <a:pt x="58" y="8"/>
                    <a:pt x="53" y="9"/>
                    <a:pt x="49" y="9"/>
                  </a:cubicBezTo>
                  <a:cubicBezTo>
                    <a:pt x="35" y="9"/>
                    <a:pt x="16" y="7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7"/>
                    <a:pt x="0" y="14"/>
                  </a:cubicBezTo>
                  <a:cubicBezTo>
                    <a:pt x="0" y="21"/>
                    <a:pt x="1" y="30"/>
                    <a:pt x="5" y="38"/>
                  </a:cubicBezTo>
                  <a:cubicBezTo>
                    <a:pt x="9" y="45"/>
                    <a:pt x="16" y="51"/>
                    <a:pt x="28" y="53"/>
                  </a:cubicBezTo>
                  <a:cubicBezTo>
                    <a:pt x="29" y="53"/>
                    <a:pt x="31" y="53"/>
                    <a:pt x="33" y="53"/>
                  </a:cubicBezTo>
                  <a:cubicBezTo>
                    <a:pt x="40" y="53"/>
                    <a:pt x="46" y="51"/>
                    <a:pt x="51" y="47"/>
                  </a:cubicBezTo>
                  <a:cubicBezTo>
                    <a:pt x="58" y="41"/>
                    <a:pt x="62" y="33"/>
                    <a:pt x="64" y="26"/>
                  </a:cubicBezTo>
                  <a:cubicBezTo>
                    <a:pt x="66" y="18"/>
                    <a:pt x="66" y="11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12"/>
                    <a:pt x="63" y="23"/>
                    <a:pt x="59" y="32"/>
                  </a:cubicBezTo>
                  <a:cubicBezTo>
                    <a:pt x="57" y="37"/>
                    <a:pt x="54" y="42"/>
                    <a:pt x="49" y="45"/>
                  </a:cubicBezTo>
                  <a:cubicBezTo>
                    <a:pt x="45" y="48"/>
                    <a:pt x="40" y="51"/>
                    <a:pt x="33" y="51"/>
                  </a:cubicBezTo>
                  <a:cubicBezTo>
                    <a:pt x="31" y="51"/>
                    <a:pt x="30" y="51"/>
                    <a:pt x="28" y="50"/>
                  </a:cubicBezTo>
                  <a:cubicBezTo>
                    <a:pt x="17" y="49"/>
                    <a:pt x="11" y="44"/>
                    <a:pt x="7" y="37"/>
                  </a:cubicBezTo>
                  <a:cubicBezTo>
                    <a:pt x="4" y="30"/>
                    <a:pt x="3" y="21"/>
                    <a:pt x="3" y="14"/>
                  </a:cubicBezTo>
                  <a:cubicBezTo>
                    <a:pt x="3" y="11"/>
                    <a:pt x="3" y="7"/>
                    <a:pt x="3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5" y="9"/>
                    <a:pt x="35" y="11"/>
                    <a:pt x="49" y="11"/>
                  </a:cubicBezTo>
                  <a:cubicBezTo>
                    <a:pt x="58" y="11"/>
                    <a:pt x="65" y="10"/>
                    <a:pt x="65" y="1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4" y="9"/>
                  </a:cubicBezTo>
                  <a:lnTo>
                    <a:pt x="65" y="9"/>
                  </a:ln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367"/>
            <p:cNvSpPr>
              <a:spLocks/>
            </p:cNvSpPr>
            <p:nvPr/>
          </p:nvSpPr>
          <p:spPr bwMode="auto">
            <a:xfrm>
              <a:off x="8712124" y="3901209"/>
              <a:ext cx="3175" cy="3175"/>
            </a:xfrm>
            <a:custGeom>
              <a:avLst/>
              <a:gdLst>
                <a:gd name="T0" fmla="*/ 7 w 9"/>
                <a:gd name="T1" fmla="*/ 8 h 10"/>
                <a:gd name="T2" fmla="*/ 8 w 9"/>
                <a:gd name="T3" fmla="*/ 8 h 10"/>
                <a:gd name="T4" fmla="*/ 7 w 9"/>
                <a:gd name="T5" fmla="*/ 8 h 10"/>
                <a:gd name="T6" fmla="*/ 7 w 9"/>
                <a:gd name="T7" fmla="*/ 8 h 10"/>
                <a:gd name="T8" fmla="*/ 8 w 9"/>
                <a:gd name="T9" fmla="*/ 8 h 10"/>
                <a:gd name="T10" fmla="*/ 7 w 9"/>
                <a:gd name="T11" fmla="*/ 8 h 10"/>
                <a:gd name="T12" fmla="*/ 7 w 9"/>
                <a:gd name="T13" fmla="*/ 8 h 10"/>
                <a:gd name="T14" fmla="*/ 5 w 9"/>
                <a:gd name="T15" fmla="*/ 7 h 10"/>
                <a:gd name="T16" fmla="*/ 2 w 9"/>
                <a:gd name="T17" fmla="*/ 1 h 10"/>
                <a:gd name="T18" fmla="*/ 1 w 9"/>
                <a:gd name="T19" fmla="*/ 0 h 10"/>
                <a:gd name="T20" fmla="*/ 0 w 9"/>
                <a:gd name="T21" fmla="*/ 2 h 10"/>
                <a:gd name="T22" fmla="*/ 3 w 9"/>
                <a:gd name="T23" fmla="*/ 9 h 10"/>
                <a:gd name="T24" fmla="*/ 7 w 9"/>
                <a:gd name="T25" fmla="*/ 10 h 10"/>
                <a:gd name="T26" fmla="*/ 8 w 9"/>
                <a:gd name="T27" fmla="*/ 10 h 10"/>
                <a:gd name="T28" fmla="*/ 9 w 9"/>
                <a:gd name="T29" fmla="*/ 9 h 10"/>
                <a:gd name="T30" fmla="*/ 7 w 9"/>
                <a:gd name="T3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0">
                  <a:moveTo>
                    <a:pt x="7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7"/>
                  </a:cubicBezTo>
                  <a:cubicBezTo>
                    <a:pt x="4" y="6"/>
                    <a:pt x="3" y="5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5"/>
                    <a:pt x="2" y="7"/>
                    <a:pt x="3" y="9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8"/>
                    <a:pt x="8" y="8"/>
                    <a:pt x="7" y="8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368"/>
            <p:cNvSpPr>
              <a:spLocks/>
            </p:cNvSpPr>
            <p:nvPr/>
          </p:nvSpPr>
          <p:spPr bwMode="auto">
            <a:xfrm>
              <a:off x="8680374" y="3896446"/>
              <a:ext cx="4763" cy="3175"/>
            </a:xfrm>
            <a:custGeom>
              <a:avLst/>
              <a:gdLst>
                <a:gd name="T0" fmla="*/ 6 w 9"/>
                <a:gd name="T1" fmla="*/ 1 h 6"/>
                <a:gd name="T2" fmla="*/ 6 w 9"/>
                <a:gd name="T3" fmla="*/ 1 h 6"/>
                <a:gd name="T4" fmla="*/ 5 w 9"/>
                <a:gd name="T5" fmla="*/ 3 h 6"/>
                <a:gd name="T6" fmla="*/ 1 w 9"/>
                <a:gd name="T7" fmla="*/ 4 h 6"/>
                <a:gd name="T8" fmla="*/ 0 w 9"/>
                <a:gd name="T9" fmla="*/ 5 h 6"/>
                <a:gd name="T10" fmla="*/ 1 w 9"/>
                <a:gd name="T11" fmla="*/ 6 h 6"/>
                <a:gd name="T12" fmla="*/ 7 w 9"/>
                <a:gd name="T13" fmla="*/ 4 h 6"/>
                <a:gd name="T14" fmla="*/ 8 w 9"/>
                <a:gd name="T15" fmla="*/ 1 h 6"/>
                <a:gd name="T16" fmla="*/ 8 w 9"/>
                <a:gd name="T17" fmla="*/ 0 h 6"/>
                <a:gd name="T18" fmla="*/ 6 w 9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6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4" y="3"/>
                    <a:pt x="3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4" y="6"/>
                    <a:pt x="6" y="5"/>
                    <a:pt x="7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369"/>
            <p:cNvSpPr>
              <a:spLocks/>
            </p:cNvSpPr>
            <p:nvPr/>
          </p:nvSpPr>
          <p:spPr bwMode="auto">
            <a:xfrm>
              <a:off x="8685136" y="3901209"/>
              <a:ext cx="25400" cy="7938"/>
            </a:xfrm>
            <a:custGeom>
              <a:avLst/>
              <a:gdLst>
                <a:gd name="T0" fmla="*/ 54 w 55"/>
                <a:gd name="T1" fmla="*/ 5 h 17"/>
                <a:gd name="T2" fmla="*/ 0 w 55"/>
                <a:gd name="T3" fmla="*/ 0 h 17"/>
                <a:gd name="T4" fmla="*/ 2 w 55"/>
                <a:gd name="T5" fmla="*/ 10 h 17"/>
                <a:gd name="T6" fmla="*/ 43 w 55"/>
                <a:gd name="T7" fmla="*/ 15 h 17"/>
                <a:gd name="T8" fmla="*/ 54 w 55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7">
                  <a:moveTo>
                    <a:pt x="54" y="5"/>
                  </a:moveTo>
                  <a:cubicBezTo>
                    <a:pt x="54" y="5"/>
                    <a:pt x="19" y="10"/>
                    <a:pt x="0" y="0"/>
                  </a:cubicBezTo>
                  <a:cubicBezTo>
                    <a:pt x="0" y="0"/>
                    <a:pt x="0" y="9"/>
                    <a:pt x="2" y="10"/>
                  </a:cubicBezTo>
                  <a:cubicBezTo>
                    <a:pt x="4" y="11"/>
                    <a:pt x="32" y="17"/>
                    <a:pt x="43" y="15"/>
                  </a:cubicBezTo>
                  <a:cubicBezTo>
                    <a:pt x="55" y="13"/>
                    <a:pt x="54" y="5"/>
                    <a:pt x="5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370"/>
            <p:cNvSpPr>
              <a:spLocks/>
            </p:cNvSpPr>
            <p:nvPr/>
          </p:nvSpPr>
          <p:spPr bwMode="auto">
            <a:xfrm>
              <a:off x="8685136" y="3915496"/>
              <a:ext cx="20638" cy="6350"/>
            </a:xfrm>
            <a:custGeom>
              <a:avLst/>
              <a:gdLst>
                <a:gd name="T0" fmla="*/ 42 w 42"/>
                <a:gd name="T1" fmla="*/ 8 h 16"/>
                <a:gd name="T2" fmla="*/ 24 w 42"/>
                <a:gd name="T3" fmla="*/ 1 h 16"/>
                <a:gd name="T4" fmla="*/ 18 w 42"/>
                <a:gd name="T5" fmla="*/ 7 h 16"/>
                <a:gd name="T6" fmla="*/ 12 w 42"/>
                <a:gd name="T7" fmla="*/ 0 h 16"/>
                <a:gd name="T8" fmla="*/ 0 w 42"/>
                <a:gd name="T9" fmla="*/ 6 h 16"/>
                <a:gd name="T10" fmla="*/ 21 w 42"/>
                <a:gd name="T11" fmla="*/ 16 h 16"/>
                <a:gd name="T12" fmla="*/ 42 w 42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cubicBezTo>
                    <a:pt x="42" y="8"/>
                    <a:pt x="28" y="0"/>
                    <a:pt x="24" y="1"/>
                  </a:cubicBezTo>
                  <a:cubicBezTo>
                    <a:pt x="20" y="3"/>
                    <a:pt x="18" y="7"/>
                    <a:pt x="18" y="7"/>
                  </a:cubicBezTo>
                  <a:cubicBezTo>
                    <a:pt x="18" y="7"/>
                    <a:pt x="15" y="0"/>
                    <a:pt x="12" y="0"/>
                  </a:cubicBezTo>
                  <a:cubicBezTo>
                    <a:pt x="8" y="0"/>
                    <a:pt x="0" y="6"/>
                    <a:pt x="0" y="6"/>
                  </a:cubicBezTo>
                  <a:cubicBezTo>
                    <a:pt x="0" y="6"/>
                    <a:pt x="10" y="16"/>
                    <a:pt x="21" y="16"/>
                  </a:cubicBezTo>
                  <a:cubicBezTo>
                    <a:pt x="33" y="16"/>
                    <a:pt x="42" y="8"/>
                    <a:pt x="42" y="8"/>
                  </a:cubicBezTo>
                  <a:close/>
                </a:path>
              </a:pathLst>
            </a:custGeom>
            <a:solidFill>
              <a:srgbClr val="B18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371"/>
            <p:cNvSpPr>
              <a:spLocks/>
            </p:cNvSpPr>
            <p:nvPr/>
          </p:nvSpPr>
          <p:spPr bwMode="auto">
            <a:xfrm>
              <a:off x="8724824" y="3826596"/>
              <a:ext cx="25400" cy="57150"/>
            </a:xfrm>
            <a:custGeom>
              <a:avLst/>
              <a:gdLst>
                <a:gd name="T0" fmla="*/ 49 w 53"/>
                <a:gd name="T1" fmla="*/ 120 h 120"/>
                <a:gd name="T2" fmla="*/ 26 w 53"/>
                <a:gd name="T3" fmla="*/ 79 h 120"/>
                <a:gd name="T4" fmla="*/ 21 w 53"/>
                <a:gd name="T5" fmla="*/ 82 h 120"/>
                <a:gd name="T6" fmla="*/ 2 w 53"/>
                <a:gd name="T7" fmla="*/ 5 h 120"/>
                <a:gd name="T8" fmla="*/ 47 w 53"/>
                <a:gd name="T9" fmla="*/ 51 h 120"/>
                <a:gd name="T10" fmla="*/ 37 w 53"/>
                <a:gd name="T11" fmla="*/ 49 h 120"/>
                <a:gd name="T12" fmla="*/ 49 w 5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0">
                  <a:moveTo>
                    <a:pt x="49" y="120"/>
                  </a:moveTo>
                  <a:cubicBezTo>
                    <a:pt x="49" y="120"/>
                    <a:pt x="34" y="97"/>
                    <a:pt x="26" y="79"/>
                  </a:cubicBezTo>
                  <a:cubicBezTo>
                    <a:pt x="26" y="79"/>
                    <a:pt x="25" y="84"/>
                    <a:pt x="21" y="82"/>
                  </a:cubicBezTo>
                  <a:cubicBezTo>
                    <a:pt x="18" y="80"/>
                    <a:pt x="0" y="10"/>
                    <a:pt x="2" y="5"/>
                  </a:cubicBezTo>
                  <a:cubicBezTo>
                    <a:pt x="3" y="0"/>
                    <a:pt x="53" y="52"/>
                    <a:pt x="47" y="51"/>
                  </a:cubicBezTo>
                  <a:cubicBezTo>
                    <a:pt x="40" y="51"/>
                    <a:pt x="37" y="49"/>
                    <a:pt x="37" y="49"/>
                  </a:cubicBezTo>
                  <a:cubicBezTo>
                    <a:pt x="37" y="49"/>
                    <a:pt x="51" y="106"/>
                    <a:pt x="49" y="120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372"/>
            <p:cNvSpPr>
              <a:spLocks/>
            </p:cNvSpPr>
            <p:nvPr/>
          </p:nvSpPr>
          <p:spPr bwMode="auto">
            <a:xfrm>
              <a:off x="8653386" y="3828184"/>
              <a:ext cx="25400" cy="55563"/>
            </a:xfrm>
            <a:custGeom>
              <a:avLst/>
              <a:gdLst>
                <a:gd name="T0" fmla="*/ 4 w 53"/>
                <a:gd name="T1" fmla="*/ 120 h 120"/>
                <a:gd name="T2" fmla="*/ 27 w 53"/>
                <a:gd name="T3" fmla="*/ 80 h 120"/>
                <a:gd name="T4" fmla="*/ 32 w 53"/>
                <a:gd name="T5" fmla="*/ 82 h 120"/>
                <a:gd name="T6" fmla="*/ 51 w 53"/>
                <a:gd name="T7" fmla="*/ 5 h 120"/>
                <a:gd name="T8" fmla="*/ 6 w 53"/>
                <a:gd name="T9" fmla="*/ 52 h 120"/>
                <a:gd name="T10" fmla="*/ 16 w 53"/>
                <a:gd name="T11" fmla="*/ 49 h 120"/>
                <a:gd name="T12" fmla="*/ 4 w 53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0">
                  <a:moveTo>
                    <a:pt x="4" y="120"/>
                  </a:moveTo>
                  <a:cubicBezTo>
                    <a:pt x="4" y="120"/>
                    <a:pt x="19" y="97"/>
                    <a:pt x="27" y="80"/>
                  </a:cubicBezTo>
                  <a:cubicBezTo>
                    <a:pt x="27" y="80"/>
                    <a:pt x="28" y="85"/>
                    <a:pt x="32" y="82"/>
                  </a:cubicBezTo>
                  <a:cubicBezTo>
                    <a:pt x="35" y="80"/>
                    <a:pt x="53" y="10"/>
                    <a:pt x="51" y="5"/>
                  </a:cubicBezTo>
                  <a:cubicBezTo>
                    <a:pt x="49" y="0"/>
                    <a:pt x="0" y="52"/>
                    <a:pt x="6" y="52"/>
                  </a:cubicBezTo>
                  <a:cubicBezTo>
                    <a:pt x="13" y="51"/>
                    <a:pt x="16" y="49"/>
                    <a:pt x="16" y="49"/>
                  </a:cubicBezTo>
                  <a:cubicBezTo>
                    <a:pt x="16" y="49"/>
                    <a:pt x="2" y="106"/>
                    <a:pt x="4" y="120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373"/>
            <p:cNvSpPr>
              <a:spLocks/>
            </p:cNvSpPr>
            <p:nvPr/>
          </p:nvSpPr>
          <p:spPr bwMode="auto">
            <a:xfrm>
              <a:off x="8648624" y="3793258"/>
              <a:ext cx="88900" cy="42863"/>
            </a:xfrm>
            <a:custGeom>
              <a:avLst/>
              <a:gdLst>
                <a:gd name="T0" fmla="*/ 173 w 190"/>
                <a:gd name="T1" fmla="*/ 85 h 92"/>
                <a:gd name="T2" fmla="*/ 93 w 190"/>
                <a:gd name="T3" fmla="*/ 91 h 92"/>
                <a:gd name="T4" fmla="*/ 93 w 190"/>
                <a:gd name="T5" fmla="*/ 83 h 92"/>
                <a:gd name="T6" fmla="*/ 35 w 190"/>
                <a:gd name="T7" fmla="*/ 83 h 92"/>
                <a:gd name="T8" fmla="*/ 49 w 190"/>
                <a:gd name="T9" fmla="*/ 70 h 92"/>
                <a:gd name="T10" fmla="*/ 0 w 190"/>
                <a:gd name="T11" fmla="*/ 22 h 92"/>
                <a:gd name="T12" fmla="*/ 70 w 190"/>
                <a:gd name="T13" fmla="*/ 43 h 92"/>
                <a:gd name="T14" fmla="*/ 166 w 190"/>
                <a:gd name="T15" fmla="*/ 66 h 92"/>
                <a:gd name="T16" fmla="*/ 176 w 190"/>
                <a:gd name="T17" fmla="*/ 57 h 92"/>
                <a:gd name="T18" fmla="*/ 171 w 190"/>
                <a:gd name="T19" fmla="*/ 68 h 92"/>
                <a:gd name="T20" fmla="*/ 186 w 190"/>
                <a:gd name="T21" fmla="*/ 68 h 92"/>
                <a:gd name="T22" fmla="*/ 169 w 190"/>
                <a:gd name="T23" fmla="*/ 76 h 92"/>
                <a:gd name="T24" fmla="*/ 173 w 190"/>
                <a:gd name="T2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92">
                  <a:moveTo>
                    <a:pt x="173" y="85"/>
                  </a:moveTo>
                  <a:cubicBezTo>
                    <a:pt x="173" y="85"/>
                    <a:pt x="111" y="91"/>
                    <a:pt x="93" y="91"/>
                  </a:cubicBezTo>
                  <a:cubicBezTo>
                    <a:pt x="75" y="91"/>
                    <a:pt x="93" y="83"/>
                    <a:pt x="93" y="83"/>
                  </a:cubicBezTo>
                  <a:cubicBezTo>
                    <a:pt x="93" y="83"/>
                    <a:pt x="56" y="92"/>
                    <a:pt x="35" y="83"/>
                  </a:cubicBezTo>
                  <a:cubicBezTo>
                    <a:pt x="15" y="74"/>
                    <a:pt x="49" y="70"/>
                    <a:pt x="49" y="70"/>
                  </a:cubicBezTo>
                  <a:cubicBezTo>
                    <a:pt x="49" y="70"/>
                    <a:pt x="1" y="45"/>
                    <a:pt x="0" y="22"/>
                  </a:cubicBezTo>
                  <a:cubicBezTo>
                    <a:pt x="0" y="0"/>
                    <a:pt x="39" y="39"/>
                    <a:pt x="70" y="43"/>
                  </a:cubicBezTo>
                  <a:cubicBezTo>
                    <a:pt x="100" y="47"/>
                    <a:pt x="148" y="46"/>
                    <a:pt x="166" y="66"/>
                  </a:cubicBezTo>
                  <a:cubicBezTo>
                    <a:pt x="166" y="66"/>
                    <a:pt x="173" y="57"/>
                    <a:pt x="176" y="57"/>
                  </a:cubicBezTo>
                  <a:cubicBezTo>
                    <a:pt x="178" y="57"/>
                    <a:pt x="171" y="68"/>
                    <a:pt x="171" y="68"/>
                  </a:cubicBezTo>
                  <a:cubicBezTo>
                    <a:pt x="171" y="68"/>
                    <a:pt x="190" y="64"/>
                    <a:pt x="186" y="68"/>
                  </a:cubicBezTo>
                  <a:cubicBezTo>
                    <a:pt x="182" y="73"/>
                    <a:pt x="169" y="76"/>
                    <a:pt x="169" y="76"/>
                  </a:cubicBezTo>
                  <a:lnTo>
                    <a:pt x="173" y="85"/>
                  </a:ln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374"/>
            <p:cNvSpPr>
              <a:spLocks/>
            </p:cNvSpPr>
            <p:nvPr/>
          </p:nvSpPr>
          <p:spPr bwMode="auto">
            <a:xfrm>
              <a:off x="8691486" y="3817071"/>
              <a:ext cx="20638" cy="4763"/>
            </a:xfrm>
            <a:custGeom>
              <a:avLst/>
              <a:gdLst>
                <a:gd name="T0" fmla="*/ 46 w 46"/>
                <a:gd name="T1" fmla="*/ 8 h 8"/>
                <a:gd name="T2" fmla="*/ 23 w 46"/>
                <a:gd name="T3" fmla="*/ 4 h 8"/>
                <a:gd name="T4" fmla="*/ 0 w 46"/>
                <a:gd name="T5" fmla="*/ 1 h 8"/>
                <a:gd name="T6" fmla="*/ 12 w 46"/>
                <a:gd name="T7" fmla="*/ 0 h 8"/>
                <a:gd name="T8" fmla="*/ 23 w 46"/>
                <a:gd name="T9" fmla="*/ 2 h 8"/>
                <a:gd name="T10" fmla="*/ 35 w 46"/>
                <a:gd name="T11" fmla="*/ 4 h 8"/>
                <a:gd name="T12" fmla="*/ 46 w 4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8">
                  <a:moveTo>
                    <a:pt x="46" y="8"/>
                  </a:moveTo>
                  <a:cubicBezTo>
                    <a:pt x="38" y="7"/>
                    <a:pt x="31" y="5"/>
                    <a:pt x="23" y="4"/>
                  </a:cubicBezTo>
                  <a:cubicBezTo>
                    <a:pt x="15" y="3"/>
                    <a:pt x="8" y="2"/>
                    <a:pt x="0" y="1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6" y="1"/>
                    <a:pt x="20" y="1"/>
                    <a:pt x="23" y="2"/>
                  </a:cubicBezTo>
                  <a:cubicBezTo>
                    <a:pt x="27" y="2"/>
                    <a:pt x="31" y="3"/>
                    <a:pt x="35" y="4"/>
                  </a:cubicBezTo>
                  <a:cubicBezTo>
                    <a:pt x="39" y="5"/>
                    <a:pt x="43" y="6"/>
                    <a:pt x="46" y="8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375"/>
            <p:cNvSpPr>
              <a:spLocks/>
            </p:cNvSpPr>
            <p:nvPr/>
          </p:nvSpPr>
          <p:spPr bwMode="auto">
            <a:xfrm>
              <a:off x="8662911" y="3809133"/>
              <a:ext cx="20638" cy="7938"/>
            </a:xfrm>
            <a:custGeom>
              <a:avLst/>
              <a:gdLst>
                <a:gd name="T0" fmla="*/ 41 w 41"/>
                <a:gd name="T1" fmla="*/ 17 h 17"/>
                <a:gd name="T2" fmla="*/ 29 w 41"/>
                <a:gd name="T3" fmla="*/ 15 h 17"/>
                <a:gd name="T4" fmla="*/ 19 w 41"/>
                <a:gd name="T5" fmla="*/ 12 h 17"/>
                <a:gd name="T6" fmla="*/ 8 w 41"/>
                <a:gd name="T7" fmla="*/ 8 h 17"/>
                <a:gd name="T8" fmla="*/ 0 w 41"/>
                <a:gd name="T9" fmla="*/ 0 h 17"/>
                <a:gd name="T10" fmla="*/ 9 w 41"/>
                <a:gd name="T11" fmla="*/ 6 h 17"/>
                <a:gd name="T12" fmla="*/ 19 w 41"/>
                <a:gd name="T13" fmla="*/ 10 h 17"/>
                <a:gd name="T14" fmla="*/ 41 w 41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7">
                  <a:moveTo>
                    <a:pt x="41" y="17"/>
                  </a:moveTo>
                  <a:cubicBezTo>
                    <a:pt x="37" y="17"/>
                    <a:pt x="33" y="16"/>
                    <a:pt x="29" y="15"/>
                  </a:cubicBezTo>
                  <a:cubicBezTo>
                    <a:pt x="26" y="15"/>
                    <a:pt x="22" y="14"/>
                    <a:pt x="19" y="12"/>
                  </a:cubicBezTo>
                  <a:cubicBezTo>
                    <a:pt x="15" y="11"/>
                    <a:pt x="12" y="10"/>
                    <a:pt x="8" y="8"/>
                  </a:cubicBezTo>
                  <a:cubicBezTo>
                    <a:pt x="5" y="6"/>
                    <a:pt x="2" y="3"/>
                    <a:pt x="0" y="0"/>
                  </a:cubicBezTo>
                  <a:cubicBezTo>
                    <a:pt x="3" y="3"/>
                    <a:pt x="6" y="5"/>
                    <a:pt x="9" y="6"/>
                  </a:cubicBezTo>
                  <a:cubicBezTo>
                    <a:pt x="12" y="8"/>
                    <a:pt x="16" y="9"/>
                    <a:pt x="19" y="10"/>
                  </a:cubicBezTo>
                  <a:cubicBezTo>
                    <a:pt x="26" y="13"/>
                    <a:pt x="33" y="15"/>
                    <a:pt x="41" y="17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Oval 1376"/>
            <p:cNvSpPr>
              <a:spLocks noChangeArrowheads="1"/>
            </p:cNvSpPr>
            <p:nvPr/>
          </p:nvSpPr>
          <p:spPr bwMode="auto">
            <a:xfrm>
              <a:off x="8720062" y="3883746"/>
              <a:ext cx="14288" cy="12700"/>
            </a:xfrm>
            <a:prstGeom prst="ellipse">
              <a:avLst/>
            </a:pr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77"/>
            <p:cNvSpPr>
              <a:spLocks/>
            </p:cNvSpPr>
            <p:nvPr/>
          </p:nvSpPr>
          <p:spPr bwMode="auto">
            <a:xfrm>
              <a:off x="8716887" y="3880571"/>
              <a:ext cx="22225" cy="20638"/>
            </a:xfrm>
            <a:custGeom>
              <a:avLst/>
              <a:gdLst>
                <a:gd name="T0" fmla="*/ 20 w 46"/>
                <a:gd name="T1" fmla="*/ 27 h 47"/>
                <a:gd name="T2" fmla="*/ 22 w 46"/>
                <a:gd name="T3" fmla="*/ 28 h 47"/>
                <a:gd name="T4" fmla="*/ 23 w 46"/>
                <a:gd name="T5" fmla="*/ 29 h 47"/>
                <a:gd name="T6" fmla="*/ 24 w 46"/>
                <a:gd name="T7" fmla="*/ 28 h 47"/>
                <a:gd name="T8" fmla="*/ 24 w 46"/>
                <a:gd name="T9" fmla="*/ 28 h 47"/>
                <a:gd name="T10" fmla="*/ 25 w 46"/>
                <a:gd name="T11" fmla="*/ 28 h 47"/>
                <a:gd name="T12" fmla="*/ 26 w 46"/>
                <a:gd name="T13" fmla="*/ 28 h 47"/>
                <a:gd name="T14" fmla="*/ 29 w 46"/>
                <a:gd name="T15" fmla="*/ 27 h 47"/>
                <a:gd name="T16" fmla="*/ 29 w 46"/>
                <a:gd name="T17" fmla="*/ 26 h 47"/>
                <a:gd name="T18" fmla="*/ 29 w 46"/>
                <a:gd name="T19" fmla="*/ 24 h 47"/>
                <a:gd name="T20" fmla="*/ 29 w 46"/>
                <a:gd name="T21" fmla="*/ 23 h 47"/>
                <a:gd name="T22" fmla="*/ 30 w 46"/>
                <a:gd name="T23" fmla="*/ 22 h 47"/>
                <a:gd name="T24" fmla="*/ 31 w 46"/>
                <a:gd name="T25" fmla="*/ 21 h 47"/>
                <a:gd name="T26" fmla="*/ 30 w 46"/>
                <a:gd name="T27" fmla="*/ 19 h 47"/>
                <a:gd name="T28" fmla="*/ 31 w 46"/>
                <a:gd name="T29" fmla="*/ 17 h 47"/>
                <a:gd name="T30" fmla="*/ 31 w 46"/>
                <a:gd name="T31" fmla="*/ 15 h 47"/>
                <a:gd name="T32" fmla="*/ 29 w 46"/>
                <a:gd name="T33" fmla="*/ 15 h 47"/>
                <a:gd name="T34" fmla="*/ 27 w 46"/>
                <a:gd name="T35" fmla="*/ 15 h 47"/>
                <a:gd name="T36" fmla="*/ 25 w 46"/>
                <a:gd name="T37" fmla="*/ 16 h 47"/>
                <a:gd name="T38" fmla="*/ 24 w 46"/>
                <a:gd name="T39" fmla="*/ 15 h 47"/>
                <a:gd name="T40" fmla="*/ 22 w 46"/>
                <a:gd name="T41" fmla="*/ 17 h 47"/>
                <a:gd name="T42" fmla="*/ 21 w 46"/>
                <a:gd name="T43" fmla="*/ 17 h 47"/>
                <a:gd name="T44" fmla="*/ 19 w 46"/>
                <a:gd name="T45" fmla="*/ 17 h 47"/>
                <a:gd name="T46" fmla="*/ 16 w 46"/>
                <a:gd name="T47" fmla="*/ 18 h 47"/>
                <a:gd name="T48" fmla="*/ 14 w 46"/>
                <a:gd name="T49" fmla="*/ 20 h 47"/>
                <a:gd name="T50" fmla="*/ 15 w 46"/>
                <a:gd name="T51" fmla="*/ 22 h 47"/>
                <a:gd name="T52" fmla="*/ 11 w 46"/>
                <a:gd name="T53" fmla="*/ 23 h 47"/>
                <a:gd name="T54" fmla="*/ 1 w 46"/>
                <a:gd name="T55" fmla="*/ 21 h 47"/>
                <a:gd name="T56" fmla="*/ 2 w 46"/>
                <a:gd name="T57" fmla="*/ 18 h 47"/>
                <a:gd name="T58" fmla="*/ 3 w 46"/>
                <a:gd name="T59" fmla="*/ 17 h 47"/>
                <a:gd name="T60" fmla="*/ 5 w 46"/>
                <a:gd name="T61" fmla="*/ 12 h 47"/>
                <a:gd name="T62" fmla="*/ 7 w 46"/>
                <a:gd name="T63" fmla="*/ 8 h 47"/>
                <a:gd name="T64" fmla="*/ 11 w 46"/>
                <a:gd name="T65" fmla="*/ 5 h 47"/>
                <a:gd name="T66" fmla="*/ 15 w 46"/>
                <a:gd name="T67" fmla="*/ 3 h 47"/>
                <a:gd name="T68" fmla="*/ 23 w 46"/>
                <a:gd name="T69" fmla="*/ 0 h 47"/>
                <a:gd name="T70" fmla="*/ 27 w 46"/>
                <a:gd name="T71" fmla="*/ 2 h 47"/>
                <a:gd name="T72" fmla="*/ 32 w 46"/>
                <a:gd name="T73" fmla="*/ 3 h 47"/>
                <a:gd name="T74" fmla="*/ 33 w 46"/>
                <a:gd name="T75" fmla="*/ 5 h 47"/>
                <a:gd name="T76" fmla="*/ 34 w 46"/>
                <a:gd name="T77" fmla="*/ 7 h 47"/>
                <a:gd name="T78" fmla="*/ 37 w 46"/>
                <a:gd name="T79" fmla="*/ 12 h 47"/>
                <a:gd name="T80" fmla="*/ 39 w 46"/>
                <a:gd name="T81" fmla="*/ 13 h 47"/>
                <a:gd name="T82" fmla="*/ 41 w 46"/>
                <a:gd name="T83" fmla="*/ 14 h 47"/>
                <a:gd name="T84" fmla="*/ 44 w 46"/>
                <a:gd name="T85" fmla="*/ 20 h 47"/>
                <a:gd name="T86" fmla="*/ 44 w 46"/>
                <a:gd name="T87" fmla="*/ 29 h 47"/>
                <a:gd name="T88" fmla="*/ 39 w 46"/>
                <a:gd name="T89" fmla="*/ 36 h 47"/>
                <a:gd name="T90" fmla="*/ 34 w 46"/>
                <a:gd name="T91" fmla="*/ 43 h 47"/>
                <a:gd name="T92" fmla="*/ 33 w 46"/>
                <a:gd name="T93" fmla="*/ 44 h 47"/>
                <a:gd name="T94" fmla="*/ 31 w 46"/>
                <a:gd name="T95" fmla="*/ 44 h 47"/>
                <a:gd name="T96" fmla="*/ 30 w 46"/>
                <a:gd name="T97" fmla="*/ 45 h 47"/>
                <a:gd name="T98" fmla="*/ 28 w 46"/>
                <a:gd name="T99" fmla="*/ 46 h 47"/>
                <a:gd name="T100" fmla="*/ 25 w 46"/>
                <a:gd name="T101" fmla="*/ 46 h 47"/>
                <a:gd name="T102" fmla="*/ 22 w 46"/>
                <a:gd name="T103" fmla="*/ 47 h 47"/>
                <a:gd name="T104" fmla="*/ 0 w 46"/>
                <a:gd name="T105" fmla="*/ 32 h 47"/>
                <a:gd name="T106" fmla="*/ 1 w 46"/>
                <a:gd name="T107" fmla="*/ 27 h 47"/>
                <a:gd name="T108" fmla="*/ 1 w 46"/>
                <a:gd name="T109" fmla="*/ 25 h 47"/>
                <a:gd name="T110" fmla="*/ 2 w 46"/>
                <a:gd name="T111" fmla="*/ 24 h 47"/>
                <a:gd name="T112" fmla="*/ 10 w 46"/>
                <a:gd name="T113" fmla="*/ 23 h 47"/>
                <a:gd name="T114" fmla="*/ 15 w 46"/>
                <a:gd name="T115" fmla="*/ 24 h 47"/>
                <a:gd name="T116" fmla="*/ 17 w 46"/>
                <a:gd name="T117" fmla="*/ 24 h 47"/>
                <a:gd name="T118" fmla="*/ 18 w 46"/>
                <a:gd name="T119" fmla="*/ 26 h 47"/>
                <a:gd name="T120" fmla="*/ 20 w 46"/>
                <a:gd name="T121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7">
                  <a:moveTo>
                    <a:pt x="20" y="27"/>
                  </a:moveTo>
                  <a:cubicBezTo>
                    <a:pt x="21" y="28"/>
                    <a:pt x="21" y="28"/>
                    <a:pt x="22" y="28"/>
                  </a:cubicBezTo>
                  <a:cubicBezTo>
                    <a:pt x="23" y="28"/>
                    <a:pt x="23" y="28"/>
                    <a:pt x="23" y="29"/>
                  </a:cubicBezTo>
                  <a:cubicBezTo>
                    <a:pt x="24" y="29"/>
                    <a:pt x="24" y="30"/>
                    <a:pt x="24" y="28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5" y="30"/>
                    <a:pt x="25" y="28"/>
                    <a:pt x="25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8" y="28"/>
                    <a:pt x="29" y="27"/>
                  </a:cubicBezTo>
                  <a:cubicBezTo>
                    <a:pt x="29" y="27"/>
                    <a:pt x="29" y="26"/>
                    <a:pt x="29" y="26"/>
                  </a:cubicBezTo>
                  <a:cubicBezTo>
                    <a:pt x="29" y="25"/>
                    <a:pt x="29" y="24"/>
                    <a:pt x="29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2" y="20"/>
                    <a:pt x="31" y="20"/>
                    <a:pt x="30" y="19"/>
                  </a:cubicBezTo>
                  <a:cubicBezTo>
                    <a:pt x="30" y="19"/>
                    <a:pt x="31" y="18"/>
                    <a:pt x="31" y="17"/>
                  </a:cubicBezTo>
                  <a:cubicBezTo>
                    <a:pt x="32" y="16"/>
                    <a:pt x="32" y="15"/>
                    <a:pt x="31" y="15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8" y="14"/>
                    <a:pt x="27" y="15"/>
                    <a:pt x="27" y="15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7"/>
                    <a:pt x="22" y="17"/>
                  </a:cubicBezTo>
                  <a:cubicBezTo>
                    <a:pt x="22" y="16"/>
                    <a:pt x="21" y="17"/>
                    <a:pt x="21" y="17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8" y="17"/>
                    <a:pt x="18" y="18"/>
                    <a:pt x="16" y="18"/>
                  </a:cubicBezTo>
                  <a:cubicBezTo>
                    <a:pt x="15" y="18"/>
                    <a:pt x="15" y="19"/>
                    <a:pt x="14" y="20"/>
                  </a:cubicBezTo>
                  <a:cubicBezTo>
                    <a:pt x="14" y="21"/>
                    <a:pt x="15" y="21"/>
                    <a:pt x="15" y="22"/>
                  </a:cubicBezTo>
                  <a:cubicBezTo>
                    <a:pt x="15" y="22"/>
                    <a:pt x="14" y="22"/>
                    <a:pt x="11" y="23"/>
                  </a:cubicBezTo>
                  <a:cubicBezTo>
                    <a:pt x="6" y="23"/>
                    <a:pt x="1" y="23"/>
                    <a:pt x="1" y="21"/>
                  </a:cubicBezTo>
                  <a:cubicBezTo>
                    <a:pt x="1" y="20"/>
                    <a:pt x="0" y="19"/>
                    <a:pt x="2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6" y="11"/>
                    <a:pt x="6" y="9"/>
                    <a:pt x="7" y="8"/>
                  </a:cubicBezTo>
                  <a:cubicBezTo>
                    <a:pt x="8" y="7"/>
                    <a:pt x="9" y="6"/>
                    <a:pt x="11" y="5"/>
                  </a:cubicBezTo>
                  <a:cubicBezTo>
                    <a:pt x="12" y="4"/>
                    <a:pt x="14" y="4"/>
                    <a:pt x="15" y="3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2"/>
                    <a:pt x="30" y="2"/>
                    <a:pt x="32" y="3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7"/>
                    <a:pt x="33" y="7"/>
                    <a:pt x="34" y="7"/>
                  </a:cubicBezTo>
                  <a:cubicBezTo>
                    <a:pt x="36" y="8"/>
                    <a:pt x="35" y="11"/>
                    <a:pt x="37" y="12"/>
                  </a:cubicBezTo>
                  <a:cubicBezTo>
                    <a:pt x="37" y="12"/>
                    <a:pt x="38" y="13"/>
                    <a:pt x="39" y="13"/>
                  </a:cubicBezTo>
                  <a:cubicBezTo>
                    <a:pt x="40" y="12"/>
                    <a:pt x="41" y="13"/>
                    <a:pt x="41" y="14"/>
                  </a:cubicBezTo>
                  <a:cubicBezTo>
                    <a:pt x="41" y="17"/>
                    <a:pt x="43" y="18"/>
                    <a:pt x="44" y="20"/>
                  </a:cubicBezTo>
                  <a:cubicBezTo>
                    <a:pt x="46" y="23"/>
                    <a:pt x="45" y="26"/>
                    <a:pt x="44" y="29"/>
                  </a:cubicBezTo>
                  <a:cubicBezTo>
                    <a:pt x="41" y="31"/>
                    <a:pt x="41" y="34"/>
                    <a:pt x="39" y="36"/>
                  </a:cubicBezTo>
                  <a:cubicBezTo>
                    <a:pt x="38" y="38"/>
                    <a:pt x="37" y="42"/>
                    <a:pt x="34" y="43"/>
                  </a:cubicBezTo>
                  <a:cubicBezTo>
                    <a:pt x="33" y="43"/>
                    <a:pt x="33" y="44"/>
                    <a:pt x="33" y="44"/>
                  </a:cubicBezTo>
                  <a:cubicBezTo>
                    <a:pt x="32" y="45"/>
                    <a:pt x="32" y="44"/>
                    <a:pt x="31" y="44"/>
                  </a:cubicBezTo>
                  <a:cubicBezTo>
                    <a:pt x="31" y="44"/>
                    <a:pt x="30" y="44"/>
                    <a:pt x="30" y="45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7" y="45"/>
                    <a:pt x="26" y="45"/>
                    <a:pt x="25" y="46"/>
                  </a:cubicBezTo>
                  <a:cubicBezTo>
                    <a:pt x="24" y="47"/>
                    <a:pt x="23" y="47"/>
                    <a:pt x="22" y="47"/>
                  </a:cubicBezTo>
                  <a:cubicBezTo>
                    <a:pt x="13" y="47"/>
                    <a:pt x="4" y="41"/>
                    <a:pt x="0" y="32"/>
                  </a:cubicBezTo>
                  <a:cubicBezTo>
                    <a:pt x="0" y="30"/>
                    <a:pt x="0" y="29"/>
                    <a:pt x="1" y="27"/>
                  </a:cubicBezTo>
                  <a:cubicBezTo>
                    <a:pt x="2" y="26"/>
                    <a:pt x="1" y="26"/>
                    <a:pt x="1" y="25"/>
                  </a:cubicBezTo>
                  <a:cubicBezTo>
                    <a:pt x="1" y="25"/>
                    <a:pt x="1" y="25"/>
                    <a:pt x="2" y="24"/>
                  </a:cubicBezTo>
                  <a:cubicBezTo>
                    <a:pt x="4" y="23"/>
                    <a:pt x="6" y="23"/>
                    <a:pt x="10" y="23"/>
                  </a:cubicBezTo>
                  <a:cubicBezTo>
                    <a:pt x="12" y="23"/>
                    <a:pt x="15" y="23"/>
                    <a:pt x="15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19" y="27"/>
                    <a:pt x="20" y="27"/>
                  </a:cubicBezTo>
                  <a:close/>
                </a:path>
              </a:pathLst>
            </a:cu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Oval 1378"/>
            <p:cNvSpPr>
              <a:spLocks noChangeArrowheads="1"/>
            </p:cNvSpPr>
            <p:nvPr/>
          </p:nvSpPr>
          <p:spPr bwMode="auto">
            <a:xfrm>
              <a:off x="8666086" y="3883746"/>
              <a:ext cx="12700" cy="12700"/>
            </a:xfrm>
            <a:prstGeom prst="ellipse">
              <a:avLst/>
            </a:pr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79"/>
            <p:cNvSpPr>
              <a:spLocks/>
            </p:cNvSpPr>
            <p:nvPr/>
          </p:nvSpPr>
          <p:spPr bwMode="auto">
            <a:xfrm>
              <a:off x="8661324" y="3880571"/>
              <a:ext cx="22225" cy="20638"/>
            </a:xfrm>
            <a:custGeom>
              <a:avLst/>
              <a:gdLst>
                <a:gd name="T0" fmla="*/ 20 w 46"/>
                <a:gd name="T1" fmla="*/ 27 h 47"/>
                <a:gd name="T2" fmla="*/ 23 w 46"/>
                <a:gd name="T3" fmla="*/ 28 h 47"/>
                <a:gd name="T4" fmla="*/ 24 w 46"/>
                <a:gd name="T5" fmla="*/ 29 h 47"/>
                <a:gd name="T6" fmla="*/ 24 w 46"/>
                <a:gd name="T7" fmla="*/ 28 h 47"/>
                <a:gd name="T8" fmla="*/ 24 w 46"/>
                <a:gd name="T9" fmla="*/ 28 h 47"/>
                <a:gd name="T10" fmla="*/ 26 w 46"/>
                <a:gd name="T11" fmla="*/ 28 h 47"/>
                <a:gd name="T12" fmla="*/ 27 w 46"/>
                <a:gd name="T13" fmla="*/ 28 h 47"/>
                <a:gd name="T14" fmla="*/ 29 w 46"/>
                <a:gd name="T15" fmla="*/ 27 h 47"/>
                <a:gd name="T16" fmla="*/ 30 w 46"/>
                <a:gd name="T17" fmla="*/ 26 h 47"/>
                <a:gd name="T18" fmla="*/ 29 w 46"/>
                <a:gd name="T19" fmla="*/ 24 h 47"/>
                <a:gd name="T20" fmla="*/ 29 w 46"/>
                <a:gd name="T21" fmla="*/ 23 h 47"/>
                <a:gd name="T22" fmla="*/ 30 w 46"/>
                <a:gd name="T23" fmla="*/ 22 h 47"/>
                <a:gd name="T24" fmla="*/ 31 w 46"/>
                <a:gd name="T25" fmla="*/ 21 h 47"/>
                <a:gd name="T26" fmla="*/ 31 w 46"/>
                <a:gd name="T27" fmla="*/ 19 h 47"/>
                <a:gd name="T28" fmla="*/ 32 w 46"/>
                <a:gd name="T29" fmla="*/ 17 h 47"/>
                <a:gd name="T30" fmla="*/ 31 w 46"/>
                <a:gd name="T31" fmla="*/ 15 h 47"/>
                <a:gd name="T32" fmla="*/ 29 w 46"/>
                <a:gd name="T33" fmla="*/ 15 h 47"/>
                <a:gd name="T34" fmla="*/ 27 w 46"/>
                <a:gd name="T35" fmla="*/ 15 h 47"/>
                <a:gd name="T36" fmla="*/ 26 w 46"/>
                <a:gd name="T37" fmla="*/ 16 h 47"/>
                <a:gd name="T38" fmla="*/ 24 w 46"/>
                <a:gd name="T39" fmla="*/ 15 h 47"/>
                <a:gd name="T40" fmla="*/ 23 w 46"/>
                <a:gd name="T41" fmla="*/ 17 h 47"/>
                <a:gd name="T42" fmla="*/ 21 w 46"/>
                <a:gd name="T43" fmla="*/ 17 h 47"/>
                <a:gd name="T44" fmla="*/ 19 w 46"/>
                <a:gd name="T45" fmla="*/ 17 h 47"/>
                <a:gd name="T46" fmla="*/ 17 w 46"/>
                <a:gd name="T47" fmla="*/ 18 h 47"/>
                <a:gd name="T48" fmla="*/ 15 w 46"/>
                <a:gd name="T49" fmla="*/ 20 h 47"/>
                <a:gd name="T50" fmla="*/ 15 w 46"/>
                <a:gd name="T51" fmla="*/ 22 h 47"/>
                <a:gd name="T52" fmla="*/ 11 w 46"/>
                <a:gd name="T53" fmla="*/ 23 h 47"/>
                <a:gd name="T54" fmla="*/ 1 w 46"/>
                <a:gd name="T55" fmla="*/ 21 h 47"/>
                <a:gd name="T56" fmla="*/ 3 w 46"/>
                <a:gd name="T57" fmla="*/ 18 h 47"/>
                <a:gd name="T58" fmla="*/ 3 w 46"/>
                <a:gd name="T59" fmla="*/ 17 h 47"/>
                <a:gd name="T60" fmla="*/ 6 w 46"/>
                <a:gd name="T61" fmla="*/ 12 h 47"/>
                <a:gd name="T62" fmla="*/ 7 w 46"/>
                <a:gd name="T63" fmla="*/ 8 h 47"/>
                <a:gd name="T64" fmla="*/ 11 w 46"/>
                <a:gd name="T65" fmla="*/ 5 h 47"/>
                <a:gd name="T66" fmla="*/ 15 w 46"/>
                <a:gd name="T67" fmla="*/ 3 h 47"/>
                <a:gd name="T68" fmla="*/ 23 w 46"/>
                <a:gd name="T69" fmla="*/ 0 h 47"/>
                <a:gd name="T70" fmla="*/ 27 w 46"/>
                <a:gd name="T71" fmla="*/ 2 h 47"/>
                <a:gd name="T72" fmla="*/ 32 w 46"/>
                <a:gd name="T73" fmla="*/ 3 h 47"/>
                <a:gd name="T74" fmla="*/ 33 w 46"/>
                <a:gd name="T75" fmla="*/ 5 h 47"/>
                <a:gd name="T76" fmla="*/ 34 w 46"/>
                <a:gd name="T77" fmla="*/ 7 h 47"/>
                <a:gd name="T78" fmla="*/ 37 w 46"/>
                <a:gd name="T79" fmla="*/ 12 h 47"/>
                <a:gd name="T80" fmla="*/ 39 w 46"/>
                <a:gd name="T81" fmla="*/ 13 h 47"/>
                <a:gd name="T82" fmla="*/ 41 w 46"/>
                <a:gd name="T83" fmla="*/ 14 h 47"/>
                <a:gd name="T84" fmla="*/ 44 w 46"/>
                <a:gd name="T85" fmla="*/ 20 h 47"/>
                <a:gd name="T86" fmla="*/ 45 w 46"/>
                <a:gd name="T87" fmla="*/ 29 h 47"/>
                <a:gd name="T88" fmla="*/ 40 w 46"/>
                <a:gd name="T89" fmla="*/ 36 h 47"/>
                <a:gd name="T90" fmla="*/ 34 w 46"/>
                <a:gd name="T91" fmla="*/ 43 h 47"/>
                <a:gd name="T92" fmla="*/ 33 w 46"/>
                <a:gd name="T93" fmla="*/ 44 h 47"/>
                <a:gd name="T94" fmla="*/ 31 w 46"/>
                <a:gd name="T95" fmla="*/ 44 h 47"/>
                <a:gd name="T96" fmla="*/ 30 w 46"/>
                <a:gd name="T97" fmla="*/ 45 h 47"/>
                <a:gd name="T98" fmla="*/ 28 w 46"/>
                <a:gd name="T99" fmla="*/ 46 h 47"/>
                <a:gd name="T100" fmla="*/ 26 w 46"/>
                <a:gd name="T101" fmla="*/ 46 h 47"/>
                <a:gd name="T102" fmla="*/ 22 w 46"/>
                <a:gd name="T103" fmla="*/ 47 h 47"/>
                <a:gd name="T104" fmla="*/ 1 w 46"/>
                <a:gd name="T105" fmla="*/ 32 h 47"/>
                <a:gd name="T106" fmla="*/ 1 w 46"/>
                <a:gd name="T107" fmla="*/ 27 h 47"/>
                <a:gd name="T108" fmla="*/ 1 w 46"/>
                <a:gd name="T109" fmla="*/ 25 h 47"/>
                <a:gd name="T110" fmla="*/ 2 w 46"/>
                <a:gd name="T111" fmla="*/ 24 h 47"/>
                <a:gd name="T112" fmla="*/ 10 w 46"/>
                <a:gd name="T113" fmla="*/ 23 h 47"/>
                <a:gd name="T114" fmla="*/ 15 w 46"/>
                <a:gd name="T115" fmla="*/ 24 h 47"/>
                <a:gd name="T116" fmla="*/ 17 w 46"/>
                <a:gd name="T117" fmla="*/ 24 h 47"/>
                <a:gd name="T118" fmla="*/ 19 w 46"/>
                <a:gd name="T119" fmla="*/ 26 h 47"/>
                <a:gd name="T120" fmla="*/ 20 w 46"/>
                <a:gd name="T121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7">
                  <a:moveTo>
                    <a:pt x="20" y="27"/>
                  </a:moveTo>
                  <a:cubicBezTo>
                    <a:pt x="21" y="28"/>
                    <a:pt x="22" y="28"/>
                    <a:pt x="23" y="28"/>
                  </a:cubicBez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30"/>
                    <a:pt x="24" y="28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5" y="30"/>
                    <a:pt x="25" y="28"/>
                    <a:pt x="26" y="28"/>
                  </a:cubicBezTo>
                  <a:cubicBezTo>
                    <a:pt x="26" y="28"/>
                    <a:pt x="26" y="28"/>
                    <a:pt x="27" y="28"/>
                  </a:cubicBezTo>
                  <a:cubicBezTo>
                    <a:pt x="27" y="27"/>
                    <a:pt x="29" y="28"/>
                    <a:pt x="29" y="27"/>
                  </a:cubicBezTo>
                  <a:cubicBezTo>
                    <a:pt x="29" y="27"/>
                    <a:pt x="30" y="26"/>
                    <a:pt x="30" y="26"/>
                  </a:cubicBezTo>
                  <a:cubicBezTo>
                    <a:pt x="30" y="25"/>
                    <a:pt x="29" y="24"/>
                    <a:pt x="29" y="24"/>
                  </a:cubicBezTo>
                  <a:cubicBezTo>
                    <a:pt x="29" y="24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1" y="21"/>
                  </a:cubicBezTo>
                  <a:cubicBezTo>
                    <a:pt x="32" y="20"/>
                    <a:pt x="31" y="20"/>
                    <a:pt x="31" y="19"/>
                  </a:cubicBezTo>
                  <a:cubicBezTo>
                    <a:pt x="30" y="19"/>
                    <a:pt x="31" y="18"/>
                    <a:pt x="32" y="17"/>
                  </a:cubicBezTo>
                  <a:cubicBezTo>
                    <a:pt x="32" y="16"/>
                    <a:pt x="32" y="15"/>
                    <a:pt x="31" y="15"/>
                  </a:cubicBezTo>
                  <a:cubicBezTo>
                    <a:pt x="30" y="16"/>
                    <a:pt x="29" y="16"/>
                    <a:pt x="29" y="15"/>
                  </a:cubicBezTo>
                  <a:cubicBezTo>
                    <a:pt x="29" y="14"/>
                    <a:pt x="28" y="15"/>
                    <a:pt x="27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3" y="17"/>
                    <a:pt x="23" y="17"/>
                  </a:cubicBezTo>
                  <a:cubicBezTo>
                    <a:pt x="22" y="16"/>
                    <a:pt x="22" y="17"/>
                    <a:pt x="21" y="17"/>
                  </a:cubicBezTo>
                  <a:cubicBezTo>
                    <a:pt x="20" y="16"/>
                    <a:pt x="19" y="16"/>
                    <a:pt x="19" y="17"/>
                  </a:cubicBezTo>
                  <a:cubicBezTo>
                    <a:pt x="18" y="17"/>
                    <a:pt x="18" y="18"/>
                    <a:pt x="17" y="18"/>
                  </a:cubicBezTo>
                  <a:cubicBezTo>
                    <a:pt x="15" y="18"/>
                    <a:pt x="15" y="19"/>
                    <a:pt x="15" y="20"/>
                  </a:cubicBezTo>
                  <a:cubicBezTo>
                    <a:pt x="14" y="21"/>
                    <a:pt x="15" y="21"/>
                    <a:pt x="15" y="22"/>
                  </a:cubicBezTo>
                  <a:cubicBezTo>
                    <a:pt x="15" y="22"/>
                    <a:pt x="14" y="22"/>
                    <a:pt x="11" y="23"/>
                  </a:cubicBezTo>
                  <a:cubicBezTo>
                    <a:pt x="6" y="23"/>
                    <a:pt x="2" y="23"/>
                    <a:pt x="1" y="21"/>
                  </a:cubicBezTo>
                  <a:cubicBezTo>
                    <a:pt x="1" y="20"/>
                    <a:pt x="1" y="19"/>
                    <a:pt x="3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4" y="15"/>
                    <a:pt x="4" y="13"/>
                    <a:pt x="6" y="12"/>
                  </a:cubicBezTo>
                  <a:cubicBezTo>
                    <a:pt x="6" y="11"/>
                    <a:pt x="6" y="9"/>
                    <a:pt x="7" y="8"/>
                  </a:cubicBezTo>
                  <a:cubicBezTo>
                    <a:pt x="9" y="7"/>
                    <a:pt x="10" y="6"/>
                    <a:pt x="11" y="5"/>
                  </a:cubicBezTo>
                  <a:cubicBezTo>
                    <a:pt x="12" y="4"/>
                    <a:pt x="14" y="4"/>
                    <a:pt x="15" y="3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4" y="0"/>
                    <a:pt x="26" y="1"/>
                    <a:pt x="27" y="2"/>
                  </a:cubicBezTo>
                  <a:cubicBezTo>
                    <a:pt x="29" y="2"/>
                    <a:pt x="31" y="2"/>
                    <a:pt x="32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7"/>
                    <a:pt x="34" y="7"/>
                    <a:pt x="34" y="7"/>
                  </a:cubicBezTo>
                  <a:cubicBezTo>
                    <a:pt x="36" y="8"/>
                    <a:pt x="36" y="11"/>
                    <a:pt x="37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1" y="12"/>
                    <a:pt x="41" y="13"/>
                    <a:pt x="41" y="14"/>
                  </a:cubicBezTo>
                  <a:cubicBezTo>
                    <a:pt x="41" y="17"/>
                    <a:pt x="43" y="18"/>
                    <a:pt x="44" y="20"/>
                  </a:cubicBezTo>
                  <a:cubicBezTo>
                    <a:pt x="46" y="23"/>
                    <a:pt x="45" y="26"/>
                    <a:pt x="45" y="29"/>
                  </a:cubicBezTo>
                  <a:cubicBezTo>
                    <a:pt x="42" y="31"/>
                    <a:pt x="42" y="34"/>
                    <a:pt x="40" y="36"/>
                  </a:cubicBezTo>
                  <a:cubicBezTo>
                    <a:pt x="38" y="38"/>
                    <a:pt x="37" y="42"/>
                    <a:pt x="34" y="43"/>
                  </a:cubicBezTo>
                  <a:cubicBezTo>
                    <a:pt x="33" y="43"/>
                    <a:pt x="33" y="44"/>
                    <a:pt x="33" y="44"/>
                  </a:cubicBezTo>
                  <a:cubicBezTo>
                    <a:pt x="33" y="45"/>
                    <a:pt x="32" y="44"/>
                    <a:pt x="31" y="44"/>
                  </a:cubicBezTo>
                  <a:cubicBezTo>
                    <a:pt x="31" y="44"/>
                    <a:pt x="31" y="44"/>
                    <a:pt x="30" y="45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7" y="45"/>
                    <a:pt x="26" y="45"/>
                    <a:pt x="26" y="46"/>
                  </a:cubicBezTo>
                  <a:cubicBezTo>
                    <a:pt x="25" y="47"/>
                    <a:pt x="24" y="47"/>
                    <a:pt x="22" y="47"/>
                  </a:cubicBezTo>
                  <a:cubicBezTo>
                    <a:pt x="13" y="47"/>
                    <a:pt x="4" y="41"/>
                    <a:pt x="1" y="32"/>
                  </a:cubicBezTo>
                  <a:cubicBezTo>
                    <a:pt x="0" y="30"/>
                    <a:pt x="0" y="29"/>
                    <a:pt x="1" y="27"/>
                  </a:cubicBezTo>
                  <a:cubicBezTo>
                    <a:pt x="2" y="26"/>
                    <a:pt x="1" y="26"/>
                    <a:pt x="1" y="25"/>
                  </a:cubicBezTo>
                  <a:cubicBezTo>
                    <a:pt x="1" y="25"/>
                    <a:pt x="1" y="25"/>
                    <a:pt x="2" y="24"/>
                  </a:cubicBezTo>
                  <a:cubicBezTo>
                    <a:pt x="5" y="23"/>
                    <a:pt x="6" y="23"/>
                    <a:pt x="10" y="23"/>
                  </a:cubicBezTo>
                  <a:cubicBezTo>
                    <a:pt x="12" y="23"/>
                    <a:pt x="15" y="23"/>
                    <a:pt x="15" y="24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9" y="25"/>
                    <a:pt x="18" y="25"/>
                    <a:pt x="19" y="26"/>
                  </a:cubicBezTo>
                  <a:cubicBezTo>
                    <a:pt x="19" y="26"/>
                    <a:pt x="19" y="27"/>
                    <a:pt x="20" y="27"/>
                  </a:cubicBezTo>
                  <a:close/>
                </a:path>
              </a:pathLst>
            </a:cu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80"/>
            <p:cNvSpPr>
              <a:spLocks/>
            </p:cNvSpPr>
            <p:nvPr/>
          </p:nvSpPr>
          <p:spPr bwMode="auto">
            <a:xfrm>
              <a:off x="8766099" y="3880571"/>
              <a:ext cx="57150" cy="82550"/>
            </a:xfrm>
            <a:custGeom>
              <a:avLst/>
              <a:gdLst>
                <a:gd name="T0" fmla="*/ 6 w 122"/>
                <a:gd name="T1" fmla="*/ 175 h 176"/>
                <a:gd name="T2" fmla="*/ 121 w 122"/>
                <a:gd name="T3" fmla="*/ 2 h 176"/>
                <a:gd name="T4" fmla="*/ 117 w 122"/>
                <a:gd name="T5" fmla="*/ 3 h 176"/>
                <a:gd name="T6" fmla="*/ 3 w 122"/>
                <a:gd name="T7" fmla="*/ 173 h 176"/>
                <a:gd name="T8" fmla="*/ 6 w 122"/>
                <a:gd name="T9" fmla="*/ 17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76">
                  <a:moveTo>
                    <a:pt x="6" y="175"/>
                  </a:moveTo>
                  <a:cubicBezTo>
                    <a:pt x="68" y="140"/>
                    <a:pt x="114" y="73"/>
                    <a:pt x="121" y="2"/>
                  </a:cubicBezTo>
                  <a:cubicBezTo>
                    <a:pt x="122" y="0"/>
                    <a:pt x="117" y="1"/>
                    <a:pt x="117" y="3"/>
                  </a:cubicBezTo>
                  <a:cubicBezTo>
                    <a:pt x="109" y="72"/>
                    <a:pt x="65" y="139"/>
                    <a:pt x="3" y="173"/>
                  </a:cubicBezTo>
                  <a:cubicBezTo>
                    <a:pt x="0" y="175"/>
                    <a:pt x="4" y="176"/>
                    <a:pt x="6" y="175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81"/>
            <p:cNvSpPr>
              <a:spLocks/>
            </p:cNvSpPr>
            <p:nvPr/>
          </p:nvSpPr>
          <p:spPr bwMode="auto">
            <a:xfrm>
              <a:off x="8797849" y="3780558"/>
              <a:ext cx="26988" cy="76200"/>
            </a:xfrm>
            <a:custGeom>
              <a:avLst/>
              <a:gdLst>
                <a:gd name="T0" fmla="*/ 59 w 59"/>
                <a:gd name="T1" fmla="*/ 161 h 164"/>
                <a:gd name="T2" fmla="*/ 5 w 59"/>
                <a:gd name="T3" fmla="*/ 2 h 164"/>
                <a:gd name="T4" fmla="*/ 1 w 59"/>
                <a:gd name="T5" fmla="*/ 3 h 164"/>
                <a:gd name="T6" fmla="*/ 54 w 59"/>
                <a:gd name="T7" fmla="*/ 163 h 164"/>
                <a:gd name="T8" fmla="*/ 59 w 59"/>
                <a:gd name="T9" fmla="*/ 16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64">
                  <a:moveTo>
                    <a:pt x="59" y="161"/>
                  </a:moveTo>
                  <a:cubicBezTo>
                    <a:pt x="57" y="105"/>
                    <a:pt x="38" y="47"/>
                    <a:pt x="5" y="2"/>
                  </a:cubicBezTo>
                  <a:cubicBezTo>
                    <a:pt x="5" y="0"/>
                    <a:pt x="0" y="2"/>
                    <a:pt x="1" y="3"/>
                  </a:cubicBezTo>
                  <a:cubicBezTo>
                    <a:pt x="33" y="49"/>
                    <a:pt x="52" y="107"/>
                    <a:pt x="54" y="163"/>
                  </a:cubicBezTo>
                  <a:cubicBezTo>
                    <a:pt x="54" y="164"/>
                    <a:pt x="59" y="163"/>
                    <a:pt x="59" y="161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82"/>
            <p:cNvSpPr>
              <a:spLocks/>
            </p:cNvSpPr>
            <p:nvPr/>
          </p:nvSpPr>
          <p:spPr bwMode="auto">
            <a:xfrm>
              <a:off x="8637511" y="3978996"/>
              <a:ext cx="25400" cy="33338"/>
            </a:xfrm>
            <a:custGeom>
              <a:avLst/>
              <a:gdLst>
                <a:gd name="T0" fmla="*/ 50 w 55"/>
                <a:gd name="T1" fmla="*/ 1 h 70"/>
                <a:gd name="T2" fmla="*/ 1 w 55"/>
                <a:gd name="T3" fmla="*/ 68 h 70"/>
                <a:gd name="T4" fmla="*/ 6 w 55"/>
                <a:gd name="T5" fmla="*/ 68 h 70"/>
                <a:gd name="T6" fmla="*/ 52 w 55"/>
                <a:gd name="T7" fmla="*/ 2 h 70"/>
                <a:gd name="T8" fmla="*/ 50 w 55"/>
                <a:gd name="T9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70">
                  <a:moveTo>
                    <a:pt x="50" y="1"/>
                  </a:moveTo>
                  <a:cubicBezTo>
                    <a:pt x="24" y="10"/>
                    <a:pt x="9" y="45"/>
                    <a:pt x="1" y="68"/>
                  </a:cubicBezTo>
                  <a:cubicBezTo>
                    <a:pt x="0" y="70"/>
                    <a:pt x="5" y="69"/>
                    <a:pt x="6" y="68"/>
                  </a:cubicBezTo>
                  <a:cubicBezTo>
                    <a:pt x="13" y="46"/>
                    <a:pt x="27" y="11"/>
                    <a:pt x="52" y="2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83"/>
            <p:cNvSpPr>
              <a:spLocks/>
            </p:cNvSpPr>
            <p:nvPr/>
          </p:nvSpPr>
          <p:spPr bwMode="auto">
            <a:xfrm>
              <a:off x="8727999" y="3801196"/>
              <a:ext cx="212726" cy="382588"/>
            </a:xfrm>
            <a:custGeom>
              <a:avLst/>
              <a:gdLst>
                <a:gd name="T0" fmla="*/ 302 w 453"/>
                <a:gd name="T1" fmla="*/ 0 h 816"/>
                <a:gd name="T2" fmla="*/ 190 w 453"/>
                <a:gd name="T3" fmla="*/ 361 h 816"/>
                <a:gd name="T4" fmla="*/ 96 w 453"/>
                <a:gd name="T5" fmla="*/ 560 h 816"/>
                <a:gd name="T6" fmla="*/ 64 w 453"/>
                <a:gd name="T7" fmla="*/ 706 h 816"/>
                <a:gd name="T8" fmla="*/ 58 w 453"/>
                <a:gd name="T9" fmla="*/ 816 h 816"/>
                <a:gd name="T10" fmla="*/ 179 w 453"/>
                <a:gd name="T11" fmla="*/ 796 h 816"/>
                <a:gd name="T12" fmla="*/ 401 w 453"/>
                <a:gd name="T13" fmla="*/ 231 h 816"/>
                <a:gd name="T14" fmla="*/ 302 w 453"/>
                <a:gd name="T15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816">
                  <a:moveTo>
                    <a:pt x="302" y="0"/>
                  </a:moveTo>
                  <a:cubicBezTo>
                    <a:pt x="302" y="0"/>
                    <a:pt x="367" y="292"/>
                    <a:pt x="190" y="361"/>
                  </a:cubicBezTo>
                  <a:cubicBezTo>
                    <a:pt x="12" y="431"/>
                    <a:pt x="83" y="456"/>
                    <a:pt x="96" y="560"/>
                  </a:cubicBezTo>
                  <a:cubicBezTo>
                    <a:pt x="109" y="663"/>
                    <a:pt x="0" y="650"/>
                    <a:pt x="64" y="706"/>
                  </a:cubicBezTo>
                  <a:cubicBezTo>
                    <a:pt x="127" y="761"/>
                    <a:pt x="58" y="816"/>
                    <a:pt x="58" y="816"/>
                  </a:cubicBezTo>
                  <a:cubicBezTo>
                    <a:pt x="179" y="796"/>
                    <a:pt x="179" y="796"/>
                    <a:pt x="179" y="796"/>
                  </a:cubicBezTo>
                  <a:cubicBezTo>
                    <a:pt x="179" y="796"/>
                    <a:pt x="453" y="358"/>
                    <a:pt x="401" y="231"/>
                  </a:cubicBezTo>
                  <a:cubicBezTo>
                    <a:pt x="350" y="104"/>
                    <a:pt x="302" y="0"/>
                    <a:pt x="302" y="0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84"/>
            <p:cNvSpPr>
              <a:spLocks/>
            </p:cNvSpPr>
            <p:nvPr/>
          </p:nvSpPr>
          <p:spPr bwMode="auto">
            <a:xfrm>
              <a:off x="8740699" y="3799608"/>
              <a:ext cx="182563" cy="390526"/>
            </a:xfrm>
            <a:custGeom>
              <a:avLst/>
              <a:gdLst>
                <a:gd name="T0" fmla="*/ 378 w 389"/>
                <a:gd name="T1" fmla="*/ 230 h 833"/>
                <a:gd name="T2" fmla="*/ 360 w 389"/>
                <a:gd name="T3" fmla="*/ 399 h 833"/>
                <a:gd name="T4" fmla="*/ 280 w 389"/>
                <a:gd name="T5" fmla="*/ 570 h 833"/>
                <a:gd name="T6" fmla="*/ 183 w 389"/>
                <a:gd name="T7" fmla="*/ 753 h 833"/>
                <a:gd name="T8" fmla="*/ 152 w 389"/>
                <a:gd name="T9" fmla="*/ 801 h 833"/>
                <a:gd name="T10" fmla="*/ 33 w 389"/>
                <a:gd name="T11" fmla="*/ 828 h 833"/>
                <a:gd name="T12" fmla="*/ 26 w 389"/>
                <a:gd name="T13" fmla="*/ 809 h 833"/>
                <a:gd name="T14" fmla="*/ 47 w 389"/>
                <a:gd name="T15" fmla="*/ 744 h 833"/>
                <a:gd name="T16" fmla="*/ 36 w 389"/>
                <a:gd name="T17" fmla="*/ 719 h 833"/>
                <a:gd name="T18" fmla="*/ 22 w 389"/>
                <a:gd name="T19" fmla="*/ 702 h 833"/>
                <a:gd name="T20" fmla="*/ 12 w 389"/>
                <a:gd name="T21" fmla="*/ 664 h 833"/>
                <a:gd name="T22" fmla="*/ 55 w 389"/>
                <a:gd name="T23" fmla="*/ 615 h 833"/>
                <a:gd name="T24" fmla="*/ 68 w 389"/>
                <a:gd name="T25" fmla="*/ 588 h 833"/>
                <a:gd name="T26" fmla="*/ 62 w 389"/>
                <a:gd name="T27" fmla="*/ 515 h 833"/>
                <a:gd name="T28" fmla="*/ 40 w 389"/>
                <a:gd name="T29" fmla="*/ 454 h 833"/>
                <a:gd name="T30" fmla="*/ 41 w 389"/>
                <a:gd name="T31" fmla="*/ 438 h 833"/>
                <a:gd name="T32" fmla="*/ 75 w 389"/>
                <a:gd name="T33" fmla="*/ 395 h 833"/>
                <a:gd name="T34" fmla="*/ 154 w 389"/>
                <a:gd name="T35" fmla="*/ 357 h 833"/>
                <a:gd name="T36" fmla="*/ 190 w 389"/>
                <a:gd name="T37" fmla="*/ 341 h 833"/>
                <a:gd name="T38" fmla="*/ 206 w 389"/>
                <a:gd name="T39" fmla="*/ 331 h 833"/>
                <a:gd name="T40" fmla="*/ 254 w 389"/>
                <a:gd name="T41" fmla="*/ 259 h 833"/>
                <a:gd name="T42" fmla="*/ 267 w 389"/>
                <a:gd name="T43" fmla="*/ 243 h 833"/>
                <a:gd name="T44" fmla="*/ 247 w 389"/>
                <a:gd name="T45" fmla="*/ 303 h 833"/>
                <a:gd name="T46" fmla="*/ 233 w 389"/>
                <a:gd name="T47" fmla="*/ 321 h 833"/>
                <a:gd name="T48" fmla="*/ 219 w 389"/>
                <a:gd name="T49" fmla="*/ 337 h 833"/>
                <a:gd name="T50" fmla="*/ 179 w 389"/>
                <a:gd name="T51" fmla="*/ 362 h 833"/>
                <a:gd name="T52" fmla="*/ 116 w 389"/>
                <a:gd name="T53" fmla="*/ 392 h 833"/>
                <a:gd name="T54" fmla="*/ 67 w 389"/>
                <a:gd name="T55" fmla="*/ 426 h 833"/>
                <a:gd name="T56" fmla="*/ 55 w 389"/>
                <a:gd name="T57" fmla="*/ 471 h 833"/>
                <a:gd name="T58" fmla="*/ 79 w 389"/>
                <a:gd name="T59" fmla="*/ 561 h 833"/>
                <a:gd name="T60" fmla="*/ 61 w 389"/>
                <a:gd name="T61" fmla="*/ 627 h 833"/>
                <a:gd name="T62" fmla="*/ 17 w 389"/>
                <a:gd name="T63" fmla="*/ 677 h 833"/>
                <a:gd name="T64" fmla="*/ 42 w 389"/>
                <a:gd name="T65" fmla="*/ 713 h 833"/>
                <a:gd name="T66" fmla="*/ 59 w 389"/>
                <a:gd name="T67" fmla="*/ 760 h 833"/>
                <a:gd name="T68" fmla="*/ 24 w 389"/>
                <a:gd name="T69" fmla="*/ 822 h 833"/>
                <a:gd name="T70" fmla="*/ 103 w 389"/>
                <a:gd name="T71" fmla="*/ 804 h 833"/>
                <a:gd name="T72" fmla="*/ 145 w 389"/>
                <a:gd name="T73" fmla="*/ 794 h 833"/>
                <a:gd name="T74" fmla="*/ 202 w 389"/>
                <a:gd name="T75" fmla="*/ 700 h 833"/>
                <a:gd name="T76" fmla="*/ 268 w 389"/>
                <a:gd name="T77" fmla="*/ 567 h 833"/>
                <a:gd name="T78" fmla="*/ 337 w 389"/>
                <a:gd name="T79" fmla="*/ 413 h 833"/>
                <a:gd name="T80" fmla="*/ 372 w 389"/>
                <a:gd name="T81" fmla="*/ 297 h 833"/>
                <a:gd name="T82" fmla="*/ 364 w 389"/>
                <a:gd name="T83" fmla="*/ 226 h 833"/>
                <a:gd name="T84" fmla="*/ 324 w 389"/>
                <a:gd name="T85" fmla="*/ 122 h 833"/>
                <a:gd name="T86" fmla="*/ 284 w 389"/>
                <a:gd name="T87" fmla="*/ 21 h 833"/>
                <a:gd name="T88" fmla="*/ 275 w 389"/>
                <a:gd name="T89" fmla="*/ 1 h 833"/>
                <a:gd name="T90" fmla="*/ 279 w 389"/>
                <a:gd name="T91" fmla="*/ 3 h 833"/>
                <a:gd name="T92" fmla="*/ 333 w 389"/>
                <a:gd name="T93" fmla="*/ 106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833">
                  <a:moveTo>
                    <a:pt x="333" y="106"/>
                  </a:moveTo>
                  <a:cubicBezTo>
                    <a:pt x="346" y="132"/>
                    <a:pt x="350" y="149"/>
                    <a:pt x="353" y="166"/>
                  </a:cubicBezTo>
                  <a:cubicBezTo>
                    <a:pt x="357" y="189"/>
                    <a:pt x="363" y="203"/>
                    <a:pt x="378" y="230"/>
                  </a:cubicBezTo>
                  <a:cubicBezTo>
                    <a:pt x="384" y="242"/>
                    <a:pt x="387" y="255"/>
                    <a:pt x="388" y="269"/>
                  </a:cubicBezTo>
                  <a:cubicBezTo>
                    <a:pt x="389" y="282"/>
                    <a:pt x="388" y="296"/>
                    <a:pt x="385" y="310"/>
                  </a:cubicBezTo>
                  <a:cubicBezTo>
                    <a:pt x="380" y="341"/>
                    <a:pt x="372" y="370"/>
                    <a:pt x="360" y="399"/>
                  </a:cubicBezTo>
                  <a:cubicBezTo>
                    <a:pt x="355" y="412"/>
                    <a:pt x="349" y="422"/>
                    <a:pt x="344" y="433"/>
                  </a:cubicBezTo>
                  <a:cubicBezTo>
                    <a:pt x="333" y="455"/>
                    <a:pt x="323" y="475"/>
                    <a:pt x="314" y="501"/>
                  </a:cubicBezTo>
                  <a:cubicBezTo>
                    <a:pt x="305" y="523"/>
                    <a:pt x="292" y="548"/>
                    <a:pt x="280" y="570"/>
                  </a:cubicBezTo>
                  <a:cubicBezTo>
                    <a:pt x="262" y="604"/>
                    <a:pt x="245" y="636"/>
                    <a:pt x="229" y="669"/>
                  </a:cubicBezTo>
                  <a:cubicBezTo>
                    <a:pt x="226" y="685"/>
                    <a:pt x="214" y="704"/>
                    <a:pt x="203" y="723"/>
                  </a:cubicBezTo>
                  <a:cubicBezTo>
                    <a:pt x="196" y="735"/>
                    <a:pt x="190" y="744"/>
                    <a:pt x="183" y="753"/>
                  </a:cubicBezTo>
                  <a:cubicBezTo>
                    <a:pt x="176" y="761"/>
                    <a:pt x="162" y="783"/>
                    <a:pt x="154" y="799"/>
                  </a:cubicBezTo>
                  <a:cubicBezTo>
                    <a:pt x="154" y="800"/>
                    <a:pt x="154" y="800"/>
                    <a:pt x="154" y="800"/>
                  </a:cubicBezTo>
                  <a:cubicBezTo>
                    <a:pt x="152" y="801"/>
                    <a:pt x="152" y="801"/>
                    <a:pt x="152" y="801"/>
                  </a:cubicBezTo>
                  <a:cubicBezTo>
                    <a:pt x="146" y="802"/>
                    <a:pt x="142" y="803"/>
                    <a:pt x="138" y="805"/>
                  </a:cubicBezTo>
                  <a:cubicBezTo>
                    <a:pt x="121" y="811"/>
                    <a:pt x="99" y="816"/>
                    <a:pt x="74" y="821"/>
                  </a:cubicBezTo>
                  <a:cubicBezTo>
                    <a:pt x="60" y="823"/>
                    <a:pt x="46" y="825"/>
                    <a:pt x="33" y="828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25" y="811"/>
                    <a:pt x="25" y="811"/>
                    <a:pt x="25" y="811"/>
                  </a:cubicBezTo>
                  <a:cubicBezTo>
                    <a:pt x="26" y="809"/>
                    <a:pt x="26" y="809"/>
                    <a:pt x="26" y="809"/>
                  </a:cubicBezTo>
                  <a:cubicBezTo>
                    <a:pt x="30" y="806"/>
                    <a:pt x="35" y="801"/>
                    <a:pt x="36" y="798"/>
                  </a:cubicBezTo>
                  <a:cubicBezTo>
                    <a:pt x="40" y="790"/>
                    <a:pt x="45" y="781"/>
                    <a:pt x="47" y="771"/>
                  </a:cubicBezTo>
                  <a:cubicBezTo>
                    <a:pt x="50" y="762"/>
                    <a:pt x="51" y="752"/>
                    <a:pt x="47" y="744"/>
                  </a:cubicBezTo>
                  <a:cubicBezTo>
                    <a:pt x="46" y="740"/>
                    <a:pt x="45" y="735"/>
                    <a:pt x="42" y="730"/>
                  </a:cubicBezTo>
                  <a:cubicBezTo>
                    <a:pt x="41" y="728"/>
                    <a:pt x="40" y="726"/>
                    <a:pt x="39" y="725"/>
                  </a:cubicBezTo>
                  <a:cubicBezTo>
                    <a:pt x="36" y="719"/>
                    <a:pt x="36" y="719"/>
                    <a:pt x="36" y="719"/>
                  </a:cubicBezTo>
                  <a:cubicBezTo>
                    <a:pt x="34" y="718"/>
                    <a:pt x="33" y="716"/>
                    <a:pt x="32" y="714"/>
                  </a:cubicBezTo>
                  <a:cubicBezTo>
                    <a:pt x="30" y="712"/>
                    <a:pt x="29" y="710"/>
                    <a:pt x="27" y="709"/>
                  </a:cubicBezTo>
                  <a:cubicBezTo>
                    <a:pt x="25" y="706"/>
                    <a:pt x="24" y="704"/>
                    <a:pt x="22" y="702"/>
                  </a:cubicBezTo>
                  <a:cubicBezTo>
                    <a:pt x="20" y="699"/>
                    <a:pt x="19" y="697"/>
                    <a:pt x="17" y="695"/>
                  </a:cubicBezTo>
                  <a:cubicBezTo>
                    <a:pt x="14" y="690"/>
                    <a:pt x="11" y="685"/>
                    <a:pt x="10" y="678"/>
                  </a:cubicBezTo>
                  <a:cubicBezTo>
                    <a:pt x="9" y="673"/>
                    <a:pt x="10" y="668"/>
                    <a:pt x="12" y="664"/>
                  </a:cubicBezTo>
                  <a:cubicBezTo>
                    <a:pt x="14" y="660"/>
                    <a:pt x="16" y="657"/>
                    <a:pt x="19" y="654"/>
                  </a:cubicBezTo>
                  <a:cubicBezTo>
                    <a:pt x="24" y="648"/>
                    <a:pt x="30" y="644"/>
                    <a:pt x="36" y="639"/>
                  </a:cubicBezTo>
                  <a:cubicBezTo>
                    <a:pt x="44" y="632"/>
                    <a:pt x="50" y="624"/>
                    <a:pt x="55" y="615"/>
                  </a:cubicBezTo>
                  <a:cubicBezTo>
                    <a:pt x="59" y="609"/>
                    <a:pt x="61" y="604"/>
                    <a:pt x="63" y="599"/>
                  </a:cubicBezTo>
                  <a:cubicBezTo>
                    <a:pt x="64" y="597"/>
                    <a:pt x="66" y="594"/>
                    <a:pt x="66" y="592"/>
                  </a:cubicBezTo>
                  <a:cubicBezTo>
                    <a:pt x="67" y="590"/>
                    <a:pt x="67" y="589"/>
                    <a:pt x="68" y="588"/>
                  </a:cubicBezTo>
                  <a:cubicBezTo>
                    <a:pt x="68" y="586"/>
                    <a:pt x="68" y="585"/>
                    <a:pt x="69" y="583"/>
                  </a:cubicBezTo>
                  <a:cubicBezTo>
                    <a:pt x="71" y="570"/>
                    <a:pt x="71" y="559"/>
                    <a:pt x="68" y="543"/>
                  </a:cubicBezTo>
                  <a:cubicBezTo>
                    <a:pt x="66" y="534"/>
                    <a:pt x="63" y="525"/>
                    <a:pt x="62" y="515"/>
                  </a:cubicBezTo>
                  <a:cubicBezTo>
                    <a:pt x="60" y="502"/>
                    <a:pt x="52" y="486"/>
                    <a:pt x="47" y="476"/>
                  </a:cubicBezTo>
                  <a:cubicBezTo>
                    <a:pt x="45" y="474"/>
                    <a:pt x="44" y="471"/>
                    <a:pt x="42" y="468"/>
                  </a:cubicBezTo>
                  <a:cubicBezTo>
                    <a:pt x="41" y="465"/>
                    <a:pt x="40" y="461"/>
                    <a:pt x="40" y="454"/>
                  </a:cubicBezTo>
                  <a:cubicBezTo>
                    <a:pt x="40" y="452"/>
                    <a:pt x="40" y="450"/>
                    <a:pt x="40" y="449"/>
                  </a:cubicBezTo>
                  <a:cubicBezTo>
                    <a:pt x="40" y="447"/>
                    <a:pt x="41" y="445"/>
                    <a:pt x="41" y="443"/>
                  </a:cubicBezTo>
                  <a:cubicBezTo>
                    <a:pt x="41" y="442"/>
                    <a:pt x="41" y="440"/>
                    <a:pt x="41" y="438"/>
                  </a:cubicBezTo>
                  <a:cubicBezTo>
                    <a:pt x="42" y="437"/>
                    <a:pt x="42" y="435"/>
                    <a:pt x="42" y="434"/>
                  </a:cubicBezTo>
                  <a:cubicBezTo>
                    <a:pt x="44" y="426"/>
                    <a:pt x="48" y="419"/>
                    <a:pt x="54" y="412"/>
                  </a:cubicBezTo>
                  <a:cubicBezTo>
                    <a:pt x="60" y="406"/>
                    <a:pt x="67" y="400"/>
                    <a:pt x="75" y="395"/>
                  </a:cubicBezTo>
                  <a:cubicBezTo>
                    <a:pt x="81" y="391"/>
                    <a:pt x="87" y="387"/>
                    <a:pt x="92" y="383"/>
                  </a:cubicBezTo>
                  <a:cubicBezTo>
                    <a:pt x="106" y="375"/>
                    <a:pt x="119" y="369"/>
                    <a:pt x="135" y="363"/>
                  </a:cubicBezTo>
                  <a:cubicBezTo>
                    <a:pt x="141" y="361"/>
                    <a:pt x="147" y="359"/>
                    <a:pt x="154" y="357"/>
                  </a:cubicBezTo>
                  <a:cubicBezTo>
                    <a:pt x="161" y="355"/>
                    <a:pt x="166" y="352"/>
                    <a:pt x="172" y="350"/>
                  </a:cubicBezTo>
                  <a:cubicBezTo>
                    <a:pt x="175" y="349"/>
                    <a:pt x="178" y="347"/>
                    <a:pt x="181" y="346"/>
                  </a:cubicBezTo>
                  <a:cubicBezTo>
                    <a:pt x="184" y="344"/>
                    <a:pt x="187" y="343"/>
                    <a:pt x="190" y="341"/>
                  </a:cubicBezTo>
                  <a:cubicBezTo>
                    <a:pt x="193" y="340"/>
                    <a:pt x="195" y="338"/>
                    <a:pt x="198" y="336"/>
                  </a:cubicBezTo>
                  <a:cubicBezTo>
                    <a:pt x="202" y="334"/>
                    <a:pt x="202" y="334"/>
                    <a:pt x="202" y="334"/>
                  </a:cubicBezTo>
                  <a:cubicBezTo>
                    <a:pt x="203" y="333"/>
                    <a:pt x="205" y="332"/>
                    <a:pt x="206" y="331"/>
                  </a:cubicBezTo>
                  <a:cubicBezTo>
                    <a:pt x="208" y="330"/>
                    <a:pt x="211" y="326"/>
                    <a:pt x="212" y="326"/>
                  </a:cubicBezTo>
                  <a:cubicBezTo>
                    <a:pt x="231" y="314"/>
                    <a:pt x="244" y="299"/>
                    <a:pt x="245" y="280"/>
                  </a:cubicBezTo>
                  <a:cubicBezTo>
                    <a:pt x="246" y="276"/>
                    <a:pt x="250" y="267"/>
                    <a:pt x="254" y="259"/>
                  </a:cubicBezTo>
                  <a:cubicBezTo>
                    <a:pt x="256" y="254"/>
                    <a:pt x="258" y="250"/>
                    <a:pt x="261" y="247"/>
                  </a:cubicBezTo>
                  <a:cubicBezTo>
                    <a:pt x="263" y="243"/>
                    <a:pt x="265" y="240"/>
                    <a:pt x="267" y="238"/>
                  </a:cubicBezTo>
                  <a:cubicBezTo>
                    <a:pt x="267" y="238"/>
                    <a:pt x="268" y="242"/>
                    <a:pt x="267" y="243"/>
                  </a:cubicBezTo>
                  <a:cubicBezTo>
                    <a:pt x="262" y="258"/>
                    <a:pt x="263" y="264"/>
                    <a:pt x="260" y="273"/>
                  </a:cubicBezTo>
                  <a:cubicBezTo>
                    <a:pt x="259" y="280"/>
                    <a:pt x="256" y="286"/>
                    <a:pt x="253" y="293"/>
                  </a:cubicBezTo>
                  <a:cubicBezTo>
                    <a:pt x="252" y="296"/>
                    <a:pt x="250" y="300"/>
                    <a:pt x="247" y="303"/>
                  </a:cubicBezTo>
                  <a:cubicBezTo>
                    <a:pt x="246" y="305"/>
                    <a:pt x="245" y="307"/>
                    <a:pt x="243" y="309"/>
                  </a:cubicBezTo>
                  <a:cubicBezTo>
                    <a:pt x="242" y="311"/>
                    <a:pt x="240" y="313"/>
                    <a:pt x="238" y="314"/>
                  </a:cubicBezTo>
                  <a:cubicBezTo>
                    <a:pt x="237" y="316"/>
                    <a:pt x="235" y="318"/>
                    <a:pt x="233" y="321"/>
                  </a:cubicBezTo>
                  <a:cubicBezTo>
                    <a:pt x="231" y="323"/>
                    <a:pt x="229" y="325"/>
                    <a:pt x="227" y="327"/>
                  </a:cubicBezTo>
                  <a:cubicBezTo>
                    <a:pt x="226" y="329"/>
                    <a:pt x="225" y="331"/>
                    <a:pt x="223" y="332"/>
                  </a:cubicBezTo>
                  <a:cubicBezTo>
                    <a:pt x="219" y="337"/>
                    <a:pt x="219" y="337"/>
                    <a:pt x="219" y="337"/>
                  </a:cubicBezTo>
                  <a:cubicBezTo>
                    <a:pt x="216" y="340"/>
                    <a:pt x="213" y="343"/>
                    <a:pt x="209" y="345"/>
                  </a:cubicBezTo>
                  <a:cubicBezTo>
                    <a:pt x="203" y="350"/>
                    <a:pt x="196" y="354"/>
                    <a:pt x="189" y="357"/>
                  </a:cubicBezTo>
                  <a:cubicBezTo>
                    <a:pt x="186" y="358"/>
                    <a:pt x="183" y="360"/>
                    <a:pt x="179" y="362"/>
                  </a:cubicBezTo>
                  <a:cubicBezTo>
                    <a:pt x="175" y="363"/>
                    <a:pt x="172" y="365"/>
                    <a:pt x="168" y="367"/>
                  </a:cubicBezTo>
                  <a:cubicBezTo>
                    <a:pt x="155" y="374"/>
                    <a:pt x="143" y="380"/>
                    <a:pt x="130" y="387"/>
                  </a:cubicBezTo>
                  <a:cubicBezTo>
                    <a:pt x="126" y="389"/>
                    <a:pt x="121" y="390"/>
                    <a:pt x="116" y="392"/>
                  </a:cubicBezTo>
                  <a:cubicBezTo>
                    <a:pt x="112" y="394"/>
                    <a:pt x="108" y="395"/>
                    <a:pt x="106" y="397"/>
                  </a:cubicBezTo>
                  <a:cubicBezTo>
                    <a:pt x="98" y="402"/>
                    <a:pt x="91" y="407"/>
                    <a:pt x="83" y="412"/>
                  </a:cubicBezTo>
                  <a:cubicBezTo>
                    <a:pt x="77" y="416"/>
                    <a:pt x="71" y="421"/>
                    <a:pt x="67" y="426"/>
                  </a:cubicBezTo>
                  <a:cubicBezTo>
                    <a:pt x="62" y="430"/>
                    <a:pt x="58" y="436"/>
                    <a:pt x="57" y="442"/>
                  </a:cubicBezTo>
                  <a:cubicBezTo>
                    <a:pt x="57" y="445"/>
                    <a:pt x="55" y="449"/>
                    <a:pt x="55" y="454"/>
                  </a:cubicBezTo>
                  <a:cubicBezTo>
                    <a:pt x="54" y="460"/>
                    <a:pt x="55" y="466"/>
                    <a:pt x="55" y="471"/>
                  </a:cubicBezTo>
                  <a:cubicBezTo>
                    <a:pt x="56" y="483"/>
                    <a:pt x="59" y="491"/>
                    <a:pt x="64" y="503"/>
                  </a:cubicBezTo>
                  <a:cubicBezTo>
                    <a:pt x="71" y="518"/>
                    <a:pt x="76" y="533"/>
                    <a:pt x="78" y="549"/>
                  </a:cubicBezTo>
                  <a:cubicBezTo>
                    <a:pt x="79" y="553"/>
                    <a:pt x="79" y="557"/>
                    <a:pt x="79" y="561"/>
                  </a:cubicBezTo>
                  <a:cubicBezTo>
                    <a:pt x="79" y="565"/>
                    <a:pt x="80" y="569"/>
                    <a:pt x="79" y="573"/>
                  </a:cubicBezTo>
                  <a:cubicBezTo>
                    <a:pt x="79" y="581"/>
                    <a:pt x="78" y="589"/>
                    <a:pt x="76" y="596"/>
                  </a:cubicBezTo>
                  <a:cubicBezTo>
                    <a:pt x="73" y="606"/>
                    <a:pt x="68" y="617"/>
                    <a:pt x="61" y="627"/>
                  </a:cubicBezTo>
                  <a:cubicBezTo>
                    <a:pt x="55" y="636"/>
                    <a:pt x="46" y="644"/>
                    <a:pt x="38" y="652"/>
                  </a:cubicBezTo>
                  <a:cubicBezTo>
                    <a:pt x="32" y="657"/>
                    <a:pt x="26" y="661"/>
                    <a:pt x="21" y="667"/>
                  </a:cubicBezTo>
                  <a:cubicBezTo>
                    <a:pt x="19" y="670"/>
                    <a:pt x="17" y="674"/>
                    <a:pt x="17" y="677"/>
                  </a:cubicBezTo>
                  <a:cubicBezTo>
                    <a:pt x="17" y="681"/>
                    <a:pt x="18" y="685"/>
                    <a:pt x="20" y="688"/>
                  </a:cubicBezTo>
                  <a:cubicBezTo>
                    <a:pt x="23" y="695"/>
                    <a:pt x="29" y="701"/>
                    <a:pt x="34" y="706"/>
                  </a:cubicBezTo>
                  <a:cubicBezTo>
                    <a:pt x="37" y="708"/>
                    <a:pt x="40" y="711"/>
                    <a:pt x="42" y="713"/>
                  </a:cubicBezTo>
                  <a:cubicBezTo>
                    <a:pt x="44" y="716"/>
                    <a:pt x="46" y="718"/>
                    <a:pt x="48" y="720"/>
                  </a:cubicBezTo>
                  <a:cubicBezTo>
                    <a:pt x="51" y="727"/>
                    <a:pt x="56" y="733"/>
                    <a:pt x="58" y="741"/>
                  </a:cubicBezTo>
                  <a:cubicBezTo>
                    <a:pt x="61" y="748"/>
                    <a:pt x="61" y="756"/>
                    <a:pt x="59" y="760"/>
                  </a:cubicBezTo>
                  <a:cubicBezTo>
                    <a:pt x="58" y="771"/>
                    <a:pt x="55" y="781"/>
                    <a:pt x="49" y="791"/>
                  </a:cubicBezTo>
                  <a:cubicBezTo>
                    <a:pt x="44" y="800"/>
                    <a:pt x="37" y="809"/>
                    <a:pt x="30" y="817"/>
                  </a:cubicBezTo>
                  <a:cubicBezTo>
                    <a:pt x="24" y="822"/>
                    <a:pt x="24" y="822"/>
                    <a:pt x="24" y="822"/>
                  </a:cubicBezTo>
                  <a:cubicBezTo>
                    <a:pt x="31" y="820"/>
                    <a:pt x="31" y="820"/>
                    <a:pt x="31" y="820"/>
                  </a:cubicBezTo>
                  <a:cubicBezTo>
                    <a:pt x="36" y="819"/>
                    <a:pt x="41" y="818"/>
                    <a:pt x="46" y="816"/>
                  </a:cubicBezTo>
                  <a:cubicBezTo>
                    <a:pt x="65" y="812"/>
                    <a:pt x="82" y="807"/>
                    <a:pt x="103" y="804"/>
                  </a:cubicBezTo>
                  <a:cubicBezTo>
                    <a:pt x="115" y="803"/>
                    <a:pt x="124" y="800"/>
                    <a:pt x="133" y="797"/>
                  </a:cubicBezTo>
                  <a:cubicBezTo>
                    <a:pt x="139" y="795"/>
                    <a:pt x="144" y="793"/>
                    <a:pt x="151" y="791"/>
                  </a:cubicBezTo>
                  <a:cubicBezTo>
                    <a:pt x="145" y="794"/>
                    <a:pt x="145" y="794"/>
                    <a:pt x="145" y="794"/>
                  </a:cubicBezTo>
                  <a:cubicBezTo>
                    <a:pt x="152" y="779"/>
                    <a:pt x="162" y="762"/>
                    <a:pt x="175" y="744"/>
                  </a:cubicBezTo>
                  <a:cubicBezTo>
                    <a:pt x="182" y="734"/>
                    <a:pt x="190" y="721"/>
                    <a:pt x="198" y="709"/>
                  </a:cubicBezTo>
                  <a:cubicBezTo>
                    <a:pt x="199" y="706"/>
                    <a:pt x="201" y="702"/>
                    <a:pt x="202" y="700"/>
                  </a:cubicBezTo>
                  <a:cubicBezTo>
                    <a:pt x="206" y="684"/>
                    <a:pt x="219" y="661"/>
                    <a:pt x="228" y="641"/>
                  </a:cubicBezTo>
                  <a:cubicBezTo>
                    <a:pt x="238" y="621"/>
                    <a:pt x="249" y="597"/>
                    <a:pt x="262" y="578"/>
                  </a:cubicBezTo>
                  <a:cubicBezTo>
                    <a:pt x="264" y="575"/>
                    <a:pt x="268" y="569"/>
                    <a:pt x="268" y="567"/>
                  </a:cubicBezTo>
                  <a:cubicBezTo>
                    <a:pt x="275" y="546"/>
                    <a:pt x="286" y="528"/>
                    <a:pt x="296" y="509"/>
                  </a:cubicBezTo>
                  <a:cubicBezTo>
                    <a:pt x="306" y="490"/>
                    <a:pt x="313" y="469"/>
                    <a:pt x="323" y="450"/>
                  </a:cubicBezTo>
                  <a:cubicBezTo>
                    <a:pt x="328" y="441"/>
                    <a:pt x="333" y="426"/>
                    <a:pt x="337" y="413"/>
                  </a:cubicBezTo>
                  <a:cubicBezTo>
                    <a:pt x="341" y="399"/>
                    <a:pt x="347" y="387"/>
                    <a:pt x="352" y="375"/>
                  </a:cubicBezTo>
                  <a:cubicBezTo>
                    <a:pt x="357" y="363"/>
                    <a:pt x="363" y="353"/>
                    <a:pt x="366" y="337"/>
                  </a:cubicBezTo>
                  <a:cubicBezTo>
                    <a:pt x="369" y="323"/>
                    <a:pt x="372" y="308"/>
                    <a:pt x="372" y="297"/>
                  </a:cubicBezTo>
                  <a:cubicBezTo>
                    <a:pt x="372" y="287"/>
                    <a:pt x="372" y="277"/>
                    <a:pt x="371" y="268"/>
                  </a:cubicBezTo>
                  <a:cubicBezTo>
                    <a:pt x="371" y="258"/>
                    <a:pt x="371" y="249"/>
                    <a:pt x="368" y="240"/>
                  </a:cubicBezTo>
                  <a:cubicBezTo>
                    <a:pt x="368" y="236"/>
                    <a:pt x="366" y="231"/>
                    <a:pt x="364" y="226"/>
                  </a:cubicBezTo>
                  <a:cubicBezTo>
                    <a:pt x="362" y="221"/>
                    <a:pt x="360" y="217"/>
                    <a:pt x="358" y="212"/>
                  </a:cubicBezTo>
                  <a:cubicBezTo>
                    <a:pt x="354" y="204"/>
                    <a:pt x="349" y="195"/>
                    <a:pt x="346" y="188"/>
                  </a:cubicBezTo>
                  <a:cubicBezTo>
                    <a:pt x="338" y="165"/>
                    <a:pt x="328" y="139"/>
                    <a:pt x="324" y="122"/>
                  </a:cubicBezTo>
                  <a:cubicBezTo>
                    <a:pt x="320" y="100"/>
                    <a:pt x="308" y="74"/>
                    <a:pt x="302" y="53"/>
                  </a:cubicBezTo>
                  <a:cubicBezTo>
                    <a:pt x="300" y="48"/>
                    <a:pt x="295" y="38"/>
                    <a:pt x="291" y="32"/>
                  </a:cubicBezTo>
                  <a:cubicBezTo>
                    <a:pt x="289" y="27"/>
                    <a:pt x="286" y="25"/>
                    <a:pt x="284" y="21"/>
                  </a:cubicBezTo>
                  <a:cubicBezTo>
                    <a:pt x="281" y="16"/>
                    <a:pt x="278" y="10"/>
                    <a:pt x="275" y="5"/>
                  </a:cubicBezTo>
                  <a:cubicBezTo>
                    <a:pt x="275" y="4"/>
                    <a:pt x="275" y="4"/>
                    <a:pt x="275" y="4"/>
                  </a:cubicBezTo>
                  <a:cubicBezTo>
                    <a:pt x="276" y="3"/>
                    <a:pt x="276" y="2"/>
                    <a:pt x="275" y="1"/>
                  </a:cubicBezTo>
                  <a:cubicBezTo>
                    <a:pt x="275" y="1"/>
                    <a:pt x="274" y="0"/>
                    <a:pt x="275" y="0"/>
                  </a:cubicBezTo>
                  <a:cubicBezTo>
                    <a:pt x="275" y="0"/>
                    <a:pt x="275" y="0"/>
                    <a:pt x="276" y="0"/>
                  </a:cubicBezTo>
                  <a:cubicBezTo>
                    <a:pt x="278" y="0"/>
                    <a:pt x="279" y="3"/>
                    <a:pt x="279" y="3"/>
                  </a:cubicBezTo>
                  <a:cubicBezTo>
                    <a:pt x="285" y="9"/>
                    <a:pt x="291" y="16"/>
                    <a:pt x="298" y="34"/>
                  </a:cubicBezTo>
                  <a:cubicBezTo>
                    <a:pt x="301" y="41"/>
                    <a:pt x="305" y="49"/>
                    <a:pt x="309" y="55"/>
                  </a:cubicBezTo>
                  <a:cubicBezTo>
                    <a:pt x="318" y="71"/>
                    <a:pt x="327" y="88"/>
                    <a:pt x="333" y="106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85"/>
            <p:cNvSpPr>
              <a:spLocks/>
            </p:cNvSpPr>
            <p:nvPr/>
          </p:nvSpPr>
          <p:spPr bwMode="auto">
            <a:xfrm>
              <a:off x="8866112" y="3801196"/>
              <a:ext cx="11113" cy="111125"/>
            </a:xfrm>
            <a:custGeom>
              <a:avLst/>
              <a:gdLst>
                <a:gd name="T0" fmla="*/ 5 w 23"/>
                <a:gd name="T1" fmla="*/ 230 h 240"/>
                <a:gd name="T2" fmla="*/ 15 w 23"/>
                <a:gd name="T3" fmla="*/ 187 h 240"/>
                <a:gd name="T4" fmla="*/ 19 w 23"/>
                <a:gd name="T5" fmla="*/ 150 h 240"/>
                <a:gd name="T6" fmla="*/ 20 w 23"/>
                <a:gd name="T7" fmla="*/ 99 h 240"/>
                <a:gd name="T8" fmla="*/ 22 w 23"/>
                <a:gd name="T9" fmla="*/ 54 h 240"/>
                <a:gd name="T10" fmla="*/ 23 w 23"/>
                <a:gd name="T11" fmla="*/ 47 h 240"/>
                <a:gd name="T12" fmla="*/ 19 w 23"/>
                <a:gd name="T13" fmla="*/ 23 h 240"/>
                <a:gd name="T14" fmla="*/ 15 w 23"/>
                <a:gd name="T15" fmla="*/ 12 h 240"/>
                <a:gd name="T16" fmla="*/ 13 w 23"/>
                <a:gd name="T17" fmla="*/ 7 h 240"/>
                <a:gd name="T18" fmla="*/ 12 w 23"/>
                <a:gd name="T19" fmla="*/ 3 h 240"/>
                <a:gd name="T20" fmla="*/ 11 w 23"/>
                <a:gd name="T21" fmla="*/ 2 h 240"/>
                <a:gd name="T22" fmla="*/ 11 w 23"/>
                <a:gd name="T23" fmla="*/ 1 h 240"/>
                <a:gd name="T24" fmla="*/ 11 w 23"/>
                <a:gd name="T25" fmla="*/ 1 h 240"/>
                <a:gd name="T26" fmla="*/ 11 w 23"/>
                <a:gd name="T27" fmla="*/ 1 h 240"/>
                <a:gd name="T28" fmla="*/ 11 w 23"/>
                <a:gd name="T29" fmla="*/ 2 h 240"/>
                <a:gd name="T30" fmla="*/ 9 w 23"/>
                <a:gd name="T31" fmla="*/ 3 h 240"/>
                <a:gd name="T32" fmla="*/ 11 w 23"/>
                <a:gd name="T33" fmla="*/ 1 h 240"/>
                <a:gd name="T34" fmla="*/ 11 w 23"/>
                <a:gd name="T35" fmla="*/ 1 h 240"/>
                <a:gd name="T36" fmla="*/ 11 w 23"/>
                <a:gd name="T37" fmla="*/ 2 h 240"/>
                <a:gd name="T38" fmla="*/ 11 w 23"/>
                <a:gd name="T39" fmla="*/ 5 h 240"/>
                <a:gd name="T40" fmla="*/ 12 w 23"/>
                <a:gd name="T41" fmla="*/ 9 h 240"/>
                <a:gd name="T42" fmla="*/ 12 w 23"/>
                <a:gd name="T43" fmla="*/ 16 h 240"/>
                <a:gd name="T44" fmla="*/ 13 w 23"/>
                <a:gd name="T45" fmla="*/ 28 h 240"/>
                <a:gd name="T46" fmla="*/ 15 w 23"/>
                <a:gd name="T47" fmla="*/ 44 h 240"/>
                <a:gd name="T48" fmla="*/ 14 w 23"/>
                <a:gd name="T49" fmla="*/ 117 h 240"/>
                <a:gd name="T50" fmla="*/ 14 w 23"/>
                <a:gd name="T51" fmla="*/ 132 h 240"/>
                <a:gd name="T52" fmla="*/ 14 w 23"/>
                <a:gd name="T53" fmla="*/ 147 h 240"/>
                <a:gd name="T54" fmla="*/ 11 w 23"/>
                <a:gd name="T55" fmla="*/ 192 h 240"/>
                <a:gd name="T56" fmla="*/ 0 w 23"/>
                <a:gd name="T57" fmla="*/ 240 h 240"/>
                <a:gd name="T58" fmla="*/ 5 w 23"/>
                <a:gd name="T59" fmla="*/ 23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240">
                  <a:moveTo>
                    <a:pt x="5" y="230"/>
                  </a:moveTo>
                  <a:cubicBezTo>
                    <a:pt x="10" y="216"/>
                    <a:pt x="12" y="200"/>
                    <a:pt x="15" y="187"/>
                  </a:cubicBezTo>
                  <a:cubicBezTo>
                    <a:pt x="18" y="173"/>
                    <a:pt x="18" y="162"/>
                    <a:pt x="19" y="150"/>
                  </a:cubicBezTo>
                  <a:cubicBezTo>
                    <a:pt x="20" y="124"/>
                    <a:pt x="19" y="111"/>
                    <a:pt x="20" y="99"/>
                  </a:cubicBezTo>
                  <a:cubicBezTo>
                    <a:pt x="20" y="87"/>
                    <a:pt x="21" y="76"/>
                    <a:pt x="22" y="54"/>
                  </a:cubicBezTo>
                  <a:cubicBezTo>
                    <a:pt x="22" y="51"/>
                    <a:pt x="23" y="49"/>
                    <a:pt x="23" y="47"/>
                  </a:cubicBezTo>
                  <a:cubicBezTo>
                    <a:pt x="22" y="39"/>
                    <a:pt x="20" y="30"/>
                    <a:pt x="19" y="23"/>
                  </a:cubicBezTo>
                  <a:cubicBezTo>
                    <a:pt x="18" y="19"/>
                    <a:pt x="17" y="16"/>
                    <a:pt x="15" y="12"/>
                  </a:cubicBezTo>
                  <a:cubicBezTo>
                    <a:pt x="15" y="11"/>
                    <a:pt x="14" y="9"/>
                    <a:pt x="13" y="7"/>
                  </a:cubicBezTo>
                  <a:cubicBezTo>
                    <a:pt x="13" y="6"/>
                    <a:pt x="13" y="5"/>
                    <a:pt x="12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10" y="3"/>
                    <a:pt x="11" y="2"/>
                    <a:pt x="11" y="1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6"/>
                    <a:pt x="11" y="8"/>
                    <a:pt x="12" y="9"/>
                  </a:cubicBezTo>
                  <a:cubicBezTo>
                    <a:pt x="12" y="12"/>
                    <a:pt x="12" y="14"/>
                    <a:pt x="12" y="16"/>
                  </a:cubicBezTo>
                  <a:cubicBezTo>
                    <a:pt x="12" y="21"/>
                    <a:pt x="13" y="25"/>
                    <a:pt x="13" y="28"/>
                  </a:cubicBezTo>
                  <a:cubicBezTo>
                    <a:pt x="14" y="33"/>
                    <a:pt x="17" y="37"/>
                    <a:pt x="15" y="44"/>
                  </a:cubicBezTo>
                  <a:cubicBezTo>
                    <a:pt x="12" y="62"/>
                    <a:pt x="15" y="91"/>
                    <a:pt x="14" y="117"/>
                  </a:cubicBezTo>
                  <a:cubicBezTo>
                    <a:pt x="14" y="122"/>
                    <a:pt x="14" y="127"/>
                    <a:pt x="14" y="132"/>
                  </a:cubicBezTo>
                  <a:cubicBezTo>
                    <a:pt x="14" y="137"/>
                    <a:pt x="14" y="142"/>
                    <a:pt x="14" y="147"/>
                  </a:cubicBezTo>
                  <a:cubicBezTo>
                    <a:pt x="14" y="162"/>
                    <a:pt x="13" y="177"/>
                    <a:pt x="11" y="192"/>
                  </a:cubicBezTo>
                  <a:cubicBezTo>
                    <a:pt x="9" y="207"/>
                    <a:pt x="6" y="223"/>
                    <a:pt x="0" y="240"/>
                  </a:cubicBezTo>
                  <a:cubicBezTo>
                    <a:pt x="3" y="235"/>
                    <a:pt x="5" y="233"/>
                    <a:pt x="5" y="230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86"/>
            <p:cNvSpPr>
              <a:spLocks/>
            </p:cNvSpPr>
            <p:nvPr/>
          </p:nvSpPr>
          <p:spPr bwMode="auto">
            <a:xfrm>
              <a:off x="8735937" y="3904384"/>
              <a:ext cx="12700" cy="30163"/>
            </a:xfrm>
            <a:custGeom>
              <a:avLst/>
              <a:gdLst>
                <a:gd name="T0" fmla="*/ 20 w 27"/>
                <a:gd name="T1" fmla="*/ 2 h 65"/>
                <a:gd name="T2" fmla="*/ 1 w 27"/>
                <a:gd name="T3" fmla="*/ 64 h 65"/>
                <a:gd name="T4" fmla="*/ 4 w 27"/>
                <a:gd name="T5" fmla="*/ 64 h 65"/>
                <a:gd name="T6" fmla="*/ 24 w 27"/>
                <a:gd name="T7" fmla="*/ 1 h 65"/>
                <a:gd name="T8" fmla="*/ 20 w 27"/>
                <a:gd name="T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5">
                  <a:moveTo>
                    <a:pt x="20" y="2"/>
                  </a:moveTo>
                  <a:cubicBezTo>
                    <a:pt x="24" y="24"/>
                    <a:pt x="15" y="47"/>
                    <a:pt x="1" y="64"/>
                  </a:cubicBezTo>
                  <a:cubicBezTo>
                    <a:pt x="0" y="65"/>
                    <a:pt x="3" y="65"/>
                    <a:pt x="4" y="64"/>
                  </a:cubicBezTo>
                  <a:cubicBezTo>
                    <a:pt x="18" y="47"/>
                    <a:pt x="27" y="23"/>
                    <a:pt x="24" y="1"/>
                  </a:cubicBezTo>
                  <a:cubicBezTo>
                    <a:pt x="23" y="0"/>
                    <a:pt x="20" y="0"/>
                    <a:pt x="20" y="2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223E769-0778-4C4B-AC14-1BC9E2ADDFDE}"/>
              </a:ext>
            </a:extLst>
          </p:cNvPr>
          <p:cNvSpPr/>
          <p:nvPr/>
        </p:nvSpPr>
        <p:spPr>
          <a:xfrm>
            <a:off x="651022" y="2901552"/>
            <a:ext cx="2782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733922-09D0-4947-A22F-827D7C734182}"/>
              </a:ext>
            </a:extLst>
          </p:cNvPr>
          <p:cNvSpPr/>
          <p:nvPr/>
        </p:nvSpPr>
        <p:spPr>
          <a:xfrm>
            <a:off x="651022" y="466703"/>
            <a:ext cx="2996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rgbClr val="5D6268"/>
                </a:solidFill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</a:rPr>
              <a:t>Portfolio</a:t>
            </a:r>
            <a:r>
              <a:rPr lang="en-US" altLang="ko-KR" sz="3600" b="1" dirty="0">
                <a:solidFill>
                  <a:schemeClr val="accent2"/>
                </a:solidFill>
              </a:rPr>
              <a:t> </a:t>
            </a:r>
            <a:r>
              <a:rPr lang="en-US" altLang="ko-KR" sz="3600" b="1" dirty="0">
                <a:solidFill>
                  <a:srgbClr val="5D6268"/>
                </a:solidFill>
              </a:rPr>
              <a:t>Presentation Designed</a:t>
            </a:r>
            <a:endParaRPr lang="ko-KR" altLang="en-US" sz="3600" b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172D32C-9036-4FEC-AC8F-BAD42E3307F5}"/>
              </a:ext>
            </a:extLst>
          </p:cNvPr>
          <p:cNvSpPr/>
          <p:nvPr/>
        </p:nvSpPr>
        <p:spPr>
          <a:xfrm>
            <a:off x="4941203" y="4330908"/>
            <a:ext cx="3041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9B2C4E-5E6E-4C15-9A3F-9E84FF72DEB1}"/>
              </a:ext>
            </a:extLst>
          </p:cNvPr>
          <p:cNvSpPr/>
          <p:nvPr/>
        </p:nvSpPr>
        <p:spPr>
          <a:xfrm>
            <a:off x="4941203" y="5411028"/>
            <a:ext cx="63526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62EFE2B-7A81-4AE1-9662-5682C7416783}"/>
              </a:ext>
            </a:extLst>
          </p:cNvPr>
          <p:cNvSpPr/>
          <p:nvPr/>
        </p:nvSpPr>
        <p:spPr>
          <a:xfrm>
            <a:off x="4941202" y="5993863"/>
            <a:ext cx="664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6549"/>
          <a:stretch>
            <a:fillRect/>
          </a:stretch>
        </p:blipFill>
        <p:spPr/>
      </p:pic>
      <p:pic>
        <p:nvPicPr>
          <p:cNvPr id="10" name="Marcador de posición de imagen 9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5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803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54BCB-D50F-4046-8481-3596DEB14172}"/>
              </a:ext>
            </a:extLst>
          </p:cNvPr>
          <p:cNvGrpSpPr/>
          <p:nvPr/>
        </p:nvGrpSpPr>
        <p:grpSpPr>
          <a:xfrm>
            <a:off x="880214" y="4763196"/>
            <a:ext cx="2484476" cy="1292663"/>
            <a:chOff x="6210997" y="1433695"/>
            <a:chExt cx="1457348" cy="9196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BDC6F5-5501-4DC4-8631-BC4F04727016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40C844-CC85-4F89-AD11-CEFCACE6118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284B7D-402C-491D-B1BE-F2A7997A56BC}"/>
              </a:ext>
            </a:extLst>
          </p:cNvPr>
          <p:cNvGrpSpPr/>
          <p:nvPr/>
        </p:nvGrpSpPr>
        <p:grpSpPr>
          <a:xfrm>
            <a:off x="3529147" y="4763196"/>
            <a:ext cx="2484476" cy="1292663"/>
            <a:chOff x="6210997" y="1433695"/>
            <a:chExt cx="1457348" cy="9196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DCA375-264E-4D3D-A449-74A0DF7C5ACC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382794-C958-4265-ACE0-3B6AEB281299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B57242-491D-4246-B60C-382241D77BD3}"/>
              </a:ext>
            </a:extLst>
          </p:cNvPr>
          <p:cNvGrpSpPr/>
          <p:nvPr/>
        </p:nvGrpSpPr>
        <p:grpSpPr>
          <a:xfrm>
            <a:off x="6178080" y="4763196"/>
            <a:ext cx="2484476" cy="1292663"/>
            <a:chOff x="6210997" y="1433695"/>
            <a:chExt cx="1457348" cy="9196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332FF4-C0AE-49DA-AA2D-8BBD77819B2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269554-64DC-48A9-87D8-C34F074E247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F1B6DA-92B5-4BD7-8927-CCDC3CA143EA}"/>
              </a:ext>
            </a:extLst>
          </p:cNvPr>
          <p:cNvGrpSpPr/>
          <p:nvPr/>
        </p:nvGrpSpPr>
        <p:grpSpPr>
          <a:xfrm>
            <a:off x="8827014" y="4763196"/>
            <a:ext cx="2484476" cy="1292663"/>
            <a:chOff x="6210997" y="1433695"/>
            <a:chExt cx="1457348" cy="919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ED9316-B386-4220-B94E-3C7A9C9B18EE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500D6B-E45F-4200-91A8-9D20DCEFDA61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6909" y="3747533"/>
            <a:ext cx="591082" cy="73786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8821" y="3794906"/>
            <a:ext cx="591082" cy="737860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5842" y="3794906"/>
            <a:ext cx="591082" cy="73786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3149" y="3747533"/>
            <a:ext cx="591082" cy="73786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523735" y="2110068"/>
            <a:ext cx="5079908" cy="1489599"/>
          </a:xfrm>
          <a:prstGeom prst="ellipse">
            <a:avLst/>
          </a:prstGeom>
          <a:solidFill>
            <a:srgbClr val="E52621"/>
          </a:solidFill>
          <a:effectLst>
            <a:outerShdw blurRad="2540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00" y="1316232"/>
            <a:ext cx="3488760" cy="21818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010" y="5538493"/>
            <a:ext cx="1063679" cy="12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1786179" y="3990347"/>
            <a:ext cx="1773455" cy="1714566"/>
            <a:chOff x="395534" y="3539134"/>
            <a:chExt cx="3972999" cy="2372807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9167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BBFD870-254B-4D87-B6FF-8164A9153BF4}"/>
              </a:ext>
            </a:extLst>
          </p:cNvPr>
          <p:cNvSpPr txBox="1"/>
          <p:nvPr/>
        </p:nvSpPr>
        <p:spPr>
          <a:xfrm>
            <a:off x="1761738" y="2356408"/>
            <a:ext cx="1773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E96C1-020D-4EC5-927B-7EF08F4DD9CF}"/>
              </a:ext>
            </a:extLst>
          </p:cNvPr>
          <p:cNvSpPr txBox="1"/>
          <p:nvPr/>
        </p:nvSpPr>
        <p:spPr>
          <a:xfrm>
            <a:off x="7155523" y="1537947"/>
            <a:ext cx="401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AA6A2-565A-4882-B33E-8FF3F5457979}"/>
              </a:ext>
            </a:extLst>
          </p:cNvPr>
          <p:cNvSpPr txBox="1"/>
          <p:nvPr/>
        </p:nvSpPr>
        <p:spPr>
          <a:xfrm>
            <a:off x="4240436" y="2832852"/>
            <a:ext cx="1482549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b="1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$250</a:t>
            </a:r>
            <a:endParaRPr lang="ko-KR" altLang="en-US" sz="2400" b="1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 rot="10800000">
            <a:off x="4173894" y="2602469"/>
            <a:ext cx="7162699" cy="3349152"/>
            <a:chOff x="1425227" y="2392299"/>
            <a:chExt cx="4284428" cy="2020529"/>
          </a:xfrm>
        </p:grpSpPr>
        <p:sp>
          <p:nvSpPr>
            <p:cNvPr id="30" name="Freeform 619"/>
            <p:cNvSpPr>
              <a:spLocks/>
            </p:cNvSpPr>
            <p:nvPr/>
          </p:nvSpPr>
          <p:spPr bwMode="auto">
            <a:xfrm flipH="1">
              <a:off x="3180295" y="2967486"/>
              <a:ext cx="2529360" cy="494073"/>
            </a:xfrm>
            <a:custGeom>
              <a:avLst/>
              <a:gdLst>
                <a:gd name="T0" fmla="*/ 343 w 343"/>
                <a:gd name="T1" fmla="*/ 0 h 67"/>
                <a:gd name="T2" fmla="*/ 116 w 343"/>
                <a:gd name="T3" fmla="*/ 0 h 67"/>
                <a:gd name="T4" fmla="*/ 0 w 343"/>
                <a:gd name="T5" fmla="*/ 64 h 67"/>
                <a:gd name="T6" fmla="*/ 2 w 343"/>
                <a:gd name="T7" fmla="*/ 67 h 67"/>
                <a:gd name="T8" fmla="*/ 117 w 343"/>
                <a:gd name="T9" fmla="*/ 4 h 67"/>
                <a:gd name="T10" fmla="*/ 343 w 343"/>
                <a:gd name="T11" fmla="*/ 4 h 67"/>
                <a:gd name="T12" fmla="*/ 343 w 343"/>
                <a:gd name="T13" fmla="*/ 0 h 67"/>
                <a:gd name="T14" fmla="*/ 343 w 343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67">
                  <a:moveTo>
                    <a:pt x="343" y="0"/>
                  </a:moveTo>
                  <a:lnTo>
                    <a:pt x="116" y="0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117" y="4"/>
                  </a:lnTo>
                  <a:lnTo>
                    <a:pt x="343" y="4"/>
                  </a:lnTo>
                  <a:lnTo>
                    <a:pt x="343" y="0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3" name="Grupo 32"/>
            <p:cNvGrpSpPr/>
            <p:nvPr/>
          </p:nvGrpSpPr>
          <p:grpSpPr>
            <a:xfrm flipH="1">
              <a:off x="1425227" y="2392299"/>
              <a:ext cx="2013167" cy="2020529"/>
              <a:chOff x="5343549" y="2185992"/>
              <a:chExt cx="433390" cy="434975"/>
            </a:xfrm>
          </p:grpSpPr>
          <p:sp>
            <p:nvSpPr>
              <p:cNvPr id="35" name="Freeform 624"/>
              <p:cNvSpPr>
                <a:spLocks/>
              </p:cNvSpPr>
              <p:nvPr/>
            </p:nvSpPr>
            <p:spPr bwMode="auto">
              <a:xfrm>
                <a:off x="5413400" y="2185992"/>
                <a:ext cx="363539" cy="325438"/>
              </a:xfrm>
              <a:custGeom>
                <a:avLst/>
                <a:gdLst>
                  <a:gd name="T0" fmla="*/ 318 w 775"/>
                  <a:gd name="T1" fmla="*/ 0 h 693"/>
                  <a:gd name="T2" fmla="*/ 0 w 775"/>
                  <a:gd name="T3" fmla="*/ 128 h 693"/>
                  <a:gd name="T4" fmla="*/ 56 w 775"/>
                  <a:gd name="T5" fmla="*/ 182 h 693"/>
                  <a:gd name="T6" fmla="*/ 318 w 775"/>
                  <a:gd name="T7" fmla="*/ 75 h 693"/>
                  <a:gd name="T8" fmla="*/ 690 w 775"/>
                  <a:gd name="T9" fmla="*/ 447 h 693"/>
                  <a:gd name="T10" fmla="*/ 652 w 775"/>
                  <a:gd name="T11" fmla="*/ 609 h 693"/>
                  <a:gd name="T12" fmla="*/ 710 w 775"/>
                  <a:gd name="T13" fmla="*/ 693 h 693"/>
                  <a:gd name="T14" fmla="*/ 775 w 775"/>
                  <a:gd name="T15" fmla="*/ 457 h 693"/>
                  <a:gd name="T16" fmla="*/ 318 w 775"/>
                  <a:gd name="T17" fmla="*/ 0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5" h="693">
                    <a:moveTo>
                      <a:pt x="318" y="0"/>
                    </a:moveTo>
                    <a:cubicBezTo>
                      <a:pt x="194" y="0"/>
                      <a:pt x="83" y="49"/>
                      <a:pt x="0" y="128"/>
                    </a:cubicBezTo>
                    <a:cubicBezTo>
                      <a:pt x="56" y="182"/>
                      <a:pt x="56" y="182"/>
                      <a:pt x="56" y="182"/>
                    </a:cubicBezTo>
                    <a:cubicBezTo>
                      <a:pt x="124" y="116"/>
                      <a:pt x="216" y="75"/>
                      <a:pt x="318" y="75"/>
                    </a:cubicBezTo>
                    <a:cubicBezTo>
                      <a:pt x="523" y="75"/>
                      <a:pt x="690" y="242"/>
                      <a:pt x="690" y="447"/>
                    </a:cubicBezTo>
                    <a:cubicBezTo>
                      <a:pt x="690" y="505"/>
                      <a:pt x="676" y="560"/>
                      <a:pt x="652" y="609"/>
                    </a:cubicBezTo>
                    <a:cubicBezTo>
                      <a:pt x="710" y="693"/>
                      <a:pt x="710" y="693"/>
                      <a:pt x="710" y="693"/>
                    </a:cubicBezTo>
                    <a:cubicBezTo>
                      <a:pt x="751" y="624"/>
                      <a:pt x="775" y="543"/>
                      <a:pt x="775" y="457"/>
                    </a:cubicBezTo>
                    <a:cubicBezTo>
                      <a:pt x="775" y="205"/>
                      <a:pt x="570" y="0"/>
                      <a:pt x="318" y="0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625"/>
              <p:cNvSpPr>
                <a:spLocks/>
              </p:cNvSpPr>
              <p:nvPr/>
            </p:nvSpPr>
            <p:spPr bwMode="auto">
              <a:xfrm>
                <a:off x="5343549" y="2251079"/>
                <a:ext cx="396877" cy="369888"/>
              </a:xfrm>
              <a:custGeom>
                <a:avLst/>
                <a:gdLst>
                  <a:gd name="T0" fmla="*/ 457 w 849"/>
                  <a:gd name="T1" fmla="*/ 691 h 787"/>
                  <a:gd name="T2" fmla="*/ 85 w 849"/>
                  <a:gd name="T3" fmla="*/ 319 h 787"/>
                  <a:gd name="T4" fmla="*/ 196 w 849"/>
                  <a:gd name="T5" fmla="*/ 55 h 787"/>
                  <a:gd name="T6" fmla="*/ 140 w 849"/>
                  <a:gd name="T7" fmla="*/ 0 h 787"/>
                  <a:gd name="T8" fmla="*/ 0 w 849"/>
                  <a:gd name="T9" fmla="*/ 329 h 787"/>
                  <a:gd name="T10" fmla="*/ 457 w 849"/>
                  <a:gd name="T11" fmla="*/ 787 h 787"/>
                  <a:gd name="T12" fmla="*/ 849 w 849"/>
                  <a:gd name="T13" fmla="*/ 565 h 787"/>
                  <a:gd name="T14" fmla="*/ 792 w 849"/>
                  <a:gd name="T15" fmla="*/ 481 h 787"/>
                  <a:gd name="T16" fmla="*/ 457 w 849"/>
                  <a:gd name="T17" fmla="*/ 69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9" h="787">
                    <a:moveTo>
                      <a:pt x="457" y="691"/>
                    </a:moveTo>
                    <a:cubicBezTo>
                      <a:pt x="252" y="691"/>
                      <a:pt x="85" y="525"/>
                      <a:pt x="85" y="319"/>
                    </a:cubicBezTo>
                    <a:cubicBezTo>
                      <a:pt x="85" y="216"/>
                      <a:pt x="128" y="122"/>
                      <a:pt x="196" y="55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54" y="83"/>
                      <a:pt x="0" y="200"/>
                      <a:pt x="0" y="329"/>
                    </a:cubicBezTo>
                    <a:cubicBezTo>
                      <a:pt x="0" y="582"/>
                      <a:pt x="205" y="787"/>
                      <a:pt x="457" y="787"/>
                    </a:cubicBezTo>
                    <a:cubicBezTo>
                      <a:pt x="623" y="787"/>
                      <a:pt x="769" y="698"/>
                      <a:pt x="849" y="565"/>
                    </a:cubicBezTo>
                    <a:cubicBezTo>
                      <a:pt x="792" y="481"/>
                      <a:pt x="792" y="481"/>
                      <a:pt x="792" y="481"/>
                    </a:cubicBezTo>
                    <a:cubicBezTo>
                      <a:pt x="732" y="606"/>
                      <a:pt x="604" y="691"/>
                      <a:pt x="457" y="691"/>
                    </a:cubicBezTo>
                    <a:close/>
                  </a:path>
                </a:pathLst>
              </a:custGeom>
              <a:solidFill>
                <a:srgbClr val="E12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7" name="Freeform 626"/>
              <p:cNvSpPr>
                <a:spLocks/>
              </p:cNvSpPr>
              <p:nvPr/>
            </p:nvSpPr>
            <p:spPr bwMode="auto">
              <a:xfrm>
                <a:off x="5581676" y="2259017"/>
                <a:ext cx="136526" cy="295275"/>
              </a:xfrm>
              <a:custGeom>
                <a:avLst/>
                <a:gdLst>
                  <a:gd name="T0" fmla="*/ 282 w 290"/>
                  <a:gd name="T1" fmla="*/ 329 h 629"/>
                  <a:gd name="T2" fmla="*/ 0 w 290"/>
                  <a:gd name="T3" fmla="*/ 0 h 629"/>
                  <a:gd name="T4" fmla="*/ 0 w 290"/>
                  <a:gd name="T5" fmla="*/ 629 h 629"/>
                  <a:gd name="T6" fmla="*/ 282 w 290"/>
                  <a:gd name="T7" fmla="*/ 3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0" h="629">
                    <a:moveTo>
                      <a:pt x="282" y="329"/>
                    </a:moveTo>
                    <a:cubicBezTo>
                      <a:pt x="290" y="161"/>
                      <a:pt x="165" y="17"/>
                      <a:pt x="0" y="0"/>
                    </a:cubicBezTo>
                    <a:cubicBezTo>
                      <a:pt x="0" y="629"/>
                      <a:pt x="0" y="629"/>
                      <a:pt x="0" y="629"/>
                    </a:cubicBezTo>
                    <a:cubicBezTo>
                      <a:pt x="153" y="613"/>
                      <a:pt x="275" y="487"/>
                      <a:pt x="282" y="329"/>
                    </a:cubicBezTo>
                    <a:close/>
                  </a:path>
                </a:pathLst>
              </a:custGeom>
              <a:solidFill>
                <a:srgbClr val="E30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8" name="Freeform 627"/>
              <p:cNvSpPr>
                <a:spLocks/>
              </p:cNvSpPr>
              <p:nvPr/>
            </p:nvSpPr>
            <p:spPr bwMode="auto">
              <a:xfrm>
                <a:off x="5405462" y="2254254"/>
                <a:ext cx="166688" cy="300038"/>
              </a:xfrm>
              <a:custGeom>
                <a:avLst/>
                <a:gdLst>
                  <a:gd name="T0" fmla="*/ 8 w 356"/>
                  <a:gd name="T1" fmla="*/ 309 h 640"/>
                  <a:gd name="T2" fmla="*/ 309 w 356"/>
                  <a:gd name="T3" fmla="*/ 639 h 640"/>
                  <a:gd name="T4" fmla="*/ 356 w 356"/>
                  <a:gd name="T5" fmla="*/ 638 h 640"/>
                  <a:gd name="T6" fmla="*/ 356 w 356"/>
                  <a:gd name="T7" fmla="*/ 9 h 640"/>
                  <a:gd name="T8" fmla="*/ 338 w 356"/>
                  <a:gd name="T9" fmla="*/ 8 h 640"/>
                  <a:gd name="T10" fmla="*/ 8 w 356"/>
                  <a:gd name="T11" fmla="*/ 30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6" h="640">
                    <a:moveTo>
                      <a:pt x="8" y="309"/>
                    </a:moveTo>
                    <a:cubicBezTo>
                      <a:pt x="0" y="483"/>
                      <a:pt x="135" y="631"/>
                      <a:pt x="309" y="639"/>
                    </a:cubicBezTo>
                    <a:cubicBezTo>
                      <a:pt x="325" y="640"/>
                      <a:pt x="340" y="639"/>
                      <a:pt x="356" y="638"/>
                    </a:cubicBezTo>
                    <a:cubicBezTo>
                      <a:pt x="356" y="9"/>
                      <a:pt x="356" y="9"/>
                      <a:pt x="356" y="9"/>
                    </a:cubicBezTo>
                    <a:cubicBezTo>
                      <a:pt x="350" y="9"/>
                      <a:pt x="344" y="8"/>
                      <a:pt x="338" y="8"/>
                    </a:cubicBezTo>
                    <a:cubicBezTo>
                      <a:pt x="163" y="0"/>
                      <a:pt x="16" y="135"/>
                      <a:pt x="8" y="309"/>
                    </a:cubicBez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4" name="Freeform 628"/>
            <p:cNvSpPr>
              <a:spLocks/>
            </p:cNvSpPr>
            <p:nvPr/>
          </p:nvSpPr>
          <p:spPr bwMode="auto">
            <a:xfrm flipH="1">
              <a:off x="2686221" y="3439434"/>
              <a:ext cx="2521984" cy="494073"/>
            </a:xfrm>
            <a:custGeom>
              <a:avLst/>
              <a:gdLst>
                <a:gd name="T0" fmla="*/ 342 w 342"/>
                <a:gd name="T1" fmla="*/ 0 h 67"/>
                <a:gd name="T2" fmla="*/ 115 w 342"/>
                <a:gd name="T3" fmla="*/ 0 h 67"/>
                <a:gd name="T4" fmla="*/ 0 w 342"/>
                <a:gd name="T5" fmla="*/ 64 h 67"/>
                <a:gd name="T6" fmla="*/ 1 w 342"/>
                <a:gd name="T7" fmla="*/ 67 h 67"/>
                <a:gd name="T8" fmla="*/ 116 w 342"/>
                <a:gd name="T9" fmla="*/ 3 h 67"/>
                <a:gd name="T10" fmla="*/ 342 w 342"/>
                <a:gd name="T11" fmla="*/ 3 h 67"/>
                <a:gd name="T12" fmla="*/ 342 w 342"/>
                <a:gd name="T13" fmla="*/ 0 h 67"/>
                <a:gd name="T14" fmla="*/ 342 w 342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" h="67">
                  <a:moveTo>
                    <a:pt x="342" y="0"/>
                  </a:moveTo>
                  <a:lnTo>
                    <a:pt x="115" y="0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116" y="3"/>
                  </a:lnTo>
                  <a:lnTo>
                    <a:pt x="342" y="3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id="{42FAA6A2-565A-4882-B33E-8FF3F5457979}"/>
              </a:ext>
            </a:extLst>
          </p:cNvPr>
          <p:cNvSpPr txBox="1"/>
          <p:nvPr/>
        </p:nvSpPr>
        <p:spPr>
          <a:xfrm>
            <a:off x="3926195" y="3556737"/>
            <a:ext cx="1482549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$320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3" name="Group 24">
            <a:extLst>
              <a:ext uri="{FF2B5EF4-FFF2-40B4-BE49-F238E27FC236}">
                <a16:creationId xmlns:a16="http://schemas.microsoft.com/office/drawing/2014/main" id="{67B9753D-54E7-4E44-B411-BA1D2BBE48F3}"/>
              </a:ext>
            </a:extLst>
          </p:cNvPr>
          <p:cNvGrpSpPr/>
          <p:nvPr/>
        </p:nvGrpSpPr>
        <p:grpSpPr>
          <a:xfrm>
            <a:off x="1786179" y="3380749"/>
            <a:ext cx="1773455" cy="1409628"/>
            <a:chOff x="395534" y="3539134"/>
            <a:chExt cx="3972999" cy="1950800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B5FB43-6A38-4E87-872B-5FE0B459568D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47DE79-9E63-4FD4-B185-14E635D747E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92F68855-12D0-4C1D-824D-837EB1F9A5B2}"/>
              </a:ext>
            </a:extLst>
          </p:cNvPr>
          <p:cNvGrpSpPr/>
          <p:nvPr/>
        </p:nvGrpSpPr>
        <p:grpSpPr>
          <a:xfrm>
            <a:off x="1761737" y="1417239"/>
            <a:ext cx="1773455" cy="1409628"/>
            <a:chOff x="395534" y="3539134"/>
            <a:chExt cx="3972999" cy="195080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73CB51-7FAD-4E7B-9908-D586A939DFC3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BFD870-254B-4D87-B6FF-8164A9153BF4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B6E96C1-020D-4EC5-927B-7EF08F4DD9CF}"/>
              </a:ext>
            </a:extLst>
          </p:cNvPr>
          <p:cNvSpPr txBox="1"/>
          <p:nvPr/>
        </p:nvSpPr>
        <p:spPr>
          <a:xfrm>
            <a:off x="7155523" y="1537947"/>
            <a:ext cx="40169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Freeform 2671">
            <a:extLst>
              <a:ext uri="{FF2B5EF4-FFF2-40B4-BE49-F238E27FC236}">
                <a16:creationId xmlns:a16="http://schemas.microsoft.com/office/drawing/2014/main" id="{9195314B-9F8A-40DF-832D-BF5DAF2F77F3}"/>
              </a:ext>
            </a:extLst>
          </p:cNvPr>
          <p:cNvSpPr>
            <a:spLocks/>
          </p:cNvSpPr>
          <p:nvPr/>
        </p:nvSpPr>
        <p:spPr bwMode="auto">
          <a:xfrm>
            <a:off x="3996534" y="1746810"/>
            <a:ext cx="3497960" cy="5048332"/>
          </a:xfrm>
          <a:custGeom>
            <a:avLst/>
            <a:gdLst>
              <a:gd name="T0" fmla="*/ 424 w 924"/>
              <a:gd name="T1" fmla="*/ 5 h 1332"/>
              <a:gd name="T2" fmla="*/ 441 w 924"/>
              <a:gd name="T3" fmla="*/ 36 h 1332"/>
              <a:gd name="T4" fmla="*/ 442 w 924"/>
              <a:gd name="T5" fmla="*/ 67 h 1332"/>
              <a:gd name="T6" fmla="*/ 421 w 924"/>
              <a:gd name="T7" fmla="*/ 110 h 1332"/>
              <a:gd name="T8" fmla="*/ 253 w 924"/>
              <a:gd name="T9" fmla="*/ 216 h 1332"/>
              <a:gd name="T10" fmla="*/ 203 w 924"/>
              <a:gd name="T11" fmla="*/ 291 h 1332"/>
              <a:gd name="T12" fmla="*/ 170 w 924"/>
              <a:gd name="T13" fmla="*/ 362 h 1332"/>
              <a:gd name="T14" fmla="*/ 114 w 924"/>
              <a:gd name="T15" fmla="*/ 325 h 1332"/>
              <a:gd name="T16" fmla="*/ 73 w 924"/>
              <a:gd name="T17" fmla="*/ 323 h 1332"/>
              <a:gd name="T18" fmla="*/ 70 w 924"/>
              <a:gd name="T19" fmla="*/ 293 h 1332"/>
              <a:gd name="T20" fmla="*/ 82 w 924"/>
              <a:gd name="T21" fmla="*/ 253 h 1332"/>
              <a:gd name="T22" fmla="*/ 23 w 924"/>
              <a:gd name="T23" fmla="*/ 291 h 1332"/>
              <a:gd name="T24" fmla="*/ 18 w 924"/>
              <a:gd name="T25" fmla="*/ 367 h 1332"/>
              <a:gd name="T26" fmla="*/ 22 w 924"/>
              <a:gd name="T27" fmla="*/ 430 h 1332"/>
              <a:gd name="T28" fmla="*/ 116 w 924"/>
              <a:gd name="T29" fmla="*/ 513 h 1332"/>
              <a:gd name="T30" fmla="*/ 168 w 924"/>
              <a:gd name="T31" fmla="*/ 594 h 1332"/>
              <a:gd name="T32" fmla="*/ 216 w 924"/>
              <a:gd name="T33" fmla="*/ 682 h 1332"/>
              <a:gd name="T34" fmla="*/ 279 w 924"/>
              <a:gd name="T35" fmla="*/ 818 h 1332"/>
              <a:gd name="T36" fmla="*/ 341 w 924"/>
              <a:gd name="T37" fmla="*/ 904 h 1332"/>
              <a:gd name="T38" fmla="*/ 383 w 924"/>
              <a:gd name="T39" fmla="*/ 1003 h 1332"/>
              <a:gd name="T40" fmla="*/ 383 w 924"/>
              <a:gd name="T41" fmla="*/ 1031 h 1332"/>
              <a:gd name="T42" fmla="*/ 435 w 924"/>
              <a:gd name="T43" fmla="*/ 1084 h 1332"/>
              <a:gd name="T44" fmla="*/ 523 w 924"/>
              <a:gd name="T45" fmla="*/ 1153 h 1332"/>
              <a:gd name="T46" fmla="*/ 641 w 924"/>
              <a:gd name="T47" fmla="*/ 1210 h 1332"/>
              <a:gd name="T48" fmla="*/ 729 w 924"/>
              <a:gd name="T49" fmla="*/ 1271 h 1332"/>
              <a:gd name="T50" fmla="*/ 807 w 924"/>
              <a:gd name="T51" fmla="*/ 1332 h 1332"/>
              <a:gd name="T52" fmla="*/ 856 w 924"/>
              <a:gd name="T53" fmla="*/ 1276 h 1332"/>
              <a:gd name="T54" fmla="*/ 897 w 924"/>
              <a:gd name="T55" fmla="*/ 1210 h 1332"/>
              <a:gd name="T56" fmla="*/ 870 w 924"/>
              <a:gd name="T57" fmla="*/ 1137 h 1332"/>
              <a:gd name="T58" fmla="*/ 880 w 924"/>
              <a:gd name="T59" fmla="*/ 1071 h 1332"/>
              <a:gd name="T60" fmla="*/ 907 w 924"/>
              <a:gd name="T61" fmla="*/ 1018 h 1332"/>
              <a:gd name="T62" fmla="*/ 912 w 924"/>
              <a:gd name="T63" fmla="*/ 926 h 1332"/>
              <a:gd name="T64" fmla="*/ 854 w 924"/>
              <a:gd name="T65" fmla="*/ 793 h 1332"/>
              <a:gd name="T66" fmla="*/ 827 w 924"/>
              <a:gd name="T67" fmla="*/ 793 h 1332"/>
              <a:gd name="T68" fmla="*/ 784 w 924"/>
              <a:gd name="T69" fmla="*/ 723 h 1332"/>
              <a:gd name="T70" fmla="*/ 788 w 924"/>
              <a:gd name="T71" fmla="*/ 683 h 1332"/>
              <a:gd name="T72" fmla="*/ 698 w 924"/>
              <a:gd name="T73" fmla="*/ 723 h 1332"/>
              <a:gd name="T74" fmla="*/ 657 w 924"/>
              <a:gd name="T75" fmla="*/ 686 h 1332"/>
              <a:gd name="T76" fmla="*/ 599 w 924"/>
              <a:gd name="T77" fmla="*/ 630 h 1332"/>
              <a:gd name="T78" fmla="*/ 541 w 924"/>
              <a:gd name="T79" fmla="*/ 548 h 1332"/>
              <a:gd name="T80" fmla="*/ 592 w 924"/>
              <a:gd name="T81" fmla="*/ 478 h 1332"/>
              <a:gd name="T82" fmla="*/ 618 w 924"/>
              <a:gd name="T83" fmla="*/ 392 h 1332"/>
              <a:gd name="T84" fmla="*/ 678 w 924"/>
              <a:gd name="T85" fmla="*/ 340 h 1332"/>
              <a:gd name="T86" fmla="*/ 743 w 924"/>
              <a:gd name="T87" fmla="*/ 321 h 1332"/>
              <a:gd name="T88" fmla="*/ 807 w 924"/>
              <a:gd name="T89" fmla="*/ 306 h 1332"/>
              <a:gd name="T90" fmla="*/ 837 w 924"/>
              <a:gd name="T91" fmla="*/ 306 h 1332"/>
              <a:gd name="T92" fmla="*/ 795 w 924"/>
              <a:gd name="T93" fmla="*/ 276 h 1332"/>
              <a:gd name="T94" fmla="*/ 822 w 924"/>
              <a:gd name="T95" fmla="*/ 192 h 1332"/>
              <a:gd name="T96" fmla="*/ 749 w 924"/>
              <a:gd name="T97" fmla="*/ 167 h 1332"/>
              <a:gd name="T98" fmla="*/ 683 w 924"/>
              <a:gd name="T99" fmla="*/ 170 h 1332"/>
              <a:gd name="T100" fmla="*/ 663 w 924"/>
              <a:gd name="T101" fmla="*/ 176 h 1332"/>
              <a:gd name="T102" fmla="*/ 596 w 924"/>
              <a:gd name="T103" fmla="*/ 130 h 1332"/>
              <a:gd name="T104" fmla="*/ 555 w 924"/>
              <a:gd name="T105" fmla="*/ 88 h 1332"/>
              <a:gd name="T106" fmla="*/ 537 w 924"/>
              <a:gd name="T107" fmla="*/ 73 h 1332"/>
              <a:gd name="T108" fmla="*/ 494 w 924"/>
              <a:gd name="T109" fmla="*/ 24 h 1332"/>
              <a:gd name="T110" fmla="*/ 453 w 924"/>
              <a:gd name="T111" fmla="*/ 0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4" h="1332">
                <a:moveTo>
                  <a:pt x="453" y="0"/>
                </a:moveTo>
                <a:cubicBezTo>
                  <a:pt x="451" y="0"/>
                  <a:pt x="448" y="3"/>
                  <a:pt x="446" y="4"/>
                </a:cubicBezTo>
                <a:cubicBezTo>
                  <a:pt x="445" y="5"/>
                  <a:pt x="444" y="5"/>
                  <a:pt x="443" y="5"/>
                </a:cubicBezTo>
                <a:cubicBezTo>
                  <a:pt x="441" y="6"/>
                  <a:pt x="439" y="7"/>
                  <a:pt x="437" y="7"/>
                </a:cubicBezTo>
                <a:cubicBezTo>
                  <a:pt x="433" y="7"/>
                  <a:pt x="428" y="5"/>
                  <a:pt x="424" y="5"/>
                </a:cubicBezTo>
                <a:cubicBezTo>
                  <a:pt x="424" y="5"/>
                  <a:pt x="424" y="5"/>
                  <a:pt x="424" y="5"/>
                </a:cubicBezTo>
                <a:cubicBezTo>
                  <a:pt x="422" y="5"/>
                  <a:pt x="420" y="6"/>
                  <a:pt x="418" y="8"/>
                </a:cubicBezTo>
                <a:cubicBezTo>
                  <a:pt x="419" y="9"/>
                  <a:pt x="421" y="12"/>
                  <a:pt x="422" y="13"/>
                </a:cubicBezTo>
                <a:cubicBezTo>
                  <a:pt x="425" y="16"/>
                  <a:pt x="429" y="18"/>
                  <a:pt x="430" y="21"/>
                </a:cubicBezTo>
                <a:cubicBezTo>
                  <a:pt x="432" y="28"/>
                  <a:pt x="435" y="33"/>
                  <a:pt x="441" y="36"/>
                </a:cubicBezTo>
                <a:cubicBezTo>
                  <a:pt x="443" y="37"/>
                  <a:pt x="445" y="40"/>
                  <a:pt x="445" y="41"/>
                </a:cubicBezTo>
                <a:cubicBezTo>
                  <a:pt x="445" y="49"/>
                  <a:pt x="444" y="57"/>
                  <a:pt x="444" y="66"/>
                </a:cubicBezTo>
                <a:cubicBezTo>
                  <a:pt x="444" y="66"/>
                  <a:pt x="444" y="66"/>
                  <a:pt x="444" y="66"/>
                </a:cubicBezTo>
                <a:cubicBezTo>
                  <a:pt x="444" y="66"/>
                  <a:pt x="444" y="67"/>
                  <a:pt x="443" y="67"/>
                </a:cubicBezTo>
                <a:cubicBezTo>
                  <a:pt x="443" y="67"/>
                  <a:pt x="442" y="67"/>
                  <a:pt x="442" y="67"/>
                </a:cubicBezTo>
                <a:cubicBezTo>
                  <a:pt x="442" y="67"/>
                  <a:pt x="441" y="67"/>
                  <a:pt x="441" y="67"/>
                </a:cubicBezTo>
                <a:cubicBezTo>
                  <a:pt x="439" y="66"/>
                  <a:pt x="438" y="65"/>
                  <a:pt x="437" y="65"/>
                </a:cubicBezTo>
                <a:cubicBezTo>
                  <a:pt x="434" y="65"/>
                  <a:pt x="433" y="68"/>
                  <a:pt x="433" y="72"/>
                </a:cubicBezTo>
                <a:cubicBezTo>
                  <a:pt x="431" y="78"/>
                  <a:pt x="430" y="84"/>
                  <a:pt x="428" y="89"/>
                </a:cubicBezTo>
                <a:cubicBezTo>
                  <a:pt x="426" y="97"/>
                  <a:pt x="425" y="105"/>
                  <a:pt x="421" y="110"/>
                </a:cubicBezTo>
                <a:cubicBezTo>
                  <a:pt x="404" y="130"/>
                  <a:pt x="389" y="152"/>
                  <a:pt x="367" y="166"/>
                </a:cubicBezTo>
                <a:cubicBezTo>
                  <a:pt x="358" y="172"/>
                  <a:pt x="350" y="179"/>
                  <a:pt x="341" y="184"/>
                </a:cubicBezTo>
                <a:cubicBezTo>
                  <a:pt x="333" y="189"/>
                  <a:pt x="323" y="191"/>
                  <a:pt x="314" y="194"/>
                </a:cubicBezTo>
                <a:cubicBezTo>
                  <a:pt x="301" y="199"/>
                  <a:pt x="287" y="203"/>
                  <a:pt x="273" y="208"/>
                </a:cubicBezTo>
                <a:cubicBezTo>
                  <a:pt x="266" y="210"/>
                  <a:pt x="259" y="212"/>
                  <a:pt x="253" y="216"/>
                </a:cubicBezTo>
                <a:cubicBezTo>
                  <a:pt x="246" y="221"/>
                  <a:pt x="241" y="228"/>
                  <a:pt x="236" y="235"/>
                </a:cubicBezTo>
                <a:cubicBezTo>
                  <a:pt x="233" y="238"/>
                  <a:pt x="230" y="245"/>
                  <a:pt x="226" y="245"/>
                </a:cubicBezTo>
                <a:cubicBezTo>
                  <a:pt x="216" y="246"/>
                  <a:pt x="217" y="252"/>
                  <a:pt x="217" y="258"/>
                </a:cubicBezTo>
                <a:cubicBezTo>
                  <a:pt x="217" y="267"/>
                  <a:pt x="214" y="273"/>
                  <a:pt x="209" y="279"/>
                </a:cubicBezTo>
                <a:cubicBezTo>
                  <a:pt x="206" y="282"/>
                  <a:pt x="205" y="287"/>
                  <a:pt x="203" y="291"/>
                </a:cubicBezTo>
                <a:cubicBezTo>
                  <a:pt x="202" y="294"/>
                  <a:pt x="202" y="297"/>
                  <a:pt x="201" y="300"/>
                </a:cubicBezTo>
                <a:cubicBezTo>
                  <a:pt x="199" y="308"/>
                  <a:pt x="192" y="315"/>
                  <a:pt x="196" y="325"/>
                </a:cubicBezTo>
                <a:cubicBezTo>
                  <a:pt x="196" y="326"/>
                  <a:pt x="193" y="330"/>
                  <a:pt x="190" y="333"/>
                </a:cubicBezTo>
                <a:cubicBezTo>
                  <a:pt x="186" y="337"/>
                  <a:pt x="178" y="340"/>
                  <a:pt x="178" y="344"/>
                </a:cubicBezTo>
                <a:cubicBezTo>
                  <a:pt x="177" y="352"/>
                  <a:pt x="171" y="355"/>
                  <a:pt x="170" y="362"/>
                </a:cubicBezTo>
                <a:cubicBezTo>
                  <a:pt x="162" y="359"/>
                  <a:pt x="152" y="362"/>
                  <a:pt x="146" y="354"/>
                </a:cubicBezTo>
                <a:cubicBezTo>
                  <a:pt x="141" y="347"/>
                  <a:pt x="136" y="340"/>
                  <a:pt x="137" y="330"/>
                </a:cubicBezTo>
                <a:cubicBezTo>
                  <a:pt x="132" y="327"/>
                  <a:pt x="128" y="322"/>
                  <a:pt x="122" y="322"/>
                </a:cubicBezTo>
                <a:cubicBezTo>
                  <a:pt x="120" y="322"/>
                  <a:pt x="118" y="323"/>
                  <a:pt x="115" y="325"/>
                </a:cubicBezTo>
                <a:cubicBezTo>
                  <a:pt x="115" y="325"/>
                  <a:pt x="115" y="325"/>
                  <a:pt x="114" y="325"/>
                </a:cubicBezTo>
                <a:cubicBezTo>
                  <a:pt x="114" y="325"/>
                  <a:pt x="113" y="325"/>
                  <a:pt x="113" y="324"/>
                </a:cubicBezTo>
                <a:cubicBezTo>
                  <a:pt x="108" y="322"/>
                  <a:pt x="102" y="321"/>
                  <a:pt x="99" y="317"/>
                </a:cubicBezTo>
                <a:cubicBezTo>
                  <a:pt x="96" y="313"/>
                  <a:pt x="93" y="312"/>
                  <a:pt x="90" y="312"/>
                </a:cubicBezTo>
                <a:cubicBezTo>
                  <a:pt x="86" y="312"/>
                  <a:pt x="82" y="315"/>
                  <a:pt x="78" y="319"/>
                </a:cubicBezTo>
                <a:cubicBezTo>
                  <a:pt x="77" y="321"/>
                  <a:pt x="75" y="322"/>
                  <a:pt x="73" y="323"/>
                </a:cubicBezTo>
                <a:cubicBezTo>
                  <a:pt x="71" y="324"/>
                  <a:pt x="68" y="324"/>
                  <a:pt x="64" y="324"/>
                </a:cubicBezTo>
                <a:cubicBezTo>
                  <a:pt x="69" y="317"/>
                  <a:pt x="72" y="312"/>
                  <a:pt x="76" y="306"/>
                </a:cubicBezTo>
                <a:cubicBezTo>
                  <a:pt x="72" y="306"/>
                  <a:pt x="69" y="305"/>
                  <a:pt x="66" y="305"/>
                </a:cubicBezTo>
                <a:cubicBezTo>
                  <a:pt x="63" y="297"/>
                  <a:pt x="63" y="293"/>
                  <a:pt x="67" y="293"/>
                </a:cubicBezTo>
                <a:cubicBezTo>
                  <a:pt x="68" y="293"/>
                  <a:pt x="69" y="293"/>
                  <a:pt x="70" y="293"/>
                </a:cubicBezTo>
                <a:cubicBezTo>
                  <a:pt x="71" y="294"/>
                  <a:pt x="72" y="294"/>
                  <a:pt x="73" y="294"/>
                </a:cubicBezTo>
                <a:cubicBezTo>
                  <a:pt x="78" y="294"/>
                  <a:pt x="81" y="291"/>
                  <a:pt x="84" y="288"/>
                </a:cubicBezTo>
                <a:cubicBezTo>
                  <a:pt x="90" y="284"/>
                  <a:pt x="88" y="279"/>
                  <a:pt x="85" y="274"/>
                </a:cubicBezTo>
                <a:cubicBezTo>
                  <a:pt x="84" y="273"/>
                  <a:pt x="85" y="271"/>
                  <a:pt x="85" y="270"/>
                </a:cubicBezTo>
                <a:cubicBezTo>
                  <a:pt x="84" y="264"/>
                  <a:pt x="84" y="259"/>
                  <a:pt x="82" y="253"/>
                </a:cubicBezTo>
                <a:cubicBezTo>
                  <a:pt x="81" y="249"/>
                  <a:pt x="80" y="247"/>
                  <a:pt x="78" y="247"/>
                </a:cubicBezTo>
                <a:cubicBezTo>
                  <a:pt x="77" y="247"/>
                  <a:pt x="75" y="249"/>
                  <a:pt x="72" y="251"/>
                </a:cubicBezTo>
                <a:cubicBezTo>
                  <a:pt x="71" y="252"/>
                  <a:pt x="69" y="254"/>
                  <a:pt x="67" y="255"/>
                </a:cubicBezTo>
                <a:cubicBezTo>
                  <a:pt x="60" y="258"/>
                  <a:pt x="53" y="262"/>
                  <a:pt x="46" y="266"/>
                </a:cubicBezTo>
                <a:cubicBezTo>
                  <a:pt x="36" y="271"/>
                  <a:pt x="34" y="284"/>
                  <a:pt x="23" y="291"/>
                </a:cubicBezTo>
                <a:cubicBezTo>
                  <a:pt x="17" y="294"/>
                  <a:pt x="13" y="302"/>
                  <a:pt x="9" y="308"/>
                </a:cubicBezTo>
                <a:cubicBezTo>
                  <a:pt x="7" y="311"/>
                  <a:pt x="5" y="315"/>
                  <a:pt x="4" y="319"/>
                </a:cubicBezTo>
                <a:cubicBezTo>
                  <a:pt x="2" y="326"/>
                  <a:pt x="3" y="333"/>
                  <a:pt x="1" y="339"/>
                </a:cubicBezTo>
                <a:cubicBezTo>
                  <a:pt x="0" y="344"/>
                  <a:pt x="1" y="347"/>
                  <a:pt x="4" y="350"/>
                </a:cubicBezTo>
                <a:cubicBezTo>
                  <a:pt x="9" y="356"/>
                  <a:pt x="14" y="362"/>
                  <a:pt x="18" y="367"/>
                </a:cubicBezTo>
                <a:cubicBezTo>
                  <a:pt x="15" y="371"/>
                  <a:pt x="13" y="374"/>
                  <a:pt x="12" y="377"/>
                </a:cubicBezTo>
                <a:cubicBezTo>
                  <a:pt x="10" y="384"/>
                  <a:pt x="15" y="387"/>
                  <a:pt x="20" y="391"/>
                </a:cubicBezTo>
                <a:cubicBezTo>
                  <a:pt x="30" y="397"/>
                  <a:pt x="35" y="406"/>
                  <a:pt x="36" y="418"/>
                </a:cubicBezTo>
                <a:cubicBezTo>
                  <a:pt x="36" y="426"/>
                  <a:pt x="32" y="430"/>
                  <a:pt x="25" y="430"/>
                </a:cubicBezTo>
                <a:cubicBezTo>
                  <a:pt x="24" y="430"/>
                  <a:pt x="23" y="430"/>
                  <a:pt x="22" y="430"/>
                </a:cubicBezTo>
                <a:cubicBezTo>
                  <a:pt x="21" y="430"/>
                  <a:pt x="20" y="430"/>
                  <a:pt x="20" y="430"/>
                </a:cubicBezTo>
                <a:cubicBezTo>
                  <a:pt x="15" y="430"/>
                  <a:pt x="13" y="432"/>
                  <a:pt x="13" y="436"/>
                </a:cubicBezTo>
                <a:cubicBezTo>
                  <a:pt x="12" y="442"/>
                  <a:pt x="12" y="448"/>
                  <a:pt x="19" y="451"/>
                </a:cubicBezTo>
                <a:cubicBezTo>
                  <a:pt x="35" y="458"/>
                  <a:pt x="50" y="465"/>
                  <a:pt x="65" y="472"/>
                </a:cubicBezTo>
                <a:cubicBezTo>
                  <a:pt x="86" y="481"/>
                  <a:pt x="103" y="495"/>
                  <a:pt x="116" y="513"/>
                </a:cubicBezTo>
                <a:cubicBezTo>
                  <a:pt x="122" y="523"/>
                  <a:pt x="131" y="532"/>
                  <a:pt x="132" y="545"/>
                </a:cubicBezTo>
                <a:cubicBezTo>
                  <a:pt x="132" y="547"/>
                  <a:pt x="135" y="550"/>
                  <a:pt x="136" y="552"/>
                </a:cubicBezTo>
                <a:cubicBezTo>
                  <a:pt x="138" y="555"/>
                  <a:pt x="141" y="557"/>
                  <a:pt x="142" y="560"/>
                </a:cubicBezTo>
                <a:cubicBezTo>
                  <a:pt x="145" y="572"/>
                  <a:pt x="152" y="581"/>
                  <a:pt x="163" y="587"/>
                </a:cubicBezTo>
                <a:cubicBezTo>
                  <a:pt x="165" y="589"/>
                  <a:pt x="166" y="592"/>
                  <a:pt x="168" y="594"/>
                </a:cubicBezTo>
                <a:cubicBezTo>
                  <a:pt x="177" y="603"/>
                  <a:pt x="179" y="618"/>
                  <a:pt x="191" y="625"/>
                </a:cubicBezTo>
                <a:cubicBezTo>
                  <a:pt x="192" y="626"/>
                  <a:pt x="192" y="627"/>
                  <a:pt x="192" y="628"/>
                </a:cubicBezTo>
                <a:cubicBezTo>
                  <a:pt x="193" y="638"/>
                  <a:pt x="197" y="646"/>
                  <a:pt x="201" y="654"/>
                </a:cubicBezTo>
                <a:cubicBezTo>
                  <a:pt x="203" y="658"/>
                  <a:pt x="203" y="662"/>
                  <a:pt x="205" y="666"/>
                </a:cubicBezTo>
                <a:cubicBezTo>
                  <a:pt x="208" y="672"/>
                  <a:pt x="213" y="676"/>
                  <a:pt x="216" y="682"/>
                </a:cubicBezTo>
                <a:cubicBezTo>
                  <a:pt x="220" y="688"/>
                  <a:pt x="220" y="695"/>
                  <a:pt x="224" y="701"/>
                </a:cubicBezTo>
                <a:cubicBezTo>
                  <a:pt x="229" y="710"/>
                  <a:pt x="232" y="719"/>
                  <a:pt x="234" y="729"/>
                </a:cubicBezTo>
                <a:cubicBezTo>
                  <a:pt x="236" y="735"/>
                  <a:pt x="240" y="741"/>
                  <a:pt x="244" y="747"/>
                </a:cubicBezTo>
                <a:cubicBezTo>
                  <a:pt x="252" y="761"/>
                  <a:pt x="262" y="774"/>
                  <a:pt x="270" y="788"/>
                </a:cubicBezTo>
                <a:cubicBezTo>
                  <a:pt x="274" y="797"/>
                  <a:pt x="281" y="806"/>
                  <a:pt x="279" y="818"/>
                </a:cubicBezTo>
                <a:cubicBezTo>
                  <a:pt x="278" y="820"/>
                  <a:pt x="280" y="825"/>
                  <a:pt x="282" y="826"/>
                </a:cubicBezTo>
                <a:cubicBezTo>
                  <a:pt x="291" y="831"/>
                  <a:pt x="301" y="834"/>
                  <a:pt x="304" y="846"/>
                </a:cubicBezTo>
                <a:cubicBezTo>
                  <a:pt x="306" y="854"/>
                  <a:pt x="313" y="862"/>
                  <a:pt x="315" y="870"/>
                </a:cubicBezTo>
                <a:cubicBezTo>
                  <a:pt x="318" y="882"/>
                  <a:pt x="323" y="892"/>
                  <a:pt x="335" y="897"/>
                </a:cubicBezTo>
                <a:cubicBezTo>
                  <a:pt x="337" y="898"/>
                  <a:pt x="339" y="902"/>
                  <a:pt x="341" y="904"/>
                </a:cubicBezTo>
                <a:cubicBezTo>
                  <a:pt x="344" y="910"/>
                  <a:pt x="346" y="916"/>
                  <a:pt x="349" y="922"/>
                </a:cubicBezTo>
                <a:cubicBezTo>
                  <a:pt x="353" y="928"/>
                  <a:pt x="359" y="933"/>
                  <a:pt x="360" y="939"/>
                </a:cubicBezTo>
                <a:cubicBezTo>
                  <a:pt x="363" y="949"/>
                  <a:pt x="369" y="956"/>
                  <a:pt x="374" y="965"/>
                </a:cubicBezTo>
                <a:cubicBezTo>
                  <a:pt x="378" y="971"/>
                  <a:pt x="384" y="976"/>
                  <a:pt x="385" y="983"/>
                </a:cubicBezTo>
                <a:cubicBezTo>
                  <a:pt x="387" y="989"/>
                  <a:pt x="384" y="996"/>
                  <a:pt x="383" y="1003"/>
                </a:cubicBezTo>
                <a:cubicBezTo>
                  <a:pt x="382" y="1003"/>
                  <a:pt x="381" y="1002"/>
                  <a:pt x="381" y="1002"/>
                </a:cubicBezTo>
                <a:cubicBezTo>
                  <a:pt x="378" y="1004"/>
                  <a:pt x="375" y="1005"/>
                  <a:pt x="373" y="1007"/>
                </a:cubicBezTo>
                <a:cubicBezTo>
                  <a:pt x="373" y="1007"/>
                  <a:pt x="373" y="1011"/>
                  <a:pt x="374" y="1011"/>
                </a:cubicBezTo>
                <a:cubicBezTo>
                  <a:pt x="382" y="1014"/>
                  <a:pt x="380" y="1020"/>
                  <a:pt x="380" y="1026"/>
                </a:cubicBezTo>
                <a:cubicBezTo>
                  <a:pt x="380" y="1028"/>
                  <a:pt x="382" y="1031"/>
                  <a:pt x="383" y="1031"/>
                </a:cubicBezTo>
                <a:cubicBezTo>
                  <a:pt x="388" y="1033"/>
                  <a:pt x="391" y="1036"/>
                  <a:pt x="391" y="1041"/>
                </a:cubicBezTo>
                <a:cubicBezTo>
                  <a:pt x="392" y="1043"/>
                  <a:pt x="394" y="1045"/>
                  <a:pt x="396" y="1047"/>
                </a:cubicBezTo>
                <a:cubicBezTo>
                  <a:pt x="398" y="1050"/>
                  <a:pt x="401" y="1053"/>
                  <a:pt x="402" y="1057"/>
                </a:cubicBezTo>
                <a:cubicBezTo>
                  <a:pt x="406" y="1068"/>
                  <a:pt x="416" y="1073"/>
                  <a:pt x="426" y="1078"/>
                </a:cubicBezTo>
                <a:cubicBezTo>
                  <a:pt x="429" y="1079"/>
                  <a:pt x="432" y="1082"/>
                  <a:pt x="435" y="1084"/>
                </a:cubicBezTo>
                <a:cubicBezTo>
                  <a:pt x="442" y="1090"/>
                  <a:pt x="443" y="1101"/>
                  <a:pt x="453" y="1104"/>
                </a:cubicBezTo>
                <a:cubicBezTo>
                  <a:pt x="454" y="1104"/>
                  <a:pt x="455" y="1106"/>
                  <a:pt x="456" y="1107"/>
                </a:cubicBezTo>
                <a:cubicBezTo>
                  <a:pt x="460" y="1114"/>
                  <a:pt x="463" y="1121"/>
                  <a:pt x="472" y="1125"/>
                </a:cubicBezTo>
                <a:cubicBezTo>
                  <a:pt x="484" y="1131"/>
                  <a:pt x="497" y="1137"/>
                  <a:pt x="509" y="1144"/>
                </a:cubicBezTo>
                <a:cubicBezTo>
                  <a:pt x="514" y="1147"/>
                  <a:pt x="518" y="1152"/>
                  <a:pt x="523" y="1153"/>
                </a:cubicBezTo>
                <a:cubicBezTo>
                  <a:pt x="532" y="1155"/>
                  <a:pt x="537" y="1160"/>
                  <a:pt x="544" y="1166"/>
                </a:cubicBezTo>
                <a:cubicBezTo>
                  <a:pt x="552" y="1173"/>
                  <a:pt x="560" y="1179"/>
                  <a:pt x="572" y="1179"/>
                </a:cubicBezTo>
                <a:cubicBezTo>
                  <a:pt x="578" y="1180"/>
                  <a:pt x="584" y="1182"/>
                  <a:pt x="589" y="1185"/>
                </a:cubicBezTo>
                <a:cubicBezTo>
                  <a:pt x="603" y="1192"/>
                  <a:pt x="617" y="1199"/>
                  <a:pt x="631" y="1206"/>
                </a:cubicBezTo>
                <a:cubicBezTo>
                  <a:pt x="634" y="1208"/>
                  <a:pt x="637" y="1209"/>
                  <a:pt x="641" y="1210"/>
                </a:cubicBezTo>
                <a:cubicBezTo>
                  <a:pt x="650" y="1211"/>
                  <a:pt x="659" y="1213"/>
                  <a:pt x="664" y="1224"/>
                </a:cubicBezTo>
                <a:cubicBezTo>
                  <a:pt x="665" y="1225"/>
                  <a:pt x="668" y="1226"/>
                  <a:pt x="670" y="1227"/>
                </a:cubicBezTo>
                <a:cubicBezTo>
                  <a:pt x="678" y="1233"/>
                  <a:pt x="686" y="1239"/>
                  <a:pt x="694" y="1244"/>
                </a:cubicBezTo>
                <a:cubicBezTo>
                  <a:pt x="697" y="1246"/>
                  <a:pt x="700" y="1248"/>
                  <a:pt x="704" y="1249"/>
                </a:cubicBezTo>
                <a:cubicBezTo>
                  <a:pt x="716" y="1250"/>
                  <a:pt x="727" y="1260"/>
                  <a:pt x="729" y="1271"/>
                </a:cubicBezTo>
                <a:cubicBezTo>
                  <a:pt x="730" y="1279"/>
                  <a:pt x="732" y="1285"/>
                  <a:pt x="740" y="1288"/>
                </a:cubicBezTo>
                <a:cubicBezTo>
                  <a:pt x="741" y="1288"/>
                  <a:pt x="742" y="1290"/>
                  <a:pt x="743" y="1290"/>
                </a:cubicBezTo>
                <a:cubicBezTo>
                  <a:pt x="751" y="1297"/>
                  <a:pt x="758" y="1303"/>
                  <a:pt x="767" y="1309"/>
                </a:cubicBezTo>
                <a:cubicBezTo>
                  <a:pt x="775" y="1315"/>
                  <a:pt x="783" y="1321"/>
                  <a:pt x="791" y="1327"/>
                </a:cubicBezTo>
                <a:cubicBezTo>
                  <a:pt x="796" y="1331"/>
                  <a:pt x="801" y="1332"/>
                  <a:pt x="807" y="1332"/>
                </a:cubicBezTo>
                <a:cubicBezTo>
                  <a:pt x="811" y="1332"/>
                  <a:pt x="815" y="1331"/>
                  <a:pt x="819" y="1330"/>
                </a:cubicBezTo>
                <a:cubicBezTo>
                  <a:pt x="830" y="1326"/>
                  <a:pt x="834" y="1318"/>
                  <a:pt x="840" y="1311"/>
                </a:cubicBezTo>
                <a:cubicBezTo>
                  <a:pt x="842" y="1309"/>
                  <a:pt x="841" y="1306"/>
                  <a:pt x="841" y="1303"/>
                </a:cubicBezTo>
                <a:cubicBezTo>
                  <a:pt x="840" y="1297"/>
                  <a:pt x="839" y="1291"/>
                  <a:pt x="838" y="1287"/>
                </a:cubicBezTo>
                <a:cubicBezTo>
                  <a:pt x="845" y="1283"/>
                  <a:pt x="851" y="1280"/>
                  <a:pt x="856" y="1276"/>
                </a:cubicBezTo>
                <a:cubicBezTo>
                  <a:pt x="864" y="1270"/>
                  <a:pt x="864" y="1263"/>
                  <a:pt x="857" y="1257"/>
                </a:cubicBezTo>
                <a:cubicBezTo>
                  <a:pt x="851" y="1252"/>
                  <a:pt x="853" y="1249"/>
                  <a:pt x="858" y="1246"/>
                </a:cubicBezTo>
                <a:cubicBezTo>
                  <a:pt x="862" y="1243"/>
                  <a:pt x="866" y="1239"/>
                  <a:pt x="870" y="1236"/>
                </a:cubicBezTo>
                <a:cubicBezTo>
                  <a:pt x="878" y="1228"/>
                  <a:pt x="882" y="1217"/>
                  <a:pt x="894" y="1212"/>
                </a:cubicBezTo>
                <a:cubicBezTo>
                  <a:pt x="895" y="1212"/>
                  <a:pt x="896" y="1210"/>
                  <a:pt x="897" y="1210"/>
                </a:cubicBezTo>
                <a:cubicBezTo>
                  <a:pt x="892" y="1198"/>
                  <a:pt x="894" y="1194"/>
                  <a:pt x="905" y="1191"/>
                </a:cubicBezTo>
                <a:cubicBezTo>
                  <a:pt x="911" y="1189"/>
                  <a:pt x="912" y="1185"/>
                  <a:pt x="907" y="1182"/>
                </a:cubicBezTo>
                <a:cubicBezTo>
                  <a:pt x="903" y="1179"/>
                  <a:pt x="898" y="1176"/>
                  <a:pt x="893" y="1176"/>
                </a:cubicBezTo>
                <a:cubicBezTo>
                  <a:pt x="886" y="1176"/>
                  <a:pt x="883" y="1173"/>
                  <a:pt x="881" y="1168"/>
                </a:cubicBezTo>
                <a:cubicBezTo>
                  <a:pt x="877" y="1158"/>
                  <a:pt x="873" y="1148"/>
                  <a:pt x="870" y="1137"/>
                </a:cubicBezTo>
                <a:cubicBezTo>
                  <a:pt x="869" y="1136"/>
                  <a:pt x="870" y="1133"/>
                  <a:pt x="871" y="1131"/>
                </a:cubicBezTo>
                <a:cubicBezTo>
                  <a:pt x="876" y="1123"/>
                  <a:pt x="882" y="1114"/>
                  <a:pt x="888" y="1104"/>
                </a:cubicBezTo>
                <a:cubicBezTo>
                  <a:pt x="887" y="1103"/>
                  <a:pt x="884" y="1100"/>
                  <a:pt x="881" y="1098"/>
                </a:cubicBezTo>
                <a:cubicBezTo>
                  <a:pt x="878" y="1094"/>
                  <a:pt x="874" y="1089"/>
                  <a:pt x="873" y="1085"/>
                </a:cubicBezTo>
                <a:cubicBezTo>
                  <a:pt x="873" y="1080"/>
                  <a:pt x="872" y="1073"/>
                  <a:pt x="880" y="1071"/>
                </a:cubicBezTo>
                <a:cubicBezTo>
                  <a:pt x="881" y="1071"/>
                  <a:pt x="881" y="1069"/>
                  <a:pt x="881" y="1068"/>
                </a:cubicBezTo>
                <a:cubicBezTo>
                  <a:pt x="882" y="1060"/>
                  <a:pt x="889" y="1055"/>
                  <a:pt x="894" y="1050"/>
                </a:cubicBezTo>
                <a:cubicBezTo>
                  <a:pt x="898" y="1046"/>
                  <a:pt x="902" y="1043"/>
                  <a:pt x="900" y="1037"/>
                </a:cubicBezTo>
                <a:cubicBezTo>
                  <a:pt x="903" y="1034"/>
                  <a:pt x="908" y="1033"/>
                  <a:pt x="909" y="1030"/>
                </a:cubicBezTo>
                <a:cubicBezTo>
                  <a:pt x="910" y="1026"/>
                  <a:pt x="909" y="1020"/>
                  <a:pt x="907" y="1018"/>
                </a:cubicBezTo>
                <a:cubicBezTo>
                  <a:pt x="901" y="1014"/>
                  <a:pt x="902" y="1008"/>
                  <a:pt x="900" y="1003"/>
                </a:cubicBezTo>
                <a:cubicBezTo>
                  <a:pt x="898" y="1000"/>
                  <a:pt x="898" y="996"/>
                  <a:pt x="897" y="992"/>
                </a:cubicBezTo>
                <a:cubicBezTo>
                  <a:pt x="903" y="987"/>
                  <a:pt x="903" y="980"/>
                  <a:pt x="902" y="972"/>
                </a:cubicBezTo>
                <a:cubicBezTo>
                  <a:pt x="902" y="963"/>
                  <a:pt x="903" y="954"/>
                  <a:pt x="903" y="944"/>
                </a:cubicBezTo>
                <a:cubicBezTo>
                  <a:pt x="902" y="937"/>
                  <a:pt x="905" y="929"/>
                  <a:pt x="912" y="926"/>
                </a:cubicBezTo>
                <a:cubicBezTo>
                  <a:pt x="917" y="924"/>
                  <a:pt x="924" y="911"/>
                  <a:pt x="922" y="905"/>
                </a:cubicBezTo>
                <a:cubicBezTo>
                  <a:pt x="922" y="905"/>
                  <a:pt x="922" y="905"/>
                  <a:pt x="922" y="905"/>
                </a:cubicBezTo>
                <a:cubicBezTo>
                  <a:pt x="919" y="899"/>
                  <a:pt x="917" y="893"/>
                  <a:pt x="914" y="887"/>
                </a:cubicBezTo>
                <a:cubicBezTo>
                  <a:pt x="899" y="859"/>
                  <a:pt x="882" y="832"/>
                  <a:pt x="867" y="804"/>
                </a:cubicBezTo>
                <a:cubicBezTo>
                  <a:pt x="864" y="798"/>
                  <a:pt x="861" y="793"/>
                  <a:pt x="854" y="793"/>
                </a:cubicBezTo>
                <a:cubicBezTo>
                  <a:pt x="853" y="793"/>
                  <a:pt x="851" y="793"/>
                  <a:pt x="850" y="793"/>
                </a:cubicBezTo>
                <a:cubicBezTo>
                  <a:pt x="850" y="793"/>
                  <a:pt x="850" y="793"/>
                  <a:pt x="850" y="793"/>
                </a:cubicBezTo>
                <a:cubicBezTo>
                  <a:pt x="849" y="793"/>
                  <a:pt x="848" y="793"/>
                  <a:pt x="847" y="792"/>
                </a:cubicBezTo>
                <a:cubicBezTo>
                  <a:pt x="843" y="791"/>
                  <a:pt x="840" y="790"/>
                  <a:pt x="836" y="790"/>
                </a:cubicBezTo>
                <a:cubicBezTo>
                  <a:pt x="833" y="790"/>
                  <a:pt x="830" y="791"/>
                  <a:pt x="827" y="793"/>
                </a:cubicBezTo>
                <a:cubicBezTo>
                  <a:pt x="823" y="795"/>
                  <a:pt x="819" y="797"/>
                  <a:pt x="815" y="798"/>
                </a:cubicBezTo>
                <a:cubicBezTo>
                  <a:pt x="812" y="799"/>
                  <a:pt x="809" y="800"/>
                  <a:pt x="806" y="800"/>
                </a:cubicBezTo>
                <a:cubicBezTo>
                  <a:pt x="802" y="800"/>
                  <a:pt x="799" y="799"/>
                  <a:pt x="795" y="795"/>
                </a:cubicBezTo>
                <a:cubicBezTo>
                  <a:pt x="793" y="793"/>
                  <a:pt x="789" y="792"/>
                  <a:pt x="783" y="790"/>
                </a:cubicBezTo>
                <a:cubicBezTo>
                  <a:pt x="783" y="769"/>
                  <a:pt x="783" y="746"/>
                  <a:pt x="784" y="723"/>
                </a:cubicBezTo>
                <a:cubicBezTo>
                  <a:pt x="784" y="719"/>
                  <a:pt x="788" y="714"/>
                  <a:pt x="790" y="709"/>
                </a:cubicBezTo>
                <a:cubicBezTo>
                  <a:pt x="791" y="707"/>
                  <a:pt x="792" y="703"/>
                  <a:pt x="791" y="702"/>
                </a:cubicBezTo>
                <a:cubicBezTo>
                  <a:pt x="787" y="697"/>
                  <a:pt x="789" y="693"/>
                  <a:pt x="791" y="689"/>
                </a:cubicBezTo>
                <a:cubicBezTo>
                  <a:pt x="792" y="687"/>
                  <a:pt x="792" y="684"/>
                  <a:pt x="791" y="683"/>
                </a:cubicBezTo>
                <a:cubicBezTo>
                  <a:pt x="790" y="683"/>
                  <a:pt x="789" y="683"/>
                  <a:pt x="788" y="683"/>
                </a:cubicBezTo>
                <a:cubicBezTo>
                  <a:pt x="787" y="683"/>
                  <a:pt x="786" y="683"/>
                  <a:pt x="785" y="683"/>
                </a:cubicBezTo>
                <a:cubicBezTo>
                  <a:pt x="777" y="690"/>
                  <a:pt x="769" y="696"/>
                  <a:pt x="761" y="702"/>
                </a:cubicBezTo>
                <a:cubicBezTo>
                  <a:pt x="754" y="708"/>
                  <a:pt x="745" y="715"/>
                  <a:pt x="737" y="721"/>
                </a:cubicBezTo>
                <a:cubicBezTo>
                  <a:pt x="737" y="721"/>
                  <a:pt x="735" y="722"/>
                  <a:pt x="734" y="722"/>
                </a:cubicBezTo>
                <a:cubicBezTo>
                  <a:pt x="722" y="722"/>
                  <a:pt x="710" y="723"/>
                  <a:pt x="698" y="723"/>
                </a:cubicBezTo>
                <a:cubicBezTo>
                  <a:pt x="695" y="723"/>
                  <a:pt x="692" y="723"/>
                  <a:pt x="689" y="723"/>
                </a:cubicBezTo>
                <a:cubicBezTo>
                  <a:pt x="684" y="723"/>
                  <a:pt x="679" y="723"/>
                  <a:pt x="673" y="723"/>
                </a:cubicBezTo>
                <a:cubicBezTo>
                  <a:pt x="677" y="715"/>
                  <a:pt x="675" y="711"/>
                  <a:pt x="670" y="707"/>
                </a:cubicBezTo>
                <a:cubicBezTo>
                  <a:pt x="669" y="706"/>
                  <a:pt x="668" y="703"/>
                  <a:pt x="668" y="701"/>
                </a:cubicBezTo>
                <a:cubicBezTo>
                  <a:pt x="666" y="694"/>
                  <a:pt x="664" y="688"/>
                  <a:pt x="657" y="686"/>
                </a:cubicBezTo>
                <a:cubicBezTo>
                  <a:pt x="646" y="683"/>
                  <a:pt x="636" y="682"/>
                  <a:pt x="625" y="681"/>
                </a:cubicBezTo>
                <a:cubicBezTo>
                  <a:pt x="618" y="680"/>
                  <a:pt x="611" y="680"/>
                  <a:pt x="602" y="679"/>
                </a:cubicBezTo>
                <a:cubicBezTo>
                  <a:pt x="605" y="676"/>
                  <a:pt x="608" y="673"/>
                  <a:pt x="610" y="670"/>
                </a:cubicBezTo>
                <a:cubicBezTo>
                  <a:pt x="613" y="666"/>
                  <a:pt x="618" y="660"/>
                  <a:pt x="617" y="658"/>
                </a:cubicBezTo>
                <a:cubicBezTo>
                  <a:pt x="612" y="648"/>
                  <a:pt x="608" y="636"/>
                  <a:pt x="599" y="630"/>
                </a:cubicBezTo>
                <a:cubicBezTo>
                  <a:pt x="587" y="623"/>
                  <a:pt x="588" y="607"/>
                  <a:pt x="575" y="603"/>
                </a:cubicBezTo>
                <a:cubicBezTo>
                  <a:pt x="575" y="602"/>
                  <a:pt x="575" y="602"/>
                  <a:pt x="575" y="601"/>
                </a:cubicBezTo>
                <a:cubicBezTo>
                  <a:pt x="570" y="592"/>
                  <a:pt x="571" y="579"/>
                  <a:pt x="558" y="576"/>
                </a:cubicBezTo>
                <a:cubicBezTo>
                  <a:pt x="565" y="568"/>
                  <a:pt x="565" y="564"/>
                  <a:pt x="560" y="561"/>
                </a:cubicBezTo>
                <a:cubicBezTo>
                  <a:pt x="554" y="557"/>
                  <a:pt x="548" y="553"/>
                  <a:pt x="541" y="548"/>
                </a:cubicBezTo>
                <a:cubicBezTo>
                  <a:pt x="546" y="542"/>
                  <a:pt x="549" y="536"/>
                  <a:pt x="553" y="534"/>
                </a:cubicBezTo>
                <a:cubicBezTo>
                  <a:pt x="564" y="530"/>
                  <a:pt x="565" y="529"/>
                  <a:pt x="559" y="519"/>
                </a:cubicBezTo>
                <a:cubicBezTo>
                  <a:pt x="554" y="511"/>
                  <a:pt x="558" y="504"/>
                  <a:pt x="562" y="499"/>
                </a:cubicBezTo>
                <a:cubicBezTo>
                  <a:pt x="568" y="492"/>
                  <a:pt x="578" y="486"/>
                  <a:pt x="586" y="479"/>
                </a:cubicBezTo>
                <a:cubicBezTo>
                  <a:pt x="588" y="478"/>
                  <a:pt x="590" y="478"/>
                  <a:pt x="592" y="478"/>
                </a:cubicBezTo>
                <a:cubicBezTo>
                  <a:pt x="601" y="477"/>
                  <a:pt x="606" y="471"/>
                  <a:pt x="604" y="462"/>
                </a:cubicBezTo>
                <a:cubicBezTo>
                  <a:pt x="604" y="458"/>
                  <a:pt x="603" y="453"/>
                  <a:pt x="601" y="450"/>
                </a:cubicBezTo>
                <a:cubicBezTo>
                  <a:pt x="595" y="440"/>
                  <a:pt x="601" y="433"/>
                  <a:pt x="606" y="426"/>
                </a:cubicBezTo>
                <a:cubicBezTo>
                  <a:pt x="613" y="417"/>
                  <a:pt x="620" y="409"/>
                  <a:pt x="617" y="396"/>
                </a:cubicBezTo>
                <a:cubicBezTo>
                  <a:pt x="616" y="395"/>
                  <a:pt x="617" y="393"/>
                  <a:pt x="618" y="392"/>
                </a:cubicBezTo>
                <a:cubicBezTo>
                  <a:pt x="620" y="386"/>
                  <a:pt x="622" y="380"/>
                  <a:pt x="624" y="372"/>
                </a:cubicBezTo>
                <a:cubicBezTo>
                  <a:pt x="632" y="370"/>
                  <a:pt x="641" y="367"/>
                  <a:pt x="649" y="360"/>
                </a:cubicBezTo>
                <a:cubicBezTo>
                  <a:pt x="653" y="357"/>
                  <a:pt x="655" y="354"/>
                  <a:pt x="659" y="350"/>
                </a:cubicBezTo>
                <a:cubicBezTo>
                  <a:pt x="660" y="349"/>
                  <a:pt x="661" y="348"/>
                  <a:pt x="663" y="347"/>
                </a:cubicBezTo>
                <a:cubicBezTo>
                  <a:pt x="668" y="344"/>
                  <a:pt x="674" y="343"/>
                  <a:pt x="678" y="340"/>
                </a:cubicBezTo>
                <a:cubicBezTo>
                  <a:pt x="687" y="333"/>
                  <a:pt x="695" y="327"/>
                  <a:pt x="706" y="327"/>
                </a:cubicBezTo>
                <a:cubicBezTo>
                  <a:pt x="707" y="327"/>
                  <a:pt x="709" y="327"/>
                  <a:pt x="711" y="328"/>
                </a:cubicBezTo>
                <a:cubicBezTo>
                  <a:pt x="712" y="328"/>
                  <a:pt x="712" y="328"/>
                  <a:pt x="713" y="328"/>
                </a:cubicBezTo>
                <a:cubicBezTo>
                  <a:pt x="715" y="328"/>
                  <a:pt x="718" y="327"/>
                  <a:pt x="720" y="326"/>
                </a:cubicBezTo>
                <a:cubicBezTo>
                  <a:pt x="728" y="324"/>
                  <a:pt x="736" y="321"/>
                  <a:pt x="743" y="321"/>
                </a:cubicBezTo>
                <a:cubicBezTo>
                  <a:pt x="756" y="320"/>
                  <a:pt x="768" y="319"/>
                  <a:pt x="773" y="305"/>
                </a:cubicBezTo>
                <a:cubicBezTo>
                  <a:pt x="774" y="304"/>
                  <a:pt x="776" y="303"/>
                  <a:pt x="778" y="303"/>
                </a:cubicBezTo>
                <a:cubicBezTo>
                  <a:pt x="785" y="303"/>
                  <a:pt x="791" y="302"/>
                  <a:pt x="798" y="302"/>
                </a:cubicBezTo>
                <a:cubicBezTo>
                  <a:pt x="799" y="302"/>
                  <a:pt x="799" y="302"/>
                  <a:pt x="800" y="302"/>
                </a:cubicBezTo>
                <a:cubicBezTo>
                  <a:pt x="802" y="302"/>
                  <a:pt x="806" y="304"/>
                  <a:pt x="807" y="306"/>
                </a:cubicBezTo>
                <a:cubicBezTo>
                  <a:pt x="810" y="312"/>
                  <a:pt x="813" y="315"/>
                  <a:pt x="816" y="315"/>
                </a:cubicBezTo>
                <a:cubicBezTo>
                  <a:pt x="818" y="315"/>
                  <a:pt x="820" y="314"/>
                  <a:pt x="822" y="313"/>
                </a:cubicBezTo>
                <a:cubicBezTo>
                  <a:pt x="825" y="314"/>
                  <a:pt x="828" y="315"/>
                  <a:pt x="830" y="315"/>
                </a:cubicBezTo>
                <a:cubicBezTo>
                  <a:pt x="831" y="315"/>
                  <a:pt x="831" y="315"/>
                  <a:pt x="832" y="315"/>
                </a:cubicBezTo>
                <a:cubicBezTo>
                  <a:pt x="834" y="313"/>
                  <a:pt x="836" y="309"/>
                  <a:pt x="837" y="306"/>
                </a:cubicBezTo>
                <a:cubicBezTo>
                  <a:pt x="837" y="303"/>
                  <a:pt x="836" y="300"/>
                  <a:pt x="832" y="298"/>
                </a:cubicBezTo>
                <a:cubicBezTo>
                  <a:pt x="827" y="296"/>
                  <a:pt x="823" y="291"/>
                  <a:pt x="821" y="287"/>
                </a:cubicBezTo>
                <a:cubicBezTo>
                  <a:pt x="816" y="277"/>
                  <a:pt x="813" y="274"/>
                  <a:pt x="807" y="274"/>
                </a:cubicBezTo>
                <a:cubicBezTo>
                  <a:pt x="804" y="274"/>
                  <a:pt x="801" y="275"/>
                  <a:pt x="796" y="276"/>
                </a:cubicBezTo>
                <a:cubicBezTo>
                  <a:pt x="796" y="276"/>
                  <a:pt x="795" y="276"/>
                  <a:pt x="795" y="276"/>
                </a:cubicBezTo>
                <a:cubicBezTo>
                  <a:pt x="791" y="276"/>
                  <a:pt x="787" y="274"/>
                  <a:pt x="783" y="272"/>
                </a:cubicBezTo>
                <a:cubicBezTo>
                  <a:pt x="784" y="270"/>
                  <a:pt x="785" y="267"/>
                  <a:pt x="786" y="264"/>
                </a:cubicBezTo>
                <a:cubicBezTo>
                  <a:pt x="789" y="259"/>
                  <a:pt x="793" y="254"/>
                  <a:pt x="797" y="249"/>
                </a:cubicBezTo>
                <a:cubicBezTo>
                  <a:pt x="807" y="233"/>
                  <a:pt x="817" y="218"/>
                  <a:pt x="827" y="203"/>
                </a:cubicBezTo>
                <a:cubicBezTo>
                  <a:pt x="831" y="196"/>
                  <a:pt x="831" y="195"/>
                  <a:pt x="822" y="192"/>
                </a:cubicBezTo>
                <a:cubicBezTo>
                  <a:pt x="820" y="191"/>
                  <a:pt x="819" y="188"/>
                  <a:pt x="817" y="186"/>
                </a:cubicBezTo>
                <a:cubicBezTo>
                  <a:pt x="814" y="184"/>
                  <a:pt x="811" y="181"/>
                  <a:pt x="807" y="179"/>
                </a:cubicBezTo>
                <a:cubicBezTo>
                  <a:pt x="800" y="176"/>
                  <a:pt x="791" y="175"/>
                  <a:pt x="786" y="170"/>
                </a:cubicBezTo>
                <a:cubicBezTo>
                  <a:pt x="778" y="163"/>
                  <a:pt x="773" y="160"/>
                  <a:pt x="766" y="160"/>
                </a:cubicBezTo>
                <a:cubicBezTo>
                  <a:pt x="761" y="160"/>
                  <a:pt x="756" y="162"/>
                  <a:pt x="749" y="167"/>
                </a:cubicBezTo>
                <a:cubicBezTo>
                  <a:pt x="747" y="168"/>
                  <a:pt x="743" y="169"/>
                  <a:pt x="740" y="169"/>
                </a:cubicBezTo>
                <a:cubicBezTo>
                  <a:pt x="738" y="169"/>
                  <a:pt x="736" y="169"/>
                  <a:pt x="734" y="168"/>
                </a:cubicBezTo>
                <a:cubicBezTo>
                  <a:pt x="725" y="164"/>
                  <a:pt x="717" y="158"/>
                  <a:pt x="708" y="153"/>
                </a:cubicBezTo>
                <a:cubicBezTo>
                  <a:pt x="706" y="154"/>
                  <a:pt x="706" y="154"/>
                  <a:pt x="705" y="155"/>
                </a:cubicBezTo>
                <a:cubicBezTo>
                  <a:pt x="697" y="159"/>
                  <a:pt x="694" y="170"/>
                  <a:pt x="683" y="170"/>
                </a:cubicBezTo>
                <a:cubicBezTo>
                  <a:pt x="683" y="170"/>
                  <a:pt x="682" y="170"/>
                  <a:pt x="681" y="170"/>
                </a:cubicBezTo>
                <a:cubicBezTo>
                  <a:pt x="681" y="170"/>
                  <a:pt x="681" y="170"/>
                  <a:pt x="681" y="170"/>
                </a:cubicBezTo>
                <a:cubicBezTo>
                  <a:pt x="681" y="170"/>
                  <a:pt x="680" y="172"/>
                  <a:pt x="679" y="173"/>
                </a:cubicBezTo>
                <a:cubicBezTo>
                  <a:pt x="674" y="174"/>
                  <a:pt x="669" y="177"/>
                  <a:pt x="665" y="177"/>
                </a:cubicBezTo>
                <a:cubicBezTo>
                  <a:pt x="664" y="177"/>
                  <a:pt x="663" y="177"/>
                  <a:pt x="663" y="176"/>
                </a:cubicBezTo>
                <a:cubicBezTo>
                  <a:pt x="657" y="174"/>
                  <a:pt x="652" y="173"/>
                  <a:pt x="647" y="173"/>
                </a:cubicBezTo>
                <a:cubicBezTo>
                  <a:pt x="639" y="173"/>
                  <a:pt x="631" y="175"/>
                  <a:pt x="623" y="177"/>
                </a:cubicBezTo>
                <a:cubicBezTo>
                  <a:pt x="617" y="173"/>
                  <a:pt x="611" y="169"/>
                  <a:pt x="604" y="165"/>
                </a:cubicBezTo>
                <a:cubicBezTo>
                  <a:pt x="608" y="159"/>
                  <a:pt x="608" y="158"/>
                  <a:pt x="608" y="144"/>
                </a:cubicBezTo>
                <a:cubicBezTo>
                  <a:pt x="608" y="135"/>
                  <a:pt x="603" y="130"/>
                  <a:pt x="596" y="130"/>
                </a:cubicBezTo>
                <a:cubicBezTo>
                  <a:pt x="595" y="130"/>
                  <a:pt x="593" y="130"/>
                  <a:pt x="592" y="130"/>
                </a:cubicBezTo>
                <a:cubicBezTo>
                  <a:pt x="591" y="131"/>
                  <a:pt x="591" y="131"/>
                  <a:pt x="590" y="131"/>
                </a:cubicBezTo>
                <a:cubicBezTo>
                  <a:pt x="585" y="131"/>
                  <a:pt x="577" y="125"/>
                  <a:pt x="578" y="122"/>
                </a:cubicBezTo>
                <a:cubicBezTo>
                  <a:pt x="584" y="114"/>
                  <a:pt x="578" y="110"/>
                  <a:pt x="575" y="104"/>
                </a:cubicBezTo>
                <a:cubicBezTo>
                  <a:pt x="571" y="94"/>
                  <a:pt x="565" y="88"/>
                  <a:pt x="555" y="88"/>
                </a:cubicBezTo>
                <a:cubicBezTo>
                  <a:pt x="554" y="88"/>
                  <a:pt x="553" y="88"/>
                  <a:pt x="553" y="88"/>
                </a:cubicBezTo>
                <a:cubicBezTo>
                  <a:pt x="551" y="86"/>
                  <a:pt x="550" y="83"/>
                  <a:pt x="549" y="81"/>
                </a:cubicBezTo>
                <a:cubicBezTo>
                  <a:pt x="545" y="79"/>
                  <a:pt x="541" y="77"/>
                  <a:pt x="538" y="75"/>
                </a:cubicBezTo>
                <a:cubicBezTo>
                  <a:pt x="538" y="73"/>
                  <a:pt x="537" y="73"/>
                  <a:pt x="537" y="73"/>
                </a:cubicBezTo>
                <a:cubicBezTo>
                  <a:pt x="537" y="73"/>
                  <a:pt x="537" y="73"/>
                  <a:pt x="537" y="73"/>
                </a:cubicBezTo>
                <a:cubicBezTo>
                  <a:pt x="535" y="73"/>
                  <a:pt x="533" y="73"/>
                  <a:pt x="531" y="73"/>
                </a:cubicBezTo>
                <a:cubicBezTo>
                  <a:pt x="525" y="73"/>
                  <a:pt x="524" y="71"/>
                  <a:pt x="523" y="62"/>
                </a:cubicBezTo>
                <a:cubicBezTo>
                  <a:pt x="522" y="60"/>
                  <a:pt x="521" y="59"/>
                  <a:pt x="519" y="57"/>
                </a:cubicBezTo>
                <a:cubicBezTo>
                  <a:pt x="518" y="55"/>
                  <a:pt x="516" y="53"/>
                  <a:pt x="516" y="51"/>
                </a:cubicBezTo>
                <a:cubicBezTo>
                  <a:pt x="517" y="36"/>
                  <a:pt x="503" y="32"/>
                  <a:pt x="494" y="24"/>
                </a:cubicBezTo>
                <a:cubicBezTo>
                  <a:pt x="488" y="19"/>
                  <a:pt x="484" y="10"/>
                  <a:pt x="475" y="10"/>
                </a:cubicBezTo>
                <a:cubicBezTo>
                  <a:pt x="474" y="10"/>
                  <a:pt x="473" y="11"/>
                  <a:pt x="472" y="11"/>
                </a:cubicBezTo>
                <a:cubicBezTo>
                  <a:pt x="472" y="11"/>
                  <a:pt x="472" y="11"/>
                  <a:pt x="472" y="11"/>
                </a:cubicBezTo>
                <a:cubicBezTo>
                  <a:pt x="471" y="11"/>
                  <a:pt x="471" y="9"/>
                  <a:pt x="470" y="8"/>
                </a:cubicBezTo>
                <a:cubicBezTo>
                  <a:pt x="464" y="5"/>
                  <a:pt x="459" y="2"/>
                  <a:pt x="453" y="0"/>
                </a:cubicBezTo>
                <a:cubicBezTo>
                  <a:pt x="453" y="0"/>
                  <a:pt x="453" y="0"/>
                  <a:pt x="453" y="0"/>
                </a:cubicBezTo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422" y="2490064"/>
            <a:ext cx="3521250" cy="42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840A9CC0-E775-4F0A-9010-62F494EBA30A}"/>
              </a:ext>
            </a:extLst>
          </p:cNvPr>
          <p:cNvGrpSpPr/>
          <p:nvPr/>
        </p:nvGrpSpPr>
        <p:grpSpPr>
          <a:xfrm>
            <a:off x="4457739" y="4844148"/>
            <a:ext cx="1773455" cy="1409628"/>
            <a:chOff x="395534" y="3539134"/>
            <a:chExt cx="3972999" cy="1950800"/>
          </a:xfrm>
          <a:noFill/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6EA0C-8DDE-4812-AF99-85B454F2D16B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F33856-B642-46F9-8B64-B72EBFD8889D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FF01C90D-1876-4CCD-B220-28D8A78CB288}"/>
              </a:ext>
            </a:extLst>
          </p:cNvPr>
          <p:cNvGrpSpPr/>
          <p:nvPr/>
        </p:nvGrpSpPr>
        <p:grpSpPr>
          <a:xfrm>
            <a:off x="1753869" y="3323914"/>
            <a:ext cx="1773455" cy="1409628"/>
            <a:chOff x="395534" y="3539134"/>
            <a:chExt cx="3972999" cy="1950800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1B35DD-5EFF-4F5E-9111-9AB0B9C62F13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D8B2130-5C19-4D98-9DC4-9A76A6BB62F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sp>
        <p:nvSpPr>
          <p:cNvPr id="12" name="Freeform 112">
            <a:extLst>
              <a:ext uri="{FF2B5EF4-FFF2-40B4-BE49-F238E27FC236}">
                <a16:creationId xmlns:a16="http://schemas.microsoft.com/office/drawing/2014/main" id="{799980C7-3713-4C33-A5D1-61DBCBDEF6CE}"/>
              </a:ext>
            </a:extLst>
          </p:cNvPr>
          <p:cNvSpPr>
            <a:spLocks/>
          </p:cNvSpPr>
          <p:nvPr/>
        </p:nvSpPr>
        <p:spPr bwMode="auto">
          <a:xfrm>
            <a:off x="3266840" y="5420743"/>
            <a:ext cx="44362" cy="26619"/>
          </a:xfrm>
          <a:custGeom>
            <a:avLst/>
            <a:gdLst>
              <a:gd name="T0" fmla="*/ 0 w 14"/>
              <a:gd name="T1" fmla="*/ 4 h 7"/>
              <a:gd name="T2" fmla="*/ 14 w 14"/>
              <a:gd name="T3" fmla="*/ 6 h 7"/>
              <a:gd name="T4" fmla="*/ 1 w 14"/>
              <a:gd name="T5" fmla="*/ 7 h 7"/>
              <a:gd name="T6" fmla="*/ 0 w 14"/>
              <a:gd name="T7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7">
                <a:moveTo>
                  <a:pt x="0" y="4"/>
                </a:moveTo>
                <a:cubicBezTo>
                  <a:pt x="4" y="1"/>
                  <a:pt x="8" y="0"/>
                  <a:pt x="14" y="6"/>
                </a:cubicBezTo>
                <a:cubicBezTo>
                  <a:pt x="8" y="6"/>
                  <a:pt x="4" y="6"/>
                  <a:pt x="1" y="7"/>
                </a:cubicBezTo>
                <a:cubicBezTo>
                  <a:pt x="1" y="6"/>
                  <a:pt x="0" y="5"/>
                  <a:pt x="0" y="4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1" name="Grupo 30"/>
          <p:cNvGrpSpPr/>
          <p:nvPr/>
        </p:nvGrpSpPr>
        <p:grpSpPr>
          <a:xfrm>
            <a:off x="7748358" y="2020410"/>
            <a:ext cx="3427625" cy="4346230"/>
            <a:chOff x="7619981" y="2077233"/>
            <a:chExt cx="3427625" cy="4346230"/>
          </a:xfrm>
        </p:grpSpPr>
        <p:sp>
          <p:nvSpPr>
            <p:cNvPr id="10" name="Freeform 110">
              <a:extLst>
                <a:ext uri="{FF2B5EF4-FFF2-40B4-BE49-F238E27FC236}">
                  <a16:creationId xmlns:a16="http://schemas.microsoft.com/office/drawing/2014/main" id="{95C1EAC9-BFDA-4A1C-845E-C58A6145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4690" y="4106388"/>
              <a:ext cx="191947" cy="123395"/>
            </a:xfrm>
            <a:custGeom>
              <a:avLst/>
              <a:gdLst>
                <a:gd name="T0" fmla="*/ 3 w 79"/>
                <a:gd name="T1" fmla="*/ 0 h 51"/>
                <a:gd name="T2" fmla="*/ 7 w 79"/>
                <a:gd name="T3" fmla="*/ 2 h 51"/>
                <a:gd name="T4" fmla="*/ 61 w 79"/>
                <a:gd name="T5" fmla="*/ 31 h 51"/>
                <a:gd name="T6" fmla="*/ 77 w 79"/>
                <a:gd name="T7" fmla="*/ 42 h 51"/>
                <a:gd name="T8" fmla="*/ 78 w 79"/>
                <a:gd name="T9" fmla="*/ 48 h 51"/>
                <a:gd name="T10" fmla="*/ 71 w 79"/>
                <a:gd name="T11" fmla="*/ 51 h 51"/>
                <a:gd name="T12" fmla="*/ 64 w 79"/>
                <a:gd name="T13" fmla="*/ 48 h 51"/>
                <a:gd name="T14" fmla="*/ 7 w 79"/>
                <a:gd name="T15" fmla="*/ 14 h 51"/>
                <a:gd name="T16" fmla="*/ 1 w 79"/>
                <a:gd name="T17" fmla="*/ 7 h 51"/>
                <a:gd name="T18" fmla="*/ 3 w 79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1">
                  <a:moveTo>
                    <a:pt x="3" y="0"/>
                  </a:moveTo>
                  <a:cubicBezTo>
                    <a:pt x="6" y="1"/>
                    <a:pt x="7" y="1"/>
                    <a:pt x="7" y="2"/>
                  </a:cubicBezTo>
                  <a:cubicBezTo>
                    <a:pt x="25" y="11"/>
                    <a:pt x="43" y="21"/>
                    <a:pt x="61" y="31"/>
                  </a:cubicBezTo>
                  <a:cubicBezTo>
                    <a:pt x="67" y="34"/>
                    <a:pt x="72" y="38"/>
                    <a:pt x="77" y="42"/>
                  </a:cubicBezTo>
                  <a:cubicBezTo>
                    <a:pt x="78" y="43"/>
                    <a:pt x="79" y="47"/>
                    <a:pt x="78" y="48"/>
                  </a:cubicBezTo>
                  <a:cubicBezTo>
                    <a:pt x="76" y="49"/>
                    <a:pt x="74" y="51"/>
                    <a:pt x="71" y="51"/>
                  </a:cubicBezTo>
                  <a:cubicBezTo>
                    <a:pt x="69" y="51"/>
                    <a:pt x="66" y="49"/>
                    <a:pt x="64" y="48"/>
                  </a:cubicBezTo>
                  <a:cubicBezTo>
                    <a:pt x="45" y="36"/>
                    <a:pt x="26" y="25"/>
                    <a:pt x="7" y="14"/>
                  </a:cubicBezTo>
                  <a:cubicBezTo>
                    <a:pt x="5" y="12"/>
                    <a:pt x="2" y="10"/>
                    <a:pt x="1" y="7"/>
                  </a:cubicBezTo>
                  <a:cubicBezTo>
                    <a:pt x="0" y="6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1">
              <a:extLst>
                <a:ext uri="{FF2B5EF4-FFF2-40B4-BE49-F238E27FC236}">
                  <a16:creationId xmlns:a16="http://schemas.microsoft.com/office/drawing/2014/main" id="{2E614116-B28D-41CB-9F1E-3DA4E3244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717" y="4168083"/>
              <a:ext cx="198805" cy="123395"/>
            </a:xfrm>
            <a:custGeom>
              <a:avLst/>
              <a:gdLst>
                <a:gd name="T0" fmla="*/ 9 w 81"/>
                <a:gd name="T1" fmla="*/ 0 h 50"/>
                <a:gd name="T2" fmla="*/ 20 w 81"/>
                <a:gd name="T3" fmla="*/ 5 h 50"/>
                <a:gd name="T4" fmla="*/ 43 w 81"/>
                <a:gd name="T5" fmla="*/ 21 h 50"/>
                <a:gd name="T6" fmla="*/ 77 w 81"/>
                <a:gd name="T7" fmla="*/ 41 h 50"/>
                <a:gd name="T8" fmla="*/ 81 w 81"/>
                <a:gd name="T9" fmla="*/ 47 h 50"/>
                <a:gd name="T10" fmla="*/ 72 w 81"/>
                <a:gd name="T11" fmla="*/ 48 h 50"/>
                <a:gd name="T12" fmla="*/ 30 w 81"/>
                <a:gd name="T13" fmla="*/ 24 h 50"/>
                <a:gd name="T14" fmla="*/ 9 w 81"/>
                <a:gd name="T15" fmla="*/ 15 h 50"/>
                <a:gd name="T16" fmla="*/ 0 w 81"/>
                <a:gd name="T17" fmla="*/ 10 h 50"/>
                <a:gd name="T18" fmla="*/ 9 w 81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50">
                  <a:moveTo>
                    <a:pt x="9" y="0"/>
                  </a:moveTo>
                  <a:cubicBezTo>
                    <a:pt x="14" y="2"/>
                    <a:pt x="17" y="4"/>
                    <a:pt x="20" y="5"/>
                  </a:cubicBezTo>
                  <a:cubicBezTo>
                    <a:pt x="27" y="10"/>
                    <a:pt x="35" y="16"/>
                    <a:pt x="43" y="21"/>
                  </a:cubicBezTo>
                  <a:cubicBezTo>
                    <a:pt x="54" y="28"/>
                    <a:pt x="66" y="34"/>
                    <a:pt x="77" y="41"/>
                  </a:cubicBezTo>
                  <a:cubicBezTo>
                    <a:pt x="79" y="42"/>
                    <a:pt x="80" y="45"/>
                    <a:pt x="81" y="47"/>
                  </a:cubicBezTo>
                  <a:cubicBezTo>
                    <a:pt x="78" y="48"/>
                    <a:pt x="74" y="50"/>
                    <a:pt x="72" y="48"/>
                  </a:cubicBezTo>
                  <a:cubicBezTo>
                    <a:pt x="58" y="41"/>
                    <a:pt x="44" y="32"/>
                    <a:pt x="30" y="24"/>
                  </a:cubicBezTo>
                  <a:cubicBezTo>
                    <a:pt x="23" y="21"/>
                    <a:pt x="16" y="18"/>
                    <a:pt x="9" y="15"/>
                  </a:cubicBezTo>
                  <a:cubicBezTo>
                    <a:pt x="6" y="14"/>
                    <a:pt x="3" y="12"/>
                    <a:pt x="0" y="10"/>
                  </a:cubicBezTo>
                  <a:cubicBezTo>
                    <a:pt x="3" y="7"/>
                    <a:pt x="6" y="4"/>
                    <a:pt x="9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3">
              <a:extLst>
                <a:ext uri="{FF2B5EF4-FFF2-40B4-BE49-F238E27FC236}">
                  <a16:creationId xmlns:a16="http://schemas.microsoft.com/office/drawing/2014/main" id="{83978105-917B-48A7-965F-C2BEB5A87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9981" y="2077233"/>
              <a:ext cx="3427625" cy="4346230"/>
            </a:xfrm>
            <a:custGeom>
              <a:avLst/>
              <a:gdLst>
                <a:gd name="T0" fmla="*/ 689 w 1396"/>
                <a:gd name="T1" fmla="*/ 1720 h 1772"/>
                <a:gd name="T2" fmla="*/ 617 w 1396"/>
                <a:gd name="T3" fmla="*/ 1709 h 1772"/>
                <a:gd name="T4" fmla="*/ 542 w 1396"/>
                <a:gd name="T5" fmla="*/ 1693 h 1772"/>
                <a:gd name="T6" fmla="*/ 489 w 1396"/>
                <a:gd name="T7" fmla="*/ 1652 h 1772"/>
                <a:gd name="T8" fmla="*/ 384 w 1396"/>
                <a:gd name="T9" fmla="*/ 1670 h 1772"/>
                <a:gd name="T10" fmla="*/ 273 w 1396"/>
                <a:gd name="T11" fmla="*/ 1521 h 1772"/>
                <a:gd name="T12" fmla="*/ 215 w 1396"/>
                <a:gd name="T13" fmla="*/ 1412 h 1772"/>
                <a:gd name="T14" fmla="*/ 163 w 1396"/>
                <a:gd name="T15" fmla="*/ 1372 h 1772"/>
                <a:gd name="T16" fmla="*/ 125 w 1396"/>
                <a:gd name="T17" fmla="*/ 1343 h 1772"/>
                <a:gd name="T18" fmla="*/ 72 w 1396"/>
                <a:gd name="T19" fmla="*/ 1219 h 1772"/>
                <a:gd name="T20" fmla="*/ 46 w 1396"/>
                <a:gd name="T21" fmla="*/ 1156 h 1772"/>
                <a:gd name="T22" fmla="*/ 17 w 1396"/>
                <a:gd name="T23" fmla="*/ 1098 h 1772"/>
                <a:gd name="T24" fmla="*/ 95 w 1396"/>
                <a:gd name="T25" fmla="*/ 1102 h 1772"/>
                <a:gd name="T26" fmla="*/ 118 w 1396"/>
                <a:gd name="T27" fmla="*/ 1053 h 1772"/>
                <a:gd name="T28" fmla="*/ 68 w 1396"/>
                <a:gd name="T29" fmla="*/ 1007 h 1772"/>
                <a:gd name="T30" fmla="*/ 338 w 1396"/>
                <a:gd name="T31" fmla="*/ 867 h 1772"/>
                <a:gd name="T32" fmla="*/ 431 w 1396"/>
                <a:gd name="T33" fmla="*/ 689 h 1772"/>
                <a:gd name="T34" fmla="*/ 489 w 1396"/>
                <a:gd name="T35" fmla="*/ 505 h 1772"/>
                <a:gd name="T36" fmla="*/ 514 w 1396"/>
                <a:gd name="T37" fmla="*/ 417 h 1772"/>
                <a:gd name="T38" fmla="*/ 568 w 1396"/>
                <a:gd name="T39" fmla="*/ 499 h 1772"/>
                <a:gd name="T40" fmla="*/ 647 w 1396"/>
                <a:gd name="T41" fmla="*/ 543 h 1772"/>
                <a:gd name="T42" fmla="*/ 784 w 1396"/>
                <a:gd name="T43" fmla="*/ 445 h 1772"/>
                <a:gd name="T44" fmla="*/ 921 w 1396"/>
                <a:gd name="T45" fmla="*/ 442 h 1772"/>
                <a:gd name="T46" fmla="*/ 881 w 1396"/>
                <a:gd name="T47" fmla="*/ 358 h 1772"/>
                <a:gd name="T48" fmla="*/ 925 w 1396"/>
                <a:gd name="T49" fmla="*/ 190 h 1772"/>
                <a:gd name="T50" fmla="*/ 696 w 1396"/>
                <a:gd name="T51" fmla="*/ 15 h 1772"/>
                <a:gd name="T52" fmla="*/ 920 w 1396"/>
                <a:gd name="T53" fmla="*/ 126 h 1772"/>
                <a:gd name="T54" fmla="*/ 975 w 1396"/>
                <a:gd name="T55" fmla="*/ 511 h 1772"/>
                <a:gd name="T56" fmla="*/ 939 w 1396"/>
                <a:gd name="T57" fmla="*/ 700 h 1772"/>
                <a:gd name="T58" fmla="*/ 1191 w 1396"/>
                <a:gd name="T59" fmla="*/ 859 h 1772"/>
                <a:gd name="T60" fmla="*/ 1343 w 1396"/>
                <a:gd name="T61" fmla="*/ 1143 h 1772"/>
                <a:gd name="T62" fmla="*/ 1326 w 1396"/>
                <a:gd name="T63" fmla="*/ 1368 h 1772"/>
                <a:gd name="T64" fmla="*/ 1307 w 1396"/>
                <a:gd name="T65" fmla="*/ 1403 h 1772"/>
                <a:gd name="T66" fmla="*/ 1265 w 1396"/>
                <a:gd name="T67" fmla="*/ 1453 h 1772"/>
                <a:gd name="T68" fmla="*/ 1215 w 1396"/>
                <a:gd name="T69" fmla="*/ 1408 h 1772"/>
                <a:gd name="T70" fmla="*/ 1032 w 1396"/>
                <a:gd name="T71" fmla="*/ 873 h 1772"/>
                <a:gd name="T72" fmla="*/ 914 w 1396"/>
                <a:gd name="T73" fmla="*/ 813 h 1772"/>
                <a:gd name="T74" fmla="*/ 917 w 1396"/>
                <a:gd name="T75" fmla="*/ 889 h 1772"/>
                <a:gd name="T76" fmla="*/ 969 w 1396"/>
                <a:gd name="T77" fmla="*/ 1342 h 1772"/>
                <a:gd name="T78" fmla="*/ 1070 w 1396"/>
                <a:gd name="T79" fmla="*/ 1684 h 1772"/>
                <a:gd name="T80" fmla="*/ 1020 w 1396"/>
                <a:gd name="T81" fmla="*/ 1640 h 1772"/>
                <a:gd name="T82" fmla="*/ 1037 w 1396"/>
                <a:gd name="T83" fmla="*/ 1760 h 1772"/>
                <a:gd name="T84" fmla="*/ 829 w 1396"/>
                <a:gd name="T85" fmla="*/ 1757 h 1772"/>
                <a:gd name="T86" fmla="*/ 645 w 1396"/>
                <a:gd name="T87" fmla="*/ 744 h 1772"/>
                <a:gd name="T88" fmla="*/ 491 w 1396"/>
                <a:gd name="T89" fmla="*/ 685 h 1772"/>
                <a:gd name="T90" fmla="*/ 776 w 1396"/>
                <a:gd name="T91" fmla="*/ 795 h 1772"/>
                <a:gd name="T92" fmla="*/ 798 w 1396"/>
                <a:gd name="T93" fmla="*/ 692 h 1772"/>
                <a:gd name="T94" fmla="*/ 884 w 1396"/>
                <a:gd name="T95" fmla="*/ 627 h 1772"/>
                <a:gd name="T96" fmla="*/ 809 w 1396"/>
                <a:gd name="T97" fmla="*/ 563 h 1772"/>
                <a:gd name="T98" fmla="*/ 883 w 1396"/>
                <a:gd name="T99" fmla="*/ 1634 h 1772"/>
                <a:gd name="T100" fmla="*/ 873 w 1396"/>
                <a:gd name="T101" fmla="*/ 311 h 1772"/>
                <a:gd name="T102" fmla="*/ 982 w 1396"/>
                <a:gd name="T103" fmla="*/ 1624 h 1772"/>
                <a:gd name="T104" fmla="*/ 795 w 1396"/>
                <a:gd name="T105" fmla="*/ 752 h 1772"/>
                <a:gd name="T106" fmla="*/ 85 w 1396"/>
                <a:gd name="T107" fmla="*/ 1028 h 1772"/>
                <a:gd name="T108" fmla="*/ 391 w 1396"/>
                <a:gd name="T109" fmla="*/ 1182 h 1772"/>
                <a:gd name="T110" fmla="*/ 791 w 1396"/>
                <a:gd name="T111" fmla="*/ 1727 h 1772"/>
                <a:gd name="T112" fmla="*/ 1333 w 1396"/>
                <a:gd name="T113" fmla="*/ 1356 h 1772"/>
                <a:gd name="T114" fmla="*/ 121 w 1396"/>
                <a:gd name="T115" fmla="*/ 1117 h 1772"/>
                <a:gd name="T116" fmla="*/ 993 w 1396"/>
                <a:gd name="T117" fmla="*/ 1637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6" h="1772">
                  <a:moveTo>
                    <a:pt x="784" y="1736"/>
                  </a:moveTo>
                  <a:cubicBezTo>
                    <a:pt x="782" y="1743"/>
                    <a:pt x="780" y="1749"/>
                    <a:pt x="778" y="1755"/>
                  </a:cubicBezTo>
                  <a:cubicBezTo>
                    <a:pt x="778" y="1755"/>
                    <a:pt x="777" y="1755"/>
                    <a:pt x="777" y="1755"/>
                  </a:cubicBezTo>
                  <a:cubicBezTo>
                    <a:pt x="776" y="1752"/>
                    <a:pt x="776" y="1749"/>
                    <a:pt x="774" y="1746"/>
                  </a:cubicBezTo>
                  <a:cubicBezTo>
                    <a:pt x="773" y="1742"/>
                    <a:pt x="771" y="1737"/>
                    <a:pt x="768" y="1736"/>
                  </a:cubicBezTo>
                  <a:cubicBezTo>
                    <a:pt x="766" y="1734"/>
                    <a:pt x="761" y="1738"/>
                    <a:pt x="756" y="1739"/>
                  </a:cubicBezTo>
                  <a:cubicBezTo>
                    <a:pt x="752" y="1736"/>
                    <a:pt x="747" y="1732"/>
                    <a:pt x="742" y="1729"/>
                  </a:cubicBezTo>
                  <a:cubicBezTo>
                    <a:pt x="740" y="1728"/>
                    <a:pt x="737" y="1726"/>
                    <a:pt x="736" y="1727"/>
                  </a:cubicBezTo>
                  <a:cubicBezTo>
                    <a:pt x="720" y="1735"/>
                    <a:pt x="707" y="1729"/>
                    <a:pt x="694" y="1720"/>
                  </a:cubicBezTo>
                  <a:cubicBezTo>
                    <a:pt x="693" y="1720"/>
                    <a:pt x="692" y="1719"/>
                    <a:pt x="691" y="1719"/>
                  </a:cubicBezTo>
                  <a:cubicBezTo>
                    <a:pt x="691" y="1719"/>
                    <a:pt x="690" y="1719"/>
                    <a:pt x="689" y="1720"/>
                  </a:cubicBezTo>
                  <a:cubicBezTo>
                    <a:pt x="692" y="1728"/>
                    <a:pt x="701" y="1735"/>
                    <a:pt x="694" y="1747"/>
                  </a:cubicBezTo>
                  <a:cubicBezTo>
                    <a:pt x="691" y="1743"/>
                    <a:pt x="690" y="1741"/>
                    <a:pt x="688" y="1739"/>
                  </a:cubicBezTo>
                  <a:cubicBezTo>
                    <a:pt x="686" y="1740"/>
                    <a:pt x="685" y="1741"/>
                    <a:pt x="683" y="1741"/>
                  </a:cubicBezTo>
                  <a:cubicBezTo>
                    <a:pt x="681" y="1741"/>
                    <a:pt x="679" y="1740"/>
                    <a:pt x="676" y="1740"/>
                  </a:cubicBezTo>
                  <a:cubicBezTo>
                    <a:pt x="677" y="1738"/>
                    <a:pt x="677" y="1736"/>
                    <a:pt x="678" y="1734"/>
                  </a:cubicBezTo>
                  <a:cubicBezTo>
                    <a:pt x="682" y="1726"/>
                    <a:pt x="680" y="1726"/>
                    <a:pt x="673" y="1721"/>
                  </a:cubicBezTo>
                  <a:cubicBezTo>
                    <a:pt x="668" y="1718"/>
                    <a:pt x="660" y="1718"/>
                    <a:pt x="656" y="1710"/>
                  </a:cubicBezTo>
                  <a:cubicBezTo>
                    <a:pt x="654" y="1706"/>
                    <a:pt x="646" y="1705"/>
                    <a:pt x="640" y="1704"/>
                  </a:cubicBezTo>
                  <a:cubicBezTo>
                    <a:pt x="637" y="1704"/>
                    <a:pt x="634" y="1709"/>
                    <a:pt x="632" y="1712"/>
                  </a:cubicBezTo>
                  <a:cubicBezTo>
                    <a:pt x="630" y="1714"/>
                    <a:pt x="627" y="1717"/>
                    <a:pt x="627" y="1716"/>
                  </a:cubicBezTo>
                  <a:cubicBezTo>
                    <a:pt x="623" y="1715"/>
                    <a:pt x="618" y="1712"/>
                    <a:pt x="617" y="1709"/>
                  </a:cubicBezTo>
                  <a:cubicBezTo>
                    <a:pt x="616" y="1703"/>
                    <a:pt x="613" y="1700"/>
                    <a:pt x="606" y="1700"/>
                  </a:cubicBezTo>
                  <a:cubicBezTo>
                    <a:pt x="605" y="1700"/>
                    <a:pt x="603" y="1697"/>
                    <a:pt x="601" y="1697"/>
                  </a:cubicBezTo>
                  <a:cubicBezTo>
                    <a:pt x="597" y="1695"/>
                    <a:pt x="593" y="1695"/>
                    <a:pt x="589" y="1694"/>
                  </a:cubicBezTo>
                  <a:cubicBezTo>
                    <a:pt x="588" y="1696"/>
                    <a:pt x="587" y="1699"/>
                    <a:pt x="588" y="1701"/>
                  </a:cubicBezTo>
                  <a:cubicBezTo>
                    <a:pt x="588" y="1704"/>
                    <a:pt x="590" y="1706"/>
                    <a:pt x="591" y="1709"/>
                  </a:cubicBezTo>
                  <a:cubicBezTo>
                    <a:pt x="590" y="1710"/>
                    <a:pt x="589" y="1710"/>
                    <a:pt x="588" y="1711"/>
                  </a:cubicBezTo>
                  <a:cubicBezTo>
                    <a:pt x="584" y="1707"/>
                    <a:pt x="579" y="1703"/>
                    <a:pt x="577" y="1698"/>
                  </a:cubicBezTo>
                  <a:cubicBezTo>
                    <a:pt x="573" y="1691"/>
                    <a:pt x="570" y="1693"/>
                    <a:pt x="565" y="1695"/>
                  </a:cubicBezTo>
                  <a:cubicBezTo>
                    <a:pt x="560" y="1698"/>
                    <a:pt x="554" y="1702"/>
                    <a:pt x="550" y="1691"/>
                  </a:cubicBezTo>
                  <a:cubicBezTo>
                    <a:pt x="547" y="1694"/>
                    <a:pt x="545" y="1696"/>
                    <a:pt x="541" y="1699"/>
                  </a:cubicBezTo>
                  <a:cubicBezTo>
                    <a:pt x="542" y="1696"/>
                    <a:pt x="542" y="1695"/>
                    <a:pt x="542" y="1693"/>
                  </a:cubicBezTo>
                  <a:cubicBezTo>
                    <a:pt x="544" y="1685"/>
                    <a:pt x="544" y="1685"/>
                    <a:pt x="536" y="1686"/>
                  </a:cubicBezTo>
                  <a:cubicBezTo>
                    <a:pt x="534" y="1687"/>
                    <a:pt x="532" y="1687"/>
                    <a:pt x="530" y="1687"/>
                  </a:cubicBezTo>
                  <a:cubicBezTo>
                    <a:pt x="531" y="1673"/>
                    <a:pt x="524" y="1668"/>
                    <a:pt x="511" y="1671"/>
                  </a:cubicBezTo>
                  <a:cubicBezTo>
                    <a:pt x="507" y="1672"/>
                    <a:pt x="502" y="1670"/>
                    <a:pt x="498" y="1669"/>
                  </a:cubicBezTo>
                  <a:cubicBezTo>
                    <a:pt x="498" y="1670"/>
                    <a:pt x="499" y="1673"/>
                    <a:pt x="498" y="1675"/>
                  </a:cubicBezTo>
                  <a:cubicBezTo>
                    <a:pt x="498" y="1677"/>
                    <a:pt x="497" y="1678"/>
                    <a:pt x="495" y="1682"/>
                  </a:cubicBezTo>
                  <a:cubicBezTo>
                    <a:pt x="494" y="1678"/>
                    <a:pt x="493" y="1677"/>
                    <a:pt x="493" y="1676"/>
                  </a:cubicBezTo>
                  <a:cubicBezTo>
                    <a:pt x="493" y="1670"/>
                    <a:pt x="491" y="1670"/>
                    <a:pt x="487" y="1672"/>
                  </a:cubicBezTo>
                  <a:cubicBezTo>
                    <a:pt x="485" y="1673"/>
                    <a:pt x="482" y="1672"/>
                    <a:pt x="479" y="1672"/>
                  </a:cubicBezTo>
                  <a:cubicBezTo>
                    <a:pt x="480" y="1670"/>
                    <a:pt x="481" y="1666"/>
                    <a:pt x="483" y="1665"/>
                  </a:cubicBezTo>
                  <a:cubicBezTo>
                    <a:pt x="492" y="1663"/>
                    <a:pt x="489" y="1657"/>
                    <a:pt x="489" y="1652"/>
                  </a:cubicBezTo>
                  <a:cubicBezTo>
                    <a:pt x="488" y="1650"/>
                    <a:pt x="482" y="1646"/>
                    <a:pt x="481" y="1646"/>
                  </a:cubicBezTo>
                  <a:cubicBezTo>
                    <a:pt x="478" y="1649"/>
                    <a:pt x="473" y="1652"/>
                    <a:pt x="472" y="1656"/>
                  </a:cubicBezTo>
                  <a:cubicBezTo>
                    <a:pt x="470" y="1666"/>
                    <a:pt x="466" y="1671"/>
                    <a:pt x="457" y="1672"/>
                  </a:cubicBezTo>
                  <a:cubicBezTo>
                    <a:pt x="452" y="1673"/>
                    <a:pt x="448" y="1675"/>
                    <a:pt x="443" y="1677"/>
                  </a:cubicBezTo>
                  <a:cubicBezTo>
                    <a:pt x="438" y="1679"/>
                    <a:pt x="434" y="1681"/>
                    <a:pt x="429" y="1684"/>
                  </a:cubicBezTo>
                  <a:cubicBezTo>
                    <a:pt x="422" y="1687"/>
                    <a:pt x="416" y="1691"/>
                    <a:pt x="418" y="1700"/>
                  </a:cubicBezTo>
                  <a:cubicBezTo>
                    <a:pt x="418" y="1700"/>
                    <a:pt x="418" y="1701"/>
                    <a:pt x="418" y="1702"/>
                  </a:cubicBezTo>
                  <a:cubicBezTo>
                    <a:pt x="417" y="1702"/>
                    <a:pt x="417" y="1703"/>
                    <a:pt x="416" y="1704"/>
                  </a:cubicBezTo>
                  <a:cubicBezTo>
                    <a:pt x="412" y="1695"/>
                    <a:pt x="407" y="1687"/>
                    <a:pt x="403" y="1679"/>
                  </a:cubicBezTo>
                  <a:cubicBezTo>
                    <a:pt x="401" y="1675"/>
                    <a:pt x="399" y="1671"/>
                    <a:pt x="392" y="1675"/>
                  </a:cubicBezTo>
                  <a:cubicBezTo>
                    <a:pt x="388" y="1678"/>
                    <a:pt x="385" y="1675"/>
                    <a:pt x="384" y="1670"/>
                  </a:cubicBezTo>
                  <a:cubicBezTo>
                    <a:pt x="383" y="1663"/>
                    <a:pt x="378" y="1661"/>
                    <a:pt x="372" y="1661"/>
                  </a:cubicBezTo>
                  <a:cubicBezTo>
                    <a:pt x="363" y="1662"/>
                    <a:pt x="354" y="1663"/>
                    <a:pt x="344" y="1664"/>
                  </a:cubicBezTo>
                  <a:cubicBezTo>
                    <a:pt x="338" y="1657"/>
                    <a:pt x="339" y="1652"/>
                    <a:pt x="343" y="1644"/>
                  </a:cubicBezTo>
                  <a:cubicBezTo>
                    <a:pt x="351" y="1630"/>
                    <a:pt x="362" y="1618"/>
                    <a:pt x="372" y="1605"/>
                  </a:cubicBezTo>
                  <a:cubicBezTo>
                    <a:pt x="383" y="1591"/>
                    <a:pt x="394" y="1576"/>
                    <a:pt x="393" y="1557"/>
                  </a:cubicBezTo>
                  <a:cubicBezTo>
                    <a:pt x="393" y="1545"/>
                    <a:pt x="382" y="1538"/>
                    <a:pt x="371" y="1540"/>
                  </a:cubicBezTo>
                  <a:cubicBezTo>
                    <a:pt x="362" y="1542"/>
                    <a:pt x="354" y="1541"/>
                    <a:pt x="345" y="1541"/>
                  </a:cubicBezTo>
                  <a:cubicBezTo>
                    <a:pt x="342" y="1542"/>
                    <a:pt x="338" y="1541"/>
                    <a:pt x="335" y="1542"/>
                  </a:cubicBezTo>
                  <a:cubicBezTo>
                    <a:pt x="326" y="1545"/>
                    <a:pt x="321" y="1543"/>
                    <a:pt x="314" y="1537"/>
                  </a:cubicBezTo>
                  <a:cubicBezTo>
                    <a:pt x="304" y="1526"/>
                    <a:pt x="293" y="1516"/>
                    <a:pt x="276" y="1521"/>
                  </a:cubicBezTo>
                  <a:cubicBezTo>
                    <a:pt x="275" y="1521"/>
                    <a:pt x="274" y="1522"/>
                    <a:pt x="273" y="1521"/>
                  </a:cubicBezTo>
                  <a:cubicBezTo>
                    <a:pt x="255" y="1513"/>
                    <a:pt x="236" y="1525"/>
                    <a:pt x="217" y="1519"/>
                  </a:cubicBezTo>
                  <a:cubicBezTo>
                    <a:pt x="213" y="1517"/>
                    <a:pt x="208" y="1510"/>
                    <a:pt x="211" y="1507"/>
                  </a:cubicBezTo>
                  <a:cubicBezTo>
                    <a:pt x="216" y="1500"/>
                    <a:pt x="222" y="1494"/>
                    <a:pt x="228" y="1486"/>
                  </a:cubicBezTo>
                  <a:cubicBezTo>
                    <a:pt x="226" y="1480"/>
                    <a:pt x="230" y="1476"/>
                    <a:pt x="239" y="1474"/>
                  </a:cubicBezTo>
                  <a:cubicBezTo>
                    <a:pt x="240" y="1474"/>
                    <a:pt x="242" y="1474"/>
                    <a:pt x="242" y="1473"/>
                  </a:cubicBezTo>
                  <a:cubicBezTo>
                    <a:pt x="244" y="1461"/>
                    <a:pt x="254" y="1461"/>
                    <a:pt x="262" y="1457"/>
                  </a:cubicBezTo>
                  <a:cubicBezTo>
                    <a:pt x="262" y="1457"/>
                    <a:pt x="262" y="1457"/>
                    <a:pt x="263" y="1456"/>
                  </a:cubicBezTo>
                  <a:cubicBezTo>
                    <a:pt x="256" y="1447"/>
                    <a:pt x="252" y="1436"/>
                    <a:pt x="240" y="1431"/>
                  </a:cubicBezTo>
                  <a:cubicBezTo>
                    <a:pt x="236" y="1429"/>
                    <a:pt x="230" y="1429"/>
                    <a:pt x="225" y="1427"/>
                  </a:cubicBezTo>
                  <a:cubicBezTo>
                    <a:pt x="220" y="1425"/>
                    <a:pt x="213" y="1424"/>
                    <a:pt x="217" y="1415"/>
                  </a:cubicBezTo>
                  <a:cubicBezTo>
                    <a:pt x="217" y="1415"/>
                    <a:pt x="216" y="1412"/>
                    <a:pt x="215" y="1412"/>
                  </a:cubicBezTo>
                  <a:cubicBezTo>
                    <a:pt x="209" y="1410"/>
                    <a:pt x="203" y="1406"/>
                    <a:pt x="194" y="1407"/>
                  </a:cubicBezTo>
                  <a:cubicBezTo>
                    <a:pt x="179" y="1409"/>
                    <a:pt x="162" y="1414"/>
                    <a:pt x="147" y="1407"/>
                  </a:cubicBezTo>
                  <a:cubicBezTo>
                    <a:pt x="145" y="1406"/>
                    <a:pt x="142" y="1407"/>
                    <a:pt x="140" y="1407"/>
                  </a:cubicBezTo>
                  <a:cubicBezTo>
                    <a:pt x="137" y="1406"/>
                    <a:pt x="134" y="1405"/>
                    <a:pt x="131" y="1404"/>
                  </a:cubicBezTo>
                  <a:cubicBezTo>
                    <a:pt x="125" y="1402"/>
                    <a:pt x="120" y="1400"/>
                    <a:pt x="115" y="1398"/>
                  </a:cubicBezTo>
                  <a:cubicBezTo>
                    <a:pt x="112" y="1397"/>
                    <a:pt x="108" y="1395"/>
                    <a:pt x="108" y="1392"/>
                  </a:cubicBezTo>
                  <a:cubicBezTo>
                    <a:pt x="106" y="1387"/>
                    <a:pt x="106" y="1381"/>
                    <a:pt x="105" y="1376"/>
                  </a:cubicBezTo>
                  <a:cubicBezTo>
                    <a:pt x="109" y="1374"/>
                    <a:pt x="113" y="1372"/>
                    <a:pt x="118" y="1371"/>
                  </a:cubicBezTo>
                  <a:cubicBezTo>
                    <a:pt x="125" y="1369"/>
                    <a:pt x="133" y="1367"/>
                    <a:pt x="140" y="1372"/>
                  </a:cubicBezTo>
                  <a:cubicBezTo>
                    <a:pt x="142" y="1373"/>
                    <a:pt x="147" y="1373"/>
                    <a:pt x="148" y="1371"/>
                  </a:cubicBezTo>
                  <a:cubicBezTo>
                    <a:pt x="153" y="1363"/>
                    <a:pt x="159" y="1368"/>
                    <a:pt x="163" y="1372"/>
                  </a:cubicBezTo>
                  <a:cubicBezTo>
                    <a:pt x="167" y="1376"/>
                    <a:pt x="171" y="1377"/>
                    <a:pt x="176" y="1376"/>
                  </a:cubicBezTo>
                  <a:cubicBezTo>
                    <a:pt x="182" y="1375"/>
                    <a:pt x="188" y="1375"/>
                    <a:pt x="193" y="1376"/>
                  </a:cubicBezTo>
                  <a:cubicBezTo>
                    <a:pt x="198" y="1376"/>
                    <a:pt x="200" y="1375"/>
                    <a:pt x="200" y="1370"/>
                  </a:cubicBezTo>
                  <a:cubicBezTo>
                    <a:pt x="199" y="1368"/>
                    <a:pt x="199" y="1366"/>
                    <a:pt x="200" y="1365"/>
                  </a:cubicBezTo>
                  <a:cubicBezTo>
                    <a:pt x="206" y="1358"/>
                    <a:pt x="201" y="1354"/>
                    <a:pt x="197" y="1350"/>
                  </a:cubicBezTo>
                  <a:cubicBezTo>
                    <a:pt x="194" y="1347"/>
                    <a:pt x="192" y="1344"/>
                    <a:pt x="191" y="1341"/>
                  </a:cubicBezTo>
                  <a:cubicBezTo>
                    <a:pt x="189" y="1338"/>
                    <a:pt x="180" y="1337"/>
                    <a:pt x="175" y="1340"/>
                  </a:cubicBezTo>
                  <a:cubicBezTo>
                    <a:pt x="174" y="1341"/>
                    <a:pt x="173" y="1343"/>
                    <a:pt x="173" y="1342"/>
                  </a:cubicBezTo>
                  <a:cubicBezTo>
                    <a:pt x="166" y="1341"/>
                    <a:pt x="160" y="1340"/>
                    <a:pt x="154" y="1340"/>
                  </a:cubicBezTo>
                  <a:cubicBezTo>
                    <a:pt x="146" y="1341"/>
                    <a:pt x="139" y="1343"/>
                    <a:pt x="131" y="1345"/>
                  </a:cubicBezTo>
                  <a:cubicBezTo>
                    <a:pt x="129" y="1345"/>
                    <a:pt x="127" y="1344"/>
                    <a:pt x="125" y="1343"/>
                  </a:cubicBezTo>
                  <a:cubicBezTo>
                    <a:pt x="121" y="1339"/>
                    <a:pt x="116" y="1339"/>
                    <a:pt x="112" y="1344"/>
                  </a:cubicBezTo>
                  <a:cubicBezTo>
                    <a:pt x="111" y="1345"/>
                    <a:pt x="109" y="1345"/>
                    <a:pt x="105" y="1347"/>
                  </a:cubicBezTo>
                  <a:cubicBezTo>
                    <a:pt x="107" y="1341"/>
                    <a:pt x="107" y="1337"/>
                    <a:pt x="109" y="1333"/>
                  </a:cubicBezTo>
                  <a:cubicBezTo>
                    <a:pt x="117" y="1320"/>
                    <a:pt x="126" y="1306"/>
                    <a:pt x="134" y="1293"/>
                  </a:cubicBezTo>
                  <a:cubicBezTo>
                    <a:pt x="139" y="1285"/>
                    <a:pt x="144" y="1278"/>
                    <a:pt x="148" y="1270"/>
                  </a:cubicBezTo>
                  <a:cubicBezTo>
                    <a:pt x="150" y="1268"/>
                    <a:pt x="149" y="1264"/>
                    <a:pt x="149" y="1261"/>
                  </a:cubicBezTo>
                  <a:cubicBezTo>
                    <a:pt x="145" y="1248"/>
                    <a:pt x="131" y="1245"/>
                    <a:pt x="125" y="1234"/>
                  </a:cubicBezTo>
                  <a:cubicBezTo>
                    <a:pt x="120" y="1226"/>
                    <a:pt x="115" y="1222"/>
                    <a:pt x="106" y="1229"/>
                  </a:cubicBezTo>
                  <a:cubicBezTo>
                    <a:pt x="105" y="1231"/>
                    <a:pt x="101" y="1230"/>
                    <a:pt x="99" y="1230"/>
                  </a:cubicBezTo>
                  <a:cubicBezTo>
                    <a:pt x="93" y="1228"/>
                    <a:pt x="86" y="1227"/>
                    <a:pt x="80" y="1225"/>
                  </a:cubicBezTo>
                  <a:cubicBezTo>
                    <a:pt x="77" y="1224"/>
                    <a:pt x="75" y="1221"/>
                    <a:pt x="72" y="1219"/>
                  </a:cubicBezTo>
                  <a:cubicBezTo>
                    <a:pt x="68" y="1216"/>
                    <a:pt x="65" y="1213"/>
                    <a:pt x="61" y="1210"/>
                  </a:cubicBezTo>
                  <a:cubicBezTo>
                    <a:pt x="59" y="1209"/>
                    <a:pt x="56" y="1208"/>
                    <a:pt x="54" y="1206"/>
                  </a:cubicBezTo>
                  <a:cubicBezTo>
                    <a:pt x="50" y="1203"/>
                    <a:pt x="49" y="1200"/>
                    <a:pt x="52" y="1196"/>
                  </a:cubicBezTo>
                  <a:cubicBezTo>
                    <a:pt x="55" y="1192"/>
                    <a:pt x="59" y="1189"/>
                    <a:pt x="63" y="1193"/>
                  </a:cubicBezTo>
                  <a:cubicBezTo>
                    <a:pt x="70" y="1199"/>
                    <a:pt x="75" y="1195"/>
                    <a:pt x="80" y="1190"/>
                  </a:cubicBezTo>
                  <a:cubicBezTo>
                    <a:pt x="81" y="1188"/>
                    <a:pt x="85" y="1186"/>
                    <a:pt x="87" y="1186"/>
                  </a:cubicBezTo>
                  <a:cubicBezTo>
                    <a:pt x="92" y="1188"/>
                    <a:pt x="94" y="1184"/>
                    <a:pt x="94" y="1181"/>
                  </a:cubicBezTo>
                  <a:cubicBezTo>
                    <a:pt x="94" y="1178"/>
                    <a:pt x="92" y="1175"/>
                    <a:pt x="89" y="1173"/>
                  </a:cubicBezTo>
                  <a:cubicBezTo>
                    <a:pt x="88" y="1171"/>
                    <a:pt x="85" y="1172"/>
                    <a:pt x="82" y="1172"/>
                  </a:cubicBezTo>
                  <a:cubicBezTo>
                    <a:pt x="75" y="1172"/>
                    <a:pt x="69" y="1171"/>
                    <a:pt x="63" y="1166"/>
                  </a:cubicBezTo>
                  <a:cubicBezTo>
                    <a:pt x="58" y="1162"/>
                    <a:pt x="52" y="1158"/>
                    <a:pt x="46" y="1156"/>
                  </a:cubicBezTo>
                  <a:cubicBezTo>
                    <a:pt x="43" y="1155"/>
                    <a:pt x="38" y="1157"/>
                    <a:pt x="36" y="1160"/>
                  </a:cubicBezTo>
                  <a:cubicBezTo>
                    <a:pt x="30" y="1166"/>
                    <a:pt x="27" y="1166"/>
                    <a:pt x="21" y="1161"/>
                  </a:cubicBezTo>
                  <a:cubicBezTo>
                    <a:pt x="18" y="1158"/>
                    <a:pt x="13" y="1156"/>
                    <a:pt x="10" y="1154"/>
                  </a:cubicBezTo>
                  <a:cubicBezTo>
                    <a:pt x="6" y="1151"/>
                    <a:pt x="2" y="1147"/>
                    <a:pt x="1" y="1143"/>
                  </a:cubicBezTo>
                  <a:cubicBezTo>
                    <a:pt x="0" y="1136"/>
                    <a:pt x="0" y="1127"/>
                    <a:pt x="1" y="1119"/>
                  </a:cubicBezTo>
                  <a:cubicBezTo>
                    <a:pt x="1" y="1117"/>
                    <a:pt x="3" y="1113"/>
                    <a:pt x="4" y="1113"/>
                  </a:cubicBezTo>
                  <a:cubicBezTo>
                    <a:pt x="6" y="1113"/>
                    <a:pt x="9" y="1115"/>
                    <a:pt x="11" y="1117"/>
                  </a:cubicBezTo>
                  <a:cubicBezTo>
                    <a:pt x="14" y="1120"/>
                    <a:pt x="17" y="1124"/>
                    <a:pt x="21" y="1127"/>
                  </a:cubicBezTo>
                  <a:cubicBezTo>
                    <a:pt x="21" y="1126"/>
                    <a:pt x="22" y="1126"/>
                    <a:pt x="23" y="1125"/>
                  </a:cubicBezTo>
                  <a:cubicBezTo>
                    <a:pt x="21" y="1122"/>
                    <a:pt x="19" y="1119"/>
                    <a:pt x="18" y="1116"/>
                  </a:cubicBezTo>
                  <a:cubicBezTo>
                    <a:pt x="17" y="1110"/>
                    <a:pt x="14" y="1102"/>
                    <a:pt x="17" y="1098"/>
                  </a:cubicBezTo>
                  <a:cubicBezTo>
                    <a:pt x="21" y="1093"/>
                    <a:pt x="28" y="1095"/>
                    <a:pt x="34" y="1099"/>
                  </a:cubicBezTo>
                  <a:cubicBezTo>
                    <a:pt x="42" y="1104"/>
                    <a:pt x="49" y="1108"/>
                    <a:pt x="56" y="1116"/>
                  </a:cubicBezTo>
                  <a:cubicBezTo>
                    <a:pt x="66" y="1127"/>
                    <a:pt x="79" y="1135"/>
                    <a:pt x="92" y="1145"/>
                  </a:cubicBezTo>
                  <a:cubicBezTo>
                    <a:pt x="94" y="1138"/>
                    <a:pt x="93" y="1134"/>
                    <a:pt x="87" y="1132"/>
                  </a:cubicBezTo>
                  <a:cubicBezTo>
                    <a:pt x="80" y="1130"/>
                    <a:pt x="76" y="1125"/>
                    <a:pt x="73" y="1119"/>
                  </a:cubicBezTo>
                  <a:cubicBezTo>
                    <a:pt x="69" y="1111"/>
                    <a:pt x="60" y="1105"/>
                    <a:pt x="54" y="1098"/>
                  </a:cubicBezTo>
                  <a:cubicBezTo>
                    <a:pt x="51" y="1095"/>
                    <a:pt x="47" y="1092"/>
                    <a:pt x="44" y="1088"/>
                  </a:cubicBezTo>
                  <a:cubicBezTo>
                    <a:pt x="40" y="1081"/>
                    <a:pt x="42" y="1077"/>
                    <a:pt x="50" y="1075"/>
                  </a:cubicBezTo>
                  <a:cubicBezTo>
                    <a:pt x="52" y="1074"/>
                    <a:pt x="54" y="1073"/>
                    <a:pt x="55" y="1074"/>
                  </a:cubicBezTo>
                  <a:cubicBezTo>
                    <a:pt x="62" y="1079"/>
                    <a:pt x="68" y="1084"/>
                    <a:pt x="74" y="1088"/>
                  </a:cubicBezTo>
                  <a:cubicBezTo>
                    <a:pt x="81" y="1093"/>
                    <a:pt x="88" y="1097"/>
                    <a:pt x="95" y="1102"/>
                  </a:cubicBezTo>
                  <a:cubicBezTo>
                    <a:pt x="99" y="1105"/>
                    <a:pt x="106" y="1103"/>
                    <a:pt x="107" y="1110"/>
                  </a:cubicBezTo>
                  <a:cubicBezTo>
                    <a:pt x="108" y="1110"/>
                    <a:pt x="110" y="1110"/>
                    <a:pt x="110" y="1109"/>
                  </a:cubicBezTo>
                  <a:cubicBezTo>
                    <a:pt x="110" y="1107"/>
                    <a:pt x="111" y="1103"/>
                    <a:pt x="109" y="1102"/>
                  </a:cubicBezTo>
                  <a:cubicBezTo>
                    <a:pt x="102" y="1097"/>
                    <a:pt x="93" y="1093"/>
                    <a:pt x="86" y="1087"/>
                  </a:cubicBezTo>
                  <a:cubicBezTo>
                    <a:pt x="74" y="1079"/>
                    <a:pt x="63" y="1070"/>
                    <a:pt x="52" y="1062"/>
                  </a:cubicBezTo>
                  <a:cubicBezTo>
                    <a:pt x="51" y="1061"/>
                    <a:pt x="50" y="1058"/>
                    <a:pt x="50" y="1057"/>
                  </a:cubicBezTo>
                  <a:cubicBezTo>
                    <a:pt x="51" y="1055"/>
                    <a:pt x="53" y="1054"/>
                    <a:pt x="55" y="1054"/>
                  </a:cubicBezTo>
                  <a:cubicBezTo>
                    <a:pt x="63" y="1054"/>
                    <a:pt x="71" y="1055"/>
                    <a:pt x="79" y="1055"/>
                  </a:cubicBezTo>
                  <a:cubicBezTo>
                    <a:pt x="83" y="1055"/>
                    <a:pt x="87" y="1054"/>
                    <a:pt x="91" y="1055"/>
                  </a:cubicBezTo>
                  <a:cubicBezTo>
                    <a:pt x="97" y="1055"/>
                    <a:pt x="103" y="1055"/>
                    <a:pt x="109" y="1055"/>
                  </a:cubicBezTo>
                  <a:cubicBezTo>
                    <a:pt x="112" y="1055"/>
                    <a:pt x="115" y="1054"/>
                    <a:pt x="118" y="1053"/>
                  </a:cubicBezTo>
                  <a:cubicBezTo>
                    <a:pt x="122" y="1051"/>
                    <a:pt x="125" y="1049"/>
                    <a:pt x="128" y="1047"/>
                  </a:cubicBezTo>
                  <a:cubicBezTo>
                    <a:pt x="130" y="1046"/>
                    <a:pt x="131" y="1044"/>
                    <a:pt x="132" y="1043"/>
                  </a:cubicBezTo>
                  <a:cubicBezTo>
                    <a:pt x="132" y="1042"/>
                    <a:pt x="130" y="1039"/>
                    <a:pt x="130" y="1039"/>
                  </a:cubicBezTo>
                  <a:cubicBezTo>
                    <a:pt x="128" y="1039"/>
                    <a:pt x="126" y="1040"/>
                    <a:pt x="124" y="1042"/>
                  </a:cubicBezTo>
                  <a:cubicBezTo>
                    <a:pt x="121" y="1044"/>
                    <a:pt x="119" y="1046"/>
                    <a:pt x="114" y="1050"/>
                  </a:cubicBezTo>
                  <a:cubicBezTo>
                    <a:pt x="115" y="1041"/>
                    <a:pt x="114" y="1037"/>
                    <a:pt x="106" y="1039"/>
                  </a:cubicBezTo>
                  <a:cubicBezTo>
                    <a:pt x="103" y="1040"/>
                    <a:pt x="100" y="1038"/>
                    <a:pt x="97" y="1038"/>
                  </a:cubicBezTo>
                  <a:cubicBezTo>
                    <a:pt x="94" y="1038"/>
                    <a:pt x="92" y="1039"/>
                    <a:pt x="90" y="1039"/>
                  </a:cubicBezTo>
                  <a:cubicBezTo>
                    <a:pt x="86" y="1041"/>
                    <a:pt x="82" y="1043"/>
                    <a:pt x="79" y="1043"/>
                  </a:cubicBezTo>
                  <a:cubicBezTo>
                    <a:pt x="71" y="1043"/>
                    <a:pt x="63" y="1042"/>
                    <a:pt x="55" y="1042"/>
                  </a:cubicBezTo>
                  <a:cubicBezTo>
                    <a:pt x="53" y="1028"/>
                    <a:pt x="58" y="1017"/>
                    <a:pt x="68" y="1007"/>
                  </a:cubicBezTo>
                  <a:cubicBezTo>
                    <a:pt x="73" y="1002"/>
                    <a:pt x="77" y="995"/>
                    <a:pt x="82" y="990"/>
                  </a:cubicBezTo>
                  <a:cubicBezTo>
                    <a:pt x="92" y="978"/>
                    <a:pt x="103" y="968"/>
                    <a:pt x="113" y="957"/>
                  </a:cubicBezTo>
                  <a:cubicBezTo>
                    <a:pt x="115" y="955"/>
                    <a:pt x="116" y="952"/>
                    <a:pt x="115" y="950"/>
                  </a:cubicBezTo>
                  <a:cubicBezTo>
                    <a:pt x="107" y="926"/>
                    <a:pt x="113" y="909"/>
                    <a:pt x="129" y="892"/>
                  </a:cubicBezTo>
                  <a:cubicBezTo>
                    <a:pt x="135" y="886"/>
                    <a:pt x="143" y="886"/>
                    <a:pt x="151" y="887"/>
                  </a:cubicBezTo>
                  <a:cubicBezTo>
                    <a:pt x="172" y="889"/>
                    <a:pt x="189" y="900"/>
                    <a:pt x="206" y="909"/>
                  </a:cubicBezTo>
                  <a:cubicBezTo>
                    <a:pt x="222" y="917"/>
                    <a:pt x="237" y="926"/>
                    <a:pt x="252" y="934"/>
                  </a:cubicBezTo>
                  <a:cubicBezTo>
                    <a:pt x="256" y="935"/>
                    <a:pt x="262" y="935"/>
                    <a:pt x="265" y="933"/>
                  </a:cubicBezTo>
                  <a:cubicBezTo>
                    <a:pt x="283" y="920"/>
                    <a:pt x="299" y="908"/>
                    <a:pt x="316" y="895"/>
                  </a:cubicBezTo>
                  <a:cubicBezTo>
                    <a:pt x="323" y="890"/>
                    <a:pt x="330" y="885"/>
                    <a:pt x="337" y="880"/>
                  </a:cubicBezTo>
                  <a:cubicBezTo>
                    <a:pt x="344" y="875"/>
                    <a:pt x="345" y="872"/>
                    <a:pt x="338" y="867"/>
                  </a:cubicBezTo>
                  <a:cubicBezTo>
                    <a:pt x="323" y="855"/>
                    <a:pt x="307" y="844"/>
                    <a:pt x="290" y="833"/>
                  </a:cubicBezTo>
                  <a:cubicBezTo>
                    <a:pt x="274" y="822"/>
                    <a:pt x="274" y="822"/>
                    <a:pt x="289" y="811"/>
                  </a:cubicBezTo>
                  <a:cubicBezTo>
                    <a:pt x="305" y="800"/>
                    <a:pt x="319" y="787"/>
                    <a:pt x="335" y="776"/>
                  </a:cubicBezTo>
                  <a:cubicBezTo>
                    <a:pt x="344" y="769"/>
                    <a:pt x="354" y="763"/>
                    <a:pt x="364" y="756"/>
                  </a:cubicBezTo>
                  <a:cubicBezTo>
                    <a:pt x="369" y="753"/>
                    <a:pt x="373" y="748"/>
                    <a:pt x="378" y="743"/>
                  </a:cubicBezTo>
                  <a:cubicBezTo>
                    <a:pt x="380" y="746"/>
                    <a:pt x="381" y="748"/>
                    <a:pt x="383" y="749"/>
                  </a:cubicBezTo>
                  <a:cubicBezTo>
                    <a:pt x="385" y="749"/>
                    <a:pt x="389" y="749"/>
                    <a:pt x="392" y="749"/>
                  </a:cubicBezTo>
                  <a:cubicBezTo>
                    <a:pt x="391" y="747"/>
                    <a:pt x="390" y="744"/>
                    <a:pt x="389" y="742"/>
                  </a:cubicBezTo>
                  <a:cubicBezTo>
                    <a:pt x="385" y="738"/>
                    <a:pt x="387" y="730"/>
                    <a:pt x="392" y="725"/>
                  </a:cubicBezTo>
                  <a:cubicBezTo>
                    <a:pt x="397" y="720"/>
                    <a:pt x="403" y="716"/>
                    <a:pt x="409" y="711"/>
                  </a:cubicBezTo>
                  <a:cubicBezTo>
                    <a:pt x="416" y="704"/>
                    <a:pt x="424" y="696"/>
                    <a:pt x="431" y="689"/>
                  </a:cubicBezTo>
                  <a:cubicBezTo>
                    <a:pt x="440" y="678"/>
                    <a:pt x="443" y="665"/>
                    <a:pt x="444" y="651"/>
                  </a:cubicBezTo>
                  <a:cubicBezTo>
                    <a:pt x="444" y="639"/>
                    <a:pt x="450" y="632"/>
                    <a:pt x="461" y="627"/>
                  </a:cubicBezTo>
                  <a:cubicBezTo>
                    <a:pt x="477" y="620"/>
                    <a:pt x="482" y="608"/>
                    <a:pt x="476" y="591"/>
                  </a:cubicBezTo>
                  <a:cubicBezTo>
                    <a:pt x="475" y="590"/>
                    <a:pt x="475" y="589"/>
                    <a:pt x="475" y="588"/>
                  </a:cubicBezTo>
                  <a:cubicBezTo>
                    <a:pt x="474" y="574"/>
                    <a:pt x="472" y="560"/>
                    <a:pt x="472" y="546"/>
                  </a:cubicBezTo>
                  <a:cubicBezTo>
                    <a:pt x="472" y="541"/>
                    <a:pt x="474" y="535"/>
                    <a:pt x="477" y="530"/>
                  </a:cubicBezTo>
                  <a:cubicBezTo>
                    <a:pt x="477" y="528"/>
                    <a:pt x="481" y="526"/>
                    <a:pt x="483" y="527"/>
                  </a:cubicBezTo>
                  <a:cubicBezTo>
                    <a:pt x="487" y="527"/>
                    <a:pt x="492" y="528"/>
                    <a:pt x="492" y="522"/>
                  </a:cubicBezTo>
                  <a:cubicBezTo>
                    <a:pt x="493" y="519"/>
                    <a:pt x="489" y="515"/>
                    <a:pt x="488" y="512"/>
                  </a:cubicBezTo>
                  <a:cubicBezTo>
                    <a:pt x="487" y="512"/>
                    <a:pt x="486" y="512"/>
                    <a:pt x="485" y="513"/>
                  </a:cubicBezTo>
                  <a:cubicBezTo>
                    <a:pt x="486" y="510"/>
                    <a:pt x="488" y="508"/>
                    <a:pt x="489" y="505"/>
                  </a:cubicBezTo>
                  <a:cubicBezTo>
                    <a:pt x="489" y="502"/>
                    <a:pt x="488" y="498"/>
                    <a:pt x="487" y="496"/>
                  </a:cubicBezTo>
                  <a:cubicBezTo>
                    <a:pt x="486" y="494"/>
                    <a:pt x="482" y="495"/>
                    <a:pt x="479" y="495"/>
                  </a:cubicBezTo>
                  <a:cubicBezTo>
                    <a:pt x="472" y="495"/>
                    <a:pt x="466" y="494"/>
                    <a:pt x="459" y="493"/>
                  </a:cubicBezTo>
                  <a:cubicBezTo>
                    <a:pt x="471" y="496"/>
                    <a:pt x="480" y="490"/>
                    <a:pt x="488" y="482"/>
                  </a:cubicBezTo>
                  <a:cubicBezTo>
                    <a:pt x="489" y="481"/>
                    <a:pt x="490" y="480"/>
                    <a:pt x="490" y="479"/>
                  </a:cubicBezTo>
                  <a:cubicBezTo>
                    <a:pt x="489" y="472"/>
                    <a:pt x="491" y="468"/>
                    <a:pt x="499" y="467"/>
                  </a:cubicBezTo>
                  <a:cubicBezTo>
                    <a:pt x="500" y="467"/>
                    <a:pt x="500" y="461"/>
                    <a:pt x="500" y="459"/>
                  </a:cubicBezTo>
                  <a:cubicBezTo>
                    <a:pt x="502" y="455"/>
                    <a:pt x="504" y="451"/>
                    <a:pt x="505" y="448"/>
                  </a:cubicBezTo>
                  <a:cubicBezTo>
                    <a:pt x="505" y="444"/>
                    <a:pt x="503" y="440"/>
                    <a:pt x="502" y="436"/>
                  </a:cubicBezTo>
                  <a:cubicBezTo>
                    <a:pt x="501" y="431"/>
                    <a:pt x="502" y="427"/>
                    <a:pt x="507" y="425"/>
                  </a:cubicBezTo>
                  <a:cubicBezTo>
                    <a:pt x="510" y="424"/>
                    <a:pt x="512" y="420"/>
                    <a:pt x="514" y="417"/>
                  </a:cubicBezTo>
                  <a:cubicBezTo>
                    <a:pt x="515" y="416"/>
                    <a:pt x="516" y="413"/>
                    <a:pt x="518" y="410"/>
                  </a:cubicBezTo>
                  <a:cubicBezTo>
                    <a:pt x="519" y="412"/>
                    <a:pt x="520" y="413"/>
                    <a:pt x="520" y="414"/>
                  </a:cubicBezTo>
                  <a:cubicBezTo>
                    <a:pt x="519" y="419"/>
                    <a:pt x="520" y="424"/>
                    <a:pt x="527" y="427"/>
                  </a:cubicBezTo>
                  <a:cubicBezTo>
                    <a:pt x="528" y="427"/>
                    <a:pt x="529" y="433"/>
                    <a:pt x="528" y="434"/>
                  </a:cubicBezTo>
                  <a:cubicBezTo>
                    <a:pt x="524" y="437"/>
                    <a:pt x="526" y="441"/>
                    <a:pt x="526" y="446"/>
                  </a:cubicBezTo>
                  <a:cubicBezTo>
                    <a:pt x="525" y="455"/>
                    <a:pt x="529" y="456"/>
                    <a:pt x="538" y="453"/>
                  </a:cubicBezTo>
                  <a:cubicBezTo>
                    <a:pt x="538" y="462"/>
                    <a:pt x="537" y="470"/>
                    <a:pt x="537" y="478"/>
                  </a:cubicBezTo>
                  <a:cubicBezTo>
                    <a:pt x="537" y="480"/>
                    <a:pt x="539" y="483"/>
                    <a:pt x="540" y="484"/>
                  </a:cubicBezTo>
                  <a:cubicBezTo>
                    <a:pt x="542" y="484"/>
                    <a:pt x="545" y="483"/>
                    <a:pt x="549" y="482"/>
                  </a:cubicBezTo>
                  <a:cubicBezTo>
                    <a:pt x="550" y="482"/>
                    <a:pt x="554" y="483"/>
                    <a:pt x="557" y="484"/>
                  </a:cubicBezTo>
                  <a:cubicBezTo>
                    <a:pt x="565" y="485"/>
                    <a:pt x="567" y="492"/>
                    <a:pt x="568" y="499"/>
                  </a:cubicBezTo>
                  <a:cubicBezTo>
                    <a:pt x="569" y="505"/>
                    <a:pt x="571" y="506"/>
                    <a:pt x="577" y="505"/>
                  </a:cubicBezTo>
                  <a:cubicBezTo>
                    <a:pt x="590" y="502"/>
                    <a:pt x="591" y="503"/>
                    <a:pt x="592" y="517"/>
                  </a:cubicBezTo>
                  <a:cubicBezTo>
                    <a:pt x="592" y="524"/>
                    <a:pt x="599" y="526"/>
                    <a:pt x="606" y="523"/>
                  </a:cubicBezTo>
                  <a:cubicBezTo>
                    <a:pt x="610" y="522"/>
                    <a:pt x="615" y="522"/>
                    <a:pt x="619" y="523"/>
                  </a:cubicBezTo>
                  <a:cubicBezTo>
                    <a:pt x="620" y="523"/>
                    <a:pt x="622" y="529"/>
                    <a:pt x="621" y="529"/>
                  </a:cubicBezTo>
                  <a:cubicBezTo>
                    <a:pt x="611" y="537"/>
                    <a:pt x="621" y="539"/>
                    <a:pt x="623" y="544"/>
                  </a:cubicBezTo>
                  <a:cubicBezTo>
                    <a:pt x="624" y="543"/>
                    <a:pt x="625" y="543"/>
                    <a:pt x="626" y="543"/>
                  </a:cubicBezTo>
                  <a:cubicBezTo>
                    <a:pt x="626" y="541"/>
                    <a:pt x="625" y="539"/>
                    <a:pt x="626" y="538"/>
                  </a:cubicBezTo>
                  <a:cubicBezTo>
                    <a:pt x="626" y="535"/>
                    <a:pt x="627" y="532"/>
                    <a:pt x="629" y="532"/>
                  </a:cubicBezTo>
                  <a:cubicBezTo>
                    <a:pt x="631" y="531"/>
                    <a:pt x="635" y="532"/>
                    <a:pt x="636" y="533"/>
                  </a:cubicBezTo>
                  <a:cubicBezTo>
                    <a:pt x="640" y="536"/>
                    <a:pt x="643" y="541"/>
                    <a:pt x="647" y="543"/>
                  </a:cubicBezTo>
                  <a:cubicBezTo>
                    <a:pt x="652" y="546"/>
                    <a:pt x="656" y="545"/>
                    <a:pt x="657" y="539"/>
                  </a:cubicBezTo>
                  <a:cubicBezTo>
                    <a:pt x="660" y="530"/>
                    <a:pt x="665" y="521"/>
                    <a:pt x="673" y="516"/>
                  </a:cubicBezTo>
                  <a:cubicBezTo>
                    <a:pt x="675" y="514"/>
                    <a:pt x="676" y="511"/>
                    <a:pt x="678" y="509"/>
                  </a:cubicBezTo>
                  <a:cubicBezTo>
                    <a:pt x="681" y="505"/>
                    <a:pt x="685" y="502"/>
                    <a:pt x="688" y="498"/>
                  </a:cubicBezTo>
                  <a:cubicBezTo>
                    <a:pt x="692" y="494"/>
                    <a:pt x="696" y="496"/>
                    <a:pt x="701" y="497"/>
                  </a:cubicBezTo>
                  <a:cubicBezTo>
                    <a:pt x="705" y="497"/>
                    <a:pt x="709" y="496"/>
                    <a:pt x="714" y="494"/>
                  </a:cubicBezTo>
                  <a:cubicBezTo>
                    <a:pt x="722" y="491"/>
                    <a:pt x="730" y="488"/>
                    <a:pt x="738" y="485"/>
                  </a:cubicBezTo>
                  <a:cubicBezTo>
                    <a:pt x="744" y="482"/>
                    <a:pt x="750" y="479"/>
                    <a:pt x="756" y="475"/>
                  </a:cubicBezTo>
                  <a:cubicBezTo>
                    <a:pt x="755" y="472"/>
                    <a:pt x="754" y="470"/>
                    <a:pt x="753" y="469"/>
                  </a:cubicBezTo>
                  <a:cubicBezTo>
                    <a:pt x="749" y="464"/>
                    <a:pt x="750" y="459"/>
                    <a:pt x="755" y="457"/>
                  </a:cubicBezTo>
                  <a:cubicBezTo>
                    <a:pt x="764" y="452"/>
                    <a:pt x="774" y="447"/>
                    <a:pt x="784" y="445"/>
                  </a:cubicBezTo>
                  <a:cubicBezTo>
                    <a:pt x="795" y="443"/>
                    <a:pt x="804" y="448"/>
                    <a:pt x="808" y="458"/>
                  </a:cubicBezTo>
                  <a:cubicBezTo>
                    <a:pt x="811" y="464"/>
                    <a:pt x="813" y="464"/>
                    <a:pt x="819" y="462"/>
                  </a:cubicBezTo>
                  <a:cubicBezTo>
                    <a:pt x="836" y="458"/>
                    <a:pt x="843" y="444"/>
                    <a:pt x="852" y="431"/>
                  </a:cubicBezTo>
                  <a:cubicBezTo>
                    <a:pt x="855" y="428"/>
                    <a:pt x="859" y="425"/>
                    <a:pt x="863" y="422"/>
                  </a:cubicBezTo>
                  <a:cubicBezTo>
                    <a:pt x="875" y="441"/>
                    <a:pt x="880" y="460"/>
                    <a:pt x="883" y="480"/>
                  </a:cubicBezTo>
                  <a:cubicBezTo>
                    <a:pt x="884" y="485"/>
                    <a:pt x="886" y="487"/>
                    <a:pt x="891" y="487"/>
                  </a:cubicBezTo>
                  <a:cubicBezTo>
                    <a:pt x="896" y="487"/>
                    <a:pt x="900" y="488"/>
                    <a:pt x="905" y="487"/>
                  </a:cubicBezTo>
                  <a:cubicBezTo>
                    <a:pt x="916" y="486"/>
                    <a:pt x="915" y="474"/>
                    <a:pt x="922" y="469"/>
                  </a:cubicBezTo>
                  <a:cubicBezTo>
                    <a:pt x="923" y="468"/>
                    <a:pt x="921" y="463"/>
                    <a:pt x="920" y="460"/>
                  </a:cubicBezTo>
                  <a:cubicBezTo>
                    <a:pt x="920" y="456"/>
                    <a:pt x="920" y="452"/>
                    <a:pt x="920" y="448"/>
                  </a:cubicBezTo>
                  <a:cubicBezTo>
                    <a:pt x="920" y="446"/>
                    <a:pt x="922" y="443"/>
                    <a:pt x="921" y="442"/>
                  </a:cubicBezTo>
                  <a:cubicBezTo>
                    <a:pt x="920" y="439"/>
                    <a:pt x="916" y="436"/>
                    <a:pt x="916" y="434"/>
                  </a:cubicBezTo>
                  <a:cubicBezTo>
                    <a:pt x="917" y="427"/>
                    <a:pt x="918" y="420"/>
                    <a:pt x="921" y="414"/>
                  </a:cubicBezTo>
                  <a:cubicBezTo>
                    <a:pt x="925" y="406"/>
                    <a:pt x="925" y="405"/>
                    <a:pt x="917" y="402"/>
                  </a:cubicBezTo>
                  <a:cubicBezTo>
                    <a:pt x="914" y="400"/>
                    <a:pt x="910" y="399"/>
                    <a:pt x="907" y="397"/>
                  </a:cubicBezTo>
                  <a:cubicBezTo>
                    <a:pt x="905" y="396"/>
                    <a:pt x="903" y="395"/>
                    <a:pt x="903" y="393"/>
                  </a:cubicBezTo>
                  <a:cubicBezTo>
                    <a:pt x="903" y="387"/>
                    <a:pt x="900" y="385"/>
                    <a:pt x="894" y="384"/>
                  </a:cubicBezTo>
                  <a:cubicBezTo>
                    <a:pt x="887" y="383"/>
                    <a:pt x="881" y="381"/>
                    <a:pt x="875" y="378"/>
                  </a:cubicBezTo>
                  <a:cubicBezTo>
                    <a:pt x="872" y="377"/>
                    <a:pt x="870" y="374"/>
                    <a:pt x="868" y="372"/>
                  </a:cubicBezTo>
                  <a:cubicBezTo>
                    <a:pt x="868" y="371"/>
                    <a:pt x="868" y="370"/>
                    <a:pt x="869" y="369"/>
                  </a:cubicBezTo>
                  <a:cubicBezTo>
                    <a:pt x="876" y="369"/>
                    <a:pt x="883" y="368"/>
                    <a:pt x="891" y="367"/>
                  </a:cubicBezTo>
                  <a:cubicBezTo>
                    <a:pt x="889" y="361"/>
                    <a:pt x="886" y="358"/>
                    <a:pt x="881" y="358"/>
                  </a:cubicBezTo>
                  <a:cubicBezTo>
                    <a:pt x="874" y="357"/>
                    <a:pt x="867" y="355"/>
                    <a:pt x="860" y="353"/>
                  </a:cubicBezTo>
                  <a:cubicBezTo>
                    <a:pt x="857" y="353"/>
                    <a:pt x="854" y="353"/>
                    <a:pt x="851" y="353"/>
                  </a:cubicBezTo>
                  <a:cubicBezTo>
                    <a:pt x="834" y="355"/>
                    <a:pt x="827" y="351"/>
                    <a:pt x="822" y="336"/>
                  </a:cubicBezTo>
                  <a:cubicBezTo>
                    <a:pt x="819" y="328"/>
                    <a:pt x="814" y="319"/>
                    <a:pt x="815" y="311"/>
                  </a:cubicBezTo>
                  <a:cubicBezTo>
                    <a:pt x="815" y="304"/>
                    <a:pt x="820" y="297"/>
                    <a:pt x="825" y="292"/>
                  </a:cubicBezTo>
                  <a:cubicBezTo>
                    <a:pt x="832" y="286"/>
                    <a:pt x="841" y="284"/>
                    <a:pt x="849" y="279"/>
                  </a:cubicBezTo>
                  <a:cubicBezTo>
                    <a:pt x="860" y="272"/>
                    <a:pt x="872" y="272"/>
                    <a:pt x="885" y="272"/>
                  </a:cubicBezTo>
                  <a:cubicBezTo>
                    <a:pt x="893" y="272"/>
                    <a:pt x="902" y="271"/>
                    <a:pt x="910" y="271"/>
                  </a:cubicBezTo>
                  <a:cubicBezTo>
                    <a:pt x="915" y="271"/>
                    <a:pt x="920" y="271"/>
                    <a:pt x="925" y="271"/>
                  </a:cubicBezTo>
                  <a:cubicBezTo>
                    <a:pt x="929" y="272"/>
                    <a:pt x="931" y="270"/>
                    <a:pt x="930" y="266"/>
                  </a:cubicBezTo>
                  <a:cubicBezTo>
                    <a:pt x="928" y="241"/>
                    <a:pt x="927" y="215"/>
                    <a:pt x="925" y="190"/>
                  </a:cubicBezTo>
                  <a:cubicBezTo>
                    <a:pt x="923" y="172"/>
                    <a:pt x="915" y="155"/>
                    <a:pt x="908" y="139"/>
                  </a:cubicBezTo>
                  <a:cubicBezTo>
                    <a:pt x="900" y="122"/>
                    <a:pt x="890" y="107"/>
                    <a:pt x="877" y="94"/>
                  </a:cubicBezTo>
                  <a:cubicBezTo>
                    <a:pt x="874" y="91"/>
                    <a:pt x="870" y="88"/>
                    <a:pt x="869" y="84"/>
                  </a:cubicBezTo>
                  <a:cubicBezTo>
                    <a:pt x="869" y="81"/>
                    <a:pt x="871" y="77"/>
                    <a:pt x="872" y="73"/>
                  </a:cubicBezTo>
                  <a:cubicBezTo>
                    <a:pt x="871" y="73"/>
                    <a:pt x="871" y="72"/>
                    <a:pt x="871" y="72"/>
                  </a:cubicBezTo>
                  <a:cubicBezTo>
                    <a:pt x="863" y="76"/>
                    <a:pt x="858" y="74"/>
                    <a:pt x="851" y="70"/>
                  </a:cubicBezTo>
                  <a:cubicBezTo>
                    <a:pt x="832" y="59"/>
                    <a:pt x="811" y="53"/>
                    <a:pt x="790" y="46"/>
                  </a:cubicBezTo>
                  <a:cubicBezTo>
                    <a:pt x="782" y="44"/>
                    <a:pt x="771" y="42"/>
                    <a:pt x="769" y="30"/>
                  </a:cubicBezTo>
                  <a:cubicBezTo>
                    <a:pt x="769" y="29"/>
                    <a:pt x="767" y="27"/>
                    <a:pt x="766" y="27"/>
                  </a:cubicBezTo>
                  <a:cubicBezTo>
                    <a:pt x="752" y="22"/>
                    <a:pt x="738" y="16"/>
                    <a:pt x="723" y="17"/>
                  </a:cubicBezTo>
                  <a:cubicBezTo>
                    <a:pt x="714" y="18"/>
                    <a:pt x="704" y="18"/>
                    <a:pt x="696" y="15"/>
                  </a:cubicBezTo>
                  <a:cubicBezTo>
                    <a:pt x="688" y="13"/>
                    <a:pt x="682" y="7"/>
                    <a:pt x="676" y="1"/>
                  </a:cubicBezTo>
                  <a:cubicBezTo>
                    <a:pt x="681" y="1"/>
                    <a:pt x="687" y="0"/>
                    <a:pt x="693" y="0"/>
                  </a:cubicBezTo>
                  <a:cubicBezTo>
                    <a:pt x="709" y="1"/>
                    <a:pt x="724" y="2"/>
                    <a:pt x="740" y="4"/>
                  </a:cubicBezTo>
                  <a:cubicBezTo>
                    <a:pt x="742" y="4"/>
                    <a:pt x="744" y="4"/>
                    <a:pt x="747" y="4"/>
                  </a:cubicBezTo>
                  <a:cubicBezTo>
                    <a:pt x="766" y="1"/>
                    <a:pt x="783" y="8"/>
                    <a:pt x="800" y="15"/>
                  </a:cubicBezTo>
                  <a:cubicBezTo>
                    <a:pt x="804" y="17"/>
                    <a:pt x="807" y="17"/>
                    <a:pt x="811" y="18"/>
                  </a:cubicBezTo>
                  <a:cubicBezTo>
                    <a:pt x="824" y="21"/>
                    <a:pt x="835" y="29"/>
                    <a:pt x="846" y="37"/>
                  </a:cubicBezTo>
                  <a:cubicBezTo>
                    <a:pt x="855" y="45"/>
                    <a:pt x="865" y="53"/>
                    <a:pt x="874" y="62"/>
                  </a:cubicBezTo>
                  <a:cubicBezTo>
                    <a:pt x="879" y="68"/>
                    <a:pt x="884" y="75"/>
                    <a:pt x="888" y="82"/>
                  </a:cubicBezTo>
                  <a:cubicBezTo>
                    <a:pt x="895" y="97"/>
                    <a:pt x="904" y="110"/>
                    <a:pt x="917" y="120"/>
                  </a:cubicBezTo>
                  <a:cubicBezTo>
                    <a:pt x="918" y="122"/>
                    <a:pt x="920" y="124"/>
                    <a:pt x="920" y="126"/>
                  </a:cubicBezTo>
                  <a:cubicBezTo>
                    <a:pt x="926" y="150"/>
                    <a:pt x="939" y="170"/>
                    <a:pt x="946" y="193"/>
                  </a:cubicBezTo>
                  <a:cubicBezTo>
                    <a:pt x="951" y="208"/>
                    <a:pt x="954" y="223"/>
                    <a:pt x="957" y="238"/>
                  </a:cubicBezTo>
                  <a:cubicBezTo>
                    <a:pt x="958" y="241"/>
                    <a:pt x="957" y="244"/>
                    <a:pt x="955" y="246"/>
                  </a:cubicBezTo>
                  <a:cubicBezTo>
                    <a:pt x="945" y="261"/>
                    <a:pt x="944" y="279"/>
                    <a:pt x="943" y="296"/>
                  </a:cubicBezTo>
                  <a:cubicBezTo>
                    <a:pt x="943" y="304"/>
                    <a:pt x="942" y="311"/>
                    <a:pt x="942" y="319"/>
                  </a:cubicBezTo>
                  <a:cubicBezTo>
                    <a:pt x="941" y="327"/>
                    <a:pt x="941" y="335"/>
                    <a:pt x="942" y="343"/>
                  </a:cubicBezTo>
                  <a:cubicBezTo>
                    <a:pt x="944" y="354"/>
                    <a:pt x="944" y="366"/>
                    <a:pt x="938" y="377"/>
                  </a:cubicBezTo>
                  <a:cubicBezTo>
                    <a:pt x="929" y="395"/>
                    <a:pt x="930" y="414"/>
                    <a:pt x="939" y="433"/>
                  </a:cubicBezTo>
                  <a:cubicBezTo>
                    <a:pt x="944" y="444"/>
                    <a:pt x="947" y="457"/>
                    <a:pt x="952" y="468"/>
                  </a:cubicBezTo>
                  <a:cubicBezTo>
                    <a:pt x="954" y="472"/>
                    <a:pt x="956" y="476"/>
                    <a:pt x="958" y="480"/>
                  </a:cubicBezTo>
                  <a:cubicBezTo>
                    <a:pt x="963" y="491"/>
                    <a:pt x="967" y="503"/>
                    <a:pt x="975" y="511"/>
                  </a:cubicBezTo>
                  <a:cubicBezTo>
                    <a:pt x="982" y="520"/>
                    <a:pt x="984" y="530"/>
                    <a:pt x="989" y="539"/>
                  </a:cubicBezTo>
                  <a:cubicBezTo>
                    <a:pt x="995" y="551"/>
                    <a:pt x="992" y="561"/>
                    <a:pt x="991" y="573"/>
                  </a:cubicBezTo>
                  <a:cubicBezTo>
                    <a:pt x="991" y="578"/>
                    <a:pt x="991" y="583"/>
                    <a:pt x="992" y="588"/>
                  </a:cubicBezTo>
                  <a:cubicBezTo>
                    <a:pt x="992" y="590"/>
                    <a:pt x="994" y="593"/>
                    <a:pt x="993" y="594"/>
                  </a:cubicBezTo>
                  <a:cubicBezTo>
                    <a:pt x="987" y="602"/>
                    <a:pt x="992" y="610"/>
                    <a:pt x="991" y="618"/>
                  </a:cubicBezTo>
                  <a:cubicBezTo>
                    <a:pt x="989" y="629"/>
                    <a:pt x="984" y="639"/>
                    <a:pt x="981" y="650"/>
                  </a:cubicBezTo>
                  <a:cubicBezTo>
                    <a:pt x="977" y="659"/>
                    <a:pt x="973" y="668"/>
                    <a:pt x="963" y="672"/>
                  </a:cubicBezTo>
                  <a:cubicBezTo>
                    <a:pt x="961" y="672"/>
                    <a:pt x="960" y="675"/>
                    <a:pt x="960" y="676"/>
                  </a:cubicBezTo>
                  <a:cubicBezTo>
                    <a:pt x="961" y="684"/>
                    <a:pt x="955" y="687"/>
                    <a:pt x="950" y="690"/>
                  </a:cubicBezTo>
                  <a:cubicBezTo>
                    <a:pt x="949" y="691"/>
                    <a:pt x="947" y="692"/>
                    <a:pt x="946" y="693"/>
                  </a:cubicBezTo>
                  <a:cubicBezTo>
                    <a:pt x="943" y="695"/>
                    <a:pt x="939" y="698"/>
                    <a:pt x="939" y="700"/>
                  </a:cubicBezTo>
                  <a:cubicBezTo>
                    <a:pt x="940" y="703"/>
                    <a:pt x="944" y="707"/>
                    <a:pt x="947" y="708"/>
                  </a:cubicBezTo>
                  <a:cubicBezTo>
                    <a:pt x="958" y="711"/>
                    <a:pt x="969" y="713"/>
                    <a:pt x="981" y="717"/>
                  </a:cubicBezTo>
                  <a:cubicBezTo>
                    <a:pt x="1006" y="724"/>
                    <a:pt x="1025" y="740"/>
                    <a:pt x="1040" y="761"/>
                  </a:cubicBezTo>
                  <a:cubicBezTo>
                    <a:pt x="1040" y="761"/>
                    <a:pt x="1041" y="762"/>
                    <a:pt x="1041" y="762"/>
                  </a:cubicBezTo>
                  <a:cubicBezTo>
                    <a:pt x="1046" y="786"/>
                    <a:pt x="1068" y="792"/>
                    <a:pt x="1084" y="803"/>
                  </a:cubicBezTo>
                  <a:cubicBezTo>
                    <a:pt x="1086" y="804"/>
                    <a:pt x="1088" y="805"/>
                    <a:pt x="1090" y="805"/>
                  </a:cubicBezTo>
                  <a:cubicBezTo>
                    <a:pt x="1100" y="803"/>
                    <a:pt x="1104" y="810"/>
                    <a:pt x="1109" y="816"/>
                  </a:cubicBezTo>
                  <a:cubicBezTo>
                    <a:pt x="1114" y="822"/>
                    <a:pt x="1121" y="826"/>
                    <a:pt x="1127" y="830"/>
                  </a:cubicBezTo>
                  <a:cubicBezTo>
                    <a:pt x="1131" y="833"/>
                    <a:pt x="1135" y="837"/>
                    <a:pt x="1140" y="839"/>
                  </a:cubicBezTo>
                  <a:cubicBezTo>
                    <a:pt x="1146" y="841"/>
                    <a:pt x="1153" y="842"/>
                    <a:pt x="1160" y="845"/>
                  </a:cubicBezTo>
                  <a:cubicBezTo>
                    <a:pt x="1170" y="849"/>
                    <a:pt x="1180" y="854"/>
                    <a:pt x="1191" y="859"/>
                  </a:cubicBezTo>
                  <a:cubicBezTo>
                    <a:pt x="1208" y="867"/>
                    <a:pt x="1217" y="882"/>
                    <a:pt x="1227" y="896"/>
                  </a:cubicBezTo>
                  <a:cubicBezTo>
                    <a:pt x="1234" y="906"/>
                    <a:pt x="1240" y="917"/>
                    <a:pt x="1247" y="927"/>
                  </a:cubicBezTo>
                  <a:cubicBezTo>
                    <a:pt x="1248" y="930"/>
                    <a:pt x="1251" y="932"/>
                    <a:pt x="1254" y="934"/>
                  </a:cubicBezTo>
                  <a:cubicBezTo>
                    <a:pt x="1255" y="935"/>
                    <a:pt x="1257" y="936"/>
                    <a:pt x="1258" y="938"/>
                  </a:cubicBezTo>
                  <a:cubicBezTo>
                    <a:pt x="1268" y="952"/>
                    <a:pt x="1279" y="966"/>
                    <a:pt x="1288" y="980"/>
                  </a:cubicBezTo>
                  <a:cubicBezTo>
                    <a:pt x="1292" y="988"/>
                    <a:pt x="1295" y="998"/>
                    <a:pt x="1298" y="1007"/>
                  </a:cubicBezTo>
                  <a:cubicBezTo>
                    <a:pt x="1302" y="1018"/>
                    <a:pt x="1307" y="1030"/>
                    <a:pt x="1308" y="1043"/>
                  </a:cubicBezTo>
                  <a:cubicBezTo>
                    <a:pt x="1308" y="1061"/>
                    <a:pt x="1320" y="1076"/>
                    <a:pt x="1325" y="1093"/>
                  </a:cubicBezTo>
                  <a:cubicBezTo>
                    <a:pt x="1326" y="1094"/>
                    <a:pt x="1327" y="1096"/>
                    <a:pt x="1327" y="1098"/>
                  </a:cubicBezTo>
                  <a:cubicBezTo>
                    <a:pt x="1326" y="1113"/>
                    <a:pt x="1335" y="1124"/>
                    <a:pt x="1341" y="1136"/>
                  </a:cubicBezTo>
                  <a:cubicBezTo>
                    <a:pt x="1342" y="1138"/>
                    <a:pt x="1343" y="1140"/>
                    <a:pt x="1343" y="1143"/>
                  </a:cubicBezTo>
                  <a:cubicBezTo>
                    <a:pt x="1352" y="1174"/>
                    <a:pt x="1359" y="1206"/>
                    <a:pt x="1371" y="1236"/>
                  </a:cubicBezTo>
                  <a:cubicBezTo>
                    <a:pt x="1375" y="1247"/>
                    <a:pt x="1373" y="1262"/>
                    <a:pt x="1385" y="1270"/>
                  </a:cubicBezTo>
                  <a:cubicBezTo>
                    <a:pt x="1387" y="1272"/>
                    <a:pt x="1387" y="1278"/>
                    <a:pt x="1388" y="1283"/>
                  </a:cubicBezTo>
                  <a:cubicBezTo>
                    <a:pt x="1391" y="1293"/>
                    <a:pt x="1396" y="1302"/>
                    <a:pt x="1394" y="1314"/>
                  </a:cubicBezTo>
                  <a:cubicBezTo>
                    <a:pt x="1394" y="1317"/>
                    <a:pt x="1393" y="1321"/>
                    <a:pt x="1392" y="1324"/>
                  </a:cubicBezTo>
                  <a:cubicBezTo>
                    <a:pt x="1389" y="1330"/>
                    <a:pt x="1384" y="1332"/>
                    <a:pt x="1377" y="1329"/>
                  </a:cubicBezTo>
                  <a:cubicBezTo>
                    <a:pt x="1368" y="1325"/>
                    <a:pt x="1364" y="1327"/>
                    <a:pt x="1357" y="1335"/>
                  </a:cubicBezTo>
                  <a:cubicBezTo>
                    <a:pt x="1356" y="1337"/>
                    <a:pt x="1353" y="1338"/>
                    <a:pt x="1351" y="1340"/>
                  </a:cubicBezTo>
                  <a:cubicBezTo>
                    <a:pt x="1348" y="1342"/>
                    <a:pt x="1345" y="1344"/>
                    <a:pt x="1342" y="1347"/>
                  </a:cubicBezTo>
                  <a:cubicBezTo>
                    <a:pt x="1344" y="1349"/>
                    <a:pt x="1346" y="1352"/>
                    <a:pt x="1349" y="1355"/>
                  </a:cubicBezTo>
                  <a:cubicBezTo>
                    <a:pt x="1341" y="1360"/>
                    <a:pt x="1333" y="1364"/>
                    <a:pt x="1326" y="1368"/>
                  </a:cubicBezTo>
                  <a:cubicBezTo>
                    <a:pt x="1327" y="1372"/>
                    <a:pt x="1328" y="1375"/>
                    <a:pt x="1329" y="1377"/>
                  </a:cubicBezTo>
                  <a:cubicBezTo>
                    <a:pt x="1326" y="1377"/>
                    <a:pt x="1323" y="1376"/>
                    <a:pt x="1319" y="1376"/>
                  </a:cubicBezTo>
                  <a:cubicBezTo>
                    <a:pt x="1316" y="1379"/>
                    <a:pt x="1312" y="1384"/>
                    <a:pt x="1307" y="1389"/>
                  </a:cubicBezTo>
                  <a:cubicBezTo>
                    <a:pt x="1311" y="1391"/>
                    <a:pt x="1315" y="1392"/>
                    <a:pt x="1318" y="1394"/>
                  </a:cubicBezTo>
                  <a:cubicBezTo>
                    <a:pt x="1320" y="1395"/>
                    <a:pt x="1322" y="1398"/>
                    <a:pt x="1322" y="1400"/>
                  </a:cubicBezTo>
                  <a:cubicBezTo>
                    <a:pt x="1322" y="1402"/>
                    <a:pt x="1320" y="1405"/>
                    <a:pt x="1319" y="1405"/>
                  </a:cubicBezTo>
                  <a:cubicBezTo>
                    <a:pt x="1317" y="1405"/>
                    <a:pt x="1314" y="1403"/>
                    <a:pt x="1313" y="1402"/>
                  </a:cubicBezTo>
                  <a:cubicBezTo>
                    <a:pt x="1309" y="1397"/>
                    <a:pt x="1300" y="1395"/>
                    <a:pt x="1295" y="1399"/>
                  </a:cubicBezTo>
                  <a:cubicBezTo>
                    <a:pt x="1294" y="1401"/>
                    <a:pt x="1294" y="1404"/>
                    <a:pt x="1293" y="1407"/>
                  </a:cubicBezTo>
                  <a:cubicBezTo>
                    <a:pt x="1296" y="1407"/>
                    <a:pt x="1298" y="1408"/>
                    <a:pt x="1300" y="1407"/>
                  </a:cubicBezTo>
                  <a:cubicBezTo>
                    <a:pt x="1303" y="1406"/>
                    <a:pt x="1305" y="1404"/>
                    <a:pt x="1307" y="1403"/>
                  </a:cubicBezTo>
                  <a:cubicBezTo>
                    <a:pt x="1308" y="1403"/>
                    <a:pt x="1309" y="1403"/>
                    <a:pt x="1309" y="1404"/>
                  </a:cubicBezTo>
                  <a:cubicBezTo>
                    <a:pt x="1309" y="1406"/>
                    <a:pt x="1309" y="1410"/>
                    <a:pt x="1307" y="1410"/>
                  </a:cubicBezTo>
                  <a:cubicBezTo>
                    <a:pt x="1302" y="1412"/>
                    <a:pt x="1296" y="1417"/>
                    <a:pt x="1289" y="1411"/>
                  </a:cubicBezTo>
                  <a:cubicBezTo>
                    <a:pt x="1285" y="1408"/>
                    <a:pt x="1281" y="1410"/>
                    <a:pt x="1279" y="1414"/>
                  </a:cubicBezTo>
                  <a:cubicBezTo>
                    <a:pt x="1278" y="1416"/>
                    <a:pt x="1278" y="1418"/>
                    <a:pt x="1277" y="1419"/>
                  </a:cubicBezTo>
                  <a:cubicBezTo>
                    <a:pt x="1271" y="1428"/>
                    <a:pt x="1272" y="1430"/>
                    <a:pt x="1282" y="1434"/>
                  </a:cubicBezTo>
                  <a:cubicBezTo>
                    <a:pt x="1284" y="1434"/>
                    <a:pt x="1285" y="1436"/>
                    <a:pt x="1287" y="1437"/>
                  </a:cubicBezTo>
                  <a:cubicBezTo>
                    <a:pt x="1287" y="1438"/>
                    <a:pt x="1287" y="1439"/>
                    <a:pt x="1286" y="1439"/>
                  </a:cubicBezTo>
                  <a:cubicBezTo>
                    <a:pt x="1284" y="1439"/>
                    <a:pt x="1282" y="1439"/>
                    <a:pt x="1280" y="1440"/>
                  </a:cubicBezTo>
                  <a:cubicBezTo>
                    <a:pt x="1277" y="1441"/>
                    <a:pt x="1275" y="1444"/>
                    <a:pt x="1273" y="1446"/>
                  </a:cubicBezTo>
                  <a:cubicBezTo>
                    <a:pt x="1270" y="1448"/>
                    <a:pt x="1267" y="1451"/>
                    <a:pt x="1265" y="1453"/>
                  </a:cubicBezTo>
                  <a:cubicBezTo>
                    <a:pt x="1264" y="1455"/>
                    <a:pt x="1261" y="1458"/>
                    <a:pt x="1262" y="1459"/>
                  </a:cubicBezTo>
                  <a:cubicBezTo>
                    <a:pt x="1266" y="1467"/>
                    <a:pt x="1262" y="1474"/>
                    <a:pt x="1259" y="1480"/>
                  </a:cubicBezTo>
                  <a:cubicBezTo>
                    <a:pt x="1255" y="1487"/>
                    <a:pt x="1258" y="1498"/>
                    <a:pt x="1264" y="1503"/>
                  </a:cubicBezTo>
                  <a:cubicBezTo>
                    <a:pt x="1265" y="1504"/>
                    <a:pt x="1266" y="1506"/>
                    <a:pt x="1266" y="1508"/>
                  </a:cubicBezTo>
                  <a:cubicBezTo>
                    <a:pt x="1264" y="1515"/>
                    <a:pt x="1261" y="1523"/>
                    <a:pt x="1259" y="1531"/>
                  </a:cubicBezTo>
                  <a:cubicBezTo>
                    <a:pt x="1259" y="1531"/>
                    <a:pt x="1258" y="1532"/>
                    <a:pt x="1257" y="1533"/>
                  </a:cubicBezTo>
                  <a:cubicBezTo>
                    <a:pt x="1248" y="1525"/>
                    <a:pt x="1244" y="1514"/>
                    <a:pt x="1240" y="1504"/>
                  </a:cubicBezTo>
                  <a:cubicBezTo>
                    <a:pt x="1238" y="1499"/>
                    <a:pt x="1236" y="1496"/>
                    <a:pt x="1231" y="1494"/>
                  </a:cubicBezTo>
                  <a:cubicBezTo>
                    <a:pt x="1225" y="1492"/>
                    <a:pt x="1224" y="1488"/>
                    <a:pt x="1227" y="1483"/>
                  </a:cubicBezTo>
                  <a:cubicBezTo>
                    <a:pt x="1231" y="1474"/>
                    <a:pt x="1232" y="1466"/>
                    <a:pt x="1229" y="1457"/>
                  </a:cubicBezTo>
                  <a:cubicBezTo>
                    <a:pt x="1224" y="1441"/>
                    <a:pt x="1220" y="1424"/>
                    <a:pt x="1215" y="1408"/>
                  </a:cubicBezTo>
                  <a:cubicBezTo>
                    <a:pt x="1215" y="1406"/>
                    <a:pt x="1214" y="1403"/>
                    <a:pt x="1215" y="1402"/>
                  </a:cubicBezTo>
                  <a:cubicBezTo>
                    <a:pt x="1218" y="1390"/>
                    <a:pt x="1213" y="1382"/>
                    <a:pt x="1208" y="1372"/>
                  </a:cubicBezTo>
                  <a:cubicBezTo>
                    <a:pt x="1204" y="1364"/>
                    <a:pt x="1204" y="1353"/>
                    <a:pt x="1201" y="1344"/>
                  </a:cubicBezTo>
                  <a:cubicBezTo>
                    <a:pt x="1200" y="1340"/>
                    <a:pt x="1198" y="1337"/>
                    <a:pt x="1197" y="1333"/>
                  </a:cubicBezTo>
                  <a:cubicBezTo>
                    <a:pt x="1192" y="1316"/>
                    <a:pt x="1188" y="1298"/>
                    <a:pt x="1183" y="1281"/>
                  </a:cubicBezTo>
                  <a:cubicBezTo>
                    <a:pt x="1177" y="1259"/>
                    <a:pt x="1170" y="1237"/>
                    <a:pt x="1164" y="1215"/>
                  </a:cubicBezTo>
                  <a:cubicBezTo>
                    <a:pt x="1159" y="1197"/>
                    <a:pt x="1155" y="1178"/>
                    <a:pt x="1150" y="1160"/>
                  </a:cubicBezTo>
                  <a:cubicBezTo>
                    <a:pt x="1149" y="1155"/>
                    <a:pt x="1145" y="1150"/>
                    <a:pt x="1142" y="1145"/>
                  </a:cubicBezTo>
                  <a:cubicBezTo>
                    <a:pt x="1137" y="1130"/>
                    <a:pt x="1131" y="1115"/>
                    <a:pt x="1126" y="1100"/>
                  </a:cubicBezTo>
                  <a:cubicBezTo>
                    <a:pt x="1117" y="1075"/>
                    <a:pt x="1108" y="1050"/>
                    <a:pt x="1099" y="1026"/>
                  </a:cubicBezTo>
                  <a:cubicBezTo>
                    <a:pt x="1080" y="973"/>
                    <a:pt x="1058" y="922"/>
                    <a:pt x="1032" y="873"/>
                  </a:cubicBezTo>
                  <a:cubicBezTo>
                    <a:pt x="1017" y="845"/>
                    <a:pt x="998" y="819"/>
                    <a:pt x="971" y="801"/>
                  </a:cubicBezTo>
                  <a:cubicBezTo>
                    <a:pt x="952" y="788"/>
                    <a:pt x="933" y="776"/>
                    <a:pt x="913" y="763"/>
                  </a:cubicBezTo>
                  <a:cubicBezTo>
                    <a:pt x="906" y="758"/>
                    <a:pt x="899" y="752"/>
                    <a:pt x="891" y="747"/>
                  </a:cubicBezTo>
                  <a:cubicBezTo>
                    <a:pt x="889" y="746"/>
                    <a:pt x="885" y="745"/>
                    <a:pt x="883" y="746"/>
                  </a:cubicBezTo>
                  <a:cubicBezTo>
                    <a:pt x="881" y="747"/>
                    <a:pt x="880" y="751"/>
                    <a:pt x="881" y="753"/>
                  </a:cubicBezTo>
                  <a:cubicBezTo>
                    <a:pt x="884" y="760"/>
                    <a:pt x="888" y="767"/>
                    <a:pt x="892" y="774"/>
                  </a:cubicBezTo>
                  <a:cubicBezTo>
                    <a:pt x="894" y="777"/>
                    <a:pt x="898" y="779"/>
                    <a:pt x="901" y="782"/>
                  </a:cubicBezTo>
                  <a:cubicBezTo>
                    <a:pt x="913" y="791"/>
                    <a:pt x="925" y="801"/>
                    <a:pt x="936" y="811"/>
                  </a:cubicBezTo>
                  <a:cubicBezTo>
                    <a:pt x="940" y="814"/>
                    <a:pt x="946" y="818"/>
                    <a:pt x="942" y="826"/>
                  </a:cubicBezTo>
                  <a:cubicBezTo>
                    <a:pt x="934" y="823"/>
                    <a:pt x="926" y="819"/>
                    <a:pt x="918" y="816"/>
                  </a:cubicBezTo>
                  <a:cubicBezTo>
                    <a:pt x="917" y="815"/>
                    <a:pt x="915" y="814"/>
                    <a:pt x="914" y="813"/>
                  </a:cubicBezTo>
                  <a:cubicBezTo>
                    <a:pt x="905" y="807"/>
                    <a:pt x="890" y="807"/>
                    <a:pt x="882" y="814"/>
                  </a:cubicBezTo>
                  <a:cubicBezTo>
                    <a:pt x="880" y="815"/>
                    <a:pt x="878" y="818"/>
                    <a:pt x="879" y="819"/>
                  </a:cubicBezTo>
                  <a:cubicBezTo>
                    <a:pt x="879" y="821"/>
                    <a:pt x="882" y="823"/>
                    <a:pt x="884" y="823"/>
                  </a:cubicBezTo>
                  <a:cubicBezTo>
                    <a:pt x="902" y="830"/>
                    <a:pt x="922" y="837"/>
                    <a:pt x="941" y="843"/>
                  </a:cubicBezTo>
                  <a:cubicBezTo>
                    <a:pt x="951" y="847"/>
                    <a:pt x="962" y="851"/>
                    <a:pt x="973" y="855"/>
                  </a:cubicBezTo>
                  <a:cubicBezTo>
                    <a:pt x="974" y="855"/>
                    <a:pt x="975" y="856"/>
                    <a:pt x="976" y="856"/>
                  </a:cubicBezTo>
                  <a:cubicBezTo>
                    <a:pt x="982" y="854"/>
                    <a:pt x="987" y="854"/>
                    <a:pt x="992" y="859"/>
                  </a:cubicBezTo>
                  <a:cubicBezTo>
                    <a:pt x="1000" y="868"/>
                    <a:pt x="1009" y="876"/>
                    <a:pt x="1011" y="889"/>
                  </a:cubicBezTo>
                  <a:cubicBezTo>
                    <a:pt x="1012" y="891"/>
                    <a:pt x="1009" y="896"/>
                    <a:pt x="1007" y="896"/>
                  </a:cubicBezTo>
                  <a:cubicBezTo>
                    <a:pt x="996" y="898"/>
                    <a:pt x="985" y="901"/>
                    <a:pt x="974" y="900"/>
                  </a:cubicBezTo>
                  <a:cubicBezTo>
                    <a:pt x="955" y="897"/>
                    <a:pt x="936" y="893"/>
                    <a:pt x="917" y="889"/>
                  </a:cubicBezTo>
                  <a:cubicBezTo>
                    <a:pt x="884" y="882"/>
                    <a:pt x="851" y="875"/>
                    <a:pt x="818" y="868"/>
                  </a:cubicBezTo>
                  <a:cubicBezTo>
                    <a:pt x="810" y="867"/>
                    <a:pt x="801" y="867"/>
                    <a:pt x="793" y="867"/>
                  </a:cubicBezTo>
                  <a:cubicBezTo>
                    <a:pt x="783" y="868"/>
                    <a:pt x="779" y="877"/>
                    <a:pt x="776" y="884"/>
                  </a:cubicBezTo>
                  <a:cubicBezTo>
                    <a:pt x="768" y="903"/>
                    <a:pt x="762" y="923"/>
                    <a:pt x="754" y="943"/>
                  </a:cubicBezTo>
                  <a:cubicBezTo>
                    <a:pt x="752" y="950"/>
                    <a:pt x="752" y="956"/>
                    <a:pt x="757" y="962"/>
                  </a:cubicBezTo>
                  <a:cubicBezTo>
                    <a:pt x="770" y="981"/>
                    <a:pt x="784" y="1000"/>
                    <a:pt x="797" y="1019"/>
                  </a:cubicBezTo>
                  <a:cubicBezTo>
                    <a:pt x="806" y="1033"/>
                    <a:pt x="814" y="1048"/>
                    <a:pt x="823" y="1062"/>
                  </a:cubicBezTo>
                  <a:cubicBezTo>
                    <a:pt x="827" y="1068"/>
                    <a:pt x="832" y="1073"/>
                    <a:pt x="835" y="1079"/>
                  </a:cubicBezTo>
                  <a:cubicBezTo>
                    <a:pt x="853" y="1108"/>
                    <a:pt x="871" y="1135"/>
                    <a:pt x="887" y="1165"/>
                  </a:cubicBezTo>
                  <a:cubicBezTo>
                    <a:pt x="909" y="1207"/>
                    <a:pt x="929" y="1250"/>
                    <a:pt x="950" y="1293"/>
                  </a:cubicBezTo>
                  <a:cubicBezTo>
                    <a:pt x="957" y="1309"/>
                    <a:pt x="962" y="1326"/>
                    <a:pt x="969" y="1342"/>
                  </a:cubicBezTo>
                  <a:cubicBezTo>
                    <a:pt x="974" y="1355"/>
                    <a:pt x="980" y="1367"/>
                    <a:pt x="985" y="1379"/>
                  </a:cubicBezTo>
                  <a:cubicBezTo>
                    <a:pt x="992" y="1396"/>
                    <a:pt x="999" y="1413"/>
                    <a:pt x="1005" y="1430"/>
                  </a:cubicBezTo>
                  <a:cubicBezTo>
                    <a:pt x="1013" y="1450"/>
                    <a:pt x="1020" y="1470"/>
                    <a:pt x="1028" y="1490"/>
                  </a:cubicBezTo>
                  <a:cubicBezTo>
                    <a:pt x="1034" y="1508"/>
                    <a:pt x="1040" y="1526"/>
                    <a:pt x="1047" y="1544"/>
                  </a:cubicBezTo>
                  <a:cubicBezTo>
                    <a:pt x="1059" y="1577"/>
                    <a:pt x="1069" y="1611"/>
                    <a:pt x="1078" y="1644"/>
                  </a:cubicBezTo>
                  <a:cubicBezTo>
                    <a:pt x="1082" y="1658"/>
                    <a:pt x="1085" y="1671"/>
                    <a:pt x="1089" y="1684"/>
                  </a:cubicBezTo>
                  <a:cubicBezTo>
                    <a:pt x="1089" y="1686"/>
                    <a:pt x="1090" y="1689"/>
                    <a:pt x="1089" y="1691"/>
                  </a:cubicBezTo>
                  <a:cubicBezTo>
                    <a:pt x="1089" y="1692"/>
                    <a:pt x="1087" y="1694"/>
                    <a:pt x="1086" y="1695"/>
                  </a:cubicBezTo>
                  <a:cubicBezTo>
                    <a:pt x="1085" y="1694"/>
                    <a:pt x="1084" y="1692"/>
                    <a:pt x="1083" y="1691"/>
                  </a:cubicBezTo>
                  <a:cubicBezTo>
                    <a:pt x="1082" y="1689"/>
                    <a:pt x="1083" y="1687"/>
                    <a:pt x="1082" y="1685"/>
                  </a:cubicBezTo>
                  <a:cubicBezTo>
                    <a:pt x="1079" y="1680"/>
                    <a:pt x="1074" y="1680"/>
                    <a:pt x="1070" y="1684"/>
                  </a:cubicBezTo>
                  <a:cubicBezTo>
                    <a:pt x="1068" y="1685"/>
                    <a:pt x="1064" y="1686"/>
                    <a:pt x="1064" y="1686"/>
                  </a:cubicBezTo>
                  <a:cubicBezTo>
                    <a:pt x="1060" y="1679"/>
                    <a:pt x="1055" y="1682"/>
                    <a:pt x="1049" y="1687"/>
                  </a:cubicBezTo>
                  <a:cubicBezTo>
                    <a:pt x="1046" y="1679"/>
                    <a:pt x="1042" y="1673"/>
                    <a:pt x="1040" y="1666"/>
                  </a:cubicBezTo>
                  <a:cubicBezTo>
                    <a:pt x="1038" y="1659"/>
                    <a:pt x="1037" y="1651"/>
                    <a:pt x="1037" y="1644"/>
                  </a:cubicBezTo>
                  <a:cubicBezTo>
                    <a:pt x="1036" y="1644"/>
                    <a:pt x="1035" y="1643"/>
                    <a:pt x="1034" y="1643"/>
                  </a:cubicBezTo>
                  <a:cubicBezTo>
                    <a:pt x="1030" y="1649"/>
                    <a:pt x="1026" y="1654"/>
                    <a:pt x="1022" y="1660"/>
                  </a:cubicBezTo>
                  <a:cubicBezTo>
                    <a:pt x="1022" y="1660"/>
                    <a:pt x="1021" y="1660"/>
                    <a:pt x="1021" y="1659"/>
                  </a:cubicBezTo>
                  <a:cubicBezTo>
                    <a:pt x="1021" y="1657"/>
                    <a:pt x="1021" y="1654"/>
                    <a:pt x="1022" y="1651"/>
                  </a:cubicBezTo>
                  <a:cubicBezTo>
                    <a:pt x="1024" y="1648"/>
                    <a:pt x="1026" y="1646"/>
                    <a:pt x="1027" y="1643"/>
                  </a:cubicBezTo>
                  <a:cubicBezTo>
                    <a:pt x="1028" y="1640"/>
                    <a:pt x="1027" y="1638"/>
                    <a:pt x="1027" y="1635"/>
                  </a:cubicBezTo>
                  <a:cubicBezTo>
                    <a:pt x="1024" y="1637"/>
                    <a:pt x="1020" y="1638"/>
                    <a:pt x="1020" y="1640"/>
                  </a:cubicBezTo>
                  <a:cubicBezTo>
                    <a:pt x="1018" y="1646"/>
                    <a:pt x="1014" y="1647"/>
                    <a:pt x="1008" y="1647"/>
                  </a:cubicBezTo>
                  <a:cubicBezTo>
                    <a:pt x="1009" y="1646"/>
                    <a:pt x="1011" y="1644"/>
                    <a:pt x="1012" y="1642"/>
                  </a:cubicBezTo>
                  <a:cubicBezTo>
                    <a:pt x="1011" y="1642"/>
                    <a:pt x="1011" y="1641"/>
                    <a:pt x="1011" y="1640"/>
                  </a:cubicBezTo>
                  <a:cubicBezTo>
                    <a:pt x="1008" y="1641"/>
                    <a:pt x="1004" y="1642"/>
                    <a:pt x="1002" y="1644"/>
                  </a:cubicBezTo>
                  <a:cubicBezTo>
                    <a:pt x="1001" y="1646"/>
                    <a:pt x="1002" y="1649"/>
                    <a:pt x="1004" y="1651"/>
                  </a:cubicBezTo>
                  <a:cubicBezTo>
                    <a:pt x="1011" y="1663"/>
                    <a:pt x="1018" y="1674"/>
                    <a:pt x="1026" y="1685"/>
                  </a:cubicBezTo>
                  <a:cubicBezTo>
                    <a:pt x="1038" y="1700"/>
                    <a:pt x="1048" y="1716"/>
                    <a:pt x="1059" y="1731"/>
                  </a:cubicBezTo>
                  <a:cubicBezTo>
                    <a:pt x="1062" y="1735"/>
                    <a:pt x="1061" y="1742"/>
                    <a:pt x="1062" y="1748"/>
                  </a:cubicBezTo>
                  <a:cubicBezTo>
                    <a:pt x="1062" y="1749"/>
                    <a:pt x="1059" y="1751"/>
                    <a:pt x="1058" y="1751"/>
                  </a:cubicBezTo>
                  <a:cubicBezTo>
                    <a:pt x="1052" y="1750"/>
                    <a:pt x="1049" y="1754"/>
                    <a:pt x="1047" y="1759"/>
                  </a:cubicBezTo>
                  <a:cubicBezTo>
                    <a:pt x="1044" y="1763"/>
                    <a:pt x="1041" y="1765"/>
                    <a:pt x="1037" y="1760"/>
                  </a:cubicBezTo>
                  <a:cubicBezTo>
                    <a:pt x="1036" y="1758"/>
                    <a:pt x="1035" y="1758"/>
                    <a:pt x="1033" y="1757"/>
                  </a:cubicBezTo>
                  <a:cubicBezTo>
                    <a:pt x="1025" y="1753"/>
                    <a:pt x="999" y="1757"/>
                    <a:pt x="993" y="1763"/>
                  </a:cubicBezTo>
                  <a:cubicBezTo>
                    <a:pt x="991" y="1765"/>
                    <a:pt x="989" y="1767"/>
                    <a:pt x="986" y="1769"/>
                  </a:cubicBezTo>
                  <a:cubicBezTo>
                    <a:pt x="983" y="1771"/>
                    <a:pt x="980" y="1772"/>
                    <a:pt x="977" y="1767"/>
                  </a:cubicBezTo>
                  <a:cubicBezTo>
                    <a:pt x="962" y="1737"/>
                    <a:pt x="927" y="1731"/>
                    <a:pt x="903" y="1756"/>
                  </a:cubicBezTo>
                  <a:cubicBezTo>
                    <a:pt x="900" y="1759"/>
                    <a:pt x="899" y="1765"/>
                    <a:pt x="896" y="1771"/>
                  </a:cubicBezTo>
                  <a:cubicBezTo>
                    <a:pt x="889" y="1767"/>
                    <a:pt x="882" y="1764"/>
                    <a:pt x="875" y="1760"/>
                  </a:cubicBezTo>
                  <a:cubicBezTo>
                    <a:pt x="874" y="1759"/>
                    <a:pt x="873" y="1759"/>
                    <a:pt x="872" y="1758"/>
                  </a:cubicBezTo>
                  <a:cubicBezTo>
                    <a:pt x="863" y="1756"/>
                    <a:pt x="853" y="1754"/>
                    <a:pt x="844" y="1751"/>
                  </a:cubicBezTo>
                  <a:cubicBezTo>
                    <a:pt x="840" y="1750"/>
                    <a:pt x="837" y="1750"/>
                    <a:pt x="835" y="1754"/>
                  </a:cubicBezTo>
                  <a:cubicBezTo>
                    <a:pt x="834" y="1756"/>
                    <a:pt x="830" y="1758"/>
                    <a:pt x="829" y="1757"/>
                  </a:cubicBezTo>
                  <a:cubicBezTo>
                    <a:pt x="819" y="1752"/>
                    <a:pt x="808" y="1751"/>
                    <a:pt x="796" y="1751"/>
                  </a:cubicBezTo>
                  <a:cubicBezTo>
                    <a:pt x="791" y="1751"/>
                    <a:pt x="787" y="1749"/>
                    <a:pt x="788" y="1743"/>
                  </a:cubicBezTo>
                  <a:cubicBezTo>
                    <a:pt x="788" y="1741"/>
                    <a:pt x="787" y="1739"/>
                    <a:pt x="787" y="1737"/>
                  </a:cubicBezTo>
                  <a:cubicBezTo>
                    <a:pt x="786" y="1737"/>
                    <a:pt x="785" y="1736"/>
                    <a:pt x="784" y="1736"/>
                  </a:cubicBezTo>
                  <a:close/>
                  <a:moveTo>
                    <a:pt x="754" y="773"/>
                  </a:moveTo>
                  <a:cubicBezTo>
                    <a:pt x="748" y="773"/>
                    <a:pt x="742" y="774"/>
                    <a:pt x="737" y="773"/>
                  </a:cubicBezTo>
                  <a:cubicBezTo>
                    <a:pt x="729" y="772"/>
                    <a:pt x="721" y="768"/>
                    <a:pt x="712" y="767"/>
                  </a:cubicBezTo>
                  <a:cubicBezTo>
                    <a:pt x="703" y="766"/>
                    <a:pt x="695" y="763"/>
                    <a:pt x="689" y="756"/>
                  </a:cubicBezTo>
                  <a:cubicBezTo>
                    <a:pt x="688" y="754"/>
                    <a:pt x="683" y="753"/>
                    <a:pt x="683" y="754"/>
                  </a:cubicBezTo>
                  <a:cubicBezTo>
                    <a:pt x="678" y="758"/>
                    <a:pt x="673" y="756"/>
                    <a:pt x="669" y="754"/>
                  </a:cubicBezTo>
                  <a:cubicBezTo>
                    <a:pt x="661" y="750"/>
                    <a:pt x="653" y="747"/>
                    <a:pt x="645" y="744"/>
                  </a:cubicBezTo>
                  <a:cubicBezTo>
                    <a:pt x="636" y="740"/>
                    <a:pt x="627" y="735"/>
                    <a:pt x="617" y="734"/>
                  </a:cubicBezTo>
                  <a:cubicBezTo>
                    <a:pt x="601" y="731"/>
                    <a:pt x="585" y="728"/>
                    <a:pt x="573" y="714"/>
                  </a:cubicBezTo>
                  <a:cubicBezTo>
                    <a:pt x="570" y="712"/>
                    <a:pt x="567" y="708"/>
                    <a:pt x="564" y="708"/>
                  </a:cubicBezTo>
                  <a:cubicBezTo>
                    <a:pt x="555" y="707"/>
                    <a:pt x="550" y="700"/>
                    <a:pt x="543" y="695"/>
                  </a:cubicBezTo>
                  <a:cubicBezTo>
                    <a:pt x="537" y="690"/>
                    <a:pt x="531" y="686"/>
                    <a:pt x="526" y="681"/>
                  </a:cubicBezTo>
                  <a:cubicBezTo>
                    <a:pt x="517" y="670"/>
                    <a:pt x="508" y="659"/>
                    <a:pt x="500" y="647"/>
                  </a:cubicBezTo>
                  <a:cubicBezTo>
                    <a:pt x="496" y="641"/>
                    <a:pt x="492" y="635"/>
                    <a:pt x="488" y="628"/>
                  </a:cubicBezTo>
                  <a:cubicBezTo>
                    <a:pt x="483" y="622"/>
                    <a:pt x="477" y="621"/>
                    <a:pt x="471" y="628"/>
                  </a:cubicBezTo>
                  <a:cubicBezTo>
                    <a:pt x="468" y="630"/>
                    <a:pt x="466" y="634"/>
                    <a:pt x="464" y="637"/>
                  </a:cubicBezTo>
                  <a:cubicBezTo>
                    <a:pt x="460" y="643"/>
                    <a:pt x="460" y="648"/>
                    <a:pt x="465" y="653"/>
                  </a:cubicBezTo>
                  <a:cubicBezTo>
                    <a:pt x="475" y="663"/>
                    <a:pt x="480" y="676"/>
                    <a:pt x="491" y="685"/>
                  </a:cubicBezTo>
                  <a:cubicBezTo>
                    <a:pt x="509" y="701"/>
                    <a:pt x="524" y="720"/>
                    <a:pt x="541" y="737"/>
                  </a:cubicBezTo>
                  <a:cubicBezTo>
                    <a:pt x="557" y="754"/>
                    <a:pt x="574" y="771"/>
                    <a:pt x="592" y="787"/>
                  </a:cubicBezTo>
                  <a:cubicBezTo>
                    <a:pt x="609" y="803"/>
                    <a:pt x="627" y="818"/>
                    <a:pt x="644" y="835"/>
                  </a:cubicBezTo>
                  <a:cubicBezTo>
                    <a:pt x="659" y="849"/>
                    <a:pt x="673" y="865"/>
                    <a:pt x="688" y="879"/>
                  </a:cubicBezTo>
                  <a:cubicBezTo>
                    <a:pt x="697" y="888"/>
                    <a:pt x="698" y="888"/>
                    <a:pt x="707" y="878"/>
                  </a:cubicBezTo>
                  <a:cubicBezTo>
                    <a:pt x="711" y="874"/>
                    <a:pt x="711" y="871"/>
                    <a:pt x="706" y="869"/>
                  </a:cubicBezTo>
                  <a:cubicBezTo>
                    <a:pt x="700" y="867"/>
                    <a:pt x="698" y="863"/>
                    <a:pt x="698" y="858"/>
                  </a:cubicBezTo>
                  <a:cubicBezTo>
                    <a:pt x="699" y="842"/>
                    <a:pt x="698" y="826"/>
                    <a:pt x="698" y="810"/>
                  </a:cubicBezTo>
                  <a:cubicBezTo>
                    <a:pt x="698" y="800"/>
                    <a:pt x="701" y="797"/>
                    <a:pt x="712" y="799"/>
                  </a:cubicBezTo>
                  <a:cubicBezTo>
                    <a:pt x="727" y="801"/>
                    <a:pt x="741" y="804"/>
                    <a:pt x="756" y="807"/>
                  </a:cubicBezTo>
                  <a:cubicBezTo>
                    <a:pt x="768" y="808"/>
                    <a:pt x="771" y="806"/>
                    <a:pt x="776" y="795"/>
                  </a:cubicBezTo>
                  <a:cubicBezTo>
                    <a:pt x="779" y="791"/>
                    <a:pt x="778" y="788"/>
                    <a:pt x="772" y="785"/>
                  </a:cubicBezTo>
                  <a:cubicBezTo>
                    <a:pt x="765" y="782"/>
                    <a:pt x="757" y="780"/>
                    <a:pt x="754" y="773"/>
                  </a:cubicBezTo>
                  <a:close/>
                  <a:moveTo>
                    <a:pt x="699" y="677"/>
                  </a:moveTo>
                  <a:cubicBezTo>
                    <a:pt x="698" y="677"/>
                    <a:pt x="698" y="678"/>
                    <a:pt x="697" y="679"/>
                  </a:cubicBezTo>
                  <a:cubicBezTo>
                    <a:pt x="699" y="679"/>
                    <a:pt x="702" y="679"/>
                    <a:pt x="704" y="679"/>
                  </a:cubicBezTo>
                  <a:cubicBezTo>
                    <a:pt x="711" y="678"/>
                    <a:pt x="718" y="677"/>
                    <a:pt x="724" y="683"/>
                  </a:cubicBezTo>
                  <a:cubicBezTo>
                    <a:pt x="726" y="686"/>
                    <a:pt x="733" y="686"/>
                    <a:pt x="737" y="686"/>
                  </a:cubicBezTo>
                  <a:cubicBezTo>
                    <a:pt x="746" y="686"/>
                    <a:pt x="755" y="685"/>
                    <a:pt x="764" y="685"/>
                  </a:cubicBezTo>
                  <a:cubicBezTo>
                    <a:pt x="767" y="685"/>
                    <a:pt x="770" y="684"/>
                    <a:pt x="773" y="684"/>
                  </a:cubicBezTo>
                  <a:cubicBezTo>
                    <a:pt x="776" y="685"/>
                    <a:pt x="779" y="685"/>
                    <a:pt x="782" y="686"/>
                  </a:cubicBezTo>
                  <a:cubicBezTo>
                    <a:pt x="787" y="688"/>
                    <a:pt x="793" y="693"/>
                    <a:pt x="798" y="692"/>
                  </a:cubicBezTo>
                  <a:cubicBezTo>
                    <a:pt x="808" y="691"/>
                    <a:pt x="818" y="688"/>
                    <a:pt x="828" y="685"/>
                  </a:cubicBezTo>
                  <a:cubicBezTo>
                    <a:pt x="831" y="684"/>
                    <a:pt x="832" y="681"/>
                    <a:pt x="834" y="678"/>
                  </a:cubicBezTo>
                  <a:cubicBezTo>
                    <a:pt x="832" y="677"/>
                    <a:pt x="829" y="675"/>
                    <a:pt x="827" y="674"/>
                  </a:cubicBezTo>
                  <a:cubicBezTo>
                    <a:pt x="822" y="673"/>
                    <a:pt x="817" y="674"/>
                    <a:pt x="813" y="673"/>
                  </a:cubicBezTo>
                  <a:cubicBezTo>
                    <a:pt x="811" y="673"/>
                    <a:pt x="809" y="670"/>
                    <a:pt x="809" y="668"/>
                  </a:cubicBezTo>
                  <a:cubicBezTo>
                    <a:pt x="808" y="667"/>
                    <a:pt x="810" y="664"/>
                    <a:pt x="812" y="664"/>
                  </a:cubicBezTo>
                  <a:cubicBezTo>
                    <a:pt x="816" y="663"/>
                    <a:pt x="822" y="662"/>
                    <a:pt x="825" y="665"/>
                  </a:cubicBezTo>
                  <a:cubicBezTo>
                    <a:pt x="832" y="670"/>
                    <a:pt x="835" y="668"/>
                    <a:pt x="839" y="663"/>
                  </a:cubicBezTo>
                  <a:cubicBezTo>
                    <a:pt x="841" y="661"/>
                    <a:pt x="843" y="658"/>
                    <a:pt x="845" y="657"/>
                  </a:cubicBezTo>
                  <a:cubicBezTo>
                    <a:pt x="858" y="652"/>
                    <a:pt x="868" y="643"/>
                    <a:pt x="877" y="633"/>
                  </a:cubicBezTo>
                  <a:cubicBezTo>
                    <a:pt x="880" y="630"/>
                    <a:pt x="882" y="629"/>
                    <a:pt x="884" y="627"/>
                  </a:cubicBezTo>
                  <a:cubicBezTo>
                    <a:pt x="882" y="623"/>
                    <a:pt x="882" y="620"/>
                    <a:pt x="880" y="618"/>
                  </a:cubicBezTo>
                  <a:cubicBezTo>
                    <a:pt x="877" y="615"/>
                    <a:pt x="874" y="611"/>
                    <a:pt x="871" y="611"/>
                  </a:cubicBezTo>
                  <a:cubicBezTo>
                    <a:pt x="859" y="611"/>
                    <a:pt x="847" y="613"/>
                    <a:pt x="835" y="612"/>
                  </a:cubicBezTo>
                  <a:cubicBezTo>
                    <a:pt x="828" y="612"/>
                    <a:pt x="821" y="609"/>
                    <a:pt x="814" y="608"/>
                  </a:cubicBezTo>
                  <a:cubicBezTo>
                    <a:pt x="802" y="608"/>
                    <a:pt x="790" y="608"/>
                    <a:pt x="777" y="609"/>
                  </a:cubicBezTo>
                  <a:cubicBezTo>
                    <a:pt x="771" y="609"/>
                    <a:pt x="765" y="609"/>
                    <a:pt x="759" y="611"/>
                  </a:cubicBezTo>
                  <a:cubicBezTo>
                    <a:pt x="753" y="612"/>
                    <a:pt x="748" y="612"/>
                    <a:pt x="746" y="607"/>
                  </a:cubicBezTo>
                  <a:cubicBezTo>
                    <a:pt x="745" y="603"/>
                    <a:pt x="747" y="597"/>
                    <a:pt x="750" y="594"/>
                  </a:cubicBezTo>
                  <a:cubicBezTo>
                    <a:pt x="758" y="585"/>
                    <a:pt x="772" y="583"/>
                    <a:pt x="776" y="570"/>
                  </a:cubicBezTo>
                  <a:cubicBezTo>
                    <a:pt x="776" y="569"/>
                    <a:pt x="778" y="568"/>
                    <a:pt x="780" y="568"/>
                  </a:cubicBezTo>
                  <a:cubicBezTo>
                    <a:pt x="789" y="566"/>
                    <a:pt x="799" y="564"/>
                    <a:pt x="809" y="563"/>
                  </a:cubicBezTo>
                  <a:cubicBezTo>
                    <a:pt x="812" y="562"/>
                    <a:pt x="816" y="562"/>
                    <a:pt x="820" y="562"/>
                  </a:cubicBezTo>
                  <a:cubicBezTo>
                    <a:pt x="820" y="561"/>
                    <a:pt x="820" y="560"/>
                    <a:pt x="820" y="559"/>
                  </a:cubicBezTo>
                  <a:cubicBezTo>
                    <a:pt x="818" y="558"/>
                    <a:pt x="817" y="557"/>
                    <a:pt x="815" y="557"/>
                  </a:cubicBezTo>
                  <a:cubicBezTo>
                    <a:pt x="803" y="555"/>
                    <a:pt x="790" y="553"/>
                    <a:pt x="778" y="553"/>
                  </a:cubicBezTo>
                  <a:cubicBezTo>
                    <a:pt x="754" y="552"/>
                    <a:pt x="732" y="558"/>
                    <a:pt x="713" y="572"/>
                  </a:cubicBezTo>
                  <a:cubicBezTo>
                    <a:pt x="701" y="581"/>
                    <a:pt x="691" y="590"/>
                    <a:pt x="686" y="603"/>
                  </a:cubicBezTo>
                  <a:cubicBezTo>
                    <a:pt x="682" y="611"/>
                    <a:pt x="678" y="620"/>
                    <a:pt x="679" y="628"/>
                  </a:cubicBezTo>
                  <a:cubicBezTo>
                    <a:pt x="680" y="638"/>
                    <a:pt x="686" y="648"/>
                    <a:pt x="690" y="658"/>
                  </a:cubicBezTo>
                  <a:cubicBezTo>
                    <a:pt x="693" y="664"/>
                    <a:pt x="696" y="670"/>
                    <a:pt x="699" y="677"/>
                  </a:cubicBezTo>
                  <a:close/>
                  <a:moveTo>
                    <a:pt x="865" y="1600"/>
                  </a:moveTo>
                  <a:cubicBezTo>
                    <a:pt x="866" y="1615"/>
                    <a:pt x="873" y="1625"/>
                    <a:pt x="883" y="1634"/>
                  </a:cubicBezTo>
                  <a:cubicBezTo>
                    <a:pt x="888" y="1639"/>
                    <a:pt x="892" y="1638"/>
                    <a:pt x="895" y="1631"/>
                  </a:cubicBezTo>
                  <a:cubicBezTo>
                    <a:pt x="896" y="1629"/>
                    <a:pt x="898" y="1626"/>
                    <a:pt x="900" y="1625"/>
                  </a:cubicBezTo>
                  <a:cubicBezTo>
                    <a:pt x="905" y="1621"/>
                    <a:pt x="906" y="1618"/>
                    <a:pt x="900" y="1614"/>
                  </a:cubicBezTo>
                  <a:cubicBezTo>
                    <a:pt x="896" y="1611"/>
                    <a:pt x="894" y="1608"/>
                    <a:pt x="895" y="1603"/>
                  </a:cubicBezTo>
                  <a:cubicBezTo>
                    <a:pt x="896" y="1599"/>
                    <a:pt x="898" y="1595"/>
                    <a:pt x="899" y="1591"/>
                  </a:cubicBezTo>
                  <a:cubicBezTo>
                    <a:pt x="899" y="1589"/>
                    <a:pt x="900" y="1585"/>
                    <a:pt x="899" y="1584"/>
                  </a:cubicBezTo>
                  <a:cubicBezTo>
                    <a:pt x="898" y="1582"/>
                    <a:pt x="895" y="1582"/>
                    <a:pt x="892" y="1581"/>
                  </a:cubicBezTo>
                  <a:cubicBezTo>
                    <a:pt x="890" y="1580"/>
                    <a:pt x="887" y="1581"/>
                    <a:pt x="886" y="1580"/>
                  </a:cubicBezTo>
                  <a:cubicBezTo>
                    <a:pt x="880" y="1574"/>
                    <a:pt x="876" y="1578"/>
                    <a:pt x="873" y="1582"/>
                  </a:cubicBezTo>
                  <a:cubicBezTo>
                    <a:pt x="870" y="1588"/>
                    <a:pt x="868" y="1594"/>
                    <a:pt x="865" y="1600"/>
                  </a:cubicBezTo>
                  <a:close/>
                  <a:moveTo>
                    <a:pt x="873" y="311"/>
                  </a:moveTo>
                  <a:cubicBezTo>
                    <a:pt x="873" y="312"/>
                    <a:pt x="873" y="313"/>
                    <a:pt x="873" y="314"/>
                  </a:cubicBezTo>
                  <a:cubicBezTo>
                    <a:pt x="882" y="317"/>
                    <a:pt x="891" y="320"/>
                    <a:pt x="900" y="322"/>
                  </a:cubicBezTo>
                  <a:cubicBezTo>
                    <a:pt x="902" y="323"/>
                    <a:pt x="904" y="323"/>
                    <a:pt x="906" y="322"/>
                  </a:cubicBezTo>
                  <a:cubicBezTo>
                    <a:pt x="907" y="321"/>
                    <a:pt x="909" y="319"/>
                    <a:pt x="909" y="318"/>
                  </a:cubicBezTo>
                  <a:cubicBezTo>
                    <a:pt x="909" y="317"/>
                    <a:pt x="907" y="315"/>
                    <a:pt x="906" y="314"/>
                  </a:cubicBezTo>
                  <a:cubicBezTo>
                    <a:pt x="899" y="313"/>
                    <a:pt x="893" y="310"/>
                    <a:pt x="886" y="310"/>
                  </a:cubicBezTo>
                  <a:cubicBezTo>
                    <a:pt x="882" y="309"/>
                    <a:pt x="877" y="311"/>
                    <a:pt x="873" y="311"/>
                  </a:cubicBezTo>
                  <a:close/>
                  <a:moveTo>
                    <a:pt x="993" y="1618"/>
                  </a:moveTo>
                  <a:cubicBezTo>
                    <a:pt x="987" y="1613"/>
                    <a:pt x="983" y="1609"/>
                    <a:pt x="978" y="1605"/>
                  </a:cubicBezTo>
                  <a:cubicBezTo>
                    <a:pt x="978" y="1605"/>
                    <a:pt x="973" y="1608"/>
                    <a:pt x="972" y="1610"/>
                  </a:cubicBezTo>
                  <a:cubicBezTo>
                    <a:pt x="970" y="1618"/>
                    <a:pt x="977" y="1620"/>
                    <a:pt x="982" y="1624"/>
                  </a:cubicBezTo>
                  <a:cubicBezTo>
                    <a:pt x="984" y="1623"/>
                    <a:pt x="987" y="1621"/>
                    <a:pt x="993" y="1618"/>
                  </a:cubicBezTo>
                  <a:close/>
                  <a:moveTo>
                    <a:pt x="411" y="1154"/>
                  </a:moveTo>
                  <a:cubicBezTo>
                    <a:pt x="410" y="1154"/>
                    <a:pt x="410" y="1154"/>
                    <a:pt x="409" y="1154"/>
                  </a:cubicBezTo>
                  <a:cubicBezTo>
                    <a:pt x="406" y="1157"/>
                    <a:pt x="405" y="1160"/>
                    <a:pt x="402" y="1163"/>
                  </a:cubicBezTo>
                  <a:cubicBezTo>
                    <a:pt x="398" y="1165"/>
                    <a:pt x="397" y="1168"/>
                    <a:pt x="400" y="1170"/>
                  </a:cubicBezTo>
                  <a:cubicBezTo>
                    <a:pt x="403" y="1173"/>
                    <a:pt x="407" y="1175"/>
                    <a:pt x="411" y="1178"/>
                  </a:cubicBezTo>
                  <a:cubicBezTo>
                    <a:pt x="411" y="1178"/>
                    <a:pt x="413" y="1176"/>
                    <a:pt x="413" y="1175"/>
                  </a:cubicBezTo>
                  <a:cubicBezTo>
                    <a:pt x="413" y="1168"/>
                    <a:pt x="412" y="1161"/>
                    <a:pt x="411" y="1154"/>
                  </a:cubicBezTo>
                  <a:close/>
                  <a:moveTo>
                    <a:pt x="810" y="737"/>
                  </a:moveTo>
                  <a:cubicBezTo>
                    <a:pt x="803" y="741"/>
                    <a:pt x="798" y="744"/>
                    <a:pt x="793" y="747"/>
                  </a:cubicBezTo>
                  <a:cubicBezTo>
                    <a:pt x="794" y="749"/>
                    <a:pt x="794" y="751"/>
                    <a:pt x="795" y="752"/>
                  </a:cubicBezTo>
                  <a:cubicBezTo>
                    <a:pt x="796" y="754"/>
                    <a:pt x="798" y="758"/>
                    <a:pt x="799" y="757"/>
                  </a:cubicBezTo>
                  <a:cubicBezTo>
                    <a:pt x="802" y="757"/>
                    <a:pt x="805" y="755"/>
                    <a:pt x="806" y="753"/>
                  </a:cubicBezTo>
                  <a:cubicBezTo>
                    <a:pt x="808" y="749"/>
                    <a:pt x="808" y="744"/>
                    <a:pt x="810" y="737"/>
                  </a:cubicBezTo>
                  <a:close/>
                  <a:moveTo>
                    <a:pt x="1379" y="1313"/>
                  </a:moveTo>
                  <a:cubicBezTo>
                    <a:pt x="1376" y="1309"/>
                    <a:pt x="1375" y="1305"/>
                    <a:pt x="1372" y="1303"/>
                  </a:cubicBezTo>
                  <a:cubicBezTo>
                    <a:pt x="1371" y="1301"/>
                    <a:pt x="1368" y="1303"/>
                    <a:pt x="1365" y="1303"/>
                  </a:cubicBezTo>
                  <a:cubicBezTo>
                    <a:pt x="1366" y="1305"/>
                    <a:pt x="1366" y="1307"/>
                    <a:pt x="1366" y="1309"/>
                  </a:cubicBezTo>
                  <a:cubicBezTo>
                    <a:pt x="1367" y="1311"/>
                    <a:pt x="1367" y="1313"/>
                    <a:pt x="1369" y="1314"/>
                  </a:cubicBezTo>
                  <a:cubicBezTo>
                    <a:pt x="1370" y="1316"/>
                    <a:pt x="1372" y="1317"/>
                    <a:pt x="1373" y="1319"/>
                  </a:cubicBezTo>
                  <a:cubicBezTo>
                    <a:pt x="1375" y="1317"/>
                    <a:pt x="1376" y="1316"/>
                    <a:pt x="1379" y="1313"/>
                  </a:cubicBezTo>
                  <a:close/>
                  <a:moveTo>
                    <a:pt x="85" y="1028"/>
                  </a:moveTo>
                  <a:cubicBezTo>
                    <a:pt x="90" y="1024"/>
                    <a:pt x="98" y="1025"/>
                    <a:pt x="95" y="1017"/>
                  </a:cubicBezTo>
                  <a:cubicBezTo>
                    <a:pt x="95" y="1015"/>
                    <a:pt x="89" y="1011"/>
                    <a:pt x="87" y="1012"/>
                  </a:cubicBezTo>
                  <a:cubicBezTo>
                    <a:pt x="81" y="1015"/>
                    <a:pt x="84" y="1021"/>
                    <a:pt x="85" y="1028"/>
                  </a:cubicBezTo>
                  <a:close/>
                  <a:moveTo>
                    <a:pt x="1288" y="1390"/>
                  </a:moveTo>
                  <a:cubicBezTo>
                    <a:pt x="1290" y="1389"/>
                    <a:pt x="1292" y="1388"/>
                    <a:pt x="1293" y="1386"/>
                  </a:cubicBezTo>
                  <a:cubicBezTo>
                    <a:pt x="1293" y="1384"/>
                    <a:pt x="1294" y="1379"/>
                    <a:pt x="1293" y="1379"/>
                  </a:cubicBezTo>
                  <a:cubicBezTo>
                    <a:pt x="1290" y="1378"/>
                    <a:pt x="1286" y="1377"/>
                    <a:pt x="1282" y="1376"/>
                  </a:cubicBezTo>
                  <a:cubicBezTo>
                    <a:pt x="1282" y="1379"/>
                    <a:pt x="1283" y="1381"/>
                    <a:pt x="1284" y="1383"/>
                  </a:cubicBezTo>
                  <a:cubicBezTo>
                    <a:pt x="1285" y="1386"/>
                    <a:pt x="1286" y="1388"/>
                    <a:pt x="1288" y="1390"/>
                  </a:cubicBezTo>
                  <a:close/>
                  <a:moveTo>
                    <a:pt x="400" y="1196"/>
                  </a:moveTo>
                  <a:cubicBezTo>
                    <a:pt x="406" y="1190"/>
                    <a:pt x="403" y="1185"/>
                    <a:pt x="391" y="1182"/>
                  </a:cubicBezTo>
                  <a:cubicBezTo>
                    <a:pt x="388" y="1189"/>
                    <a:pt x="388" y="1189"/>
                    <a:pt x="400" y="1196"/>
                  </a:cubicBezTo>
                  <a:close/>
                  <a:moveTo>
                    <a:pt x="571" y="1652"/>
                  </a:moveTo>
                  <a:cubicBezTo>
                    <a:pt x="573" y="1647"/>
                    <a:pt x="574" y="1642"/>
                    <a:pt x="568" y="1640"/>
                  </a:cubicBezTo>
                  <a:cubicBezTo>
                    <a:pt x="566" y="1639"/>
                    <a:pt x="560" y="1642"/>
                    <a:pt x="560" y="1644"/>
                  </a:cubicBezTo>
                  <a:cubicBezTo>
                    <a:pt x="559" y="1651"/>
                    <a:pt x="566" y="1650"/>
                    <a:pt x="571" y="1652"/>
                  </a:cubicBezTo>
                  <a:close/>
                  <a:moveTo>
                    <a:pt x="339" y="1098"/>
                  </a:moveTo>
                  <a:cubicBezTo>
                    <a:pt x="335" y="1097"/>
                    <a:pt x="330" y="1095"/>
                    <a:pt x="327" y="1100"/>
                  </a:cubicBezTo>
                  <a:cubicBezTo>
                    <a:pt x="325" y="1105"/>
                    <a:pt x="325" y="1109"/>
                    <a:pt x="328" y="1112"/>
                  </a:cubicBezTo>
                  <a:cubicBezTo>
                    <a:pt x="332" y="1107"/>
                    <a:pt x="335" y="1103"/>
                    <a:pt x="339" y="1098"/>
                  </a:cubicBezTo>
                  <a:close/>
                  <a:moveTo>
                    <a:pt x="795" y="1726"/>
                  </a:moveTo>
                  <a:cubicBezTo>
                    <a:pt x="794" y="1727"/>
                    <a:pt x="792" y="1727"/>
                    <a:pt x="791" y="1727"/>
                  </a:cubicBezTo>
                  <a:cubicBezTo>
                    <a:pt x="791" y="1732"/>
                    <a:pt x="792" y="1736"/>
                    <a:pt x="793" y="1741"/>
                  </a:cubicBezTo>
                  <a:cubicBezTo>
                    <a:pt x="795" y="1740"/>
                    <a:pt x="799" y="1738"/>
                    <a:pt x="799" y="1738"/>
                  </a:cubicBezTo>
                  <a:cubicBezTo>
                    <a:pt x="798" y="1734"/>
                    <a:pt x="797" y="1730"/>
                    <a:pt x="795" y="1726"/>
                  </a:cubicBezTo>
                  <a:close/>
                  <a:moveTo>
                    <a:pt x="676" y="722"/>
                  </a:moveTo>
                  <a:cubicBezTo>
                    <a:pt x="677" y="722"/>
                    <a:pt x="678" y="722"/>
                    <a:pt x="679" y="722"/>
                  </a:cubicBezTo>
                  <a:cubicBezTo>
                    <a:pt x="680" y="718"/>
                    <a:pt x="681" y="715"/>
                    <a:pt x="681" y="712"/>
                  </a:cubicBezTo>
                  <a:cubicBezTo>
                    <a:pt x="681" y="710"/>
                    <a:pt x="679" y="709"/>
                    <a:pt x="678" y="707"/>
                  </a:cubicBezTo>
                  <a:cubicBezTo>
                    <a:pt x="677" y="708"/>
                    <a:pt x="674" y="710"/>
                    <a:pt x="674" y="711"/>
                  </a:cubicBezTo>
                  <a:cubicBezTo>
                    <a:pt x="674" y="714"/>
                    <a:pt x="675" y="718"/>
                    <a:pt x="676" y="722"/>
                  </a:cubicBezTo>
                  <a:close/>
                  <a:moveTo>
                    <a:pt x="1329" y="1354"/>
                  </a:moveTo>
                  <a:cubicBezTo>
                    <a:pt x="1330" y="1354"/>
                    <a:pt x="1331" y="1355"/>
                    <a:pt x="1333" y="1356"/>
                  </a:cubicBezTo>
                  <a:cubicBezTo>
                    <a:pt x="1334" y="1353"/>
                    <a:pt x="1336" y="1350"/>
                    <a:pt x="1337" y="1347"/>
                  </a:cubicBezTo>
                  <a:cubicBezTo>
                    <a:pt x="1337" y="1346"/>
                    <a:pt x="1334" y="1344"/>
                    <a:pt x="1333" y="1343"/>
                  </a:cubicBezTo>
                  <a:cubicBezTo>
                    <a:pt x="1332" y="1347"/>
                    <a:pt x="1330" y="1350"/>
                    <a:pt x="1329" y="1354"/>
                  </a:cubicBezTo>
                  <a:close/>
                  <a:moveTo>
                    <a:pt x="405" y="938"/>
                  </a:moveTo>
                  <a:cubicBezTo>
                    <a:pt x="403" y="936"/>
                    <a:pt x="401" y="934"/>
                    <a:pt x="400" y="934"/>
                  </a:cubicBezTo>
                  <a:cubicBezTo>
                    <a:pt x="398" y="935"/>
                    <a:pt x="396" y="937"/>
                    <a:pt x="396" y="938"/>
                  </a:cubicBezTo>
                  <a:cubicBezTo>
                    <a:pt x="395" y="939"/>
                    <a:pt x="398" y="942"/>
                    <a:pt x="399" y="942"/>
                  </a:cubicBezTo>
                  <a:cubicBezTo>
                    <a:pt x="401" y="942"/>
                    <a:pt x="403" y="940"/>
                    <a:pt x="405" y="938"/>
                  </a:cubicBezTo>
                  <a:close/>
                  <a:moveTo>
                    <a:pt x="134" y="1115"/>
                  </a:moveTo>
                  <a:cubicBezTo>
                    <a:pt x="129" y="1114"/>
                    <a:pt x="125" y="1114"/>
                    <a:pt x="121" y="1114"/>
                  </a:cubicBezTo>
                  <a:cubicBezTo>
                    <a:pt x="121" y="1114"/>
                    <a:pt x="121" y="1116"/>
                    <a:pt x="121" y="1117"/>
                  </a:cubicBezTo>
                  <a:cubicBezTo>
                    <a:pt x="124" y="1117"/>
                    <a:pt x="128" y="1118"/>
                    <a:pt x="132" y="1118"/>
                  </a:cubicBezTo>
                  <a:cubicBezTo>
                    <a:pt x="132" y="1118"/>
                    <a:pt x="132" y="1117"/>
                    <a:pt x="134" y="1115"/>
                  </a:cubicBezTo>
                  <a:close/>
                  <a:moveTo>
                    <a:pt x="398" y="1203"/>
                  </a:moveTo>
                  <a:cubicBezTo>
                    <a:pt x="397" y="1202"/>
                    <a:pt x="396" y="1201"/>
                    <a:pt x="395" y="1200"/>
                  </a:cubicBezTo>
                  <a:cubicBezTo>
                    <a:pt x="393" y="1202"/>
                    <a:pt x="391" y="1204"/>
                    <a:pt x="389" y="1207"/>
                  </a:cubicBezTo>
                  <a:cubicBezTo>
                    <a:pt x="391" y="1209"/>
                    <a:pt x="391" y="1209"/>
                    <a:pt x="391" y="1209"/>
                  </a:cubicBezTo>
                  <a:cubicBezTo>
                    <a:pt x="394" y="1207"/>
                    <a:pt x="396" y="1205"/>
                    <a:pt x="398" y="1203"/>
                  </a:cubicBezTo>
                  <a:close/>
                  <a:moveTo>
                    <a:pt x="997" y="1629"/>
                  </a:moveTo>
                  <a:cubicBezTo>
                    <a:pt x="995" y="1628"/>
                    <a:pt x="994" y="1628"/>
                    <a:pt x="993" y="1627"/>
                  </a:cubicBezTo>
                  <a:cubicBezTo>
                    <a:pt x="991" y="1630"/>
                    <a:pt x="990" y="1632"/>
                    <a:pt x="989" y="1635"/>
                  </a:cubicBezTo>
                  <a:cubicBezTo>
                    <a:pt x="989" y="1635"/>
                    <a:pt x="992" y="1636"/>
                    <a:pt x="993" y="1637"/>
                  </a:cubicBezTo>
                  <a:cubicBezTo>
                    <a:pt x="994" y="1634"/>
                    <a:pt x="995" y="1631"/>
                    <a:pt x="997" y="1629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14">
              <a:extLst>
                <a:ext uri="{FF2B5EF4-FFF2-40B4-BE49-F238E27FC236}">
                  <a16:creationId xmlns:a16="http://schemas.microsoft.com/office/drawing/2014/main" id="{28043477-F6EC-43BB-A156-11A7DC97F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3426" y="2406286"/>
              <a:ext cx="294778" cy="507288"/>
            </a:xfrm>
            <a:custGeom>
              <a:avLst/>
              <a:gdLst>
                <a:gd name="T0" fmla="*/ 108 w 119"/>
                <a:gd name="T1" fmla="*/ 177 h 208"/>
                <a:gd name="T2" fmla="*/ 105 w 119"/>
                <a:gd name="T3" fmla="*/ 170 h 208"/>
                <a:gd name="T4" fmla="*/ 103 w 119"/>
                <a:gd name="T5" fmla="*/ 171 h 208"/>
                <a:gd name="T6" fmla="*/ 103 w 119"/>
                <a:gd name="T7" fmla="*/ 195 h 208"/>
                <a:gd name="T8" fmla="*/ 103 w 119"/>
                <a:gd name="T9" fmla="*/ 207 h 208"/>
                <a:gd name="T10" fmla="*/ 93 w 119"/>
                <a:gd name="T11" fmla="*/ 204 h 208"/>
                <a:gd name="T12" fmla="*/ 72 w 119"/>
                <a:gd name="T13" fmla="*/ 186 h 208"/>
                <a:gd name="T14" fmla="*/ 58 w 119"/>
                <a:gd name="T15" fmla="*/ 172 h 208"/>
                <a:gd name="T16" fmla="*/ 17 w 119"/>
                <a:gd name="T17" fmla="*/ 160 h 208"/>
                <a:gd name="T18" fmla="*/ 10 w 119"/>
                <a:gd name="T19" fmla="*/ 154 h 208"/>
                <a:gd name="T20" fmla="*/ 5 w 119"/>
                <a:gd name="T21" fmla="*/ 93 h 208"/>
                <a:gd name="T22" fmla="*/ 17 w 119"/>
                <a:gd name="T23" fmla="*/ 51 h 208"/>
                <a:gd name="T24" fmla="*/ 42 w 119"/>
                <a:gd name="T25" fmla="*/ 49 h 208"/>
                <a:gd name="T26" fmla="*/ 47 w 119"/>
                <a:gd name="T27" fmla="*/ 57 h 208"/>
                <a:gd name="T28" fmla="*/ 39 w 119"/>
                <a:gd name="T29" fmla="*/ 65 h 208"/>
                <a:gd name="T30" fmla="*/ 26 w 119"/>
                <a:gd name="T31" fmla="*/ 76 h 208"/>
                <a:gd name="T32" fmla="*/ 38 w 119"/>
                <a:gd name="T33" fmla="*/ 83 h 208"/>
                <a:gd name="T34" fmla="*/ 46 w 119"/>
                <a:gd name="T35" fmla="*/ 81 h 208"/>
                <a:gd name="T36" fmla="*/ 52 w 119"/>
                <a:gd name="T37" fmla="*/ 70 h 208"/>
                <a:gd name="T38" fmla="*/ 52 w 119"/>
                <a:gd name="T39" fmla="*/ 68 h 208"/>
                <a:gd name="T40" fmla="*/ 51 w 119"/>
                <a:gd name="T41" fmla="*/ 42 h 208"/>
                <a:gd name="T42" fmla="*/ 55 w 119"/>
                <a:gd name="T43" fmla="*/ 29 h 208"/>
                <a:gd name="T44" fmla="*/ 62 w 119"/>
                <a:gd name="T45" fmla="*/ 34 h 208"/>
                <a:gd name="T46" fmla="*/ 65 w 119"/>
                <a:gd name="T47" fmla="*/ 25 h 208"/>
                <a:gd name="T48" fmla="*/ 65 w 119"/>
                <a:gd name="T49" fmla="*/ 21 h 208"/>
                <a:gd name="T50" fmla="*/ 73 w 119"/>
                <a:gd name="T51" fmla="*/ 10 h 208"/>
                <a:gd name="T52" fmla="*/ 82 w 119"/>
                <a:gd name="T53" fmla="*/ 0 h 208"/>
                <a:gd name="T54" fmla="*/ 80 w 119"/>
                <a:gd name="T55" fmla="*/ 22 h 208"/>
                <a:gd name="T56" fmla="*/ 100 w 119"/>
                <a:gd name="T57" fmla="*/ 20 h 208"/>
                <a:gd name="T58" fmla="*/ 100 w 119"/>
                <a:gd name="T59" fmla="*/ 37 h 208"/>
                <a:gd name="T60" fmla="*/ 104 w 119"/>
                <a:gd name="T61" fmla="*/ 51 h 208"/>
                <a:gd name="T62" fmla="*/ 104 w 119"/>
                <a:gd name="T63" fmla="*/ 55 h 208"/>
                <a:gd name="T64" fmla="*/ 106 w 119"/>
                <a:gd name="T65" fmla="*/ 68 h 208"/>
                <a:gd name="T66" fmla="*/ 112 w 119"/>
                <a:gd name="T67" fmla="*/ 86 h 208"/>
                <a:gd name="T68" fmla="*/ 117 w 119"/>
                <a:gd name="T69" fmla="*/ 137 h 208"/>
                <a:gd name="T70" fmla="*/ 108 w 119"/>
                <a:gd name="T71" fmla="*/ 157 h 208"/>
                <a:gd name="T72" fmla="*/ 108 w 119"/>
                <a:gd name="T73" fmla="*/ 164 h 208"/>
                <a:gd name="T74" fmla="*/ 112 w 119"/>
                <a:gd name="T75" fmla="*/ 176 h 208"/>
                <a:gd name="T76" fmla="*/ 108 w 119"/>
                <a:gd name="T77" fmla="*/ 177 h 208"/>
                <a:gd name="T78" fmla="*/ 81 w 119"/>
                <a:gd name="T79" fmla="*/ 71 h 208"/>
                <a:gd name="T80" fmla="*/ 76 w 119"/>
                <a:gd name="T81" fmla="*/ 76 h 208"/>
                <a:gd name="T82" fmla="*/ 83 w 119"/>
                <a:gd name="T83" fmla="*/ 82 h 208"/>
                <a:gd name="T84" fmla="*/ 88 w 119"/>
                <a:gd name="T85" fmla="*/ 78 h 208"/>
                <a:gd name="T86" fmla="*/ 81 w 119"/>
                <a:gd name="T87" fmla="*/ 71 h 208"/>
                <a:gd name="T88" fmla="*/ 66 w 119"/>
                <a:gd name="T89" fmla="*/ 64 h 208"/>
                <a:gd name="T90" fmla="*/ 63 w 119"/>
                <a:gd name="T91" fmla="*/ 63 h 208"/>
                <a:gd name="T92" fmla="*/ 60 w 119"/>
                <a:gd name="T93" fmla="*/ 74 h 208"/>
                <a:gd name="T94" fmla="*/ 66 w 119"/>
                <a:gd name="T95" fmla="*/ 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9" h="208">
                  <a:moveTo>
                    <a:pt x="108" y="177"/>
                  </a:moveTo>
                  <a:cubicBezTo>
                    <a:pt x="107" y="175"/>
                    <a:pt x="106" y="173"/>
                    <a:pt x="105" y="170"/>
                  </a:cubicBezTo>
                  <a:cubicBezTo>
                    <a:pt x="104" y="171"/>
                    <a:pt x="103" y="170"/>
                    <a:pt x="103" y="171"/>
                  </a:cubicBezTo>
                  <a:cubicBezTo>
                    <a:pt x="99" y="175"/>
                    <a:pt x="98" y="191"/>
                    <a:pt x="103" y="195"/>
                  </a:cubicBezTo>
                  <a:cubicBezTo>
                    <a:pt x="106" y="198"/>
                    <a:pt x="107" y="207"/>
                    <a:pt x="103" y="207"/>
                  </a:cubicBezTo>
                  <a:cubicBezTo>
                    <a:pt x="100" y="208"/>
                    <a:pt x="94" y="207"/>
                    <a:pt x="93" y="204"/>
                  </a:cubicBezTo>
                  <a:cubicBezTo>
                    <a:pt x="89" y="194"/>
                    <a:pt x="80" y="191"/>
                    <a:pt x="72" y="186"/>
                  </a:cubicBezTo>
                  <a:cubicBezTo>
                    <a:pt x="67" y="182"/>
                    <a:pt x="62" y="177"/>
                    <a:pt x="58" y="172"/>
                  </a:cubicBezTo>
                  <a:cubicBezTo>
                    <a:pt x="46" y="161"/>
                    <a:pt x="32" y="159"/>
                    <a:pt x="17" y="160"/>
                  </a:cubicBezTo>
                  <a:cubicBezTo>
                    <a:pt x="12" y="160"/>
                    <a:pt x="10" y="160"/>
                    <a:pt x="10" y="154"/>
                  </a:cubicBezTo>
                  <a:cubicBezTo>
                    <a:pt x="11" y="133"/>
                    <a:pt x="11" y="113"/>
                    <a:pt x="5" y="93"/>
                  </a:cubicBezTo>
                  <a:cubicBezTo>
                    <a:pt x="0" y="77"/>
                    <a:pt x="5" y="63"/>
                    <a:pt x="17" y="51"/>
                  </a:cubicBezTo>
                  <a:cubicBezTo>
                    <a:pt x="27" y="40"/>
                    <a:pt x="31" y="39"/>
                    <a:pt x="42" y="49"/>
                  </a:cubicBezTo>
                  <a:cubicBezTo>
                    <a:pt x="45" y="51"/>
                    <a:pt x="47" y="55"/>
                    <a:pt x="47" y="57"/>
                  </a:cubicBezTo>
                  <a:cubicBezTo>
                    <a:pt x="46" y="61"/>
                    <a:pt x="42" y="63"/>
                    <a:pt x="39" y="65"/>
                  </a:cubicBezTo>
                  <a:cubicBezTo>
                    <a:pt x="35" y="69"/>
                    <a:pt x="30" y="73"/>
                    <a:pt x="26" y="76"/>
                  </a:cubicBezTo>
                  <a:cubicBezTo>
                    <a:pt x="27" y="87"/>
                    <a:pt x="29" y="88"/>
                    <a:pt x="38" y="83"/>
                  </a:cubicBezTo>
                  <a:cubicBezTo>
                    <a:pt x="41" y="82"/>
                    <a:pt x="43" y="81"/>
                    <a:pt x="46" y="81"/>
                  </a:cubicBezTo>
                  <a:cubicBezTo>
                    <a:pt x="54" y="80"/>
                    <a:pt x="55" y="78"/>
                    <a:pt x="52" y="70"/>
                  </a:cubicBezTo>
                  <a:cubicBezTo>
                    <a:pt x="52" y="70"/>
                    <a:pt x="51" y="68"/>
                    <a:pt x="52" y="68"/>
                  </a:cubicBezTo>
                  <a:cubicBezTo>
                    <a:pt x="59" y="59"/>
                    <a:pt x="54" y="50"/>
                    <a:pt x="51" y="42"/>
                  </a:cubicBezTo>
                  <a:cubicBezTo>
                    <a:pt x="49" y="36"/>
                    <a:pt x="50" y="32"/>
                    <a:pt x="55" y="29"/>
                  </a:cubicBezTo>
                  <a:cubicBezTo>
                    <a:pt x="58" y="31"/>
                    <a:pt x="60" y="33"/>
                    <a:pt x="62" y="34"/>
                  </a:cubicBezTo>
                  <a:cubicBezTo>
                    <a:pt x="63" y="31"/>
                    <a:pt x="64" y="28"/>
                    <a:pt x="65" y="25"/>
                  </a:cubicBezTo>
                  <a:cubicBezTo>
                    <a:pt x="65" y="24"/>
                    <a:pt x="64" y="22"/>
                    <a:pt x="65" y="21"/>
                  </a:cubicBezTo>
                  <a:cubicBezTo>
                    <a:pt x="67" y="18"/>
                    <a:pt x="70" y="14"/>
                    <a:pt x="73" y="10"/>
                  </a:cubicBezTo>
                  <a:cubicBezTo>
                    <a:pt x="76" y="7"/>
                    <a:pt x="78" y="3"/>
                    <a:pt x="82" y="0"/>
                  </a:cubicBezTo>
                  <a:cubicBezTo>
                    <a:pt x="80" y="8"/>
                    <a:pt x="89" y="15"/>
                    <a:pt x="80" y="22"/>
                  </a:cubicBezTo>
                  <a:cubicBezTo>
                    <a:pt x="87" y="27"/>
                    <a:pt x="92" y="23"/>
                    <a:pt x="100" y="20"/>
                  </a:cubicBezTo>
                  <a:cubicBezTo>
                    <a:pt x="100" y="26"/>
                    <a:pt x="99" y="32"/>
                    <a:pt x="100" y="37"/>
                  </a:cubicBezTo>
                  <a:cubicBezTo>
                    <a:pt x="100" y="42"/>
                    <a:pt x="95" y="48"/>
                    <a:pt x="104" y="51"/>
                  </a:cubicBezTo>
                  <a:cubicBezTo>
                    <a:pt x="104" y="51"/>
                    <a:pt x="105" y="54"/>
                    <a:pt x="104" y="55"/>
                  </a:cubicBezTo>
                  <a:cubicBezTo>
                    <a:pt x="101" y="60"/>
                    <a:pt x="102" y="64"/>
                    <a:pt x="106" y="68"/>
                  </a:cubicBezTo>
                  <a:cubicBezTo>
                    <a:pt x="112" y="73"/>
                    <a:pt x="109" y="80"/>
                    <a:pt x="112" y="86"/>
                  </a:cubicBezTo>
                  <a:cubicBezTo>
                    <a:pt x="119" y="102"/>
                    <a:pt x="119" y="120"/>
                    <a:pt x="117" y="137"/>
                  </a:cubicBezTo>
                  <a:cubicBezTo>
                    <a:pt x="116" y="144"/>
                    <a:pt x="111" y="150"/>
                    <a:pt x="108" y="157"/>
                  </a:cubicBezTo>
                  <a:cubicBezTo>
                    <a:pt x="107" y="159"/>
                    <a:pt x="107" y="162"/>
                    <a:pt x="108" y="164"/>
                  </a:cubicBezTo>
                  <a:cubicBezTo>
                    <a:pt x="109" y="168"/>
                    <a:pt x="110" y="172"/>
                    <a:pt x="112" y="176"/>
                  </a:cubicBezTo>
                  <a:cubicBezTo>
                    <a:pt x="111" y="177"/>
                    <a:pt x="110" y="177"/>
                    <a:pt x="108" y="177"/>
                  </a:cubicBezTo>
                  <a:close/>
                  <a:moveTo>
                    <a:pt x="81" y="71"/>
                  </a:moveTo>
                  <a:cubicBezTo>
                    <a:pt x="78" y="74"/>
                    <a:pt x="77" y="75"/>
                    <a:pt x="76" y="76"/>
                  </a:cubicBezTo>
                  <a:cubicBezTo>
                    <a:pt x="78" y="78"/>
                    <a:pt x="81" y="80"/>
                    <a:pt x="83" y="82"/>
                  </a:cubicBezTo>
                  <a:cubicBezTo>
                    <a:pt x="84" y="82"/>
                    <a:pt x="86" y="79"/>
                    <a:pt x="88" y="78"/>
                  </a:cubicBezTo>
                  <a:cubicBezTo>
                    <a:pt x="86" y="76"/>
                    <a:pt x="84" y="74"/>
                    <a:pt x="81" y="71"/>
                  </a:cubicBezTo>
                  <a:close/>
                  <a:moveTo>
                    <a:pt x="66" y="64"/>
                  </a:moveTo>
                  <a:cubicBezTo>
                    <a:pt x="65" y="64"/>
                    <a:pt x="64" y="63"/>
                    <a:pt x="63" y="63"/>
                  </a:cubicBezTo>
                  <a:cubicBezTo>
                    <a:pt x="62" y="66"/>
                    <a:pt x="61" y="70"/>
                    <a:pt x="60" y="74"/>
                  </a:cubicBezTo>
                  <a:cubicBezTo>
                    <a:pt x="69" y="72"/>
                    <a:pt x="68" y="69"/>
                    <a:pt x="66" y="6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5">
              <a:extLst>
                <a:ext uri="{FF2B5EF4-FFF2-40B4-BE49-F238E27FC236}">
                  <a16:creationId xmlns:a16="http://schemas.microsoft.com/office/drawing/2014/main" id="{1EEDE383-B592-4138-8E05-4F8F47095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400" y="2707916"/>
              <a:ext cx="329052" cy="137105"/>
            </a:xfrm>
            <a:custGeom>
              <a:avLst/>
              <a:gdLst>
                <a:gd name="T0" fmla="*/ 66 w 132"/>
                <a:gd name="T1" fmla="*/ 5 h 57"/>
                <a:gd name="T2" fmla="*/ 107 w 132"/>
                <a:gd name="T3" fmla="*/ 15 h 57"/>
                <a:gd name="T4" fmla="*/ 132 w 132"/>
                <a:gd name="T5" fmla="*/ 44 h 57"/>
                <a:gd name="T6" fmla="*/ 130 w 132"/>
                <a:gd name="T7" fmla="*/ 48 h 57"/>
                <a:gd name="T8" fmla="*/ 106 w 132"/>
                <a:gd name="T9" fmla="*/ 54 h 57"/>
                <a:gd name="T10" fmla="*/ 73 w 132"/>
                <a:gd name="T11" fmla="*/ 44 h 57"/>
                <a:gd name="T12" fmla="*/ 25 w 132"/>
                <a:gd name="T13" fmla="*/ 37 h 57"/>
                <a:gd name="T14" fmla="*/ 7 w 132"/>
                <a:gd name="T15" fmla="*/ 34 h 57"/>
                <a:gd name="T16" fmla="*/ 0 w 132"/>
                <a:gd name="T17" fmla="*/ 23 h 57"/>
                <a:gd name="T18" fmla="*/ 10 w 132"/>
                <a:gd name="T19" fmla="*/ 17 h 57"/>
                <a:gd name="T20" fmla="*/ 60 w 132"/>
                <a:gd name="T21" fmla="*/ 6 h 57"/>
                <a:gd name="T22" fmla="*/ 66 w 132"/>
                <a:gd name="T23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" h="57">
                  <a:moveTo>
                    <a:pt x="66" y="5"/>
                  </a:moveTo>
                  <a:cubicBezTo>
                    <a:pt x="81" y="0"/>
                    <a:pt x="94" y="11"/>
                    <a:pt x="107" y="15"/>
                  </a:cubicBezTo>
                  <a:cubicBezTo>
                    <a:pt x="119" y="19"/>
                    <a:pt x="127" y="31"/>
                    <a:pt x="132" y="44"/>
                  </a:cubicBezTo>
                  <a:cubicBezTo>
                    <a:pt x="132" y="45"/>
                    <a:pt x="131" y="47"/>
                    <a:pt x="130" y="48"/>
                  </a:cubicBezTo>
                  <a:cubicBezTo>
                    <a:pt x="124" y="56"/>
                    <a:pt x="116" y="57"/>
                    <a:pt x="106" y="54"/>
                  </a:cubicBezTo>
                  <a:cubicBezTo>
                    <a:pt x="95" y="50"/>
                    <a:pt x="84" y="48"/>
                    <a:pt x="73" y="44"/>
                  </a:cubicBezTo>
                  <a:cubicBezTo>
                    <a:pt x="57" y="38"/>
                    <a:pt x="41" y="36"/>
                    <a:pt x="25" y="37"/>
                  </a:cubicBezTo>
                  <a:cubicBezTo>
                    <a:pt x="19" y="37"/>
                    <a:pt x="12" y="36"/>
                    <a:pt x="7" y="34"/>
                  </a:cubicBezTo>
                  <a:cubicBezTo>
                    <a:pt x="4" y="32"/>
                    <a:pt x="2" y="27"/>
                    <a:pt x="0" y="23"/>
                  </a:cubicBezTo>
                  <a:cubicBezTo>
                    <a:pt x="3" y="21"/>
                    <a:pt x="6" y="18"/>
                    <a:pt x="10" y="17"/>
                  </a:cubicBezTo>
                  <a:cubicBezTo>
                    <a:pt x="26" y="13"/>
                    <a:pt x="43" y="10"/>
                    <a:pt x="60" y="6"/>
                  </a:cubicBezTo>
                  <a:cubicBezTo>
                    <a:pt x="62" y="6"/>
                    <a:pt x="64" y="5"/>
                    <a:pt x="66" y="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6">
              <a:extLst>
                <a:ext uri="{FF2B5EF4-FFF2-40B4-BE49-F238E27FC236}">
                  <a16:creationId xmlns:a16="http://schemas.microsoft.com/office/drawing/2014/main" id="{90820871-C736-4F7D-9DAF-69CF3B93E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4995" y="2838164"/>
              <a:ext cx="308488" cy="95974"/>
            </a:xfrm>
            <a:custGeom>
              <a:avLst/>
              <a:gdLst>
                <a:gd name="T0" fmla="*/ 0 w 127"/>
                <a:gd name="T1" fmla="*/ 38 h 40"/>
                <a:gd name="T2" fmla="*/ 21 w 127"/>
                <a:gd name="T3" fmla="*/ 20 h 40"/>
                <a:gd name="T4" fmla="*/ 44 w 127"/>
                <a:gd name="T5" fmla="*/ 13 h 40"/>
                <a:gd name="T6" fmla="*/ 97 w 127"/>
                <a:gd name="T7" fmla="*/ 2 h 40"/>
                <a:gd name="T8" fmla="*/ 120 w 127"/>
                <a:gd name="T9" fmla="*/ 15 h 40"/>
                <a:gd name="T10" fmla="*/ 124 w 127"/>
                <a:gd name="T11" fmla="*/ 25 h 40"/>
                <a:gd name="T12" fmla="*/ 117 w 127"/>
                <a:gd name="T13" fmla="*/ 36 h 40"/>
                <a:gd name="T14" fmla="*/ 99 w 127"/>
                <a:gd name="T15" fmla="*/ 32 h 40"/>
                <a:gd name="T16" fmla="*/ 84 w 127"/>
                <a:gd name="T17" fmla="*/ 33 h 40"/>
                <a:gd name="T18" fmla="*/ 56 w 127"/>
                <a:gd name="T19" fmla="*/ 31 h 40"/>
                <a:gd name="T20" fmla="*/ 45 w 127"/>
                <a:gd name="T21" fmla="*/ 30 h 40"/>
                <a:gd name="T22" fmla="*/ 0 w 127"/>
                <a:gd name="T2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40">
                  <a:moveTo>
                    <a:pt x="0" y="38"/>
                  </a:moveTo>
                  <a:cubicBezTo>
                    <a:pt x="2" y="26"/>
                    <a:pt x="13" y="24"/>
                    <a:pt x="21" y="20"/>
                  </a:cubicBezTo>
                  <a:cubicBezTo>
                    <a:pt x="28" y="17"/>
                    <a:pt x="37" y="17"/>
                    <a:pt x="44" y="13"/>
                  </a:cubicBezTo>
                  <a:cubicBezTo>
                    <a:pt x="61" y="4"/>
                    <a:pt x="79" y="4"/>
                    <a:pt x="97" y="2"/>
                  </a:cubicBezTo>
                  <a:cubicBezTo>
                    <a:pt x="108" y="0"/>
                    <a:pt x="115" y="4"/>
                    <a:pt x="120" y="15"/>
                  </a:cubicBezTo>
                  <a:cubicBezTo>
                    <a:pt x="121" y="18"/>
                    <a:pt x="123" y="21"/>
                    <a:pt x="124" y="25"/>
                  </a:cubicBezTo>
                  <a:cubicBezTo>
                    <a:pt x="127" y="31"/>
                    <a:pt x="124" y="36"/>
                    <a:pt x="117" y="36"/>
                  </a:cubicBezTo>
                  <a:cubicBezTo>
                    <a:pt x="111" y="36"/>
                    <a:pt x="105" y="34"/>
                    <a:pt x="99" y="32"/>
                  </a:cubicBezTo>
                  <a:cubicBezTo>
                    <a:pt x="93" y="30"/>
                    <a:pt x="89" y="29"/>
                    <a:pt x="84" y="33"/>
                  </a:cubicBezTo>
                  <a:cubicBezTo>
                    <a:pt x="75" y="39"/>
                    <a:pt x="65" y="37"/>
                    <a:pt x="56" y="31"/>
                  </a:cubicBezTo>
                  <a:cubicBezTo>
                    <a:pt x="53" y="28"/>
                    <a:pt x="50" y="29"/>
                    <a:pt x="45" y="30"/>
                  </a:cubicBezTo>
                  <a:cubicBezTo>
                    <a:pt x="30" y="33"/>
                    <a:pt x="16" y="40"/>
                    <a:pt x="0" y="38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7">
              <a:extLst>
                <a:ext uri="{FF2B5EF4-FFF2-40B4-BE49-F238E27FC236}">
                  <a16:creationId xmlns:a16="http://schemas.microsoft.com/office/drawing/2014/main" id="{8E6A1A89-BC52-451A-AAA9-601751E07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101" y="2118365"/>
              <a:ext cx="308488" cy="246789"/>
            </a:xfrm>
            <a:custGeom>
              <a:avLst/>
              <a:gdLst>
                <a:gd name="T0" fmla="*/ 40 w 125"/>
                <a:gd name="T1" fmla="*/ 48 h 100"/>
                <a:gd name="T2" fmla="*/ 50 w 125"/>
                <a:gd name="T3" fmla="*/ 48 h 100"/>
                <a:gd name="T4" fmla="*/ 45 w 125"/>
                <a:gd name="T5" fmla="*/ 39 h 100"/>
                <a:gd name="T6" fmla="*/ 125 w 125"/>
                <a:gd name="T7" fmla="*/ 8 h 100"/>
                <a:gd name="T8" fmla="*/ 120 w 125"/>
                <a:gd name="T9" fmla="*/ 13 h 100"/>
                <a:gd name="T10" fmla="*/ 91 w 125"/>
                <a:gd name="T11" fmla="*/ 32 h 100"/>
                <a:gd name="T12" fmla="*/ 74 w 125"/>
                <a:gd name="T13" fmla="*/ 40 h 100"/>
                <a:gd name="T14" fmla="*/ 67 w 125"/>
                <a:gd name="T15" fmla="*/ 47 h 100"/>
                <a:gd name="T16" fmla="*/ 53 w 125"/>
                <a:gd name="T17" fmla="*/ 58 h 100"/>
                <a:gd name="T18" fmla="*/ 32 w 125"/>
                <a:gd name="T19" fmla="*/ 71 h 100"/>
                <a:gd name="T20" fmla="*/ 13 w 125"/>
                <a:gd name="T21" fmla="*/ 90 h 100"/>
                <a:gd name="T22" fmla="*/ 11 w 125"/>
                <a:gd name="T23" fmla="*/ 94 h 100"/>
                <a:gd name="T24" fmla="*/ 8 w 125"/>
                <a:gd name="T25" fmla="*/ 100 h 100"/>
                <a:gd name="T26" fmla="*/ 1 w 125"/>
                <a:gd name="T27" fmla="*/ 97 h 100"/>
                <a:gd name="T28" fmla="*/ 3 w 125"/>
                <a:gd name="T29" fmla="*/ 89 h 100"/>
                <a:gd name="T30" fmla="*/ 39 w 125"/>
                <a:gd name="T31" fmla="*/ 46 h 100"/>
                <a:gd name="T32" fmla="*/ 40 w 125"/>
                <a:gd name="T33" fmla="*/ 4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00">
                  <a:moveTo>
                    <a:pt x="40" y="48"/>
                  </a:moveTo>
                  <a:cubicBezTo>
                    <a:pt x="43" y="48"/>
                    <a:pt x="47" y="48"/>
                    <a:pt x="50" y="48"/>
                  </a:cubicBezTo>
                  <a:cubicBezTo>
                    <a:pt x="48" y="45"/>
                    <a:pt x="47" y="43"/>
                    <a:pt x="45" y="39"/>
                  </a:cubicBezTo>
                  <a:cubicBezTo>
                    <a:pt x="47" y="20"/>
                    <a:pt x="98" y="0"/>
                    <a:pt x="125" y="8"/>
                  </a:cubicBezTo>
                  <a:cubicBezTo>
                    <a:pt x="123" y="10"/>
                    <a:pt x="122" y="12"/>
                    <a:pt x="120" y="13"/>
                  </a:cubicBezTo>
                  <a:cubicBezTo>
                    <a:pt x="111" y="19"/>
                    <a:pt x="101" y="26"/>
                    <a:pt x="91" y="32"/>
                  </a:cubicBezTo>
                  <a:cubicBezTo>
                    <a:pt x="86" y="36"/>
                    <a:pt x="80" y="37"/>
                    <a:pt x="74" y="40"/>
                  </a:cubicBezTo>
                  <a:cubicBezTo>
                    <a:pt x="71" y="42"/>
                    <a:pt x="68" y="44"/>
                    <a:pt x="67" y="47"/>
                  </a:cubicBezTo>
                  <a:cubicBezTo>
                    <a:pt x="64" y="53"/>
                    <a:pt x="60" y="56"/>
                    <a:pt x="53" y="58"/>
                  </a:cubicBezTo>
                  <a:cubicBezTo>
                    <a:pt x="45" y="60"/>
                    <a:pt x="38" y="63"/>
                    <a:pt x="32" y="71"/>
                  </a:cubicBezTo>
                  <a:cubicBezTo>
                    <a:pt x="27" y="78"/>
                    <a:pt x="19" y="83"/>
                    <a:pt x="13" y="90"/>
                  </a:cubicBezTo>
                  <a:cubicBezTo>
                    <a:pt x="12" y="91"/>
                    <a:pt x="12" y="93"/>
                    <a:pt x="11" y="94"/>
                  </a:cubicBezTo>
                  <a:cubicBezTo>
                    <a:pt x="10" y="96"/>
                    <a:pt x="9" y="100"/>
                    <a:pt x="8" y="100"/>
                  </a:cubicBezTo>
                  <a:cubicBezTo>
                    <a:pt x="5" y="100"/>
                    <a:pt x="2" y="99"/>
                    <a:pt x="1" y="97"/>
                  </a:cubicBezTo>
                  <a:cubicBezTo>
                    <a:pt x="0" y="95"/>
                    <a:pt x="1" y="91"/>
                    <a:pt x="3" y="89"/>
                  </a:cubicBezTo>
                  <a:cubicBezTo>
                    <a:pt x="14" y="75"/>
                    <a:pt x="27" y="60"/>
                    <a:pt x="39" y="46"/>
                  </a:cubicBezTo>
                  <a:cubicBezTo>
                    <a:pt x="39" y="47"/>
                    <a:pt x="40" y="47"/>
                    <a:pt x="40" y="48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8">
              <a:extLst>
                <a:ext uri="{FF2B5EF4-FFF2-40B4-BE49-F238E27FC236}">
                  <a16:creationId xmlns:a16="http://schemas.microsoft.com/office/drawing/2014/main" id="{A5455B26-83F0-48DA-932D-26723616D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259" y="2968416"/>
              <a:ext cx="89121" cy="89121"/>
            </a:xfrm>
            <a:custGeom>
              <a:avLst/>
              <a:gdLst>
                <a:gd name="T0" fmla="*/ 7 w 37"/>
                <a:gd name="T1" fmla="*/ 36 h 36"/>
                <a:gd name="T2" fmla="*/ 1 w 37"/>
                <a:gd name="T3" fmla="*/ 33 h 36"/>
                <a:gd name="T4" fmla="*/ 2 w 37"/>
                <a:gd name="T5" fmla="*/ 26 h 36"/>
                <a:gd name="T6" fmla="*/ 14 w 37"/>
                <a:gd name="T7" fmla="*/ 7 h 36"/>
                <a:gd name="T8" fmla="*/ 28 w 37"/>
                <a:gd name="T9" fmla="*/ 0 h 36"/>
                <a:gd name="T10" fmla="*/ 36 w 37"/>
                <a:gd name="T11" fmla="*/ 11 h 36"/>
                <a:gd name="T12" fmla="*/ 33 w 37"/>
                <a:gd name="T13" fmla="*/ 20 h 36"/>
                <a:gd name="T14" fmla="*/ 16 w 37"/>
                <a:gd name="T15" fmla="*/ 32 h 36"/>
                <a:gd name="T16" fmla="*/ 7 w 3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6">
                  <a:moveTo>
                    <a:pt x="7" y="36"/>
                  </a:moveTo>
                  <a:cubicBezTo>
                    <a:pt x="5" y="35"/>
                    <a:pt x="1" y="34"/>
                    <a:pt x="1" y="33"/>
                  </a:cubicBezTo>
                  <a:cubicBezTo>
                    <a:pt x="0" y="31"/>
                    <a:pt x="1" y="28"/>
                    <a:pt x="2" y="26"/>
                  </a:cubicBezTo>
                  <a:cubicBezTo>
                    <a:pt x="6" y="19"/>
                    <a:pt x="9" y="12"/>
                    <a:pt x="14" y="7"/>
                  </a:cubicBezTo>
                  <a:cubicBezTo>
                    <a:pt x="18" y="3"/>
                    <a:pt x="24" y="0"/>
                    <a:pt x="28" y="0"/>
                  </a:cubicBezTo>
                  <a:cubicBezTo>
                    <a:pt x="31" y="0"/>
                    <a:pt x="35" y="7"/>
                    <a:pt x="36" y="11"/>
                  </a:cubicBezTo>
                  <a:cubicBezTo>
                    <a:pt x="37" y="13"/>
                    <a:pt x="35" y="18"/>
                    <a:pt x="33" y="20"/>
                  </a:cubicBezTo>
                  <a:cubicBezTo>
                    <a:pt x="28" y="24"/>
                    <a:pt x="22" y="28"/>
                    <a:pt x="16" y="32"/>
                  </a:cubicBezTo>
                  <a:cubicBezTo>
                    <a:pt x="14" y="34"/>
                    <a:pt x="10" y="35"/>
                    <a:pt x="7" y="3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9">
              <a:extLst>
                <a:ext uri="{FF2B5EF4-FFF2-40B4-BE49-F238E27FC236}">
                  <a16:creationId xmlns:a16="http://schemas.microsoft.com/office/drawing/2014/main" id="{748CA220-6846-4E87-A75A-F8F6BE2D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0285" y="2838164"/>
              <a:ext cx="102831" cy="47989"/>
            </a:xfrm>
            <a:custGeom>
              <a:avLst/>
              <a:gdLst>
                <a:gd name="T0" fmla="*/ 41 w 41"/>
                <a:gd name="T1" fmla="*/ 14 h 20"/>
                <a:gd name="T2" fmla="*/ 5 w 41"/>
                <a:gd name="T3" fmla="*/ 20 h 20"/>
                <a:gd name="T4" fmla="*/ 0 w 41"/>
                <a:gd name="T5" fmla="*/ 18 h 20"/>
                <a:gd name="T6" fmla="*/ 2 w 41"/>
                <a:gd name="T7" fmla="*/ 12 h 20"/>
                <a:gd name="T8" fmla="*/ 41 w 41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41" y="14"/>
                  </a:moveTo>
                  <a:cubicBezTo>
                    <a:pt x="28" y="16"/>
                    <a:pt x="17" y="18"/>
                    <a:pt x="5" y="20"/>
                  </a:cubicBezTo>
                  <a:cubicBezTo>
                    <a:pt x="3" y="20"/>
                    <a:pt x="0" y="19"/>
                    <a:pt x="0" y="18"/>
                  </a:cubicBezTo>
                  <a:cubicBezTo>
                    <a:pt x="0" y="16"/>
                    <a:pt x="0" y="13"/>
                    <a:pt x="2" y="12"/>
                  </a:cubicBezTo>
                  <a:cubicBezTo>
                    <a:pt x="10" y="0"/>
                    <a:pt x="30" y="1"/>
                    <a:pt x="41" y="1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20">
              <a:extLst>
                <a:ext uri="{FF2B5EF4-FFF2-40B4-BE49-F238E27FC236}">
                  <a16:creationId xmlns:a16="http://schemas.microsoft.com/office/drawing/2014/main" id="{34FDB9F4-066D-4DC3-B140-F1EBE2074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3927" y="2920427"/>
              <a:ext cx="47989" cy="75410"/>
            </a:xfrm>
            <a:custGeom>
              <a:avLst/>
              <a:gdLst>
                <a:gd name="T0" fmla="*/ 15 w 19"/>
                <a:gd name="T1" fmla="*/ 0 h 29"/>
                <a:gd name="T2" fmla="*/ 19 w 19"/>
                <a:gd name="T3" fmla="*/ 19 h 29"/>
                <a:gd name="T4" fmla="*/ 16 w 19"/>
                <a:gd name="T5" fmla="*/ 29 h 29"/>
                <a:gd name="T6" fmla="*/ 10 w 19"/>
                <a:gd name="T7" fmla="*/ 26 h 29"/>
                <a:gd name="T8" fmla="*/ 5 w 19"/>
                <a:gd name="T9" fmla="*/ 15 h 29"/>
                <a:gd name="T10" fmla="*/ 0 w 19"/>
                <a:gd name="T11" fmla="*/ 6 h 29"/>
                <a:gd name="T12" fmla="*/ 8 w 19"/>
                <a:gd name="T13" fmla="*/ 4 h 29"/>
                <a:gd name="T14" fmla="*/ 15 w 19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9">
                  <a:moveTo>
                    <a:pt x="15" y="0"/>
                  </a:moveTo>
                  <a:cubicBezTo>
                    <a:pt x="16" y="7"/>
                    <a:pt x="18" y="13"/>
                    <a:pt x="19" y="19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4" y="28"/>
                    <a:pt x="11" y="27"/>
                    <a:pt x="10" y="26"/>
                  </a:cubicBezTo>
                  <a:cubicBezTo>
                    <a:pt x="8" y="22"/>
                    <a:pt x="6" y="19"/>
                    <a:pt x="5" y="15"/>
                  </a:cubicBezTo>
                  <a:cubicBezTo>
                    <a:pt x="3" y="12"/>
                    <a:pt x="2" y="9"/>
                    <a:pt x="0" y="6"/>
                  </a:cubicBezTo>
                  <a:cubicBezTo>
                    <a:pt x="3" y="6"/>
                    <a:pt x="5" y="5"/>
                    <a:pt x="8" y="4"/>
                  </a:cubicBezTo>
                  <a:cubicBezTo>
                    <a:pt x="10" y="3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1">
              <a:extLst>
                <a:ext uri="{FF2B5EF4-FFF2-40B4-BE49-F238E27FC236}">
                  <a16:creationId xmlns:a16="http://schemas.microsoft.com/office/drawing/2014/main" id="{F82BE4CB-80C3-4395-A021-63FF964E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9969" y="2886153"/>
              <a:ext cx="34278" cy="34278"/>
            </a:xfrm>
            <a:custGeom>
              <a:avLst/>
              <a:gdLst>
                <a:gd name="T0" fmla="*/ 2 w 15"/>
                <a:gd name="T1" fmla="*/ 0 h 16"/>
                <a:gd name="T2" fmla="*/ 13 w 15"/>
                <a:gd name="T3" fmla="*/ 8 h 16"/>
                <a:gd name="T4" fmla="*/ 14 w 15"/>
                <a:gd name="T5" fmla="*/ 16 h 16"/>
                <a:gd name="T6" fmla="*/ 6 w 15"/>
                <a:gd name="T7" fmla="*/ 15 h 16"/>
                <a:gd name="T8" fmla="*/ 0 w 15"/>
                <a:gd name="T9" fmla="*/ 2 h 16"/>
                <a:gd name="T10" fmla="*/ 2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2" y="0"/>
                  </a:moveTo>
                  <a:cubicBezTo>
                    <a:pt x="6" y="2"/>
                    <a:pt x="10" y="5"/>
                    <a:pt x="13" y="8"/>
                  </a:cubicBezTo>
                  <a:cubicBezTo>
                    <a:pt x="15" y="9"/>
                    <a:pt x="13" y="13"/>
                    <a:pt x="14" y="16"/>
                  </a:cubicBezTo>
                  <a:cubicBezTo>
                    <a:pt x="11" y="16"/>
                    <a:pt x="7" y="16"/>
                    <a:pt x="6" y="15"/>
                  </a:cubicBezTo>
                  <a:cubicBezTo>
                    <a:pt x="3" y="11"/>
                    <a:pt x="2" y="6"/>
                    <a:pt x="0" y="2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id="{3D9B0FFC-D82C-4001-97F7-D693DF3C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0533" y="2406286"/>
              <a:ext cx="34278" cy="41132"/>
            </a:xfrm>
            <a:custGeom>
              <a:avLst/>
              <a:gdLst>
                <a:gd name="T0" fmla="*/ 4 w 12"/>
                <a:gd name="T1" fmla="*/ 17 h 17"/>
                <a:gd name="T2" fmla="*/ 12 w 12"/>
                <a:gd name="T3" fmla="*/ 0 h 17"/>
                <a:gd name="T4" fmla="*/ 4 w 1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7">
                  <a:moveTo>
                    <a:pt x="4" y="17"/>
                  </a:moveTo>
                  <a:cubicBezTo>
                    <a:pt x="0" y="5"/>
                    <a:pt x="2" y="3"/>
                    <a:pt x="12" y="0"/>
                  </a:cubicBezTo>
                  <a:cubicBezTo>
                    <a:pt x="9" y="7"/>
                    <a:pt x="6" y="12"/>
                    <a:pt x="4" y="17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id="{439DAD47-D501-4E71-A017-42085DC38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258" y="2090944"/>
              <a:ext cx="27421" cy="6858"/>
            </a:xfrm>
            <a:custGeom>
              <a:avLst/>
              <a:gdLst>
                <a:gd name="T0" fmla="*/ 11 w 11"/>
                <a:gd name="T1" fmla="*/ 4 h 4"/>
                <a:gd name="T2" fmla="*/ 0 w 11"/>
                <a:gd name="T3" fmla="*/ 4 h 4"/>
                <a:gd name="T4" fmla="*/ 0 w 11"/>
                <a:gd name="T5" fmla="*/ 1 h 4"/>
                <a:gd name="T6" fmla="*/ 11 w 11"/>
                <a:gd name="T7" fmla="*/ 0 h 4"/>
                <a:gd name="T8" fmla="*/ 11 w 1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11" y="4"/>
                  </a:moveTo>
                  <a:cubicBezTo>
                    <a:pt x="7" y="4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1"/>
                    <a:pt x="7" y="0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305" y="5434052"/>
            <a:ext cx="970584" cy="1006311"/>
          </a:xfrm>
          <a:prstGeom prst="rect">
            <a:avLst/>
          </a:prstGeom>
        </p:spPr>
      </p:pic>
      <p:sp>
        <p:nvSpPr>
          <p:cNvPr id="29" name="Marcador de texto 2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2" name="Group 33">
            <a:extLst>
              <a:ext uri="{FF2B5EF4-FFF2-40B4-BE49-F238E27FC236}">
                <a16:creationId xmlns:a16="http://schemas.microsoft.com/office/drawing/2014/main" id="{FF01C90D-1876-4CCD-B220-28D8A78CB288}"/>
              </a:ext>
            </a:extLst>
          </p:cNvPr>
          <p:cNvGrpSpPr/>
          <p:nvPr/>
        </p:nvGrpSpPr>
        <p:grpSpPr>
          <a:xfrm>
            <a:off x="4502670" y="1784175"/>
            <a:ext cx="1773455" cy="1409628"/>
            <a:chOff x="395534" y="3539134"/>
            <a:chExt cx="3972999" cy="1950800"/>
          </a:xfrm>
          <a:noFill/>
        </p:grpSpPr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411B35DD-5EFF-4F5E-9111-9AB0B9C62F13}"/>
                </a:ext>
              </a:extLst>
            </p:cNvPr>
            <p:cNvSpPr txBox="1"/>
            <p:nvPr/>
          </p:nvSpPr>
          <p:spPr>
            <a:xfrm>
              <a:off x="395534" y="3539134"/>
              <a:ext cx="3972999" cy="38334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  </a:t>
              </a:r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5D8B2130-5C19-4D98-9DC4-9A76A6BB62F8}"/>
                </a:ext>
              </a:extLst>
            </p:cNvPr>
            <p:cNvSpPr txBox="1"/>
            <p:nvPr/>
          </p:nvSpPr>
          <p:spPr>
            <a:xfrm>
              <a:off x="395536" y="3995231"/>
              <a:ext cx="3972997" cy="14947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305" y="1538668"/>
            <a:ext cx="1275205" cy="15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63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55AC4F-010A-4F7B-AA61-0703815D4BD4}"/>
              </a:ext>
            </a:extLst>
          </p:cNvPr>
          <p:cNvSpPr txBox="1"/>
          <p:nvPr/>
        </p:nvSpPr>
        <p:spPr>
          <a:xfrm>
            <a:off x="5824470" y="3850561"/>
            <a:ext cx="566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DC3539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  <a:endParaRPr lang="ko-KR" altLang="en-US" sz="1400" b="1" dirty="0">
              <a:solidFill>
                <a:srgbClr val="DC3539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93BDCB-4690-4BE7-90D6-136A66506522}"/>
              </a:ext>
            </a:extLst>
          </p:cNvPr>
          <p:cNvSpPr txBox="1"/>
          <p:nvPr/>
        </p:nvSpPr>
        <p:spPr>
          <a:xfrm>
            <a:off x="5910355" y="2771200"/>
            <a:ext cx="55494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</a:t>
            </a:r>
          </a:p>
          <a:p>
            <a:r>
              <a:rPr lang="en-US" altLang="ko-KR" dirty="0">
                <a:cs typeface="Arial" pitchFamily="34" charset="0"/>
              </a:rPr>
              <a:t>CU USU AGAM INTEGRE IMPEDIT.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04FBB-E512-45D1-9AF2-5FCE926A424F}"/>
              </a:ext>
            </a:extLst>
          </p:cNvPr>
          <p:cNvSpPr txBox="1"/>
          <p:nvPr/>
        </p:nvSpPr>
        <p:spPr>
          <a:xfrm>
            <a:off x="5910354" y="1707343"/>
            <a:ext cx="554945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F9027A35-C32A-47F0-AF63-9CB28C3A07CE}"/>
              </a:ext>
            </a:extLst>
          </p:cNvPr>
          <p:cNvSpPr>
            <a:spLocks noChangeAspect="1"/>
          </p:cNvSpPr>
          <p:nvPr/>
        </p:nvSpPr>
        <p:spPr>
          <a:xfrm>
            <a:off x="8733449" y="5342832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186E8CBC-DC33-4202-A367-87DC6D5DA239}"/>
              </a:ext>
            </a:extLst>
          </p:cNvPr>
          <p:cNvSpPr>
            <a:spLocks noChangeAspect="1"/>
          </p:cNvSpPr>
          <p:nvPr/>
        </p:nvSpPr>
        <p:spPr>
          <a:xfrm>
            <a:off x="5895856" y="5342832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344787-CCC1-48A6-BEAD-6AD709847552}"/>
              </a:ext>
            </a:extLst>
          </p:cNvPr>
          <p:cNvSpPr txBox="1"/>
          <p:nvPr/>
        </p:nvSpPr>
        <p:spPr>
          <a:xfrm>
            <a:off x="6574003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AA6D75-CE66-4A94-9252-72BC1D982FC6}"/>
              </a:ext>
            </a:extLst>
          </p:cNvPr>
          <p:cNvSpPr txBox="1"/>
          <p:nvPr/>
        </p:nvSpPr>
        <p:spPr>
          <a:xfrm>
            <a:off x="9577709" y="5102668"/>
            <a:ext cx="188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Freeform 56">
            <a:extLst>
              <a:ext uri="{FF2B5EF4-FFF2-40B4-BE49-F238E27FC236}">
                <a16:creationId xmlns:a16="http://schemas.microsoft.com/office/drawing/2014/main" id="{B5FD1D55-8E16-4761-93A2-8D6B9008AF93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-51195" y="1707343"/>
            <a:ext cx="5339956" cy="5224740"/>
          </a:xfrm>
          <a:custGeom>
            <a:avLst/>
            <a:gdLst>
              <a:gd name="T0" fmla="*/ 1280 w 1380"/>
              <a:gd name="T1" fmla="*/ 1072 h 1325"/>
              <a:gd name="T2" fmla="*/ 1056 w 1380"/>
              <a:gd name="T3" fmla="*/ 905 h 1325"/>
              <a:gd name="T4" fmla="*/ 1347 w 1380"/>
              <a:gd name="T5" fmla="*/ 1064 h 1325"/>
              <a:gd name="T6" fmla="*/ 1124 w 1380"/>
              <a:gd name="T7" fmla="*/ 845 h 1325"/>
              <a:gd name="T8" fmla="*/ 1003 w 1380"/>
              <a:gd name="T9" fmla="*/ 901 h 1325"/>
              <a:gd name="T10" fmla="*/ 995 w 1380"/>
              <a:gd name="T11" fmla="*/ 711 h 1325"/>
              <a:gd name="T12" fmla="*/ 1228 w 1380"/>
              <a:gd name="T13" fmla="*/ 782 h 1325"/>
              <a:gd name="T14" fmla="*/ 993 w 1380"/>
              <a:gd name="T15" fmla="*/ 627 h 1325"/>
              <a:gd name="T16" fmla="*/ 1007 w 1380"/>
              <a:gd name="T17" fmla="*/ 388 h 1325"/>
              <a:gd name="T18" fmla="*/ 929 w 1380"/>
              <a:gd name="T19" fmla="*/ 85 h 1325"/>
              <a:gd name="T20" fmla="*/ 658 w 1380"/>
              <a:gd name="T21" fmla="*/ 0 h 1325"/>
              <a:gd name="T22" fmla="*/ 478 w 1380"/>
              <a:gd name="T23" fmla="*/ 110 h 1325"/>
              <a:gd name="T24" fmla="*/ 417 w 1380"/>
              <a:gd name="T25" fmla="*/ 266 h 1325"/>
              <a:gd name="T26" fmla="*/ 456 w 1380"/>
              <a:gd name="T27" fmla="*/ 599 h 1325"/>
              <a:gd name="T28" fmla="*/ 196 w 1380"/>
              <a:gd name="T29" fmla="*/ 771 h 1325"/>
              <a:gd name="T30" fmla="*/ 0 w 1380"/>
              <a:gd name="T31" fmla="*/ 950 h 1325"/>
              <a:gd name="T32" fmla="*/ 84 w 1380"/>
              <a:gd name="T33" fmla="*/ 1161 h 1325"/>
              <a:gd name="T34" fmla="*/ 78 w 1380"/>
              <a:gd name="T35" fmla="*/ 1036 h 1325"/>
              <a:gd name="T36" fmla="*/ 202 w 1380"/>
              <a:gd name="T37" fmla="*/ 909 h 1325"/>
              <a:gd name="T38" fmla="*/ 261 w 1380"/>
              <a:gd name="T39" fmla="*/ 754 h 1325"/>
              <a:gd name="T40" fmla="*/ 374 w 1380"/>
              <a:gd name="T41" fmla="*/ 739 h 1325"/>
              <a:gd name="T42" fmla="*/ 454 w 1380"/>
              <a:gd name="T43" fmla="*/ 745 h 1325"/>
              <a:gd name="T44" fmla="*/ 383 w 1380"/>
              <a:gd name="T45" fmla="*/ 829 h 1325"/>
              <a:gd name="T46" fmla="*/ 347 w 1380"/>
              <a:gd name="T47" fmla="*/ 822 h 1325"/>
              <a:gd name="T48" fmla="*/ 283 w 1380"/>
              <a:gd name="T49" fmla="*/ 855 h 1325"/>
              <a:gd name="T50" fmla="*/ 84 w 1380"/>
              <a:gd name="T51" fmla="*/ 1325 h 1325"/>
              <a:gd name="T52" fmla="*/ 321 w 1380"/>
              <a:gd name="T53" fmla="*/ 983 h 1325"/>
              <a:gd name="T54" fmla="*/ 398 w 1380"/>
              <a:gd name="T55" fmla="*/ 903 h 1325"/>
              <a:gd name="T56" fmla="*/ 227 w 1380"/>
              <a:gd name="T57" fmla="*/ 1176 h 1325"/>
              <a:gd name="T58" fmla="*/ 379 w 1380"/>
              <a:gd name="T59" fmla="*/ 1128 h 1325"/>
              <a:gd name="T60" fmla="*/ 437 w 1380"/>
              <a:gd name="T61" fmla="*/ 1325 h 1325"/>
              <a:gd name="T62" fmla="*/ 443 w 1380"/>
              <a:gd name="T63" fmla="*/ 1190 h 1325"/>
              <a:gd name="T64" fmla="*/ 1380 w 1380"/>
              <a:gd name="T65" fmla="*/ 1257 h 1325"/>
              <a:gd name="T66" fmla="*/ 341 w 1380"/>
              <a:gd name="T67" fmla="*/ 881 h 1325"/>
              <a:gd name="T68" fmla="*/ 812 w 1380"/>
              <a:gd name="T69" fmla="*/ 420 h 1325"/>
              <a:gd name="T70" fmla="*/ 689 w 1380"/>
              <a:gd name="T71" fmla="*/ 588 h 1325"/>
              <a:gd name="T72" fmla="*/ 683 w 1380"/>
              <a:gd name="T73" fmla="*/ 415 h 1325"/>
              <a:gd name="T74" fmla="*/ 538 w 1380"/>
              <a:gd name="T75" fmla="*/ 773 h 1325"/>
              <a:gd name="T76" fmla="*/ 549 w 1380"/>
              <a:gd name="T77" fmla="*/ 693 h 1325"/>
              <a:gd name="T78" fmla="*/ 627 w 1380"/>
              <a:gd name="T79" fmla="*/ 741 h 1325"/>
              <a:gd name="T80" fmla="*/ 622 w 1380"/>
              <a:gd name="T81" fmla="*/ 847 h 1325"/>
              <a:gd name="T82" fmla="*/ 538 w 1380"/>
              <a:gd name="T83" fmla="*/ 773 h 1325"/>
              <a:gd name="T84" fmla="*/ 678 w 1380"/>
              <a:gd name="T85" fmla="*/ 803 h 1325"/>
              <a:gd name="T86" fmla="*/ 609 w 1380"/>
              <a:gd name="T87" fmla="*/ 807 h 1325"/>
              <a:gd name="T88" fmla="*/ 707 w 1380"/>
              <a:gd name="T89" fmla="*/ 895 h 1325"/>
              <a:gd name="T90" fmla="*/ 661 w 1380"/>
              <a:gd name="T91" fmla="*/ 870 h 1325"/>
              <a:gd name="T92" fmla="*/ 797 w 1380"/>
              <a:gd name="T93" fmla="*/ 904 h 1325"/>
              <a:gd name="T94" fmla="*/ 599 w 1380"/>
              <a:gd name="T95" fmla="*/ 204 h 1325"/>
              <a:gd name="T96" fmla="*/ 760 w 1380"/>
              <a:gd name="T97" fmla="*/ 236 h 1325"/>
              <a:gd name="T98" fmla="*/ 639 w 1380"/>
              <a:gd name="T99" fmla="*/ 401 h 1325"/>
              <a:gd name="T100" fmla="*/ 649 w 1380"/>
              <a:gd name="T101" fmla="*/ 580 h 1325"/>
              <a:gd name="T102" fmla="*/ 668 w 1380"/>
              <a:gd name="T103" fmla="*/ 620 h 1325"/>
              <a:gd name="T104" fmla="*/ 589 w 1380"/>
              <a:gd name="T105" fmla="*/ 678 h 1325"/>
              <a:gd name="T106" fmla="*/ 578 w 1380"/>
              <a:gd name="T107" fmla="*/ 442 h 1325"/>
              <a:gd name="T108" fmla="*/ 492 w 1380"/>
              <a:gd name="T109" fmla="*/ 1220 h 1325"/>
              <a:gd name="T110" fmla="*/ 492 w 1380"/>
              <a:gd name="T111" fmla="*/ 1220 h 1325"/>
              <a:gd name="T112" fmla="*/ 497 w 1380"/>
              <a:gd name="T113" fmla="*/ 842 h 1325"/>
              <a:gd name="T114" fmla="*/ 839 w 1380"/>
              <a:gd name="T115" fmla="*/ 1038 h 1325"/>
              <a:gd name="T116" fmla="*/ 841 w 1380"/>
              <a:gd name="T117" fmla="*/ 1093 h 1325"/>
              <a:gd name="T118" fmla="*/ 883 w 1380"/>
              <a:gd name="T119" fmla="*/ 1198 h 1325"/>
              <a:gd name="T120" fmla="*/ 842 w 1380"/>
              <a:gd name="T121" fmla="*/ 997 h 1325"/>
              <a:gd name="T122" fmla="*/ 1004 w 1380"/>
              <a:gd name="T123" fmla="*/ 1046 h 1325"/>
              <a:gd name="T124" fmla="*/ 1064 w 1380"/>
              <a:gd name="T125" fmla="*/ 1034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80" h="1325">
                <a:moveTo>
                  <a:pt x="1333" y="1193"/>
                </a:moveTo>
                <a:cubicBezTo>
                  <a:pt x="1350" y="1203"/>
                  <a:pt x="1365" y="1212"/>
                  <a:pt x="1380" y="1220"/>
                </a:cubicBezTo>
                <a:cubicBezTo>
                  <a:pt x="1380" y="1114"/>
                  <a:pt x="1380" y="1114"/>
                  <a:pt x="1380" y="1114"/>
                </a:cubicBezTo>
                <a:cubicBezTo>
                  <a:pt x="1352" y="1087"/>
                  <a:pt x="1313" y="1087"/>
                  <a:pt x="1280" y="1072"/>
                </a:cubicBezTo>
                <a:cubicBezTo>
                  <a:pt x="1231" y="1049"/>
                  <a:pt x="1180" y="1027"/>
                  <a:pt x="1133" y="999"/>
                </a:cubicBezTo>
                <a:cubicBezTo>
                  <a:pt x="1105" y="983"/>
                  <a:pt x="1083" y="956"/>
                  <a:pt x="1059" y="932"/>
                </a:cubicBezTo>
                <a:cubicBezTo>
                  <a:pt x="1054" y="928"/>
                  <a:pt x="1054" y="919"/>
                  <a:pt x="1051" y="912"/>
                </a:cubicBezTo>
                <a:cubicBezTo>
                  <a:pt x="1053" y="909"/>
                  <a:pt x="1055" y="907"/>
                  <a:pt x="1056" y="905"/>
                </a:cubicBezTo>
                <a:cubicBezTo>
                  <a:pt x="1065" y="909"/>
                  <a:pt x="1076" y="913"/>
                  <a:pt x="1082" y="919"/>
                </a:cubicBezTo>
                <a:cubicBezTo>
                  <a:pt x="1101" y="937"/>
                  <a:pt x="1121" y="941"/>
                  <a:pt x="1146" y="940"/>
                </a:cubicBezTo>
                <a:cubicBezTo>
                  <a:pt x="1192" y="939"/>
                  <a:pt x="1236" y="953"/>
                  <a:pt x="1272" y="983"/>
                </a:cubicBezTo>
                <a:cubicBezTo>
                  <a:pt x="1299" y="1007"/>
                  <a:pt x="1321" y="1038"/>
                  <a:pt x="1347" y="1064"/>
                </a:cubicBezTo>
                <a:cubicBezTo>
                  <a:pt x="1356" y="1074"/>
                  <a:pt x="1369" y="1080"/>
                  <a:pt x="1380" y="1088"/>
                </a:cubicBezTo>
                <a:cubicBezTo>
                  <a:pt x="1380" y="934"/>
                  <a:pt x="1380" y="934"/>
                  <a:pt x="1380" y="934"/>
                </a:cubicBezTo>
                <a:cubicBezTo>
                  <a:pt x="1325" y="883"/>
                  <a:pt x="1258" y="859"/>
                  <a:pt x="1187" y="840"/>
                </a:cubicBezTo>
                <a:cubicBezTo>
                  <a:pt x="1164" y="833"/>
                  <a:pt x="1145" y="831"/>
                  <a:pt x="1124" y="845"/>
                </a:cubicBezTo>
                <a:cubicBezTo>
                  <a:pt x="1103" y="859"/>
                  <a:pt x="1078" y="863"/>
                  <a:pt x="1053" y="853"/>
                </a:cubicBezTo>
                <a:cubicBezTo>
                  <a:pt x="1046" y="850"/>
                  <a:pt x="1036" y="846"/>
                  <a:pt x="1030" y="849"/>
                </a:cubicBezTo>
                <a:cubicBezTo>
                  <a:pt x="1018" y="853"/>
                  <a:pt x="1004" y="859"/>
                  <a:pt x="996" y="868"/>
                </a:cubicBezTo>
                <a:cubicBezTo>
                  <a:pt x="992" y="873"/>
                  <a:pt x="1000" y="887"/>
                  <a:pt x="1003" y="901"/>
                </a:cubicBezTo>
                <a:cubicBezTo>
                  <a:pt x="999" y="898"/>
                  <a:pt x="992" y="897"/>
                  <a:pt x="990" y="893"/>
                </a:cubicBezTo>
                <a:cubicBezTo>
                  <a:pt x="980" y="859"/>
                  <a:pt x="968" y="825"/>
                  <a:pt x="960" y="790"/>
                </a:cubicBezTo>
                <a:cubicBezTo>
                  <a:pt x="957" y="775"/>
                  <a:pt x="964" y="763"/>
                  <a:pt x="984" y="758"/>
                </a:cubicBezTo>
                <a:cubicBezTo>
                  <a:pt x="1010" y="752"/>
                  <a:pt x="1014" y="731"/>
                  <a:pt x="995" y="711"/>
                </a:cubicBezTo>
                <a:cubicBezTo>
                  <a:pt x="986" y="702"/>
                  <a:pt x="977" y="690"/>
                  <a:pt x="974" y="677"/>
                </a:cubicBezTo>
                <a:cubicBezTo>
                  <a:pt x="973" y="673"/>
                  <a:pt x="987" y="664"/>
                  <a:pt x="997" y="655"/>
                </a:cubicBezTo>
                <a:cubicBezTo>
                  <a:pt x="994" y="650"/>
                  <a:pt x="990" y="643"/>
                  <a:pt x="985" y="636"/>
                </a:cubicBezTo>
                <a:cubicBezTo>
                  <a:pt x="1059" y="691"/>
                  <a:pt x="1228" y="782"/>
                  <a:pt x="1228" y="782"/>
                </a:cubicBezTo>
                <a:cubicBezTo>
                  <a:pt x="1138" y="790"/>
                  <a:pt x="1094" y="858"/>
                  <a:pt x="1094" y="858"/>
                </a:cubicBezTo>
                <a:cubicBezTo>
                  <a:pt x="1169" y="790"/>
                  <a:pt x="1347" y="784"/>
                  <a:pt x="1261" y="773"/>
                </a:cubicBezTo>
                <a:cubicBezTo>
                  <a:pt x="1175" y="762"/>
                  <a:pt x="1051" y="662"/>
                  <a:pt x="1051" y="662"/>
                </a:cubicBezTo>
                <a:cubicBezTo>
                  <a:pt x="1021" y="641"/>
                  <a:pt x="1004" y="632"/>
                  <a:pt x="993" y="627"/>
                </a:cubicBezTo>
                <a:cubicBezTo>
                  <a:pt x="985" y="618"/>
                  <a:pt x="978" y="607"/>
                  <a:pt x="967" y="601"/>
                </a:cubicBezTo>
                <a:cubicBezTo>
                  <a:pt x="930" y="581"/>
                  <a:pt x="930" y="582"/>
                  <a:pt x="949" y="543"/>
                </a:cubicBezTo>
                <a:cubicBezTo>
                  <a:pt x="960" y="519"/>
                  <a:pt x="967" y="494"/>
                  <a:pt x="977" y="469"/>
                </a:cubicBezTo>
                <a:cubicBezTo>
                  <a:pt x="987" y="442"/>
                  <a:pt x="998" y="415"/>
                  <a:pt x="1007" y="388"/>
                </a:cubicBezTo>
                <a:cubicBezTo>
                  <a:pt x="1011" y="377"/>
                  <a:pt x="1013" y="364"/>
                  <a:pt x="1014" y="352"/>
                </a:cubicBezTo>
                <a:cubicBezTo>
                  <a:pt x="1020" y="285"/>
                  <a:pt x="1010" y="220"/>
                  <a:pt x="990" y="157"/>
                </a:cubicBezTo>
                <a:cubicBezTo>
                  <a:pt x="982" y="129"/>
                  <a:pt x="966" y="104"/>
                  <a:pt x="937" y="91"/>
                </a:cubicBezTo>
                <a:cubicBezTo>
                  <a:pt x="934" y="90"/>
                  <a:pt x="930" y="88"/>
                  <a:pt x="929" y="85"/>
                </a:cubicBezTo>
                <a:cubicBezTo>
                  <a:pt x="910" y="32"/>
                  <a:pt x="853" y="38"/>
                  <a:pt x="816" y="13"/>
                </a:cubicBezTo>
                <a:cubicBezTo>
                  <a:pt x="808" y="8"/>
                  <a:pt x="799" y="4"/>
                  <a:pt x="791" y="0"/>
                </a:cubicBezTo>
                <a:cubicBezTo>
                  <a:pt x="773" y="0"/>
                  <a:pt x="756" y="0"/>
                  <a:pt x="738" y="0"/>
                </a:cubicBezTo>
                <a:cubicBezTo>
                  <a:pt x="711" y="20"/>
                  <a:pt x="685" y="15"/>
                  <a:pt x="658" y="0"/>
                </a:cubicBezTo>
                <a:cubicBezTo>
                  <a:pt x="648" y="0"/>
                  <a:pt x="637" y="0"/>
                  <a:pt x="627" y="0"/>
                </a:cubicBezTo>
                <a:cubicBezTo>
                  <a:pt x="616" y="5"/>
                  <a:pt x="606" y="13"/>
                  <a:pt x="594" y="15"/>
                </a:cubicBezTo>
                <a:cubicBezTo>
                  <a:pt x="557" y="20"/>
                  <a:pt x="530" y="38"/>
                  <a:pt x="518" y="74"/>
                </a:cubicBezTo>
                <a:cubicBezTo>
                  <a:pt x="512" y="96"/>
                  <a:pt x="497" y="105"/>
                  <a:pt x="478" y="110"/>
                </a:cubicBezTo>
                <a:cubicBezTo>
                  <a:pt x="455" y="115"/>
                  <a:pt x="440" y="125"/>
                  <a:pt x="440" y="152"/>
                </a:cubicBezTo>
                <a:cubicBezTo>
                  <a:pt x="440" y="160"/>
                  <a:pt x="431" y="169"/>
                  <a:pt x="424" y="175"/>
                </a:cubicBezTo>
                <a:cubicBezTo>
                  <a:pt x="410" y="189"/>
                  <a:pt x="404" y="203"/>
                  <a:pt x="414" y="222"/>
                </a:cubicBezTo>
                <a:cubicBezTo>
                  <a:pt x="421" y="235"/>
                  <a:pt x="425" y="247"/>
                  <a:pt x="417" y="266"/>
                </a:cubicBezTo>
                <a:cubicBezTo>
                  <a:pt x="409" y="284"/>
                  <a:pt x="417" y="306"/>
                  <a:pt x="434" y="327"/>
                </a:cubicBezTo>
                <a:cubicBezTo>
                  <a:pt x="472" y="373"/>
                  <a:pt x="503" y="424"/>
                  <a:pt x="477" y="491"/>
                </a:cubicBezTo>
                <a:cubicBezTo>
                  <a:pt x="467" y="516"/>
                  <a:pt x="468" y="546"/>
                  <a:pt x="470" y="573"/>
                </a:cubicBezTo>
                <a:cubicBezTo>
                  <a:pt x="471" y="588"/>
                  <a:pt x="467" y="594"/>
                  <a:pt x="456" y="599"/>
                </a:cubicBezTo>
                <a:cubicBezTo>
                  <a:pt x="452" y="601"/>
                  <a:pt x="448" y="604"/>
                  <a:pt x="444" y="605"/>
                </a:cubicBezTo>
                <a:cubicBezTo>
                  <a:pt x="384" y="619"/>
                  <a:pt x="338" y="658"/>
                  <a:pt x="290" y="693"/>
                </a:cubicBezTo>
                <a:cubicBezTo>
                  <a:pt x="277" y="703"/>
                  <a:pt x="267" y="718"/>
                  <a:pt x="255" y="728"/>
                </a:cubicBezTo>
                <a:cubicBezTo>
                  <a:pt x="236" y="744"/>
                  <a:pt x="217" y="759"/>
                  <a:pt x="196" y="771"/>
                </a:cubicBezTo>
                <a:cubicBezTo>
                  <a:pt x="178" y="782"/>
                  <a:pt x="157" y="787"/>
                  <a:pt x="138" y="797"/>
                </a:cubicBezTo>
                <a:cubicBezTo>
                  <a:pt x="113" y="810"/>
                  <a:pt x="112" y="822"/>
                  <a:pt x="135" y="839"/>
                </a:cubicBezTo>
                <a:cubicBezTo>
                  <a:pt x="143" y="846"/>
                  <a:pt x="151" y="852"/>
                  <a:pt x="158" y="858"/>
                </a:cubicBezTo>
                <a:cubicBezTo>
                  <a:pt x="105" y="889"/>
                  <a:pt x="53" y="919"/>
                  <a:pt x="0" y="950"/>
                </a:cubicBezTo>
                <a:cubicBezTo>
                  <a:pt x="0" y="1325"/>
                  <a:pt x="0" y="1325"/>
                  <a:pt x="0" y="1325"/>
                </a:cubicBezTo>
                <a:cubicBezTo>
                  <a:pt x="48" y="1325"/>
                  <a:pt x="48" y="1325"/>
                  <a:pt x="48" y="1325"/>
                </a:cubicBezTo>
                <a:cubicBezTo>
                  <a:pt x="65" y="1275"/>
                  <a:pt x="63" y="1219"/>
                  <a:pt x="102" y="1176"/>
                </a:cubicBezTo>
                <a:cubicBezTo>
                  <a:pt x="102" y="1176"/>
                  <a:pt x="91" y="1165"/>
                  <a:pt x="84" y="1161"/>
                </a:cubicBezTo>
                <a:cubicBezTo>
                  <a:pt x="88" y="1185"/>
                  <a:pt x="58" y="1231"/>
                  <a:pt x="32" y="1233"/>
                </a:cubicBezTo>
                <a:cubicBezTo>
                  <a:pt x="35" y="1206"/>
                  <a:pt x="23" y="1178"/>
                  <a:pt x="50" y="1156"/>
                </a:cubicBezTo>
                <a:cubicBezTo>
                  <a:pt x="56" y="1151"/>
                  <a:pt x="57" y="1135"/>
                  <a:pt x="54" y="1126"/>
                </a:cubicBezTo>
                <a:cubicBezTo>
                  <a:pt x="44" y="1091"/>
                  <a:pt x="64" y="1064"/>
                  <a:pt x="78" y="1036"/>
                </a:cubicBezTo>
                <a:cubicBezTo>
                  <a:pt x="80" y="1031"/>
                  <a:pt x="86" y="1027"/>
                  <a:pt x="85" y="1023"/>
                </a:cubicBezTo>
                <a:cubicBezTo>
                  <a:pt x="78" y="989"/>
                  <a:pt x="98" y="973"/>
                  <a:pt x="124" y="957"/>
                </a:cubicBezTo>
                <a:cubicBezTo>
                  <a:pt x="141" y="947"/>
                  <a:pt x="152" y="927"/>
                  <a:pt x="168" y="915"/>
                </a:cubicBezTo>
                <a:cubicBezTo>
                  <a:pt x="176" y="909"/>
                  <a:pt x="189" y="911"/>
                  <a:pt x="202" y="909"/>
                </a:cubicBezTo>
                <a:cubicBezTo>
                  <a:pt x="193" y="940"/>
                  <a:pt x="185" y="966"/>
                  <a:pt x="177" y="992"/>
                </a:cubicBezTo>
                <a:cubicBezTo>
                  <a:pt x="207" y="950"/>
                  <a:pt x="231" y="906"/>
                  <a:pt x="288" y="881"/>
                </a:cubicBezTo>
                <a:cubicBezTo>
                  <a:pt x="238" y="861"/>
                  <a:pt x="193" y="843"/>
                  <a:pt x="152" y="827"/>
                </a:cubicBezTo>
                <a:cubicBezTo>
                  <a:pt x="190" y="801"/>
                  <a:pt x="228" y="781"/>
                  <a:pt x="261" y="754"/>
                </a:cubicBezTo>
                <a:cubicBezTo>
                  <a:pt x="292" y="729"/>
                  <a:pt x="315" y="696"/>
                  <a:pt x="347" y="672"/>
                </a:cubicBezTo>
                <a:cubicBezTo>
                  <a:pt x="380" y="646"/>
                  <a:pt x="419" y="628"/>
                  <a:pt x="459" y="610"/>
                </a:cubicBezTo>
                <a:cubicBezTo>
                  <a:pt x="414" y="639"/>
                  <a:pt x="369" y="667"/>
                  <a:pt x="349" y="716"/>
                </a:cubicBezTo>
                <a:cubicBezTo>
                  <a:pt x="351" y="731"/>
                  <a:pt x="375" y="724"/>
                  <a:pt x="374" y="739"/>
                </a:cubicBezTo>
                <a:cubicBezTo>
                  <a:pt x="393" y="688"/>
                  <a:pt x="445" y="672"/>
                  <a:pt x="479" y="633"/>
                </a:cubicBezTo>
                <a:cubicBezTo>
                  <a:pt x="484" y="641"/>
                  <a:pt x="492" y="648"/>
                  <a:pt x="491" y="654"/>
                </a:cubicBezTo>
                <a:cubicBezTo>
                  <a:pt x="487" y="688"/>
                  <a:pt x="484" y="696"/>
                  <a:pt x="462" y="732"/>
                </a:cubicBezTo>
                <a:cubicBezTo>
                  <a:pt x="460" y="735"/>
                  <a:pt x="458" y="738"/>
                  <a:pt x="454" y="745"/>
                </a:cubicBezTo>
                <a:cubicBezTo>
                  <a:pt x="466" y="746"/>
                  <a:pt x="476" y="747"/>
                  <a:pt x="491" y="748"/>
                </a:cubicBezTo>
                <a:cubicBezTo>
                  <a:pt x="463" y="763"/>
                  <a:pt x="439" y="777"/>
                  <a:pt x="415" y="791"/>
                </a:cubicBezTo>
                <a:cubicBezTo>
                  <a:pt x="404" y="803"/>
                  <a:pt x="394" y="816"/>
                  <a:pt x="383" y="829"/>
                </a:cubicBezTo>
                <a:cubicBezTo>
                  <a:pt x="383" y="829"/>
                  <a:pt x="383" y="829"/>
                  <a:pt x="383" y="829"/>
                </a:cubicBezTo>
                <a:cubicBezTo>
                  <a:pt x="376" y="840"/>
                  <a:pt x="369" y="851"/>
                  <a:pt x="362" y="862"/>
                </a:cubicBezTo>
                <a:cubicBezTo>
                  <a:pt x="359" y="861"/>
                  <a:pt x="357" y="861"/>
                  <a:pt x="355" y="860"/>
                </a:cubicBezTo>
                <a:cubicBezTo>
                  <a:pt x="353" y="847"/>
                  <a:pt x="352" y="835"/>
                  <a:pt x="350" y="822"/>
                </a:cubicBezTo>
                <a:cubicBezTo>
                  <a:pt x="349" y="822"/>
                  <a:pt x="348" y="822"/>
                  <a:pt x="347" y="822"/>
                </a:cubicBezTo>
                <a:cubicBezTo>
                  <a:pt x="345" y="842"/>
                  <a:pt x="342" y="862"/>
                  <a:pt x="340" y="881"/>
                </a:cubicBezTo>
                <a:cubicBezTo>
                  <a:pt x="340" y="881"/>
                  <a:pt x="340" y="881"/>
                  <a:pt x="340" y="881"/>
                </a:cubicBezTo>
                <a:cubicBezTo>
                  <a:pt x="334" y="897"/>
                  <a:pt x="328" y="913"/>
                  <a:pt x="325" y="922"/>
                </a:cubicBezTo>
                <a:cubicBezTo>
                  <a:pt x="314" y="904"/>
                  <a:pt x="300" y="883"/>
                  <a:pt x="283" y="855"/>
                </a:cubicBezTo>
                <a:cubicBezTo>
                  <a:pt x="280" y="866"/>
                  <a:pt x="279" y="869"/>
                  <a:pt x="280" y="869"/>
                </a:cubicBezTo>
                <a:cubicBezTo>
                  <a:pt x="309" y="893"/>
                  <a:pt x="303" y="916"/>
                  <a:pt x="290" y="950"/>
                </a:cubicBezTo>
                <a:cubicBezTo>
                  <a:pt x="263" y="1023"/>
                  <a:pt x="219" y="1083"/>
                  <a:pt x="179" y="1148"/>
                </a:cubicBezTo>
                <a:cubicBezTo>
                  <a:pt x="144" y="1205"/>
                  <a:pt x="106" y="1260"/>
                  <a:pt x="84" y="1325"/>
                </a:cubicBezTo>
                <a:cubicBezTo>
                  <a:pt x="106" y="1325"/>
                  <a:pt x="106" y="1325"/>
                  <a:pt x="106" y="1325"/>
                </a:cubicBezTo>
                <a:cubicBezTo>
                  <a:pt x="123" y="1274"/>
                  <a:pt x="135" y="1221"/>
                  <a:pt x="174" y="1181"/>
                </a:cubicBezTo>
                <a:cubicBezTo>
                  <a:pt x="192" y="1162"/>
                  <a:pt x="204" y="1137"/>
                  <a:pt x="224" y="1121"/>
                </a:cubicBezTo>
                <a:cubicBezTo>
                  <a:pt x="268" y="1083"/>
                  <a:pt x="284" y="1026"/>
                  <a:pt x="321" y="983"/>
                </a:cubicBezTo>
                <a:cubicBezTo>
                  <a:pt x="342" y="959"/>
                  <a:pt x="358" y="928"/>
                  <a:pt x="370" y="898"/>
                </a:cubicBezTo>
                <a:cubicBezTo>
                  <a:pt x="379" y="877"/>
                  <a:pt x="380" y="852"/>
                  <a:pt x="384" y="829"/>
                </a:cubicBezTo>
                <a:cubicBezTo>
                  <a:pt x="393" y="827"/>
                  <a:pt x="400" y="827"/>
                  <a:pt x="398" y="841"/>
                </a:cubicBezTo>
                <a:cubicBezTo>
                  <a:pt x="396" y="859"/>
                  <a:pt x="398" y="877"/>
                  <a:pt x="398" y="903"/>
                </a:cubicBezTo>
                <a:cubicBezTo>
                  <a:pt x="443" y="853"/>
                  <a:pt x="452" y="781"/>
                  <a:pt x="518" y="758"/>
                </a:cubicBezTo>
                <a:cubicBezTo>
                  <a:pt x="428" y="927"/>
                  <a:pt x="313" y="1080"/>
                  <a:pt x="230" y="1253"/>
                </a:cubicBezTo>
                <a:cubicBezTo>
                  <a:pt x="222" y="1203"/>
                  <a:pt x="274" y="1170"/>
                  <a:pt x="263" y="1120"/>
                </a:cubicBezTo>
                <a:cubicBezTo>
                  <a:pt x="252" y="1138"/>
                  <a:pt x="241" y="1155"/>
                  <a:pt x="227" y="1176"/>
                </a:cubicBezTo>
                <a:cubicBezTo>
                  <a:pt x="223" y="1167"/>
                  <a:pt x="219" y="1162"/>
                  <a:pt x="214" y="1152"/>
                </a:cubicBezTo>
                <a:cubicBezTo>
                  <a:pt x="179" y="1211"/>
                  <a:pt x="146" y="1268"/>
                  <a:pt x="113" y="1325"/>
                </a:cubicBezTo>
                <a:cubicBezTo>
                  <a:pt x="419" y="1325"/>
                  <a:pt x="419" y="1325"/>
                  <a:pt x="419" y="1325"/>
                </a:cubicBezTo>
                <a:cubicBezTo>
                  <a:pt x="405" y="1259"/>
                  <a:pt x="392" y="1194"/>
                  <a:pt x="379" y="1128"/>
                </a:cubicBezTo>
                <a:cubicBezTo>
                  <a:pt x="384" y="1127"/>
                  <a:pt x="388" y="1126"/>
                  <a:pt x="393" y="1124"/>
                </a:cubicBezTo>
                <a:cubicBezTo>
                  <a:pt x="400" y="1155"/>
                  <a:pt x="408" y="1185"/>
                  <a:pt x="414" y="1216"/>
                </a:cubicBezTo>
                <a:cubicBezTo>
                  <a:pt x="422" y="1250"/>
                  <a:pt x="429" y="1283"/>
                  <a:pt x="436" y="1317"/>
                </a:cubicBezTo>
                <a:cubicBezTo>
                  <a:pt x="436" y="1319"/>
                  <a:pt x="437" y="1322"/>
                  <a:pt x="437" y="1325"/>
                </a:cubicBezTo>
                <a:cubicBezTo>
                  <a:pt x="467" y="1325"/>
                  <a:pt x="467" y="1325"/>
                  <a:pt x="467" y="1325"/>
                </a:cubicBezTo>
                <a:cubicBezTo>
                  <a:pt x="439" y="1255"/>
                  <a:pt x="413" y="1185"/>
                  <a:pt x="421" y="1108"/>
                </a:cubicBezTo>
                <a:cubicBezTo>
                  <a:pt x="424" y="1107"/>
                  <a:pt x="428" y="1107"/>
                  <a:pt x="431" y="1107"/>
                </a:cubicBezTo>
                <a:cubicBezTo>
                  <a:pt x="435" y="1135"/>
                  <a:pt x="437" y="1163"/>
                  <a:pt x="443" y="1190"/>
                </a:cubicBezTo>
                <a:cubicBezTo>
                  <a:pt x="450" y="1218"/>
                  <a:pt x="463" y="1243"/>
                  <a:pt x="470" y="1271"/>
                </a:cubicBezTo>
                <a:cubicBezTo>
                  <a:pt x="475" y="1288"/>
                  <a:pt x="476" y="1307"/>
                  <a:pt x="476" y="1325"/>
                </a:cubicBezTo>
                <a:cubicBezTo>
                  <a:pt x="1380" y="1325"/>
                  <a:pt x="1380" y="1325"/>
                  <a:pt x="1380" y="1325"/>
                </a:cubicBezTo>
                <a:cubicBezTo>
                  <a:pt x="1380" y="1257"/>
                  <a:pt x="1380" y="1257"/>
                  <a:pt x="1380" y="1257"/>
                </a:cubicBezTo>
                <a:cubicBezTo>
                  <a:pt x="1359" y="1242"/>
                  <a:pt x="1325" y="1236"/>
                  <a:pt x="1333" y="1193"/>
                </a:cubicBezTo>
                <a:close/>
                <a:moveTo>
                  <a:pt x="339" y="934"/>
                </a:moveTo>
                <a:cubicBezTo>
                  <a:pt x="337" y="934"/>
                  <a:pt x="336" y="934"/>
                  <a:pt x="334" y="933"/>
                </a:cubicBezTo>
                <a:cubicBezTo>
                  <a:pt x="336" y="916"/>
                  <a:pt x="338" y="898"/>
                  <a:pt x="341" y="881"/>
                </a:cubicBezTo>
                <a:cubicBezTo>
                  <a:pt x="348" y="875"/>
                  <a:pt x="355" y="870"/>
                  <a:pt x="362" y="864"/>
                </a:cubicBezTo>
                <a:cubicBezTo>
                  <a:pt x="365" y="866"/>
                  <a:pt x="367" y="868"/>
                  <a:pt x="370" y="869"/>
                </a:cubicBezTo>
                <a:cubicBezTo>
                  <a:pt x="360" y="891"/>
                  <a:pt x="350" y="912"/>
                  <a:pt x="339" y="934"/>
                </a:cubicBezTo>
                <a:close/>
                <a:moveTo>
                  <a:pt x="812" y="420"/>
                </a:moveTo>
                <a:cubicBezTo>
                  <a:pt x="810" y="436"/>
                  <a:pt x="812" y="449"/>
                  <a:pt x="808" y="460"/>
                </a:cubicBezTo>
                <a:cubicBezTo>
                  <a:pt x="792" y="498"/>
                  <a:pt x="774" y="536"/>
                  <a:pt x="756" y="574"/>
                </a:cubicBezTo>
                <a:cubicBezTo>
                  <a:pt x="754" y="579"/>
                  <a:pt x="748" y="584"/>
                  <a:pt x="743" y="585"/>
                </a:cubicBezTo>
                <a:cubicBezTo>
                  <a:pt x="725" y="587"/>
                  <a:pt x="707" y="589"/>
                  <a:pt x="689" y="588"/>
                </a:cubicBezTo>
                <a:cubicBezTo>
                  <a:pt x="671" y="588"/>
                  <a:pt x="663" y="572"/>
                  <a:pt x="673" y="556"/>
                </a:cubicBezTo>
                <a:cubicBezTo>
                  <a:pt x="683" y="536"/>
                  <a:pt x="685" y="519"/>
                  <a:pt x="670" y="500"/>
                </a:cubicBezTo>
                <a:cubicBezTo>
                  <a:pt x="665" y="493"/>
                  <a:pt x="667" y="480"/>
                  <a:pt x="669" y="470"/>
                </a:cubicBezTo>
                <a:cubicBezTo>
                  <a:pt x="672" y="451"/>
                  <a:pt x="678" y="433"/>
                  <a:pt x="683" y="415"/>
                </a:cubicBezTo>
                <a:cubicBezTo>
                  <a:pt x="701" y="418"/>
                  <a:pt x="726" y="402"/>
                  <a:pt x="738" y="434"/>
                </a:cubicBezTo>
                <a:cubicBezTo>
                  <a:pt x="739" y="437"/>
                  <a:pt x="754" y="436"/>
                  <a:pt x="763" y="434"/>
                </a:cubicBezTo>
                <a:cubicBezTo>
                  <a:pt x="778" y="431"/>
                  <a:pt x="792" y="426"/>
                  <a:pt x="812" y="420"/>
                </a:cubicBezTo>
                <a:close/>
                <a:moveTo>
                  <a:pt x="538" y="773"/>
                </a:moveTo>
                <a:cubicBezTo>
                  <a:pt x="538" y="764"/>
                  <a:pt x="538" y="754"/>
                  <a:pt x="538" y="743"/>
                </a:cubicBezTo>
                <a:cubicBezTo>
                  <a:pt x="546" y="744"/>
                  <a:pt x="554" y="744"/>
                  <a:pt x="556" y="745"/>
                </a:cubicBezTo>
                <a:cubicBezTo>
                  <a:pt x="551" y="730"/>
                  <a:pt x="545" y="714"/>
                  <a:pt x="539" y="697"/>
                </a:cubicBezTo>
                <a:cubicBezTo>
                  <a:pt x="542" y="696"/>
                  <a:pt x="545" y="694"/>
                  <a:pt x="549" y="693"/>
                </a:cubicBezTo>
                <a:cubicBezTo>
                  <a:pt x="555" y="704"/>
                  <a:pt x="567" y="715"/>
                  <a:pt x="567" y="726"/>
                </a:cubicBezTo>
                <a:cubicBezTo>
                  <a:pt x="569" y="764"/>
                  <a:pt x="597" y="765"/>
                  <a:pt x="617" y="771"/>
                </a:cubicBezTo>
                <a:cubicBezTo>
                  <a:pt x="605" y="756"/>
                  <a:pt x="590" y="739"/>
                  <a:pt x="571" y="718"/>
                </a:cubicBezTo>
                <a:cubicBezTo>
                  <a:pt x="602" y="713"/>
                  <a:pt x="616" y="722"/>
                  <a:pt x="627" y="741"/>
                </a:cubicBezTo>
                <a:cubicBezTo>
                  <a:pt x="637" y="757"/>
                  <a:pt x="650" y="772"/>
                  <a:pt x="662" y="787"/>
                </a:cubicBezTo>
                <a:cubicBezTo>
                  <a:pt x="632" y="792"/>
                  <a:pt x="602" y="796"/>
                  <a:pt x="572" y="801"/>
                </a:cubicBezTo>
                <a:cubicBezTo>
                  <a:pt x="573" y="804"/>
                  <a:pt x="573" y="806"/>
                  <a:pt x="573" y="809"/>
                </a:cubicBezTo>
                <a:cubicBezTo>
                  <a:pt x="589" y="822"/>
                  <a:pt x="606" y="834"/>
                  <a:pt x="622" y="847"/>
                </a:cubicBezTo>
                <a:cubicBezTo>
                  <a:pt x="621" y="849"/>
                  <a:pt x="620" y="851"/>
                  <a:pt x="618" y="853"/>
                </a:cubicBezTo>
                <a:cubicBezTo>
                  <a:pt x="594" y="842"/>
                  <a:pt x="570" y="831"/>
                  <a:pt x="545" y="820"/>
                </a:cubicBezTo>
                <a:cubicBezTo>
                  <a:pt x="561" y="800"/>
                  <a:pt x="573" y="785"/>
                  <a:pt x="590" y="764"/>
                </a:cubicBezTo>
                <a:cubicBezTo>
                  <a:pt x="570" y="768"/>
                  <a:pt x="554" y="770"/>
                  <a:pt x="538" y="773"/>
                </a:cubicBezTo>
                <a:close/>
                <a:moveTo>
                  <a:pt x="609" y="807"/>
                </a:moveTo>
                <a:cubicBezTo>
                  <a:pt x="623" y="802"/>
                  <a:pt x="634" y="799"/>
                  <a:pt x="645" y="795"/>
                </a:cubicBezTo>
                <a:cubicBezTo>
                  <a:pt x="651" y="793"/>
                  <a:pt x="656" y="790"/>
                  <a:pt x="662" y="787"/>
                </a:cubicBezTo>
                <a:cubicBezTo>
                  <a:pt x="667" y="792"/>
                  <a:pt x="672" y="797"/>
                  <a:pt x="678" y="803"/>
                </a:cubicBezTo>
                <a:cubicBezTo>
                  <a:pt x="679" y="801"/>
                  <a:pt x="680" y="799"/>
                  <a:pt x="681" y="798"/>
                </a:cubicBezTo>
                <a:cubicBezTo>
                  <a:pt x="671" y="779"/>
                  <a:pt x="660" y="759"/>
                  <a:pt x="650" y="740"/>
                </a:cubicBezTo>
                <a:cubicBezTo>
                  <a:pt x="685" y="756"/>
                  <a:pt x="701" y="790"/>
                  <a:pt x="723" y="824"/>
                </a:cubicBezTo>
                <a:cubicBezTo>
                  <a:pt x="685" y="820"/>
                  <a:pt x="647" y="841"/>
                  <a:pt x="609" y="807"/>
                </a:cubicBezTo>
                <a:close/>
                <a:moveTo>
                  <a:pt x="661" y="870"/>
                </a:moveTo>
                <a:cubicBezTo>
                  <a:pt x="662" y="868"/>
                  <a:pt x="663" y="865"/>
                  <a:pt x="664" y="863"/>
                </a:cubicBezTo>
                <a:cubicBezTo>
                  <a:pt x="687" y="867"/>
                  <a:pt x="710" y="872"/>
                  <a:pt x="734" y="877"/>
                </a:cubicBezTo>
                <a:cubicBezTo>
                  <a:pt x="724" y="884"/>
                  <a:pt x="715" y="890"/>
                  <a:pt x="707" y="895"/>
                </a:cubicBezTo>
                <a:cubicBezTo>
                  <a:pt x="729" y="899"/>
                  <a:pt x="751" y="903"/>
                  <a:pt x="775" y="908"/>
                </a:cubicBezTo>
                <a:cubicBezTo>
                  <a:pt x="750" y="926"/>
                  <a:pt x="689" y="915"/>
                  <a:pt x="656" y="886"/>
                </a:cubicBezTo>
                <a:cubicBezTo>
                  <a:pt x="675" y="889"/>
                  <a:pt x="691" y="892"/>
                  <a:pt x="708" y="895"/>
                </a:cubicBezTo>
                <a:cubicBezTo>
                  <a:pt x="692" y="886"/>
                  <a:pt x="677" y="878"/>
                  <a:pt x="661" y="870"/>
                </a:cubicBezTo>
                <a:close/>
                <a:moveTo>
                  <a:pt x="761" y="835"/>
                </a:moveTo>
                <a:cubicBezTo>
                  <a:pt x="776" y="838"/>
                  <a:pt x="782" y="839"/>
                  <a:pt x="790" y="840"/>
                </a:cubicBezTo>
                <a:cubicBezTo>
                  <a:pt x="796" y="859"/>
                  <a:pt x="802" y="879"/>
                  <a:pt x="808" y="899"/>
                </a:cubicBezTo>
                <a:cubicBezTo>
                  <a:pt x="804" y="901"/>
                  <a:pt x="801" y="902"/>
                  <a:pt x="797" y="904"/>
                </a:cubicBezTo>
                <a:cubicBezTo>
                  <a:pt x="786" y="883"/>
                  <a:pt x="775" y="862"/>
                  <a:pt x="761" y="835"/>
                </a:cubicBezTo>
                <a:close/>
                <a:moveTo>
                  <a:pt x="512" y="344"/>
                </a:moveTo>
                <a:cubicBezTo>
                  <a:pt x="510" y="281"/>
                  <a:pt x="500" y="220"/>
                  <a:pt x="555" y="172"/>
                </a:cubicBezTo>
                <a:cubicBezTo>
                  <a:pt x="570" y="183"/>
                  <a:pt x="584" y="193"/>
                  <a:pt x="599" y="204"/>
                </a:cubicBezTo>
                <a:cubicBezTo>
                  <a:pt x="599" y="202"/>
                  <a:pt x="598" y="199"/>
                  <a:pt x="598" y="197"/>
                </a:cubicBezTo>
                <a:cubicBezTo>
                  <a:pt x="614" y="196"/>
                  <a:pt x="629" y="195"/>
                  <a:pt x="644" y="195"/>
                </a:cubicBezTo>
                <a:cubicBezTo>
                  <a:pt x="666" y="193"/>
                  <a:pt x="687" y="192"/>
                  <a:pt x="709" y="191"/>
                </a:cubicBezTo>
                <a:cubicBezTo>
                  <a:pt x="743" y="189"/>
                  <a:pt x="757" y="202"/>
                  <a:pt x="760" y="236"/>
                </a:cubicBezTo>
                <a:cubicBezTo>
                  <a:pt x="762" y="263"/>
                  <a:pt x="748" y="291"/>
                  <a:pt x="765" y="318"/>
                </a:cubicBezTo>
                <a:cubicBezTo>
                  <a:pt x="766" y="319"/>
                  <a:pt x="756" y="332"/>
                  <a:pt x="749" y="334"/>
                </a:cubicBezTo>
                <a:cubicBezTo>
                  <a:pt x="742" y="337"/>
                  <a:pt x="732" y="336"/>
                  <a:pt x="723" y="335"/>
                </a:cubicBezTo>
                <a:cubicBezTo>
                  <a:pt x="669" y="330"/>
                  <a:pt x="659" y="345"/>
                  <a:pt x="639" y="401"/>
                </a:cubicBezTo>
                <a:cubicBezTo>
                  <a:pt x="627" y="436"/>
                  <a:pt x="618" y="471"/>
                  <a:pt x="626" y="510"/>
                </a:cubicBezTo>
                <a:cubicBezTo>
                  <a:pt x="628" y="520"/>
                  <a:pt x="614" y="534"/>
                  <a:pt x="607" y="549"/>
                </a:cubicBezTo>
                <a:cubicBezTo>
                  <a:pt x="611" y="554"/>
                  <a:pt x="620" y="566"/>
                  <a:pt x="631" y="578"/>
                </a:cubicBezTo>
                <a:cubicBezTo>
                  <a:pt x="634" y="579"/>
                  <a:pt x="642" y="579"/>
                  <a:pt x="649" y="580"/>
                </a:cubicBezTo>
                <a:cubicBezTo>
                  <a:pt x="649" y="584"/>
                  <a:pt x="649" y="587"/>
                  <a:pt x="649" y="591"/>
                </a:cubicBezTo>
                <a:cubicBezTo>
                  <a:pt x="632" y="591"/>
                  <a:pt x="615" y="593"/>
                  <a:pt x="598" y="590"/>
                </a:cubicBezTo>
                <a:cubicBezTo>
                  <a:pt x="577" y="587"/>
                  <a:pt x="574" y="596"/>
                  <a:pt x="575" y="606"/>
                </a:cubicBezTo>
                <a:cubicBezTo>
                  <a:pt x="606" y="610"/>
                  <a:pt x="633" y="615"/>
                  <a:pt x="668" y="620"/>
                </a:cubicBezTo>
                <a:cubicBezTo>
                  <a:pt x="647" y="630"/>
                  <a:pt x="634" y="637"/>
                  <a:pt x="616" y="646"/>
                </a:cubicBezTo>
                <a:cubicBezTo>
                  <a:pt x="651" y="655"/>
                  <a:pt x="680" y="663"/>
                  <a:pt x="712" y="671"/>
                </a:cubicBezTo>
                <a:cubicBezTo>
                  <a:pt x="695" y="686"/>
                  <a:pt x="684" y="697"/>
                  <a:pt x="672" y="706"/>
                </a:cubicBezTo>
                <a:cubicBezTo>
                  <a:pt x="646" y="727"/>
                  <a:pt x="603" y="714"/>
                  <a:pt x="589" y="678"/>
                </a:cubicBezTo>
                <a:cubicBezTo>
                  <a:pt x="565" y="618"/>
                  <a:pt x="542" y="557"/>
                  <a:pt x="523" y="495"/>
                </a:cubicBezTo>
                <a:cubicBezTo>
                  <a:pt x="516" y="471"/>
                  <a:pt x="522" y="443"/>
                  <a:pt x="525" y="416"/>
                </a:cubicBezTo>
                <a:cubicBezTo>
                  <a:pt x="537" y="433"/>
                  <a:pt x="567" y="415"/>
                  <a:pt x="571" y="442"/>
                </a:cubicBezTo>
                <a:cubicBezTo>
                  <a:pt x="571" y="443"/>
                  <a:pt x="576" y="443"/>
                  <a:pt x="578" y="442"/>
                </a:cubicBezTo>
                <a:cubicBezTo>
                  <a:pt x="614" y="427"/>
                  <a:pt x="623" y="372"/>
                  <a:pt x="592" y="350"/>
                </a:cubicBezTo>
                <a:cubicBezTo>
                  <a:pt x="583" y="345"/>
                  <a:pt x="570" y="345"/>
                  <a:pt x="560" y="344"/>
                </a:cubicBezTo>
                <a:cubicBezTo>
                  <a:pt x="545" y="343"/>
                  <a:pt x="530" y="344"/>
                  <a:pt x="512" y="344"/>
                </a:cubicBezTo>
                <a:close/>
                <a:moveTo>
                  <a:pt x="492" y="1220"/>
                </a:moveTo>
                <a:cubicBezTo>
                  <a:pt x="471" y="1220"/>
                  <a:pt x="463" y="1207"/>
                  <a:pt x="464" y="1190"/>
                </a:cubicBezTo>
                <a:cubicBezTo>
                  <a:pt x="464" y="1172"/>
                  <a:pt x="476" y="1158"/>
                  <a:pt x="494" y="1161"/>
                </a:cubicBezTo>
                <a:cubicBezTo>
                  <a:pt x="506" y="1163"/>
                  <a:pt x="515" y="1176"/>
                  <a:pt x="526" y="1183"/>
                </a:cubicBezTo>
                <a:cubicBezTo>
                  <a:pt x="520" y="1208"/>
                  <a:pt x="513" y="1220"/>
                  <a:pt x="492" y="1220"/>
                </a:cubicBezTo>
                <a:close/>
                <a:moveTo>
                  <a:pt x="755" y="1009"/>
                </a:moveTo>
                <a:cubicBezTo>
                  <a:pt x="751" y="1002"/>
                  <a:pt x="738" y="1000"/>
                  <a:pt x="729" y="999"/>
                </a:cubicBezTo>
                <a:cubicBezTo>
                  <a:pt x="643" y="985"/>
                  <a:pt x="579" y="933"/>
                  <a:pt x="517" y="878"/>
                </a:cubicBezTo>
                <a:cubicBezTo>
                  <a:pt x="509" y="870"/>
                  <a:pt x="506" y="857"/>
                  <a:pt x="497" y="842"/>
                </a:cubicBezTo>
                <a:cubicBezTo>
                  <a:pt x="603" y="901"/>
                  <a:pt x="702" y="957"/>
                  <a:pt x="801" y="1013"/>
                </a:cubicBezTo>
                <a:cubicBezTo>
                  <a:pt x="796" y="1012"/>
                  <a:pt x="789" y="1011"/>
                  <a:pt x="782" y="1009"/>
                </a:cubicBezTo>
                <a:cubicBezTo>
                  <a:pt x="781" y="1012"/>
                  <a:pt x="780" y="1015"/>
                  <a:pt x="779" y="1017"/>
                </a:cubicBezTo>
                <a:cubicBezTo>
                  <a:pt x="799" y="1024"/>
                  <a:pt x="819" y="1031"/>
                  <a:pt x="839" y="1038"/>
                </a:cubicBezTo>
                <a:cubicBezTo>
                  <a:pt x="811" y="1029"/>
                  <a:pt x="776" y="1041"/>
                  <a:pt x="755" y="1009"/>
                </a:cubicBezTo>
                <a:close/>
                <a:moveTo>
                  <a:pt x="835" y="1133"/>
                </a:moveTo>
                <a:cubicBezTo>
                  <a:pt x="833" y="1131"/>
                  <a:pt x="830" y="1130"/>
                  <a:pt x="827" y="1129"/>
                </a:cubicBezTo>
                <a:cubicBezTo>
                  <a:pt x="831" y="1117"/>
                  <a:pt x="833" y="1101"/>
                  <a:pt x="841" y="1093"/>
                </a:cubicBezTo>
                <a:cubicBezTo>
                  <a:pt x="850" y="1084"/>
                  <a:pt x="865" y="1081"/>
                  <a:pt x="880" y="1080"/>
                </a:cubicBezTo>
                <a:cubicBezTo>
                  <a:pt x="853" y="1087"/>
                  <a:pt x="840" y="1106"/>
                  <a:pt x="835" y="1133"/>
                </a:cubicBezTo>
                <a:close/>
                <a:moveTo>
                  <a:pt x="912" y="1209"/>
                </a:moveTo>
                <a:cubicBezTo>
                  <a:pt x="900" y="1205"/>
                  <a:pt x="893" y="1202"/>
                  <a:pt x="883" y="1198"/>
                </a:cubicBezTo>
                <a:cubicBezTo>
                  <a:pt x="920" y="1185"/>
                  <a:pt x="879" y="1165"/>
                  <a:pt x="894" y="1149"/>
                </a:cubicBezTo>
                <a:cubicBezTo>
                  <a:pt x="919" y="1162"/>
                  <a:pt x="911" y="1184"/>
                  <a:pt x="912" y="1209"/>
                </a:cubicBezTo>
                <a:close/>
                <a:moveTo>
                  <a:pt x="858" y="1025"/>
                </a:moveTo>
                <a:cubicBezTo>
                  <a:pt x="850" y="1012"/>
                  <a:pt x="847" y="1006"/>
                  <a:pt x="842" y="997"/>
                </a:cubicBezTo>
                <a:cubicBezTo>
                  <a:pt x="898" y="1006"/>
                  <a:pt x="894" y="949"/>
                  <a:pt x="924" y="931"/>
                </a:cubicBezTo>
                <a:cubicBezTo>
                  <a:pt x="926" y="933"/>
                  <a:pt x="928" y="934"/>
                  <a:pt x="930" y="936"/>
                </a:cubicBezTo>
                <a:cubicBezTo>
                  <a:pt x="907" y="964"/>
                  <a:pt x="884" y="993"/>
                  <a:pt x="858" y="1025"/>
                </a:cubicBezTo>
                <a:close/>
                <a:moveTo>
                  <a:pt x="1004" y="1046"/>
                </a:moveTo>
                <a:cubicBezTo>
                  <a:pt x="1004" y="1057"/>
                  <a:pt x="1004" y="1061"/>
                  <a:pt x="1004" y="1064"/>
                </a:cubicBezTo>
                <a:cubicBezTo>
                  <a:pt x="1002" y="1065"/>
                  <a:pt x="1001" y="1065"/>
                  <a:pt x="1000" y="1066"/>
                </a:cubicBezTo>
                <a:cubicBezTo>
                  <a:pt x="994" y="1055"/>
                  <a:pt x="988" y="1044"/>
                  <a:pt x="982" y="1034"/>
                </a:cubicBezTo>
                <a:cubicBezTo>
                  <a:pt x="1010" y="1034"/>
                  <a:pt x="1037" y="1034"/>
                  <a:pt x="1064" y="1034"/>
                </a:cubicBezTo>
                <a:cubicBezTo>
                  <a:pt x="1064" y="1037"/>
                  <a:pt x="1064" y="1039"/>
                  <a:pt x="1064" y="1042"/>
                </a:cubicBezTo>
                <a:cubicBezTo>
                  <a:pt x="1042" y="1034"/>
                  <a:pt x="1034" y="1084"/>
                  <a:pt x="1004" y="1046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124" y="2018123"/>
            <a:ext cx="1452681" cy="150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Infographic Style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A3536CA9-D0B3-4C54-AC69-D899B2F0D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480" y="2304197"/>
            <a:ext cx="6489507" cy="825874"/>
          </a:xfrm>
          <a:prstGeom prst="roundRect">
            <a:avLst>
              <a:gd name="adj" fmla="val 50000"/>
            </a:avLst>
          </a:pr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06CE4E34-DAE3-41D8-9DEF-CE80E178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795" y="326795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CAD4F403-BEA0-4BDD-9647-5FDFC669F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111" y="4231707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7D541CB8-3A97-4F90-A47B-3ED34898C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5427" y="519546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E7FD0F-C677-49E7-920D-AE6FD5B589BD}"/>
              </a:ext>
            </a:extLst>
          </p:cNvPr>
          <p:cNvSpPr/>
          <p:nvPr/>
        </p:nvSpPr>
        <p:spPr>
          <a:xfrm>
            <a:off x="3699080" y="2391143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880F54B-C309-41A5-8FC5-C9912D8358F9}"/>
              </a:ext>
            </a:extLst>
          </p:cNvPr>
          <p:cNvSpPr/>
          <p:nvPr/>
        </p:nvSpPr>
        <p:spPr>
          <a:xfrm>
            <a:off x="3406787" y="3354773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BFEE413-044B-40CD-902D-1B80496C0BAE}"/>
              </a:ext>
            </a:extLst>
          </p:cNvPr>
          <p:cNvSpPr/>
          <p:nvPr/>
        </p:nvSpPr>
        <p:spPr>
          <a:xfrm>
            <a:off x="3114495" y="4318403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84AA0E0-C1EF-4FD0-9583-ABDD5DDAA208}"/>
              </a:ext>
            </a:extLst>
          </p:cNvPr>
          <p:cNvSpPr/>
          <p:nvPr/>
        </p:nvSpPr>
        <p:spPr>
          <a:xfrm>
            <a:off x="2822203" y="5282034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4D08DE-0DAC-43CC-95A3-4D23960AF49A}"/>
              </a:ext>
            </a:extLst>
          </p:cNvPr>
          <p:cNvSpPr txBox="1"/>
          <p:nvPr/>
        </p:nvSpPr>
        <p:spPr>
          <a:xfrm flipH="1">
            <a:off x="3685449" y="2461306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5DD2A1-ED2D-4656-8374-E16DF4D9927A}"/>
              </a:ext>
            </a:extLst>
          </p:cNvPr>
          <p:cNvSpPr txBox="1"/>
          <p:nvPr/>
        </p:nvSpPr>
        <p:spPr>
          <a:xfrm flipH="1">
            <a:off x="3393156" y="3424628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73EA83-73E1-48F5-A54F-4FFD053A6402}"/>
              </a:ext>
            </a:extLst>
          </p:cNvPr>
          <p:cNvSpPr txBox="1"/>
          <p:nvPr/>
        </p:nvSpPr>
        <p:spPr>
          <a:xfrm flipH="1">
            <a:off x="3100864" y="4387950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058062-3460-439B-A6AB-FB4911ED9AAD}"/>
              </a:ext>
            </a:extLst>
          </p:cNvPr>
          <p:cNvSpPr txBox="1"/>
          <p:nvPr/>
        </p:nvSpPr>
        <p:spPr>
          <a:xfrm flipH="1">
            <a:off x="2808572" y="5351272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rgbClr val="FF0000"/>
              </a:solidFill>
              <a:cs typeface="Calibri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6F6AB0A-4D81-46DF-B938-5DC554991CC0}"/>
              </a:ext>
            </a:extLst>
          </p:cNvPr>
          <p:cNvGrpSpPr/>
          <p:nvPr/>
        </p:nvGrpSpPr>
        <p:grpSpPr>
          <a:xfrm>
            <a:off x="4493387" y="2362565"/>
            <a:ext cx="5178473" cy="703010"/>
            <a:chOff x="2135876" y="1656375"/>
            <a:chExt cx="2138114" cy="70301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866297C-4F29-4B06-9DC6-DD049D9948C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2605A5-CA46-4DE5-A9C4-CB472BA19C3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305FA2-96E0-47FE-AE31-20B2A98139A6}"/>
              </a:ext>
            </a:extLst>
          </p:cNvPr>
          <p:cNvGrpSpPr/>
          <p:nvPr/>
        </p:nvGrpSpPr>
        <p:grpSpPr>
          <a:xfrm>
            <a:off x="4202337" y="3329143"/>
            <a:ext cx="5178473" cy="703010"/>
            <a:chOff x="2135876" y="1656375"/>
            <a:chExt cx="2138114" cy="70301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9735AC-3201-4B38-AD4E-0A9F0D83D495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B332B7-C120-412F-AE73-44292EA483D9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DEF195E-E005-413B-ACF8-ED8694A1F775}"/>
              </a:ext>
            </a:extLst>
          </p:cNvPr>
          <p:cNvGrpSpPr/>
          <p:nvPr/>
        </p:nvGrpSpPr>
        <p:grpSpPr>
          <a:xfrm>
            <a:off x="3911288" y="4295721"/>
            <a:ext cx="5178473" cy="703010"/>
            <a:chOff x="2135876" y="1656375"/>
            <a:chExt cx="2138114" cy="7030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2B3370-4E69-400C-80B5-2CC881B88E3A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647C1D-B446-4EA8-9F02-EC4E2B7865D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B33A89B-8F82-4F45-A6C8-406586324DC5}"/>
              </a:ext>
            </a:extLst>
          </p:cNvPr>
          <p:cNvGrpSpPr/>
          <p:nvPr/>
        </p:nvGrpSpPr>
        <p:grpSpPr>
          <a:xfrm>
            <a:off x="3620239" y="5262299"/>
            <a:ext cx="5178473" cy="703010"/>
            <a:chOff x="2135876" y="1656375"/>
            <a:chExt cx="2138114" cy="70301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248B11-DD77-4F55-8BB3-9CCEE9A7EF29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B11748-7487-41A4-9CF0-49AE33E9D5A3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175BD02-38AA-4A68-B05C-F31D4418EB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7CEB058D-2E5E-4B3F-BFA8-B9AD925477C7}"/>
              </a:ext>
            </a:extLst>
          </p:cNvPr>
          <p:cNvSpPr/>
          <p:nvPr/>
        </p:nvSpPr>
        <p:spPr>
          <a:xfrm>
            <a:off x="112395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CC91F50-E36E-4A6F-BDB3-F2D686B3905C}"/>
              </a:ext>
            </a:extLst>
          </p:cNvPr>
          <p:cNvSpPr/>
          <p:nvPr/>
        </p:nvSpPr>
        <p:spPr>
          <a:xfrm>
            <a:off x="380682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6A160F9-3616-48DC-85B9-873EDC51E89C}"/>
              </a:ext>
            </a:extLst>
          </p:cNvPr>
          <p:cNvSpPr/>
          <p:nvPr/>
        </p:nvSpPr>
        <p:spPr>
          <a:xfrm>
            <a:off x="6489700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BE5205A0-2025-4611-8E92-1AE8FB62E2DB}"/>
              </a:ext>
            </a:extLst>
          </p:cNvPr>
          <p:cNvSpPr/>
          <p:nvPr/>
        </p:nvSpPr>
        <p:spPr>
          <a:xfrm>
            <a:off x="9172575" y="1671637"/>
            <a:ext cx="1895475" cy="31480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8BC63F-A849-4C3F-86B6-0800D57AAC50}"/>
              </a:ext>
            </a:extLst>
          </p:cNvPr>
          <p:cNvCxnSpPr>
            <a:cxnSpLocks/>
          </p:cNvCxnSpPr>
          <p:nvPr/>
        </p:nvCxnSpPr>
        <p:spPr>
          <a:xfrm>
            <a:off x="4361329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BF92E0-9ACA-4E38-9484-CC86E39A4614}"/>
              </a:ext>
            </a:extLst>
          </p:cNvPr>
          <p:cNvCxnSpPr>
            <a:cxnSpLocks/>
          </p:cNvCxnSpPr>
          <p:nvPr/>
        </p:nvCxnSpPr>
        <p:spPr>
          <a:xfrm>
            <a:off x="7830670" y="5210270"/>
            <a:ext cx="0" cy="979544"/>
          </a:xfrm>
          <a:prstGeom prst="line">
            <a:avLst/>
          </a:prstGeom>
          <a:ln w="317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E4F171-3B96-4E10-B2BA-2950CE414E5D}"/>
              </a:ext>
            </a:extLst>
          </p:cNvPr>
          <p:cNvGrpSpPr/>
          <p:nvPr/>
        </p:nvGrpSpPr>
        <p:grpSpPr>
          <a:xfrm>
            <a:off x="470091" y="5104524"/>
            <a:ext cx="3422101" cy="1191037"/>
            <a:chOff x="4822352" y="1916832"/>
            <a:chExt cx="3422056" cy="1191037"/>
          </a:xfrm>
        </p:grpSpPr>
        <p:sp>
          <p:nvSpPr>
            <p:cNvPr id="11" name="Text Placeholder 10">
              <a:extLst>
                <a:ext uri="{FF2B5EF4-FFF2-40B4-BE49-F238E27FC236}">
                  <a16:creationId xmlns:a16="http://schemas.microsoft.com/office/drawing/2014/main" id="{55C54A91-131A-4F12-95AD-62947813158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FDC99F-79C0-4F77-8813-D7F4A585C5FB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6BCA9-DC84-400C-AB10-B89262AC67D7}"/>
              </a:ext>
            </a:extLst>
          </p:cNvPr>
          <p:cNvGrpSpPr/>
          <p:nvPr/>
        </p:nvGrpSpPr>
        <p:grpSpPr>
          <a:xfrm>
            <a:off x="8299807" y="5104524"/>
            <a:ext cx="3422101" cy="1191037"/>
            <a:chOff x="4822352" y="1916832"/>
            <a:chExt cx="3422056" cy="1191037"/>
          </a:xfrm>
        </p:grpSpPr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DA956795-99A1-40FF-90CF-FA9CE2D0C00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BB525F-D6BC-4304-A29E-8240759762E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4CA484E-3C30-4C07-B2FF-C19CC65A5252}"/>
              </a:ext>
            </a:extLst>
          </p:cNvPr>
          <p:cNvSpPr txBox="1"/>
          <p:nvPr/>
        </p:nvSpPr>
        <p:spPr>
          <a:xfrm>
            <a:off x="178828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7DA56E-3E75-46BA-AE6A-B18A675296DE}"/>
              </a:ext>
            </a:extLst>
          </p:cNvPr>
          <p:cNvSpPr txBox="1"/>
          <p:nvPr/>
        </p:nvSpPr>
        <p:spPr>
          <a:xfrm>
            <a:off x="447116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458C999-6A31-469D-B68E-528BE1945504}"/>
              </a:ext>
            </a:extLst>
          </p:cNvPr>
          <p:cNvSpPr txBox="1"/>
          <p:nvPr/>
        </p:nvSpPr>
        <p:spPr>
          <a:xfrm>
            <a:off x="7154036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F020912C-8AA8-40F6-9B8F-BF44EE10C2EB}"/>
              </a:ext>
            </a:extLst>
          </p:cNvPr>
          <p:cNvSpPr txBox="1"/>
          <p:nvPr/>
        </p:nvSpPr>
        <p:spPr>
          <a:xfrm>
            <a:off x="9836911" y="1847020"/>
            <a:ext cx="56680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C267225-F3B7-4BF5-9752-4852AF108BA7}"/>
              </a:ext>
            </a:extLst>
          </p:cNvPr>
          <p:cNvGrpSpPr/>
          <p:nvPr/>
        </p:nvGrpSpPr>
        <p:grpSpPr>
          <a:xfrm>
            <a:off x="1332579" y="2715224"/>
            <a:ext cx="1478215" cy="1974885"/>
            <a:chOff x="1113220" y="4149080"/>
            <a:chExt cx="1516195" cy="1974885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0B555B2D-C182-438A-95E1-1864E8BC004C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B7C70AF1-1943-44D5-AF2E-9AE92318A809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B3F9031-CE37-40CE-80E0-BC3480C95C31}"/>
              </a:ext>
            </a:extLst>
          </p:cNvPr>
          <p:cNvGrpSpPr/>
          <p:nvPr/>
        </p:nvGrpSpPr>
        <p:grpSpPr>
          <a:xfrm>
            <a:off x="4015454" y="2715224"/>
            <a:ext cx="1478215" cy="1974885"/>
            <a:chOff x="1113220" y="4149080"/>
            <a:chExt cx="1516195" cy="1974885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82B41B61-EF52-42A6-ABB3-B1409A244B6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C1F74737-CEF5-44C5-B243-534D20D7D75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5385FEE2-43CD-4C99-8259-B86C4B42E6CA}"/>
              </a:ext>
            </a:extLst>
          </p:cNvPr>
          <p:cNvGrpSpPr/>
          <p:nvPr/>
        </p:nvGrpSpPr>
        <p:grpSpPr>
          <a:xfrm>
            <a:off x="6698329" y="2715224"/>
            <a:ext cx="1478215" cy="1974885"/>
            <a:chOff x="1113220" y="4149080"/>
            <a:chExt cx="1516195" cy="1974885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92447B7-08C7-4060-B14C-E2A54FF6000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FAC42F1C-B678-45F0-90E9-BA4C91D6AE24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D97B99FF-6A4C-45AB-9472-AFFBEF3A8606}"/>
              </a:ext>
            </a:extLst>
          </p:cNvPr>
          <p:cNvGrpSpPr/>
          <p:nvPr/>
        </p:nvGrpSpPr>
        <p:grpSpPr>
          <a:xfrm>
            <a:off x="9381205" y="2715224"/>
            <a:ext cx="1478215" cy="1974885"/>
            <a:chOff x="1113220" y="4149080"/>
            <a:chExt cx="1516195" cy="1974885"/>
          </a:xfrm>
        </p:grpSpPr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9A551F36-B1B6-4018-A825-A6F2902D7D3E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1F9E0801-EA39-4F5C-A5E3-0FEFBEA61DA2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733" y="5166793"/>
            <a:ext cx="1539329" cy="15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5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52C065-8AF3-4FF2-8175-FDFD8AFFF0C2}"/>
              </a:ext>
            </a:extLst>
          </p:cNvPr>
          <p:cNvSpPr/>
          <p:nvPr/>
        </p:nvSpPr>
        <p:spPr>
          <a:xfrm>
            <a:off x="4032000" y="0"/>
            <a:ext cx="4128000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4759051" y="948503"/>
            <a:ext cx="2673901" cy="155391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7606" y="4573316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CD365-3356-4744-816E-5F86D1925CFB}"/>
              </a:ext>
            </a:extLst>
          </p:cNvPr>
          <p:cNvSpPr txBox="1"/>
          <p:nvPr/>
        </p:nvSpPr>
        <p:spPr>
          <a:xfrm>
            <a:off x="0" y="1"/>
            <a:ext cx="119089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0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Freeform 2705">
            <a:extLst>
              <a:ext uri="{FF2B5EF4-FFF2-40B4-BE49-F238E27FC236}">
                <a16:creationId xmlns:a16="http://schemas.microsoft.com/office/drawing/2014/main" id="{1942B039-09CA-41EC-A354-B3C85EDBE9D2}"/>
              </a:ext>
            </a:extLst>
          </p:cNvPr>
          <p:cNvSpPr>
            <a:spLocks/>
          </p:cNvSpPr>
          <p:nvPr/>
        </p:nvSpPr>
        <p:spPr bwMode="auto">
          <a:xfrm>
            <a:off x="5421597" y="2640079"/>
            <a:ext cx="1348805" cy="1948696"/>
          </a:xfrm>
          <a:custGeom>
            <a:avLst/>
            <a:gdLst>
              <a:gd name="T0" fmla="*/ 549 w 1195"/>
              <a:gd name="T1" fmla="*/ 6 h 1724"/>
              <a:gd name="T2" fmla="*/ 571 w 1195"/>
              <a:gd name="T3" fmla="*/ 47 h 1724"/>
              <a:gd name="T4" fmla="*/ 572 w 1195"/>
              <a:gd name="T5" fmla="*/ 87 h 1724"/>
              <a:gd name="T6" fmla="*/ 544 w 1195"/>
              <a:gd name="T7" fmla="*/ 143 h 1724"/>
              <a:gd name="T8" fmla="*/ 327 w 1195"/>
              <a:gd name="T9" fmla="*/ 280 h 1724"/>
              <a:gd name="T10" fmla="*/ 263 w 1195"/>
              <a:gd name="T11" fmla="*/ 376 h 1724"/>
              <a:gd name="T12" fmla="*/ 220 w 1195"/>
              <a:gd name="T13" fmla="*/ 469 h 1724"/>
              <a:gd name="T14" fmla="*/ 148 w 1195"/>
              <a:gd name="T15" fmla="*/ 421 h 1724"/>
              <a:gd name="T16" fmla="*/ 94 w 1195"/>
              <a:gd name="T17" fmla="*/ 418 h 1724"/>
              <a:gd name="T18" fmla="*/ 91 w 1195"/>
              <a:gd name="T19" fmla="*/ 380 h 1724"/>
              <a:gd name="T20" fmla="*/ 107 w 1195"/>
              <a:gd name="T21" fmla="*/ 328 h 1724"/>
              <a:gd name="T22" fmla="*/ 30 w 1195"/>
              <a:gd name="T23" fmla="*/ 376 h 1724"/>
              <a:gd name="T24" fmla="*/ 24 w 1195"/>
              <a:gd name="T25" fmla="*/ 475 h 1724"/>
              <a:gd name="T26" fmla="*/ 28 w 1195"/>
              <a:gd name="T27" fmla="*/ 557 h 1724"/>
              <a:gd name="T28" fmla="*/ 150 w 1195"/>
              <a:gd name="T29" fmla="*/ 664 h 1724"/>
              <a:gd name="T30" fmla="*/ 218 w 1195"/>
              <a:gd name="T31" fmla="*/ 768 h 1724"/>
              <a:gd name="T32" fmla="*/ 280 w 1195"/>
              <a:gd name="T33" fmla="*/ 883 h 1724"/>
              <a:gd name="T34" fmla="*/ 360 w 1195"/>
              <a:gd name="T35" fmla="*/ 1059 h 1724"/>
              <a:gd name="T36" fmla="*/ 441 w 1195"/>
              <a:gd name="T37" fmla="*/ 1171 h 1724"/>
              <a:gd name="T38" fmla="*/ 495 w 1195"/>
              <a:gd name="T39" fmla="*/ 1298 h 1724"/>
              <a:gd name="T40" fmla="*/ 496 w 1195"/>
              <a:gd name="T41" fmla="*/ 1335 h 1724"/>
              <a:gd name="T42" fmla="*/ 563 w 1195"/>
              <a:gd name="T43" fmla="*/ 1403 h 1724"/>
              <a:gd name="T44" fmla="*/ 677 w 1195"/>
              <a:gd name="T45" fmla="*/ 1493 h 1724"/>
              <a:gd name="T46" fmla="*/ 829 w 1195"/>
              <a:gd name="T47" fmla="*/ 1565 h 1724"/>
              <a:gd name="T48" fmla="*/ 943 w 1195"/>
              <a:gd name="T49" fmla="*/ 1646 h 1724"/>
              <a:gd name="T50" fmla="*/ 1044 w 1195"/>
              <a:gd name="T51" fmla="*/ 1724 h 1724"/>
              <a:gd name="T52" fmla="*/ 1108 w 1195"/>
              <a:gd name="T53" fmla="*/ 1651 h 1724"/>
              <a:gd name="T54" fmla="*/ 1161 w 1195"/>
              <a:gd name="T55" fmla="*/ 1566 h 1724"/>
              <a:gd name="T56" fmla="*/ 1126 w 1195"/>
              <a:gd name="T57" fmla="*/ 1472 h 1724"/>
              <a:gd name="T58" fmla="*/ 1138 w 1195"/>
              <a:gd name="T59" fmla="*/ 1387 h 1724"/>
              <a:gd name="T60" fmla="*/ 1173 w 1195"/>
              <a:gd name="T61" fmla="*/ 1318 h 1724"/>
              <a:gd name="T62" fmla="*/ 1180 w 1195"/>
              <a:gd name="T63" fmla="*/ 1199 h 1724"/>
              <a:gd name="T64" fmla="*/ 1105 w 1195"/>
              <a:gd name="T65" fmla="*/ 1026 h 1724"/>
              <a:gd name="T66" fmla="*/ 1070 w 1195"/>
              <a:gd name="T67" fmla="*/ 1026 h 1724"/>
              <a:gd name="T68" fmla="*/ 1014 w 1195"/>
              <a:gd name="T69" fmla="*/ 936 h 1724"/>
              <a:gd name="T70" fmla="*/ 1020 w 1195"/>
              <a:gd name="T71" fmla="*/ 884 h 1724"/>
              <a:gd name="T72" fmla="*/ 903 w 1195"/>
              <a:gd name="T73" fmla="*/ 936 h 1724"/>
              <a:gd name="T74" fmla="*/ 850 w 1195"/>
              <a:gd name="T75" fmla="*/ 888 h 1724"/>
              <a:gd name="T76" fmla="*/ 775 w 1195"/>
              <a:gd name="T77" fmla="*/ 816 h 1724"/>
              <a:gd name="T78" fmla="*/ 700 w 1195"/>
              <a:gd name="T79" fmla="*/ 709 h 1724"/>
              <a:gd name="T80" fmla="*/ 766 w 1195"/>
              <a:gd name="T81" fmla="*/ 619 h 1724"/>
              <a:gd name="T82" fmla="*/ 799 w 1195"/>
              <a:gd name="T83" fmla="*/ 507 h 1724"/>
              <a:gd name="T84" fmla="*/ 878 w 1195"/>
              <a:gd name="T85" fmla="*/ 440 h 1724"/>
              <a:gd name="T86" fmla="*/ 962 w 1195"/>
              <a:gd name="T87" fmla="*/ 415 h 1724"/>
              <a:gd name="T88" fmla="*/ 1044 w 1195"/>
              <a:gd name="T89" fmla="*/ 397 h 1724"/>
              <a:gd name="T90" fmla="*/ 1083 w 1195"/>
              <a:gd name="T91" fmla="*/ 397 h 1724"/>
              <a:gd name="T92" fmla="*/ 1028 w 1195"/>
              <a:gd name="T93" fmla="*/ 358 h 1724"/>
              <a:gd name="T94" fmla="*/ 1064 w 1195"/>
              <a:gd name="T95" fmla="*/ 248 h 1724"/>
              <a:gd name="T96" fmla="*/ 969 w 1195"/>
              <a:gd name="T97" fmla="*/ 216 h 1724"/>
              <a:gd name="T98" fmla="*/ 884 w 1195"/>
              <a:gd name="T99" fmla="*/ 221 h 1724"/>
              <a:gd name="T100" fmla="*/ 857 w 1195"/>
              <a:gd name="T101" fmla="*/ 228 h 1724"/>
              <a:gd name="T102" fmla="*/ 771 w 1195"/>
              <a:gd name="T103" fmla="*/ 168 h 1724"/>
              <a:gd name="T104" fmla="*/ 718 w 1195"/>
              <a:gd name="T105" fmla="*/ 114 h 1724"/>
              <a:gd name="T106" fmla="*/ 695 w 1195"/>
              <a:gd name="T107" fmla="*/ 95 h 1724"/>
              <a:gd name="T108" fmla="*/ 640 w 1195"/>
              <a:gd name="T109" fmla="*/ 32 h 1724"/>
              <a:gd name="T110" fmla="*/ 587 w 1195"/>
              <a:gd name="T111" fmla="*/ 0 h 1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95" h="1724">
                <a:moveTo>
                  <a:pt x="586" y="0"/>
                </a:moveTo>
                <a:cubicBezTo>
                  <a:pt x="584" y="0"/>
                  <a:pt x="580" y="4"/>
                  <a:pt x="577" y="6"/>
                </a:cubicBezTo>
                <a:cubicBezTo>
                  <a:pt x="576" y="7"/>
                  <a:pt x="574" y="6"/>
                  <a:pt x="573" y="7"/>
                </a:cubicBezTo>
                <a:cubicBezTo>
                  <a:pt x="570" y="9"/>
                  <a:pt x="568" y="9"/>
                  <a:pt x="565" y="9"/>
                </a:cubicBezTo>
                <a:cubicBezTo>
                  <a:pt x="560" y="9"/>
                  <a:pt x="554" y="6"/>
                  <a:pt x="549" y="6"/>
                </a:cubicBezTo>
                <a:cubicBezTo>
                  <a:pt x="549" y="6"/>
                  <a:pt x="549" y="6"/>
                  <a:pt x="548" y="6"/>
                </a:cubicBezTo>
                <a:cubicBezTo>
                  <a:pt x="546" y="6"/>
                  <a:pt x="543" y="9"/>
                  <a:pt x="541" y="10"/>
                </a:cubicBezTo>
                <a:cubicBezTo>
                  <a:pt x="543" y="13"/>
                  <a:pt x="544" y="15"/>
                  <a:pt x="546" y="18"/>
                </a:cubicBezTo>
                <a:cubicBezTo>
                  <a:pt x="550" y="21"/>
                  <a:pt x="555" y="24"/>
                  <a:pt x="556" y="28"/>
                </a:cubicBezTo>
                <a:cubicBezTo>
                  <a:pt x="558" y="37"/>
                  <a:pt x="564" y="42"/>
                  <a:pt x="571" y="47"/>
                </a:cubicBezTo>
                <a:cubicBezTo>
                  <a:pt x="573" y="48"/>
                  <a:pt x="576" y="51"/>
                  <a:pt x="576" y="54"/>
                </a:cubicBezTo>
                <a:cubicBezTo>
                  <a:pt x="575" y="64"/>
                  <a:pt x="575" y="75"/>
                  <a:pt x="574" y="86"/>
                </a:cubicBezTo>
                <a:cubicBezTo>
                  <a:pt x="574" y="86"/>
                  <a:pt x="574" y="86"/>
                  <a:pt x="574" y="86"/>
                </a:cubicBezTo>
                <a:cubicBezTo>
                  <a:pt x="574" y="86"/>
                  <a:pt x="574" y="86"/>
                  <a:pt x="574" y="86"/>
                </a:cubicBezTo>
                <a:cubicBezTo>
                  <a:pt x="573" y="87"/>
                  <a:pt x="573" y="87"/>
                  <a:pt x="572" y="87"/>
                </a:cubicBezTo>
                <a:cubicBezTo>
                  <a:pt x="572" y="87"/>
                  <a:pt x="571" y="87"/>
                  <a:pt x="571" y="87"/>
                </a:cubicBezTo>
                <a:cubicBezTo>
                  <a:pt x="569" y="85"/>
                  <a:pt x="567" y="85"/>
                  <a:pt x="566" y="85"/>
                </a:cubicBezTo>
                <a:cubicBezTo>
                  <a:pt x="562" y="85"/>
                  <a:pt x="561" y="88"/>
                  <a:pt x="560" y="93"/>
                </a:cubicBezTo>
                <a:cubicBezTo>
                  <a:pt x="558" y="101"/>
                  <a:pt x="557" y="108"/>
                  <a:pt x="554" y="116"/>
                </a:cubicBezTo>
                <a:cubicBezTo>
                  <a:pt x="551" y="125"/>
                  <a:pt x="550" y="136"/>
                  <a:pt x="544" y="143"/>
                </a:cubicBezTo>
                <a:cubicBezTo>
                  <a:pt x="522" y="168"/>
                  <a:pt x="504" y="197"/>
                  <a:pt x="475" y="215"/>
                </a:cubicBezTo>
                <a:cubicBezTo>
                  <a:pt x="464" y="223"/>
                  <a:pt x="453" y="232"/>
                  <a:pt x="441" y="239"/>
                </a:cubicBezTo>
                <a:cubicBezTo>
                  <a:pt x="430" y="245"/>
                  <a:pt x="418" y="247"/>
                  <a:pt x="407" y="251"/>
                </a:cubicBezTo>
                <a:cubicBezTo>
                  <a:pt x="389" y="257"/>
                  <a:pt x="371" y="263"/>
                  <a:pt x="353" y="269"/>
                </a:cubicBezTo>
                <a:cubicBezTo>
                  <a:pt x="344" y="272"/>
                  <a:pt x="335" y="275"/>
                  <a:pt x="327" y="280"/>
                </a:cubicBezTo>
                <a:cubicBezTo>
                  <a:pt x="319" y="287"/>
                  <a:pt x="313" y="296"/>
                  <a:pt x="305" y="304"/>
                </a:cubicBezTo>
                <a:cubicBezTo>
                  <a:pt x="301" y="309"/>
                  <a:pt x="297" y="318"/>
                  <a:pt x="292" y="318"/>
                </a:cubicBezTo>
                <a:cubicBezTo>
                  <a:pt x="280" y="319"/>
                  <a:pt x="280" y="327"/>
                  <a:pt x="280" y="335"/>
                </a:cubicBezTo>
                <a:cubicBezTo>
                  <a:pt x="281" y="345"/>
                  <a:pt x="277" y="354"/>
                  <a:pt x="270" y="361"/>
                </a:cubicBezTo>
                <a:cubicBezTo>
                  <a:pt x="266" y="365"/>
                  <a:pt x="265" y="371"/>
                  <a:pt x="263" y="376"/>
                </a:cubicBezTo>
                <a:cubicBezTo>
                  <a:pt x="262" y="380"/>
                  <a:pt x="261" y="384"/>
                  <a:pt x="260" y="388"/>
                </a:cubicBezTo>
                <a:cubicBezTo>
                  <a:pt x="257" y="399"/>
                  <a:pt x="248" y="408"/>
                  <a:pt x="253" y="421"/>
                </a:cubicBezTo>
                <a:cubicBezTo>
                  <a:pt x="254" y="423"/>
                  <a:pt x="249" y="428"/>
                  <a:pt x="246" y="431"/>
                </a:cubicBezTo>
                <a:cubicBezTo>
                  <a:pt x="241" y="436"/>
                  <a:pt x="231" y="440"/>
                  <a:pt x="230" y="446"/>
                </a:cubicBezTo>
                <a:cubicBezTo>
                  <a:pt x="229" y="455"/>
                  <a:pt x="222" y="460"/>
                  <a:pt x="220" y="469"/>
                </a:cubicBezTo>
                <a:cubicBezTo>
                  <a:pt x="209" y="465"/>
                  <a:pt x="197" y="468"/>
                  <a:pt x="189" y="458"/>
                </a:cubicBezTo>
                <a:cubicBezTo>
                  <a:pt x="182" y="449"/>
                  <a:pt x="176" y="440"/>
                  <a:pt x="178" y="428"/>
                </a:cubicBezTo>
                <a:cubicBezTo>
                  <a:pt x="171" y="424"/>
                  <a:pt x="166" y="417"/>
                  <a:pt x="158" y="417"/>
                </a:cubicBezTo>
                <a:cubicBezTo>
                  <a:pt x="155" y="417"/>
                  <a:pt x="152" y="418"/>
                  <a:pt x="149" y="420"/>
                </a:cubicBezTo>
                <a:cubicBezTo>
                  <a:pt x="149" y="421"/>
                  <a:pt x="148" y="421"/>
                  <a:pt x="148" y="421"/>
                </a:cubicBezTo>
                <a:cubicBezTo>
                  <a:pt x="147" y="421"/>
                  <a:pt x="146" y="420"/>
                  <a:pt x="146" y="420"/>
                </a:cubicBezTo>
                <a:cubicBezTo>
                  <a:pt x="140" y="417"/>
                  <a:pt x="132" y="415"/>
                  <a:pt x="128" y="411"/>
                </a:cubicBezTo>
                <a:cubicBezTo>
                  <a:pt x="124" y="406"/>
                  <a:pt x="120" y="404"/>
                  <a:pt x="116" y="404"/>
                </a:cubicBezTo>
                <a:cubicBezTo>
                  <a:pt x="111" y="404"/>
                  <a:pt x="106" y="408"/>
                  <a:pt x="101" y="413"/>
                </a:cubicBezTo>
                <a:cubicBezTo>
                  <a:pt x="99" y="415"/>
                  <a:pt x="97" y="417"/>
                  <a:pt x="94" y="418"/>
                </a:cubicBezTo>
                <a:cubicBezTo>
                  <a:pt x="92" y="419"/>
                  <a:pt x="88" y="419"/>
                  <a:pt x="83" y="419"/>
                </a:cubicBezTo>
                <a:cubicBezTo>
                  <a:pt x="89" y="411"/>
                  <a:pt x="93" y="405"/>
                  <a:pt x="99" y="397"/>
                </a:cubicBezTo>
                <a:cubicBezTo>
                  <a:pt x="93" y="396"/>
                  <a:pt x="89" y="395"/>
                  <a:pt x="85" y="394"/>
                </a:cubicBezTo>
                <a:cubicBezTo>
                  <a:pt x="82" y="384"/>
                  <a:pt x="82" y="379"/>
                  <a:pt x="87" y="379"/>
                </a:cubicBezTo>
                <a:cubicBezTo>
                  <a:pt x="88" y="379"/>
                  <a:pt x="89" y="379"/>
                  <a:pt x="91" y="380"/>
                </a:cubicBezTo>
                <a:cubicBezTo>
                  <a:pt x="92" y="380"/>
                  <a:pt x="94" y="380"/>
                  <a:pt x="95" y="380"/>
                </a:cubicBezTo>
                <a:cubicBezTo>
                  <a:pt x="101" y="380"/>
                  <a:pt x="104" y="376"/>
                  <a:pt x="109" y="373"/>
                </a:cubicBezTo>
                <a:cubicBezTo>
                  <a:pt x="117" y="368"/>
                  <a:pt x="114" y="362"/>
                  <a:pt x="110" y="355"/>
                </a:cubicBezTo>
                <a:cubicBezTo>
                  <a:pt x="109" y="354"/>
                  <a:pt x="110" y="351"/>
                  <a:pt x="110" y="349"/>
                </a:cubicBezTo>
                <a:cubicBezTo>
                  <a:pt x="109" y="342"/>
                  <a:pt x="109" y="335"/>
                  <a:pt x="107" y="328"/>
                </a:cubicBezTo>
                <a:cubicBezTo>
                  <a:pt x="105" y="323"/>
                  <a:pt x="104" y="320"/>
                  <a:pt x="101" y="320"/>
                </a:cubicBezTo>
                <a:cubicBezTo>
                  <a:pt x="99" y="320"/>
                  <a:pt x="97" y="322"/>
                  <a:pt x="94" y="325"/>
                </a:cubicBezTo>
                <a:cubicBezTo>
                  <a:pt x="92" y="327"/>
                  <a:pt x="90" y="328"/>
                  <a:pt x="87" y="330"/>
                </a:cubicBezTo>
                <a:cubicBezTo>
                  <a:pt x="78" y="335"/>
                  <a:pt x="69" y="340"/>
                  <a:pt x="60" y="344"/>
                </a:cubicBezTo>
                <a:cubicBezTo>
                  <a:pt x="46" y="351"/>
                  <a:pt x="43" y="368"/>
                  <a:pt x="30" y="376"/>
                </a:cubicBezTo>
                <a:cubicBezTo>
                  <a:pt x="22" y="381"/>
                  <a:pt x="17" y="390"/>
                  <a:pt x="12" y="398"/>
                </a:cubicBezTo>
                <a:cubicBezTo>
                  <a:pt x="9" y="403"/>
                  <a:pt x="6" y="408"/>
                  <a:pt x="5" y="413"/>
                </a:cubicBezTo>
                <a:cubicBezTo>
                  <a:pt x="3" y="422"/>
                  <a:pt x="4" y="431"/>
                  <a:pt x="2" y="439"/>
                </a:cubicBezTo>
                <a:cubicBezTo>
                  <a:pt x="0" y="445"/>
                  <a:pt x="1" y="449"/>
                  <a:pt x="5" y="453"/>
                </a:cubicBezTo>
                <a:cubicBezTo>
                  <a:pt x="12" y="461"/>
                  <a:pt x="18" y="469"/>
                  <a:pt x="24" y="475"/>
                </a:cubicBezTo>
                <a:cubicBezTo>
                  <a:pt x="20" y="481"/>
                  <a:pt x="17" y="484"/>
                  <a:pt x="16" y="488"/>
                </a:cubicBezTo>
                <a:cubicBezTo>
                  <a:pt x="12" y="497"/>
                  <a:pt x="20" y="502"/>
                  <a:pt x="26" y="506"/>
                </a:cubicBezTo>
                <a:cubicBezTo>
                  <a:pt x="39" y="514"/>
                  <a:pt x="45" y="526"/>
                  <a:pt x="46" y="541"/>
                </a:cubicBezTo>
                <a:cubicBezTo>
                  <a:pt x="47" y="551"/>
                  <a:pt x="42" y="557"/>
                  <a:pt x="32" y="557"/>
                </a:cubicBezTo>
                <a:cubicBezTo>
                  <a:pt x="31" y="557"/>
                  <a:pt x="30" y="557"/>
                  <a:pt x="28" y="557"/>
                </a:cubicBezTo>
                <a:cubicBezTo>
                  <a:pt x="27" y="557"/>
                  <a:pt x="26" y="557"/>
                  <a:pt x="25" y="557"/>
                </a:cubicBezTo>
                <a:cubicBezTo>
                  <a:pt x="20" y="557"/>
                  <a:pt x="17" y="560"/>
                  <a:pt x="16" y="565"/>
                </a:cubicBezTo>
                <a:cubicBezTo>
                  <a:pt x="16" y="572"/>
                  <a:pt x="16" y="580"/>
                  <a:pt x="25" y="584"/>
                </a:cubicBezTo>
                <a:cubicBezTo>
                  <a:pt x="45" y="593"/>
                  <a:pt x="65" y="603"/>
                  <a:pt x="85" y="611"/>
                </a:cubicBezTo>
                <a:cubicBezTo>
                  <a:pt x="111" y="623"/>
                  <a:pt x="133" y="641"/>
                  <a:pt x="150" y="664"/>
                </a:cubicBezTo>
                <a:cubicBezTo>
                  <a:pt x="158" y="677"/>
                  <a:pt x="169" y="689"/>
                  <a:pt x="171" y="705"/>
                </a:cubicBezTo>
                <a:cubicBezTo>
                  <a:pt x="171" y="708"/>
                  <a:pt x="174" y="712"/>
                  <a:pt x="176" y="715"/>
                </a:cubicBezTo>
                <a:cubicBezTo>
                  <a:pt x="179" y="718"/>
                  <a:pt x="182" y="721"/>
                  <a:pt x="183" y="724"/>
                </a:cubicBezTo>
                <a:cubicBezTo>
                  <a:pt x="188" y="740"/>
                  <a:pt x="197" y="752"/>
                  <a:pt x="211" y="760"/>
                </a:cubicBezTo>
                <a:cubicBezTo>
                  <a:pt x="214" y="762"/>
                  <a:pt x="215" y="766"/>
                  <a:pt x="218" y="768"/>
                </a:cubicBezTo>
                <a:cubicBezTo>
                  <a:pt x="229" y="781"/>
                  <a:pt x="232" y="799"/>
                  <a:pt x="247" y="809"/>
                </a:cubicBezTo>
                <a:cubicBezTo>
                  <a:pt x="248" y="810"/>
                  <a:pt x="249" y="812"/>
                  <a:pt x="249" y="813"/>
                </a:cubicBezTo>
                <a:cubicBezTo>
                  <a:pt x="249" y="825"/>
                  <a:pt x="255" y="836"/>
                  <a:pt x="260" y="847"/>
                </a:cubicBezTo>
                <a:cubicBezTo>
                  <a:pt x="262" y="851"/>
                  <a:pt x="262" y="857"/>
                  <a:pt x="265" y="862"/>
                </a:cubicBezTo>
                <a:cubicBezTo>
                  <a:pt x="270" y="869"/>
                  <a:pt x="276" y="875"/>
                  <a:pt x="280" y="883"/>
                </a:cubicBezTo>
                <a:cubicBezTo>
                  <a:pt x="284" y="891"/>
                  <a:pt x="285" y="900"/>
                  <a:pt x="289" y="907"/>
                </a:cubicBezTo>
                <a:cubicBezTo>
                  <a:pt x="296" y="919"/>
                  <a:pt x="301" y="931"/>
                  <a:pt x="303" y="944"/>
                </a:cubicBezTo>
                <a:cubicBezTo>
                  <a:pt x="305" y="952"/>
                  <a:pt x="311" y="959"/>
                  <a:pt x="316" y="967"/>
                </a:cubicBezTo>
                <a:cubicBezTo>
                  <a:pt x="327" y="985"/>
                  <a:pt x="339" y="1002"/>
                  <a:pt x="349" y="1020"/>
                </a:cubicBezTo>
                <a:cubicBezTo>
                  <a:pt x="355" y="1032"/>
                  <a:pt x="363" y="1044"/>
                  <a:pt x="360" y="1059"/>
                </a:cubicBezTo>
                <a:cubicBezTo>
                  <a:pt x="360" y="1062"/>
                  <a:pt x="362" y="1067"/>
                  <a:pt x="365" y="1069"/>
                </a:cubicBezTo>
                <a:cubicBezTo>
                  <a:pt x="377" y="1075"/>
                  <a:pt x="390" y="1079"/>
                  <a:pt x="394" y="1095"/>
                </a:cubicBezTo>
                <a:cubicBezTo>
                  <a:pt x="397" y="1106"/>
                  <a:pt x="405" y="1115"/>
                  <a:pt x="408" y="1126"/>
                </a:cubicBezTo>
                <a:cubicBezTo>
                  <a:pt x="412" y="1141"/>
                  <a:pt x="417" y="1155"/>
                  <a:pt x="434" y="1161"/>
                </a:cubicBezTo>
                <a:cubicBezTo>
                  <a:pt x="437" y="1163"/>
                  <a:pt x="439" y="1167"/>
                  <a:pt x="441" y="1171"/>
                </a:cubicBezTo>
                <a:cubicBezTo>
                  <a:pt x="445" y="1178"/>
                  <a:pt x="448" y="1186"/>
                  <a:pt x="452" y="1193"/>
                </a:cubicBezTo>
                <a:cubicBezTo>
                  <a:pt x="457" y="1201"/>
                  <a:pt x="464" y="1208"/>
                  <a:pt x="466" y="1216"/>
                </a:cubicBezTo>
                <a:cubicBezTo>
                  <a:pt x="470" y="1229"/>
                  <a:pt x="478" y="1238"/>
                  <a:pt x="485" y="1248"/>
                </a:cubicBezTo>
                <a:cubicBezTo>
                  <a:pt x="490" y="1256"/>
                  <a:pt x="497" y="1264"/>
                  <a:pt x="499" y="1272"/>
                </a:cubicBezTo>
                <a:cubicBezTo>
                  <a:pt x="500" y="1280"/>
                  <a:pt x="497" y="1289"/>
                  <a:pt x="495" y="1298"/>
                </a:cubicBezTo>
                <a:cubicBezTo>
                  <a:pt x="494" y="1298"/>
                  <a:pt x="493" y="1297"/>
                  <a:pt x="493" y="1297"/>
                </a:cubicBezTo>
                <a:cubicBezTo>
                  <a:pt x="489" y="1299"/>
                  <a:pt x="486" y="1300"/>
                  <a:pt x="483" y="1303"/>
                </a:cubicBezTo>
                <a:cubicBezTo>
                  <a:pt x="482" y="1304"/>
                  <a:pt x="483" y="1308"/>
                  <a:pt x="484" y="1309"/>
                </a:cubicBezTo>
                <a:cubicBezTo>
                  <a:pt x="494" y="1312"/>
                  <a:pt x="492" y="1320"/>
                  <a:pt x="492" y="1328"/>
                </a:cubicBezTo>
                <a:cubicBezTo>
                  <a:pt x="492" y="1330"/>
                  <a:pt x="494" y="1334"/>
                  <a:pt x="496" y="1335"/>
                </a:cubicBezTo>
                <a:cubicBezTo>
                  <a:pt x="503" y="1337"/>
                  <a:pt x="506" y="1340"/>
                  <a:pt x="507" y="1348"/>
                </a:cubicBezTo>
                <a:cubicBezTo>
                  <a:pt x="507" y="1350"/>
                  <a:pt x="510" y="1353"/>
                  <a:pt x="512" y="1356"/>
                </a:cubicBezTo>
                <a:cubicBezTo>
                  <a:pt x="515" y="1359"/>
                  <a:pt x="519" y="1363"/>
                  <a:pt x="520" y="1367"/>
                </a:cubicBezTo>
                <a:cubicBezTo>
                  <a:pt x="526" y="1382"/>
                  <a:pt x="538" y="1389"/>
                  <a:pt x="552" y="1395"/>
                </a:cubicBezTo>
                <a:cubicBezTo>
                  <a:pt x="556" y="1397"/>
                  <a:pt x="559" y="1400"/>
                  <a:pt x="563" y="1403"/>
                </a:cubicBezTo>
                <a:cubicBezTo>
                  <a:pt x="572" y="1410"/>
                  <a:pt x="573" y="1425"/>
                  <a:pt x="587" y="1428"/>
                </a:cubicBezTo>
                <a:cubicBezTo>
                  <a:pt x="588" y="1428"/>
                  <a:pt x="589" y="1431"/>
                  <a:pt x="590" y="1433"/>
                </a:cubicBezTo>
                <a:cubicBezTo>
                  <a:pt x="595" y="1442"/>
                  <a:pt x="600" y="1451"/>
                  <a:pt x="610" y="1456"/>
                </a:cubicBezTo>
                <a:cubicBezTo>
                  <a:pt x="627" y="1463"/>
                  <a:pt x="643" y="1472"/>
                  <a:pt x="659" y="1481"/>
                </a:cubicBezTo>
                <a:cubicBezTo>
                  <a:pt x="665" y="1484"/>
                  <a:pt x="670" y="1491"/>
                  <a:pt x="677" y="1493"/>
                </a:cubicBezTo>
                <a:cubicBezTo>
                  <a:pt x="688" y="1495"/>
                  <a:pt x="696" y="1501"/>
                  <a:pt x="704" y="1509"/>
                </a:cubicBezTo>
                <a:cubicBezTo>
                  <a:pt x="714" y="1518"/>
                  <a:pt x="725" y="1526"/>
                  <a:pt x="740" y="1526"/>
                </a:cubicBezTo>
                <a:cubicBezTo>
                  <a:pt x="748" y="1526"/>
                  <a:pt x="755" y="1530"/>
                  <a:pt x="762" y="1534"/>
                </a:cubicBezTo>
                <a:cubicBezTo>
                  <a:pt x="781" y="1542"/>
                  <a:pt x="799" y="1552"/>
                  <a:pt x="817" y="1561"/>
                </a:cubicBezTo>
                <a:cubicBezTo>
                  <a:pt x="821" y="1563"/>
                  <a:pt x="825" y="1565"/>
                  <a:pt x="829" y="1565"/>
                </a:cubicBezTo>
                <a:cubicBezTo>
                  <a:pt x="841" y="1568"/>
                  <a:pt x="853" y="1570"/>
                  <a:pt x="859" y="1584"/>
                </a:cubicBezTo>
                <a:cubicBezTo>
                  <a:pt x="860" y="1586"/>
                  <a:pt x="864" y="1587"/>
                  <a:pt x="867" y="1588"/>
                </a:cubicBezTo>
                <a:cubicBezTo>
                  <a:pt x="877" y="1596"/>
                  <a:pt x="887" y="1603"/>
                  <a:pt x="898" y="1610"/>
                </a:cubicBezTo>
                <a:cubicBezTo>
                  <a:pt x="902" y="1612"/>
                  <a:pt x="906" y="1615"/>
                  <a:pt x="911" y="1616"/>
                </a:cubicBezTo>
                <a:cubicBezTo>
                  <a:pt x="926" y="1618"/>
                  <a:pt x="941" y="1631"/>
                  <a:pt x="943" y="1646"/>
                </a:cubicBezTo>
                <a:cubicBezTo>
                  <a:pt x="944" y="1655"/>
                  <a:pt x="947" y="1663"/>
                  <a:pt x="957" y="1667"/>
                </a:cubicBezTo>
                <a:cubicBezTo>
                  <a:pt x="959" y="1667"/>
                  <a:pt x="960" y="1669"/>
                  <a:pt x="961" y="1670"/>
                </a:cubicBezTo>
                <a:cubicBezTo>
                  <a:pt x="971" y="1678"/>
                  <a:pt x="981" y="1686"/>
                  <a:pt x="992" y="1694"/>
                </a:cubicBezTo>
                <a:cubicBezTo>
                  <a:pt x="1002" y="1702"/>
                  <a:pt x="1013" y="1709"/>
                  <a:pt x="1023" y="1717"/>
                </a:cubicBezTo>
                <a:cubicBezTo>
                  <a:pt x="1030" y="1722"/>
                  <a:pt x="1037" y="1724"/>
                  <a:pt x="1044" y="1724"/>
                </a:cubicBezTo>
                <a:cubicBezTo>
                  <a:pt x="1049" y="1724"/>
                  <a:pt x="1054" y="1723"/>
                  <a:pt x="1060" y="1721"/>
                </a:cubicBezTo>
                <a:cubicBezTo>
                  <a:pt x="1073" y="1717"/>
                  <a:pt x="1080" y="1706"/>
                  <a:pt x="1087" y="1696"/>
                </a:cubicBezTo>
                <a:cubicBezTo>
                  <a:pt x="1089" y="1694"/>
                  <a:pt x="1089" y="1690"/>
                  <a:pt x="1088" y="1687"/>
                </a:cubicBezTo>
                <a:cubicBezTo>
                  <a:pt x="1088" y="1679"/>
                  <a:pt x="1086" y="1671"/>
                  <a:pt x="1085" y="1665"/>
                </a:cubicBezTo>
                <a:cubicBezTo>
                  <a:pt x="1093" y="1660"/>
                  <a:pt x="1102" y="1656"/>
                  <a:pt x="1108" y="1651"/>
                </a:cubicBezTo>
                <a:cubicBezTo>
                  <a:pt x="1118" y="1643"/>
                  <a:pt x="1118" y="1634"/>
                  <a:pt x="1108" y="1626"/>
                </a:cubicBezTo>
                <a:cubicBezTo>
                  <a:pt x="1101" y="1620"/>
                  <a:pt x="1104" y="1617"/>
                  <a:pt x="1110" y="1612"/>
                </a:cubicBezTo>
                <a:cubicBezTo>
                  <a:pt x="1116" y="1608"/>
                  <a:pt x="1121" y="1604"/>
                  <a:pt x="1126" y="1599"/>
                </a:cubicBezTo>
                <a:cubicBezTo>
                  <a:pt x="1137" y="1590"/>
                  <a:pt x="1142" y="1574"/>
                  <a:pt x="1156" y="1569"/>
                </a:cubicBezTo>
                <a:cubicBezTo>
                  <a:pt x="1158" y="1568"/>
                  <a:pt x="1160" y="1566"/>
                  <a:pt x="1161" y="1566"/>
                </a:cubicBezTo>
                <a:cubicBezTo>
                  <a:pt x="1154" y="1551"/>
                  <a:pt x="1157" y="1546"/>
                  <a:pt x="1172" y="1541"/>
                </a:cubicBezTo>
                <a:cubicBezTo>
                  <a:pt x="1179" y="1538"/>
                  <a:pt x="1180" y="1534"/>
                  <a:pt x="1174" y="1529"/>
                </a:cubicBezTo>
                <a:cubicBezTo>
                  <a:pt x="1168" y="1526"/>
                  <a:pt x="1161" y="1522"/>
                  <a:pt x="1155" y="1522"/>
                </a:cubicBezTo>
                <a:cubicBezTo>
                  <a:pt x="1147" y="1521"/>
                  <a:pt x="1143" y="1518"/>
                  <a:pt x="1141" y="1511"/>
                </a:cubicBezTo>
                <a:cubicBezTo>
                  <a:pt x="1135" y="1498"/>
                  <a:pt x="1130" y="1485"/>
                  <a:pt x="1126" y="1472"/>
                </a:cubicBezTo>
                <a:cubicBezTo>
                  <a:pt x="1125" y="1470"/>
                  <a:pt x="1125" y="1466"/>
                  <a:pt x="1127" y="1464"/>
                </a:cubicBezTo>
                <a:cubicBezTo>
                  <a:pt x="1134" y="1453"/>
                  <a:pt x="1141" y="1442"/>
                  <a:pt x="1149" y="1429"/>
                </a:cubicBezTo>
                <a:cubicBezTo>
                  <a:pt x="1148" y="1427"/>
                  <a:pt x="1144" y="1424"/>
                  <a:pt x="1141" y="1420"/>
                </a:cubicBezTo>
                <a:cubicBezTo>
                  <a:pt x="1136" y="1415"/>
                  <a:pt x="1131" y="1410"/>
                  <a:pt x="1130" y="1404"/>
                </a:cubicBezTo>
                <a:cubicBezTo>
                  <a:pt x="1129" y="1398"/>
                  <a:pt x="1129" y="1389"/>
                  <a:pt x="1138" y="1387"/>
                </a:cubicBezTo>
                <a:cubicBezTo>
                  <a:pt x="1139" y="1386"/>
                  <a:pt x="1140" y="1384"/>
                  <a:pt x="1141" y="1382"/>
                </a:cubicBezTo>
                <a:cubicBezTo>
                  <a:pt x="1141" y="1371"/>
                  <a:pt x="1150" y="1365"/>
                  <a:pt x="1157" y="1359"/>
                </a:cubicBezTo>
                <a:cubicBezTo>
                  <a:pt x="1163" y="1353"/>
                  <a:pt x="1167" y="1349"/>
                  <a:pt x="1164" y="1342"/>
                </a:cubicBezTo>
                <a:cubicBezTo>
                  <a:pt x="1169" y="1338"/>
                  <a:pt x="1175" y="1336"/>
                  <a:pt x="1177" y="1332"/>
                </a:cubicBezTo>
                <a:cubicBezTo>
                  <a:pt x="1178" y="1328"/>
                  <a:pt x="1176" y="1320"/>
                  <a:pt x="1173" y="1318"/>
                </a:cubicBezTo>
                <a:cubicBezTo>
                  <a:pt x="1166" y="1312"/>
                  <a:pt x="1167" y="1305"/>
                  <a:pt x="1164" y="1298"/>
                </a:cubicBezTo>
                <a:cubicBezTo>
                  <a:pt x="1163" y="1294"/>
                  <a:pt x="1162" y="1289"/>
                  <a:pt x="1160" y="1283"/>
                </a:cubicBezTo>
                <a:cubicBezTo>
                  <a:pt x="1168" y="1278"/>
                  <a:pt x="1168" y="1268"/>
                  <a:pt x="1168" y="1258"/>
                </a:cubicBezTo>
                <a:cubicBezTo>
                  <a:pt x="1167" y="1246"/>
                  <a:pt x="1169" y="1234"/>
                  <a:pt x="1168" y="1222"/>
                </a:cubicBezTo>
                <a:cubicBezTo>
                  <a:pt x="1167" y="1213"/>
                  <a:pt x="1171" y="1203"/>
                  <a:pt x="1180" y="1199"/>
                </a:cubicBezTo>
                <a:cubicBezTo>
                  <a:pt x="1187" y="1196"/>
                  <a:pt x="1195" y="1179"/>
                  <a:pt x="1193" y="1172"/>
                </a:cubicBezTo>
                <a:cubicBezTo>
                  <a:pt x="1193" y="1171"/>
                  <a:pt x="1193" y="1171"/>
                  <a:pt x="1193" y="1171"/>
                </a:cubicBezTo>
                <a:cubicBezTo>
                  <a:pt x="1190" y="1163"/>
                  <a:pt x="1187" y="1155"/>
                  <a:pt x="1183" y="1148"/>
                </a:cubicBezTo>
                <a:cubicBezTo>
                  <a:pt x="1163" y="1112"/>
                  <a:pt x="1142" y="1077"/>
                  <a:pt x="1122" y="1041"/>
                </a:cubicBezTo>
                <a:cubicBezTo>
                  <a:pt x="1117" y="1033"/>
                  <a:pt x="1114" y="1026"/>
                  <a:pt x="1105" y="1026"/>
                </a:cubicBezTo>
                <a:cubicBezTo>
                  <a:pt x="1103" y="1026"/>
                  <a:pt x="1102" y="1026"/>
                  <a:pt x="1100" y="1026"/>
                </a:cubicBezTo>
                <a:cubicBezTo>
                  <a:pt x="1100" y="1026"/>
                  <a:pt x="1100" y="1026"/>
                  <a:pt x="1099" y="1026"/>
                </a:cubicBezTo>
                <a:cubicBezTo>
                  <a:pt x="1098" y="1026"/>
                  <a:pt x="1097" y="1026"/>
                  <a:pt x="1096" y="1025"/>
                </a:cubicBezTo>
                <a:cubicBezTo>
                  <a:pt x="1091" y="1024"/>
                  <a:pt x="1087" y="1022"/>
                  <a:pt x="1082" y="1022"/>
                </a:cubicBezTo>
                <a:cubicBezTo>
                  <a:pt x="1078" y="1022"/>
                  <a:pt x="1074" y="1023"/>
                  <a:pt x="1070" y="1026"/>
                </a:cubicBezTo>
                <a:cubicBezTo>
                  <a:pt x="1065" y="1029"/>
                  <a:pt x="1060" y="1032"/>
                  <a:pt x="1055" y="1033"/>
                </a:cubicBezTo>
                <a:cubicBezTo>
                  <a:pt x="1051" y="1035"/>
                  <a:pt x="1047" y="1036"/>
                  <a:pt x="1043" y="1036"/>
                </a:cubicBezTo>
                <a:cubicBezTo>
                  <a:pt x="1038" y="1036"/>
                  <a:pt x="1033" y="1034"/>
                  <a:pt x="1029" y="1029"/>
                </a:cubicBezTo>
                <a:cubicBezTo>
                  <a:pt x="1026" y="1026"/>
                  <a:pt x="1020" y="1026"/>
                  <a:pt x="1014" y="1023"/>
                </a:cubicBezTo>
                <a:cubicBezTo>
                  <a:pt x="1014" y="996"/>
                  <a:pt x="1013" y="966"/>
                  <a:pt x="1014" y="936"/>
                </a:cubicBezTo>
                <a:cubicBezTo>
                  <a:pt x="1014" y="930"/>
                  <a:pt x="1019" y="924"/>
                  <a:pt x="1022" y="918"/>
                </a:cubicBezTo>
                <a:cubicBezTo>
                  <a:pt x="1023" y="915"/>
                  <a:pt x="1025" y="909"/>
                  <a:pt x="1024" y="908"/>
                </a:cubicBezTo>
                <a:cubicBezTo>
                  <a:pt x="1019" y="902"/>
                  <a:pt x="1021" y="897"/>
                  <a:pt x="1024" y="892"/>
                </a:cubicBezTo>
                <a:cubicBezTo>
                  <a:pt x="1025" y="890"/>
                  <a:pt x="1025" y="886"/>
                  <a:pt x="1023" y="885"/>
                </a:cubicBezTo>
                <a:cubicBezTo>
                  <a:pt x="1023" y="884"/>
                  <a:pt x="1021" y="884"/>
                  <a:pt x="1020" y="884"/>
                </a:cubicBezTo>
                <a:cubicBezTo>
                  <a:pt x="1018" y="884"/>
                  <a:pt x="1017" y="884"/>
                  <a:pt x="1016" y="885"/>
                </a:cubicBezTo>
                <a:cubicBezTo>
                  <a:pt x="1006" y="892"/>
                  <a:pt x="996" y="901"/>
                  <a:pt x="985" y="909"/>
                </a:cubicBezTo>
                <a:cubicBezTo>
                  <a:pt x="975" y="917"/>
                  <a:pt x="965" y="925"/>
                  <a:pt x="954" y="933"/>
                </a:cubicBezTo>
                <a:cubicBezTo>
                  <a:pt x="953" y="934"/>
                  <a:pt x="952" y="934"/>
                  <a:pt x="950" y="934"/>
                </a:cubicBezTo>
                <a:cubicBezTo>
                  <a:pt x="935" y="935"/>
                  <a:pt x="919" y="936"/>
                  <a:pt x="903" y="936"/>
                </a:cubicBezTo>
                <a:cubicBezTo>
                  <a:pt x="900" y="936"/>
                  <a:pt x="896" y="936"/>
                  <a:pt x="892" y="936"/>
                </a:cubicBezTo>
                <a:cubicBezTo>
                  <a:pt x="885" y="936"/>
                  <a:pt x="878" y="936"/>
                  <a:pt x="870" y="936"/>
                </a:cubicBezTo>
                <a:cubicBezTo>
                  <a:pt x="877" y="926"/>
                  <a:pt x="874" y="920"/>
                  <a:pt x="867" y="915"/>
                </a:cubicBezTo>
                <a:cubicBezTo>
                  <a:pt x="865" y="914"/>
                  <a:pt x="865" y="910"/>
                  <a:pt x="864" y="908"/>
                </a:cubicBezTo>
                <a:cubicBezTo>
                  <a:pt x="862" y="899"/>
                  <a:pt x="859" y="890"/>
                  <a:pt x="850" y="888"/>
                </a:cubicBezTo>
                <a:cubicBezTo>
                  <a:pt x="837" y="884"/>
                  <a:pt x="823" y="883"/>
                  <a:pt x="809" y="881"/>
                </a:cubicBezTo>
                <a:cubicBezTo>
                  <a:pt x="800" y="880"/>
                  <a:pt x="791" y="880"/>
                  <a:pt x="779" y="879"/>
                </a:cubicBezTo>
                <a:cubicBezTo>
                  <a:pt x="783" y="875"/>
                  <a:pt x="787" y="872"/>
                  <a:pt x="790" y="868"/>
                </a:cubicBezTo>
                <a:cubicBezTo>
                  <a:pt x="793" y="862"/>
                  <a:pt x="800" y="855"/>
                  <a:pt x="798" y="851"/>
                </a:cubicBezTo>
                <a:cubicBezTo>
                  <a:pt x="792" y="838"/>
                  <a:pt x="786" y="823"/>
                  <a:pt x="775" y="816"/>
                </a:cubicBezTo>
                <a:cubicBezTo>
                  <a:pt x="760" y="806"/>
                  <a:pt x="761" y="786"/>
                  <a:pt x="744" y="780"/>
                </a:cubicBezTo>
                <a:cubicBezTo>
                  <a:pt x="744" y="780"/>
                  <a:pt x="744" y="779"/>
                  <a:pt x="744" y="778"/>
                </a:cubicBezTo>
                <a:cubicBezTo>
                  <a:pt x="737" y="766"/>
                  <a:pt x="740" y="750"/>
                  <a:pt x="723" y="745"/>
                </a:cubicBezTo>
                <a:cubicBezTo>
                  <a:pt x="731" y="735"/>
                  <a:pt x="731" y="730"/>
                  <a:pt x="724" y="726"/>
                </a:cubicBezTo>
                <a:cubicBezTo>
                  <a:pt x="717" y="721"/>
                  <a:pt x="710" y="716"/>
                  <a:pt x="700" y="709"/>
                </a:cubicBezTo>
                <a:cubicBezTo>
                  <a:pt x="706" y="702"/>
                  <a:pt x="710" y="694"/>
                  <a:pt x="716" y="692"/>
                </a:cubicBezTo>
                <a:cubicBezTo>
                  <a:pt x="729" y="686"/>
                  <a:pt x="731" y="685"/>
                  <a:pt x="723" y="672"/>
                </a:cubicBezTo>
                <a:cubicBezTo>
                  <a:pt x="717" y="662"/>
                  <a:pt x="722" y="653"/>
                  <a:pt x="727" y="646"/>
                </a:cubicBezTo>
                <a:cubicBezTo>
                  <a:pt x="736" y="636"/>
                  <a:pt x="748" y="629"/>
                  <a:pt x="758" y="620"/>
                </a:cubicBezTo>
                <a:cubicBezTo>
                  <a:pt x="760" y="619"/>
                  <a:pt x="764" y="619"/>
                  <a:pt x="766" y="619"/>
                </a:cubicBezTo>
                <a:cubicBezTo>
                  <a:pt x="778" y="618"/>
                  <a:pt x="784" y="609"/>
                  <a:pt x="782" y="598"/>
                </a:cubicBezTo>
                <a:cubicBezTo>
                  <a:pt x="781" y="593"/>
                  <a:pt x="780" y="587"/>
                  <a:pt x="778" y="583"/>
                </a:cubicBezTo>
                <a:cubicBezTo>
                  <a:pt x="770" y="570"/>
                  <a:pt x="778" y="560"/>
                  <a:pt x="784" y="551"/>
                </a:cubicBezTo>
                <a:cubicBezTo>
                  <a:pt x="793" y="540"/>
                  <a:pt x="802" y="529"/>
                  <a:pt x="798" y="513"/>
                </a:cubicBezTo>
                <a:cubicBezTo>
                  <a:pt x="797" y="511"/>
                  <a:pt x="799" y="509"/>
                  <a:pt x="799" y="507"/>
                </a:cubicBezTo>
                <a:cubicBezTo>
                  <a:pt x="802" y="499"/>
                  <a:pt x="804" y="491"/>
                  <a:pt x="807" y="482"/>
                </a:cubicBezTo>
                <a:cubicBezTo>
                  <a:pt x="818" y="479"/>
                  <a:pt x="830" y="475"/>
                  <a:pt x="840" y="466"/>
                </a:cubicBezTo>
                <a:cubicBezTo>
                  <a:pt x="845" y="463"/>
                  <a:pt x="848" y="458"/>
                  <a:pt x="852" y="454"/>
                </a:cubicBezTo>
                <a:cubicBezTo>
                  <a:pt x="854" y="452"/>
                  <a:pt x="856" y="450"/>
                  <a:pt x="858" y="449"/>
                </a:cubicBezTo>
                <a:cubicBezTo>
                  <a:pt x="865" y="446"/>
                  <a:pt x="872" y="444"/>
                  <a:pt x="878" y="440"/>
                </a:cubicBezTo>
                <a:cubicBezTo>
                  <a:pt x="889" y="431"/>
                  <a:pt x="899" y="424"/>
                  <a:pt x="913" y="424"/>
                </a:cubicBezTo>
                <a:cubicBezTo>
                  <a:pt x="915" y="424"/>
                  <a:pt x="918" y="424"/>
                  <a:pt x="920" y="424"/>
                </a:cubicBezTo>
                <a:cubicBezTo>
                  <a:pt x="921" y="424"/>
                  <a:pt x="922" y="425"/>
                  <a:pt x="922" y="425"/>
                </a:cubicBezTo>
                <a:cubicBezTo>
                  <a:pt x="925" y="425"/>
                  <a:pt x="929" y="423"/>
                  <a:pt x="932" y="422"/>
                </a:cubicBezTo>
                <a:cubicBezTo>
                  <a:pt x="942" y="420"/>
                  <a:pt x="952" y="416"/>
                  <a:pt x="962" y="415"/>
                </a:cubicBezTo>
                <a:cubicBezTo>
                  <a:pt x="978" y="414"/>
                  <a:pt x="994" y="412"/>
                  <a:pt x="1001" y="395"/>
                </a:cubicBezTo>
                <a:cubicBezTo>
                  <a:pt x="1001" y="393"/>
                  <a:pt x="1005" y="393"/>
                  <a:pt x="1007" y="393"/>
                </a:cubicBezTo>
                <a:cubicBezTo>
                  <a:pt x="1016" y="392"/>
                  <a:pt x="1024" y="391"/>
                  <a:pt x="1033" y="391"/>
                </a:cubicBezTo>
                <a:cubicBezTo>
                  <a:pt x="1034" y="391"/>
                  <a:pt x="1035" y="391"/>
                  <a:pt x="1035" y="391"/>
                </a:cubicBezTo>
                <a:cubicBezTo>
                  <a:pt x="1038" y="391"/>
                  <a:pt x="1043" y="394"/>
                  <a:pt x="1044" y="397"/>
                </a:cubicBezTo>
                <a:cubicBezTo>
                  <a:pt x="1048" y="404"/>
                  <a:pt x="1052" y="408"/>
                  <a:pt x="1056" y="408"/>
                </a:cubicBezTo>
                <a:cubicBezTo>
                  <a:pt x="1058" y="408"/>
                  <a:pt x="1061" y="407"/>
                  <a:pt x="1063" y="405"/>
                </a:cubicBezTo>
                <a:cubicBezTo>
                  <a:pt x="1068" y="406"/>
                  <a:pt x="1072" y="408"/>
                  <a:pt x="1075" y="408"/>
                </a:cubicBezTo>
                <a:cubicBezTo>
                  <a:pt x="1075" y="408"/>
                  <a:pt x="1076" y="408"/>
                  <a:pt x="1076" y="407"/>
                </a:cubicBezTo>
                <a:cubicBezTo>
                  <a:pt x="1080" y="406"/>
                  <a:pt x="1082" y="401"/>
                  <a:pt x="1083" y="397"/>
                </a:cubicBezTo>
                <a:cubicBezTo>
                  <a:pt x="1083" y="393"/>
                  <a:pt x="1082" y="389"/>
                  <a:pt x="1076" y="386"/>
                </a:cubicBezTo>
                <a:cubicBezTo>
                  <a:pt x="1071" y="383"/>
                  <a:pt x="1065" y="377"/>
                  <a:pt x="1062" y="371"/>
                </a:cubicBezTo>
                <a:cubicBezTo>
                  <a:pt x="1056" y="359"/>
                  <a:pt x="1052" y="355"/>
                  <a:pt x="1044" y="355"/>
                </a:cubicBezTo>
                <a:cubicBezTo>
                  <a:pt x="1041" y="355"/>
                  <a:pt x="1036" y="356"/>
                  <a:pt x="1030" y="357"/>
                </a:cubicBezTo>
                <a:cubicBezTo>
                  <a:pt x="1029" y="358"/>
                  <a:pt x="1029" y="358"/>
                  <a:pt x="1028" y="358"/>
                </a:cubicBezTo>
                <a:cubicBezTo>
                  <a:pt x="1024" y="358"/>
                  <a:pt x="1018" y="354"/>
                  <a:pt x="1014" y="353"/>
                </a:cubicBezTo>
                <a:cubicBezTo>
                  <a:pt x="1015" y="349"/>
                  <a:pt x="1016" y="345"/>
                  <a:pt x="1017" y="342"/>
                </a:cubicBezTo>
                <a:cubicBezTo>
                  <a:pt x="1022" y="335"/>
                  <a:pt x="1026" y="329"/>
                  <a:pt x="1031" y="322"/>
                </a:cubicBezTo>
                <a:cubicBezTo>
                  <a:pt x="1044" y="302"/>
                  <a:pt x="1057" y="282"/>
                  <a:pt x="1070" y="262"/>
                </a:cubicBezTo>
                <a:cubicBezTo>
                  <a:pt x="1075" y="253"/>
                  <a:pt x="1075" y="252"/>
                  <a:pt x="1064" y="248"/>
                </a:cubicBezTo>
                <a:cubicBezTo>
                  <a:pt x="1062" y="247"/>
                  <a:pt x="1060" y="244"/>
                  <a:pt x="1057" y="241"/>
                </a:cubicBezTo>
                <a:cubicBezTo>
                  <a:pt x="1053" y="238"/>
                  <a:pt x="1049" y="234"/>
                  <a:pt x="1044" y="232"/>
                </a:cubicBezTo>
                <a:cubicBezTo>
                  <a:pt x="1035" y="227"/>
                  <a:pt x="1024" y="226"/>
                  <a:pt x="1017" y="220"/>
                </a:cubicBezTo>
                <a:cubicBezTo>
                  <a:pt x="1007" y="211"/>
                  <a:pt x="1000" y="207"/>
                  <a:pt x="992" y="207"/>
                </a:cubicBezTo>
                <a:cubicBezTo>
                  <a:pt x="985" y="207"/>
                  <a:pt x="978" y="210"/>
                  <a:pt x="969" y="216"/>
                </a:cubicBezTo>
                <a:cubicBezTo>
                  <a:pt x="966" y="218"/>
                  <a:pt x="962" y="219"/>
                  <a:pt x="957" y="219"/>
                </a:cubicBezTo>
                <a:cubicBezTo>
                  <a:pt x="955" y="219"/>
                  <a:pt x="952" y="219"/>
                  <a:pt x="950" y="218"/>
                </a:cubicBezTo>
                <a:cubicBezTo>
                  <a:pt x="938" y="213"/>
                  <a:pt x="927" y="205"/>
                  <a:pt x="916" y="198"/>
                </a:cubicBezTo>
                <a:cubicBezTo>
                  <a:pt x="914" y="199"/>
                  <a:pt x="913" y="200"/>
                  <a:pt x="912" y="201"/>
                </a:cubicBezTo>
                <a:cubicBezTo>
                  <a:pt x="902" y="206"/>
                  <a:pt x="898" y="221"/>
                  <a:pt x="884" y="221"/>
                </a:cubicBezTo>
                <a:cubicBezTo>
                  <a:pt x="884" y="221"/>
                  <a:pt x="883" y="220"/>
                  <a:pt x="882" y="220"/>
                </a:cubicBezTo>
                <a:cubicBezTo>
                  <a:pt x="882" y="220"/>
                  <a:pt x="882" y="220"/>
                  <a:pt x="882" y="220"/>
                </a:cubicBezTo>
                <a:cubicBezTo>
                  <a:pt x="881" y="220"/>
                  <a:pt x="880" y="223"/>
                  <a:pt x="878" y="224"/>
                </a:cubicBezTo>
                <a:cubicBezTo>
                  <a:pt x="873" y="225"/>
                  <a:pt x="866" y="229"/>
                  <a:pt x="861" y="229"/>
                </a:cubicBezTo>
                <a:cubicBezTo>
                  <a:pt x="860" y="229"/>
                  <a:pt x="858" y="229"/>
                  <a:pt x="857" y="228"/>
                </a:cubicBezTo>
                <a:cubicBezTo>
                  <a:pt x="850" y="226"/>
                  <a:pt x="844" y="224"/>
                  <a:pt x="837" y="224"/>
                </a:cubicBezTo>
                <a:cubicBezTo>
                  <a:pt x="827" y="224"/>
                  <a:pt x="817" y="227"/>
                  <a:pt x="807" y="230"/>
                </a:cubicBezTo>
                <a:cubicBezTo>
                  <a:pt x="799" y="224"/>
                  <a:pt x="790" y="219"/>
                  <a:pt x="782" y="214"/>
                </a:cubicBezTo>
                <a:cubicBezTo>
                  <a:pt x="786" y="207"/>
                  <a:pt x="787" y="205"/>
                  <a:pt x="787" y="186"/>
                </a:cubicBezTo>
                <a:cubicBezTo>
                  <a:pt x="786" y="175"/>
                  <a:pt x="780" y="168"/>
                  <a:pt x="771" y="168"/>
                </a:cubicBezTo>
                <a:cubicBezTo>
                  <a:pt x="769" y="168"/>
                  <a:pt x="768" y="169"/>
                  <a:pt x="766" y="169"/>
                </a:cubicBezTo>
                <a:cubicBezTo>
                  <a:pt x="765" y="169"/>
                  <a:pt x="765" y="169"/>
                  <a:pt x="764" y="169"/>
                </a:cubicBezTo>
                <a:cubicBezTo>
                  <a:pt x="757" y="169"/>
                  <a:pt x="746" y="162"/>
                  <a:pt x="749" y="158"/>
                </a:cubicBezTo>
                <a:cubicBezTo>
                  <a:pt x="755" y="148"/>
                  <a:pt x="747" y="143"/>
                  <a:pt x="744" y="135"/>
                </a:cubicBezTo>
                <a:cubicBezTo>
                  <a:pt x="739" y="121"/>
                  <a:pt x="731" y="114"/>
                  <a:pt x="718" y="114"/>
                </a:cubicBezTo>
                <a:cubicBezTo>
                  <a:pt x="717" y="114"/>
                  <a:pt x="716" y="114"/>
                  <a:pt x="715" y="114"/>
                </a:cubicBezTo>
                <a:cubicBezTo>
                  <a:pt x="713" y="111"/>
                  <a:pt x="712" y="107"/>
                  <a:pt x="710" y="105"/>
                </a:cubicBezTo>
                <a:cubicBezTo>
                  <a:pt x="706" y="102"/>
                  <a:pt x="700" y="100"/>
                  <a:pt x="696" y="97"/>
                </a:cubicBezTo>
                <a:cubicBezTo>
                  <a:pt x="696" y="95"/>
                  <a:pt x="696" y="95"/>
                  <a:pt x="695" y="95"/>
                </a:cubicBezTo>
                <a:cubicBezTo>
                  <a:pt x="695" y="95"/>
                  <a:pt x="695" y="95"/>
                  <a:pt x="695" y="95"/>
                </a:cubicBezTo>
                <a:cubicBezTo>
                  <a:pt x="692" y="95"/>
                  <a:pt x="689" y="95"/>
                  <a:pt x="687" y="95"/>
                </a:cubicBezTo>
                <a:cubicBezTo>
                  <a:pt x="680" y="95"/>
                  <a:pt x="678" y="92"/>
                  <a:pt x="676" y="81"/>
                </a:cubicBezTo>
                <a:cubicBezTo>
                  <a:pt x="676" y="78"/>
                  <a:pt x="674" y="76"/>
                  <a:pt x="672" y="74"/>
                </a:cubicBezTo>
                <a:cubicBezTo>
                  <a:pt x="671" y="71"/>
                  <a:pt x="667" y="69"/>
                  <a:pt x="667" y="66"/>
                </a:cubicBezTo>
                <a:cubicBezTo>
                  <a:pt x="668" y="46"/>
                  <a:pt x="651" y="41"/>
                  <a:pt x="640" y="32"/>
                </a:cubicBezTo>
                <a:cubicBezTo>
                  <a:pt x="632" y="25"/>
                  <a:pt x="626" y="14"/>
                  <a:pt x="614" y="14"/>
                </a:cubicBezTo>
                <a:cubicBezTo>
                  <a:pt x="613" y="14"/>
                  <a:pt x="612" y="14"/>
                  <a:pt x="611" y="14"/>
                </a:cubicBezTo>
                <a:cubicBezTo>
                  <a:pt x="611" y="14"/>
                  <a:pt x="611" y="14"/>
                  <a:pt x="611" y="14"/>
                </a:cubicBezTo>
                <a:cubicBezTo>
                  <a:pt x="610" y="14"/>
                  <a:pt x="609" y="12"/>
                  <a:pt x="608" y="11"/>
                </a:cubicBezTo>
                <a:cubicBezTo>
                  <a:pt x="601" y="7"/>
                  <a:pt x="594" y="3"/>
                  <a:pt x="587" y="0"/>
                </a:cubicBezTo>
                <a:cubicBezTo>
                  <a:pt x="587" y="0"/>
                  <a:pt x="586" y="0"/>
                  <a:pt x="58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-211"/>
          <a:stretch/>
        </p:blipFill>
        <p:spPr>
          <a:xfrm>
            <a:off x="0" y="0"/>
            <a:ext cx="4032000" cy="6858000"/>
          </a:xfrm>
        </p:spPr>
      </p:pic>
      <p:pic>
        <p:nvPicPr>
          <p:cNvPr id="12" name="Marcador de posición de imagen 4"/>
          <p:cNvPicPr>
            <a:picLocks noGrp="1" noChangeAspect="1"/>
          </p:cNvPicPr>
          <p:nvPr>
            <p:ph type="pic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-211"/>
          <a:stretch/>
        </p:blipFill>
        <p:spPr>
          <a:xfrm>
            <a:off x="8159999" y="1317"/>
            <a:ext cx="4032000" cy="6858000"/>
          </a:xfrm>
        </p:spPr>
      </p:pic>
    </p:spTree>
    <p:extLst>
      <p:ext uri="{BB962C8B-B14F-4D97-AF65-F5344CB8AC3E}">
        <p14:creationId xmlns:p14="http://schemas.microsoft.com/office/powerpoint/2010/main" val="405057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BC4B13C-5D8F-484A-94F3-DA99D15B1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50225781-07BE-4E4D-B69E-D173513A797E}"/>
              </a:ext>
            </a:extLst>
          </p:cNvPr>
          <p:cNvGrpSpPr/>
          <p:nvPr/>
        </p:nvGrpSpPr>
        <p:grpSpPr>
          <a:xfrm flipH="1">
            <a:off x="1684666" y="1923347"/>
            <a:ext cx="3139335" cy="3861018"/>
            <a:chOff x="1490663" y="5665788"/>
            <a:chExt cx="611188" cy="673100"/>
          </a:xfrm>
        </p:grpSpPr>
        <p:sp>
          <p:nvSpPr>
            <p:cNvPr id="49" name="Freeform 170">
              <a:extLst>
                <a:ext uri="{FF2B5EF4-FFF2-40B4-BE49-F238E27FC236}">
                  <a16:creationId xmlns:a16="http://schemas.microsoft.com/office/drawing/2014/main" id="{6A9303DF-5526-4E07-B39E-1B46B018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5727701"/>
              <a:ext cx="236538" cy="366713"/>
            </a:xfrm>
            <a:custGeom>
              <a:avLst/>
              <a:gdLst>
                <a:gd name="T0" fmla="*/ 102 w 415"/>
                <a:gd name="T1" fmla="*/ 0 h 644"/>
                <a:gd name="T2" fmla="*/ 148 w 415"/>
                <a:gd name="T3" fmla="*/ 33 h 644"/>
                <a:gd name="T4" fmla="*/ 390 w 415"/>
                <a:gd name="T5" fmla="*/ 217 h 644"/>
                <a:gd name="T6" fmla="*/ 407 w 415"/>
                <a:gd name="T7" fmla="*/ 271 h 644"/>
                <a:gd name="T8" fmla="*/ 337 w 415"/>
                <a:gd name="T9" fmla="*/ 468 h 644"/>
                <a:gd name="T10" fmla="*/ 344 w 415"/>
                <a:gd name="T11" fmla="*/ 572 h 644"/>
                <a:gd name="T12" fmla="*/ 357 w 415"/>
                <a:gd name="T13" fmla="*/ 644 h 644"/>
                <a:gd name="T14" fmla="*/ 187 w 415"/>
                <a:gd name="T15" fmla="*/ 603 h 644"/>
                <a:gd name="T16" fmla="*/ 23 w 415"/>
                <a:gd name="T17" fmla="*/ 590 h 644"/>
                <a:gd name="T18" fmla="*/ 4 w 415"/>
                <a:gd name="T19" fmla="*/ 564 h 644"/>
                <a:gd name="T20" fmla="*/ 97 w 415"/>
                <a:gd name="T21" fmla="*/ 14 h 644"/>
                <a:gd name="T22" fmla="*/ 102 w 415"/>
                <a:gd name="T2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5" h="644">
                  <a:moveTo>
                    <a:pt x="102" y="0"/>
                  </a:moveTo>
                  <a:cubicBezTo>
                    <a:pt x="119" y="12"/>
                    <a:pt x="133" y="22"/>
                    <a:pt x="148" y="33"/>
                  </a:cubicBezTo>
                  <a:cubicBezTo>
                    <a:pt x="228" y="94"/>
                    <a:pt x="309" y="157"/>
                    <a:pt x="390" y="217"/>
                  </a:cubicBezTo>
                  <a:cubicBezTo>
                    <a:pt x="412" y="233"/>
                    <a:pt x="415" y="248"/>
                    <a:pt x="407" y="271"/>
                  </a:cubicBezTo>
                  <a:cubicBezTo>
                    <a:pt x="383" y="337"/>
                    <a:pt x="361" y="402"/>
                    <a:pt x="337" y="468"/>
                  </a:cubicBezTo>
                  <a:cubicBezTo>
                    <a:pt x="323" y="504"/>
                    <a:pt x="321" y="537"/>
                    <a:pt x="344" y="572"/>
                  </a:cubicBezTo>
                  <a:cubicBezTo>
                    <a:pt x="357" y="591"/>
                    <a:pt x="355" y="619"/>
                    <a:pt x="357" y="644"/>
                  </a:cubicBezTo>
                  <a:cubicBezTo>
                    <a:pt x="305" y="602"/>
                    <a:pt x="246" y="606"/>
                    <a:pt x="187" y="603"/>
                  </a:cubicBezTo>
                  <a:cubicBezTo>
                    <a:pt x="133" y="601"/>
                    <a:pt x="78" y="594"/>
                    <a:pt x="23" y="590"/>
                  </a:cubicBezTo>
                  <a:cubicBezTo>
                    <a:pt x="8" y="588"/>
                    <a:pt x="0" y="583"/>
                    <a:pt x="4" y="564"/>
                  </a:cubicBezTo>
                  <a:cubicBezTo>
                    <a:pt x="35" y="381"/>
                    <a:pt x="66" y="198"/>
                    <a:pt x="97" y="14"/>
                  </a:cubicBezTo>
                  <a:cubicBezTo>
                    <a:pt x="98" y="11"/>
                    <a:pt x="99" y="8"/>
                    <a:pt x="102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1">
              <a:extLst>
                <a:ext uri="{FF2B5EF4-FFF2-40B4-BE49-F238E27FC236}">
                  <a16:creationId xmlns:a16="http://schemas.microsoft.com/office/drawing/2014/main" id="{40407694-8DB9-42BA-B7DF-7FF4A2E1E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5965826"/>
              <a:ext cx="211138" cy="322263"/>
            </a:xfrm>
            <a:custGeom>
              <a:avLst/>
              <a:gdLst>
                <a:gd name="T0" fmla="*/ 288 w 370"/>
                <a:gd name="T1" fmla="*/ 566 h 566"/>
                <a:gd name="T2" fmla="*/ 0 w 370"/>
                <a:gd name="T3" fmla="*/ 451 h 566"/>
                <a:gd name="T4" fmla="*/ 65 w 370"/>
                <a:gd name="T5" fmla="*/ 272 h 566"/>
                <a:gd name="T6" fmla="*/ 124 w 370"/>
                <a:gd name="T7" fmla="*/ 116 h 566"/>
                <a:gd name="T8" fmla="*/ 102 w 370"/>
                <a:gd name="T9" fmla="*/ 19 h 566"/>
                <a:gd name="T10" fmla="*/ 89 w 370"/>
                <a:gd name="T11" fmla="*/ 0 h 566"/>
                <a:gd name="T12" fmla="*/ 346 w 370"/>
                <a:gd name="T13" fmla="*/ 151 h 566"/>
                <a:gd name="T14" fmla="*/ 299 w 370"/>
                <a:gd name="T15" fmla="*/ 235 h 566"/>
                <a:gd name="T16" fmla="*/ 300 w 370"/>
                <a:gd name="T17" fmla="*/ 263 h 566"/>
                <a:gd name="T18" fmla="*/ 347 w 370"/>
                <a:gd name="T19" fmla="*/ 335 h 566"/>
                <a:gd name="T20" fmla="*/ 357 w 370"/>
                <a:gd name="T21" fmla="*/ 420 h 566"/>
                <a:gd name="T22" fmla="*/ 288 w 370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566">
                  <a:moveTo>
                    <a:pt x="288" y="566"/>
                  </a:moveTo>
                  <a:cubicBezTo>
                    <a:pt x="192" y="528"/>
                    <a:pt x="97" y="490"/>
                    <a:pt x="0" y="451"/>
                  </a:cubicBezTo>
                  <a:cubicBezTo>
                    <a:pt x="23" y="387"/>
                    <a:pt x="43" y="330"/>
                    <a:pt x="65" y="272"/>
                  </a:cubicBezTo>
                  <a:cubicBezTo>
                    <a:pt x="84" y="220"/>
                    <a:pt x="104" y="168"/>
                    <a:pt x="124" y="116"/>
                  </a:cubicBezTo>
                  <a:cubicBezTo>
                    <a:pt x="139" y="78"/>
                    <a:pt x="138" y="45"/>
                    <a:pt x="102" y="19"/>
                  </a:cubicBezTo>
                  <a:cubicBezTo>
                    <a:pt x="96" y="15"/>
                    <a:pt x="92" y="8"/>
                    <a:pt x="89" y="0"/>
                  </a:cubicBezTo>
                  <a:cubicBezTo>
                    <a:pt x="175" y="49"/>
                    <a:pt x="268" y="87"/>
                    <a:pt x="346" y="151"/>
                  </a:cubicBezTo>
                  <a:cubicBezTo>
                    <a:pt x="329" y="181"/>
                    <a:pt x="313" y="207"/>
                    <a:pt x="299" y="235"/>
                  </a:cubicBezTo>
                  <a:cubicBezTo>
                    <a:pt x="295" y="242"/>
                    <a:pt x="296" y="255"/>
                    <a:pt x="300" y="263"/>
                  </a:cubicBezTo>
                  <a:cubicBezTo>
                    <a:pt x="314" y="287"/>
                    <a:pt x="330" y="312"/>
                    <a:pt x="347" y="335"/>
                  </a:cubicBezTo>
                  <a:cubicBezTo>
                    <a:pt x="369" y="362"/>
                    <a:pt x="370" y="390"/>
                    <a:pt x="357" y="420"/>
                  </a:cubicBezTo>
                  <a:cubicBezTo>
                    <a:pt x="335" y="467"/>
                    <a:pt x="313" y="513"/>
                    <a:pt x="288" y="56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72">
              <a:extLst>
                <a:ext uri="{FF2B5EF4-FFF2-40B4-BE49-F238E27FC236}">
                  <a16:creationId xmlns:a16="http://schemas.microsoft.com/office/drawing/2014/main" id="{38B4F307-ADC6-4BB4-9D0C-07D9131E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5665788"/>
              <a:ext cx="136525" cy="673100"/>
            </a:xfrm>
            <a:custGeom>
              <a:avLst/>
              <a:gdLst>
                <a:gd name="T0" fmla="*/ 32 w 240"/>
                <a:gd name="T1" fmla="*/ 1185 h 1185"/>
                <a:gd name="T2" fmla="*/ 0 w 240"/>
                <a:gd name="T3" fmla="*/ 1185 h 1185"/>
                <a:gd name="T4" fmla="*/ 16 w 240"/>
                <a:gd name="T5" fmla="*/ 1094 h 1185"/>
                <a:gd name="T6" fmla="*/ 38 w 240"/>
                <a:gd name="T7" fmla="*/ 981 h 1185"/>
                <a:gd name="T8" fmla="*/ 63 w 240"/>
                <a:gd name="T9" fmla="*/ 857 h 1185"/>
                <a:gd name="T10" fmla="*/ 183 w 240"/>
                <a:gd name="T11" fmla="*/ 210 h 1185"/>
                <a:gd name="T12" fmla="*/ 219 w 240"/>
                <a:gd name="T13" fmla="*/ 28 h 1185"/>
                <a:gd name="T14" fmla="*/ 218 w 240"/>
                <a:gd name="T15" fmla="*/ 12 h 1185"/>
                <a:gd name="T16" fmla="*/ 231 w 240"/>
                <a:gd name="T17" fmla="*/ 0 h 1185"/>
                <a:gd name="T18" fmla="*/ 239 w 240"/>
                <a:gd name="T19" fmla="*/ 12 h 1185"/>
                <a:gd name="T20" fmla="*/ 210 w 240"/>
                <a:gd name="T21" fmla="*/ 188 h 1185"/>
                <a:gd name="T22" fmla="*/ 83 w 240"/>
                <a:gd name="T23" fmla="*/ 902 h 1185"/>
                <a:gd name="T24" fmla="*/ 32 w 240"/>
                <a:gd name="T25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185">
                  <a:moveTo>
                    <a:pt x="32" y="1185"/>
                  </a:moveTo>
                  <a:cubicBezTo>
                    <a:pt x="21" y="1185"/>
                    <a:pt x="12" y="1185"/>
                    <a:pt x="0" y="1185"/>
                  </a:cubicBezTo>
                  <a:cubicBezTo>
                    <a:pt x="6" y="1154"/>
                    <a:pt x="10" y="1124"/>
                    <a:pt x="16" y="1094"/>
                  </a:cubicBezTo>
                  <a:cubicBezTo>
                    <a:pt x="23" y="1056"/>
                    <a:pt x="30" y="1018"/>
                    <a:pt x="38" y="981"/>
                  </a:cubicBezTo>
                  <a:cubicBezTo>
                    <a:pt x="46" y="939"/>
                    <a:pt x="55" y="898"/>
                    <a:pt x="63" y="857"/>
                  </a:cubicBezTo>
                  <a:cubicBezTo>
                    <a:pt x="103" y="642"/>
                    <a:pt x="143" y="426"/>
                    <a:pt x="183" y="210"/>
                  </a:cubicBezTo>
                  <a:cubicBezTo>
                    <a:pt x="195" y="149"/>
                    <a:pt x="207" y="88"/>
                    <a:pt x="219" y="28"/>
                  </a:cubicBezTo>
                  <a:cubicBezTo>
                    <a:pt x="220" y="23"/>
                    <a:pt x="216" y="16"/>
                    <a:pt x="218" y="12"/>
                  </a:cubicBezTo>
                  <a:cubicBezTo>
                    <a:pt x="220" y="7"/>
                    <a:pt x="226" y="4"/>
                    <a:pt x="231" y="0"/>
                  </a:cubicBezTo>
                  <a:cubicBezTo>
                    <a:pt x="234" y="4"/>
                    <a:pt x="240" y="8"/>
                    <a:pt x="239" y="12"/>
                  </a:cubicBezTo>
                  <a:cubicBezTo>
                    <a:pt x="230" y="70"/>
                    <a:pt x="220" y="129"/>
                    <a:pt x="210" y="188"/>
                  </a:cubicBezTo>
                  <a:cubicBezTo>
                    <a:pt x="168" y="426"/>
                    <a:pt x="125" y="664"/>
                    <a:pt x="83" y="902"/>
                  </a:cubicBezTo>
                  <a:cubicBezTo>
                    <a:pt x="66" y="996"/>
                    <a:pt x="49" y="1090"/>
                    <a:pt x="32" y="1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3432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61C5F4C6-1F91-407C-B6F8-E6E8BE3BEF7C}"/>
              </a:ext>
            </a:extLst>
          </p:cNvPr>
          <p:cNvGrpSpPr/>
          <p:nvPr/>
        </p:nvGrpSpPr>
        <p:grpSpPr>
          <a:xfrm>
            <a:off x="598838" y="1502517"/>
            <a:ext cx="4930532" cy="4573801"/>
            <a:chOff x="6342845" y="1459605"/>
            <a:chExt cx="4153438" cy="3852931"/>
          </a:xfrm>
        </p:grpSpPr>
        <p:sp>
          <p:nvSpPr>
            <p:cNvPr id="48" name="Freeform 2890">
              <a:extLst>
                <a:ext uri="{FF2B5EF4-FFF2-40B4-BE49-F238E27FC236}">
                  <a16:creationId xmlns:a16="http://schemas.microsoft.com/office/drawing/2014/main" id="{5B2A0DC0-FBE2-4710-B64F-EB24EBE76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2845" y="1867436"/>
              <a:ext cx="2500650" cy="3445100"/>
            </a:xfrm>
            <a:custGeom>
              <a:avLst/>
              <a:gdLst>
                <a:gd name="T0" fmla="*/ 119 w 787"/>
                <a:gd name="T1" fmla="*/ 610 h 1085"/>
                <a:gd name="T2" fmla="*/ 31 w 787"/>
                <a:gd name="T3" fmla="*/ 416 h 1085"/>
                <a:gd name="T4" fmla="*/ 21 w 787"/>
                <a:gd name="T5" fmla="*/ 331 h 1085"/>
                <a:gd name="T6" fmla="*/ 95 w 787"/>
                <a:gd name="T7" fmla="*/ 397 h 1085"/>
                <a:gd name="T8" fmla="*/ 56 w 787"/>
                <a:gd name="T9" fmla="*/ 286 h 1085"/>
                <a:gd name="T10" fmla="*/ 120 w 787"/>
                <a:gd name="T11" fmla="*/ 355 h 1085"/>
                <a:gd name="T12" fmla="*/ 64 w 787"/>
                <a:gd name="T13" fmla="*/ 166 h 1085"/>
                <a:gd name="T14" fmla="*/ 231 w 787"/>
                <a:gd name="T15" fmla="*/ 28 h 1085"/>
                <a:gd name="T16" fmla="*/ 370 w 787"/>
                <a:gd name="T17" fmla="*/ 0 h 1085"/>
                <a:gd name="T18" fmla="*/ 235 w 787"/>
                <a:gd name="T19" fmla="*/ 127 h 1085"/>
                <a:gd name="T20" fmla="*/ 317 w 787"/>
                <a:gd name="T21" fmla="*/ 86 h 1085"/>
                <a:gd name="T22" fmla="*/ 227 w 787"/>
                <a:gd name="T23" fmla="*/ 201 h 1085"/>
                <a:gd name="T24" fmla="*/ 258 w 787"/>
                <a:gd name="T25" fmla="*/ 220 h 1085"/>
                <a:gd name="T26" fmla="*/ 289 w 787"/>
                <a:gd name="T27" fmla="*/ 218 h 1085"/>
                <a:gd name="T28" fmla="*/ 257 w 787"/>
                <a:gd name="T29" fmla="*/ 308 h 1085"/>
                <a:gd name="T30" fmla="*/ 218 w 787"/>
                <a:gd name="T31" fmla="*/ 372 h 1085"/>
                <a:gd name="T32" fmla="*/ 257 w 787"/>
                <a:gd name="T33" fmla="*/ 353 h 1085"/>
                <a:gd name="T34" fmla="*/ 291 w 787"/>
                <a:gd name="T35" fmla="*/ 405 h 1085"/>
                <a:gd name="T36" fmla="*/ 222 w 787"/>
                <a:gd name="T37" fmla="*/ 500 h 1085"/>
                <a:gd name="T38" fmla="*/ 275 w 787"/>
                <a:gd name="T39" fmla="*/ 470 h 1085"/>
                <a:gd name="T40" fmla="*/ 253 w 787"/>
                <a:gd name="T41" fmla="*/ 515 h 1085"/>
                <a:gd name="T42" fmla="*/ 288 w 787"/>
                <a:gd name="T43" fmla="*/ 499 h 1085"/>
                <a:gd name="T44" fmla="*/ 233 w 787"/>
                <a:gd name="T45" fmla="*/ 645 h 1085"/>
                <a:gd name="T46" fmla="*/ 252 w 787"/>
                <a:gd name="T47" fmla="*/ 620 h 1085"/>
                <a:gd name="T48" fmla="*/ 245 w 787"/>
                <a:gd name="T49" fmla="*/ 702 h 1085"/>
                <a:gd name="T50" fmla="*/ 268 w 787"/>
                <a:gd name="T51" fmla="*/ 785 h 1085"/>
                <a:gd name="T52" fmla="*/ 277 w 787"/>
                <a:gd name="T53" fmla="*/ 759 h 1085"/>
                <a:gd name="T54" fmla="*/ 373 w 787"/>
                <a:gd name="T55" fmla="*/ 925 h 1085"/>
                <a:gd name="T56" fmla="*/ 550 w 787"/>
                <a:gd name="T57" fmla="*/ 976 h 1085"/>
                <a:gd name="T58" fmla="*/ 579 w 787"/>
                <a:gd name="T59" fmla="*/ 938 h 1085"/>
                <a:gd name="T60" fmla="*/ 554 w 787"/>
                <a:gd name="T61" fmla="*/ 916 h 1085"/>
                <a:gd name="T62" fmla="*/ 787 w 787"/>
                <a:gd name="T63" fmla="*/ 917 h 1085"/>
                <a:gd name="T64" fmla="*/ 664 w 787"/>
                <a:gd name="T65" fmla="*/ 998 h 1085"/>
                <a:gd name="T66" fmla="*/ 524 w 787"/>
                <a:gd name="T67" fmla="*/ 1069 h 1085"/>
                <a:gd name="T68" fmla="*/ 436 w 787"/>
                <a:gd name="T69" fmla="*/ 1065 h 1085"/>
                <a:gd name="T70" fmla="*/ 481 w 787"/>
                <a:gd name="T71" fmla="*/ 1022 h 1085"/>
                <a:gd name="T72" fmla="*/ 519 w 787"/>
                <a:gd name="T73" fmla="*/ 1013 h 1085"/>
                <a:gd name="T74" fmla="*/ 425 w 787"/>
                <a:gd name="T75" fmla="*/ 1000 h 1085"/>
                <a:gd name="T76" fmla="*/ 404 w 787"/>
                <a:gd name="T77" fmla="*/ 986 h 1085"/>
                <a:gd name="T78" fmla="*/ 511 w 787"/>
                <a:gd name="T79" fmla="*/ 995 h 1085"/>
                <a:gd name="T80" fmla="*/ 567 w 787"/>
                <a:gd name="T81" fmla="*/ 995 h 1085"/>
                <a:gd name="T82" fmla="*/ 203 w 787"/>
                <a:gd name="T83" fmla="*/ 873 h 1085"/>
                <a:gd name="T84" fmla="*/ 174 w 787"/>
                <a:gd name="T85" fmla="*/ 799 h 1085"/>
                <a:gd name="T86" fmla="*/ 20 w 787"/>
                <a:gd name="T87" fmla="*/ 654 h 1085"/>
                <a:gd name="T88" fmla="*/ 10 w 787"/>
                <a:gd name="T89" fmla="*/ 582 h 1085"/>
                <a:gd name="T90" fmla="*/ 47 w 787"/>
                <a:gd name="T91" fmla="*/ 593 h 1085"/>
                <a:gd name="T92" fmla="*/ 0 w 787"/>
                <a:gd name="T93" fmla="*/ 529 h 1085"/>
                <a:gd name="T94" fmla="*/ 528 w 787"/>
                <a:gd name="T95" fmla="*/ 1026 h 1085"/>
                <a:gd name="T96" fmla="*/ 640 w 787"/>
                <a:gd name="T97" fmla="*/ 998 h 1085"/>
                <a:gd name="T98" fmla="*/ 583 w 787"/>
                <a:gd name="T99" fmla="*/ 1034 h 1085"/>
                <a:gd name="T100" fmla="*/ 603 w 787"/>
                <a:gd name="T101" fmla="*/ 1046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7" h="1085">
                  <a:moveTo>
                    <a:pt x="0" y="524"/>
                  </a:moveTo>
                  <a:cubicBezTo>
                    <a:pt x="39" y="552"/>
                    <a:pt x="78" y="580"/>
                    <a:pt x="119" y="610"/>
                  </a:cubicBezTo>
                  <a:cubicBezTo>
                    <a:pt x="88" y="547"/>
                    <a:pt x="56" y="484"/>
                    <a:pt x="25" y="422"/>
                  </a:cubicBezTo>
                  <a:cubicBezTo>
                    <a:pt x="27" y="420"/>
                    <a:pt x="29" y="418"/>
                    <a:pt x="31" y="416"/>
                  </a:cubicBezTo>
                  <a:cubicBezTo>
                    <a:pt x="39" y="420"/>
                    <a:pt x="48" y="424"/>
                    <a:pt x="60" y="429"/>
                  </a:cubicBezTo>
                  <a:cubicBezTo>
                    <a:pt x="46" y="395"/>
                    <a:pt x="34" y="363"/>
                    <a:pt x="21" y="331"/>
                  </a:cubicBezTo>
                  <a:cubicBezTo>
                    <a:pt x="24" y="328"/>
                    <a:pt x="27" y="326"/>
                    <a:pt x="30" y="323"/>
                  </a:cubicBezTo>
                  <a:cubicBezTo>
                    <a:pt x="52" y="348"/>
                    <a:pt x="74" y="373"/>
                    <a:pt x="95" y="397"/>
                  </a:cubicBezTo>
                  <a:cubicBezTo>
                    <a:pt x="97" y="396"/>
                    <a:pt x="99" y="395"/>
                    <a:pt x="101" y="394"/>
                  </a:cubicBezTo>
                  <a:cubicBezTo>
                    <a:pt x="86" y="358"/>
                    <a:pt x="71" y="322"/>
                    <a:pt x="56" y="286"/>
                  </a:cubicBezTo>
                  <a:cubicBezTo>
                    <a:pt x="58" y="285"/>
                    <a:pt x="59" y="284"/>
                    <a:pt x="60" y="282"/>
                  </a:cubicBezTo>
                  <a:cubicBezTo>
                    <a:pt x="80" y="307"/>
                    <a:pt x="100" y="331"/>
                    <a:pt x="120" y="355"/>
                  </a:cubicBezTo>
                  <a:cubicBezTo>
                    <a:pt x="121" y="354"/>
                    <a:pt x="123" y="354"/>
                    <a:pt x="125" y="353"/>
                  </a:cubicBezTo>
                  <a:cubicBezTo>
                    <a:pt x="104" y="291"/>
                    <a:pt x="84" y="229"/>
                    <a:pt x="64" y="166"/>
                  </a:cubicBezTo>
                  <a:cubicBezTo>
                    <a:pt x="86" y="165"/>
                    <a:pt x="86" y="165"/>
                    <a:pt x="134" y="252"/>
                  </a:cubicBezTo>
                  <a:cubicBezTo>
                    <a:pt x="147" y="166"/>
                    <a:pt x="173" y="90"/>
                    <a:pt x="231" y="28"/>
                  </a:cubicBezTo>
                  <a:cubicBezTo>
                    <a:pt x="225" y="51"/>
                    <a:pt x="219" y="74"/>
                    <a:pt x="214" y="97"/>
                  </a:cubicBezTo>
                  <a:cubicBezTo>
                    <a:pt x="260" y="54"/>
                    <a:pt x="305" y="11"/>
                    <a:pt x="370" y="0"/>
                  </a:cubicBezTo>
                  <a:cubicBezTo>
                    <a:pt x="323" y="41"/>
                    <a:pt x="277" y="81"/>
                    <a:pt x="230" y="122"/>
                  </a:cubicBezTo>
                  <a:cubicBezTo>
                    <a:pt x="232" y="124"/>
                    <a:pt x="233" y="125"/>
                    <a:pt x="235" y="127"/>
                  </a:cubicBezTo>
                  <a:cubicBezTo>
                    <a:pt x="262" y="112"/>
                    <a:pt x="288" y="97"/>
                    <a:pt x="315" y="82"/>
                  </a:cubicBezTo>
                  <a:cubicBezTo>
                    <a:pt x="316" y="83"/>
                    <a:pt x="316" y="84"/>
                    <a:pt x="317" y="86"/>
                  </a:cubicBezTo>
                  <a:cubicBezTo>
                    <a:pt x="285" y="122"/>
                    <a:pt x="253" y="158"/>
                    <a:pt x="221" y="195"/>
                  </a:cubicBezTo>
                  <a:cubicBezTo>
                    <a:pt x="223" y="197"/>
                    <a:pt x="225" y="199"/>
                    <a:pt x="227" y="201"/>
                  </a:cubicBezTo>
                  <a:cubicBezTo>
                    <a:pt x="265" y="169"/>
                    <a:pt x="307" y="143"/>
                    <a:pt x="359" y="137"/>
                  </a:cubicBezTo>
                  <a:cubicBezTo>
                    <a:pt x="324" y="165"/>
                    <a:pt x="291" y="193"/>
                    <a:pt x="258" y="220"/>
                  </a:cubicBezTo>
                  <a:cubicBezTo>
                    <a:pt x="259" y="222"/>
                    <a:pt x="260" y="223"/>
                    <a:pt x="261" y="225"/>
                  </a:cubicBezTo>
                  <a:cubicBezTo>
                    <a:pt x="270" y="223"/>
                    <a:pt x="280" y="220"/>
                    <a:pt x="289" y="218"/>
                  </a:cubicBezTo>
                  <a:cubicBezTo>
                    <a:pt x="251" y="262"/>
                    <a:pt x="216" y="306"/>
                    <a:pt x="196" y="365"/>
                  </a:cubicBezTo>
                  <a:cubicBezTo>
                    <a:pt x="219" y="344"/>
                    <a:pt x="238" y="326"/>
                    <a:pt x="257" y="308"/>
                  </a:cubicBezTo>
                  <a:cubicBezTo>
                    <a:pt x="259" y="309"/>
                    <a:pt x="260" y="311"/>
                    <a:pt x="262" y="312"/>
                  </a:cubicBezTo>
                  <a:cubicBezTo>
                    <a:pt x="247" y="332"/>
                    <a:pt x="233" y="352"/>
                    <a:pt x="218" y="372"/>
                  </a:cubicBezTo>
                  <a:cubicBezTo>
                    <a:pt x="219" y="373"/>
                    <a:pt x="221" y="374"/>
                    <a:pt x="222" y="375"/>
                  </a:cubicBezTo>
                  <a:cubicBezTo>
                    <a:pt x="233" y="368"/>
                    <a:pt x="244" y="361"/>
                    <a:pt x="257" y="353"/>
                  </a:cubicBezTo>
                  <a:cubicBezTo>
                    <a:pt x="240" y="386"/>
                    <a:pt x="225" y="416"/>
                    <a:pt x="209" y="448"/>
                  </a:cubicBezTo>
                  <a:cubicBezTo>
                    <a:pt x="239" y="432"/>
                    <a:pt x="265" y="419"/>
                    <a:pt x="291" y="405"/>
                  </a:cubicBezTo>
                  <a:cubicBezTo>
                    <a:pt x="292" y="407"/>
                    <a:pt x="293" y="409"/>
                    <a:pt x="294" y="411"/>
                  </a:cubicBezTo>
                  <a:cubicBezTo>
                    <a:pt x="270" y="441"/>
                    <a:pt x="246" y="471"/>
                    <a:pt x="222" y="500"/>
                  </a:cubicBezTo>
                  <a:cubicBezTo>
                    <a:pt x="223" y="502"/>
                    <a:pt x="225" y="504"/>
                    <a:pt x="226" y="505"/>
                  </a:cubicBezTo>
                  <a:cubicBezTo>
                    <a:pt x="243" y="493"/>
                    <a:pt x="259" y="482"/>
                    <a:pt x="275" y="470"/>
                  </a:cubicBezTo>
                  <a:cubicBezTo>
                    <a:pt x="277" y="472"/>
                    <a:pt x="279" y="474"/>
                    <a:pt x="281" y="476"/>
                  </a:cubicBezTo>
                  <a:cubicBezTo>
                    <a:pt x="272" y="489"/>
                    <a:pt x="262" y="502"/>
                    <a:pt x="253" y="515"/>
                  </a:cubicBezTo>
                  <a:cubicBezTo>
                    <a:pt x="254" y="516"/>
                    <a:pt x="255" y="517"/>
                    <a:pt x="256" y="518"/>
                  </a:cubicBezTo>
                  <a:cubicBezTo>
                    <a:pt x="267" y="512"/>
                    <a:pt x="278" y="505"/>
                    <a:pt x="288" y="499"/>
                  </a:cubicBezTo>
                  <a:cubicBezTo>
                    <a:pt x="267" y="546"/>
                    <a:pt x="246" y="593"/>
                    <a:pt x="225" y="641"/>
                  </a:cubicBezTo>
                  <a:cubicBezTo>
                    <a:pt x="228" y="642"/>
                    <a:pt x="231" y="644"/>
                    <a:pt x="233" y="645"/>
                  </a:cubicBezTo>
                  <a:cubicBezTo>
                    <a:pt x="238" y="636"/>
                    <a:pt x="243" y="628"/>
                    <a:pt x="248" y="619"/>
                  </a:cubicBezTo>
                  <a:cubicBezTo>
                    <a:pt x="250" y="620"/>
                    <a:pt x="251" y="620"/>
                    <a:pt x="252" y="620"/>
                  </a:cubicBezTo>
                  <a:cubicBezTo>
                    <a:pt x="248" y="647"/>
                    <a:pt x="244" y="674"/>
                    <a:pt x="240" y="700"/>
                  </a:cubicBezTo>
                  <a:cubicBezTo>
                    <a:pt x="242" y="701"/>
                    <a:pt x="243" y="702"/>
                    <a:pt x="245" y="702"/>
                  </a:cubicBezTo>
                  <a:cubicBezTo>
                    <a:pt x="252" y="689"/>
                    <a:pt x="258" y="677"/>
                    <a:pt x="268" y="658"/>
                  </a:cubicBezTo>
                  <a:cubicBezTo>
                    <a:pt x="268" y="705"/>
                    <a:pt x="268" y="745"/>
                    <a:pt x="268" y="785"/>
                  </a:cubicBezTo>
                  <a:cubicBezTo>
                    <a:pt x="270" y="785"/>
                    <a:pt x="272" y="785"/>
                    <a:pt x="274" y="785"/>
                  </a:cubicBezTo>
                  <a:cubicBezTo>
                    <a:pt x="275" y="776"/>
                    <a:pt x="276" y="767"/>
                    <a:pt x="277" y="759"/>
                  </a:cubicBezTo>
                  <a:cubicBezTo>
                    <a:pt x="297" y="827"/>
                    <a:pt x="341" y="877"/>
                    <a:pt x="397" y="922"/>
                  </a:cubicBezTo>
                  <a:cubicBezTo>
                    <a:pt x="386" y="924"/>
                    <a:pt x="380" y="924"/>
                    <a:pt x="373" y="925"/>
                  </a:cubicBezTo>
                  <a:cubicBezTo>
                    <a:pt x="374" y="924"/>
                    <a:pt x="375" y="922"/>
                    <a:pt x="375" y="920"/>
                  </a:cubicBezTo>
                  <a:cubicBezTo>
                    <a:pt x="436" y="940"/>
                    <a:pt x="496" y="959"/>
                    <a:pt x="550" y="976"/>
                  </a:cubicBezTo>
                  <a:cubicBezTo>
                    <a:pt x="545" y="969"/>
                    <a:pt x="538" y="957"/>
                    <a:pt x="530" y="945"/>
                  </a:cubicBezTo>
                  <a:cubicBezTo>
                    <a:pt x="547" y="942"/>
                    <a:pt x="565" y="934"/>
                    <a:pt x="579" y="938"/>
                  </a:cubicBezTo>
                  <a:cubicBezTo>
                    <a:pt x="608" y="947"/>
                    <a:pt x="634" y="964"/>
                    <a:pt x="659" y="976"/>
                  </a:cubicBezTo>
                  <a:cubicBezTo>
                    <a:pt x="656" y="948"/>
                    <a:pt x="616" y="924"/>
                    <a:pt x="554" y="916"/>
                  </a:cubicBezTo>
                  <a:cubicBezTo>
                    <a:pt x="582" y="894"/>
                    <a:pt x="618" y="908"/>
                    <a:pt x="669" y="962"/>
                  </a:cubicBezTo>
                  <a:cubicBezTo>
                    <a:pt x="726" y="906"/>
                    <a:pt x="756" y="893"/>
                    <a:pt x="787" y="917"/>
                  </a:cubicBezTo>
                  <a:cubicBezTo>
                    <a:pt x="735" y="916"/>
                    <a:pt x="697" y="939"/>
                    <a:pt x="672" y="981"/>
                  </a:cubicBezTo>
                  <a:cubicBezTo>
                    <a:pt x="669" y="986"/>
                    <a:pt x="665" y="992"/>
                    <a:pt x="664" y="998"/>
                  </a:cubicBezTo>
                  <a:cubicBezTo>
                    <a:pt x="656" y="1043"/>
                    <a:pt x="615" y="1069"/>
                    <a:pt x="569" y="1062"/>
                  </a:cubicBezTo>
                  <a:cubicBezTo>
                    <a:pt x="555" y="1059"/>
                    <a:pt x="539" y="1065"/>
                    <a:pt x="524" y="1069"/>
                  </a:cubicBezTo>
                  <a:cubicBezTo>
                    <a:pt x="507" y="1074"/>
                    <a:pt x="490" y="1084"/>
                    <a:pt x="474" y="1085"/>
                  </a:cubicBezTo>
                  <a:cubicBezTo>
                    <a:pt x="461" y="1085"/>
                    <a:pt x="441" y="1076"/>
                    <a:pt x="436" y="1065"/>
                  </a:cubicBezTo>
                  <a:cubicBezTo>
                    <a:pt x="429" y="1048"/>
                    <a:pt x="444" y="1037"/>
                    <a:pt x="461" y="1031"/>
                  </a:cubicBezTo>
                  <a:cubicBezTo>
                    <a:pt x="468" y="1029"/>
                    <a:pt x="475" y="1027"/>
                    <a:pt x="481" y="1022"/>
                  </a:cubicBezTo>
                  <a:cubicBezTo>
                    <a:pt x="432" y="1028"/>
                    <a:pt x="384" y="1033"/>
                    <a:pt x="335" y="1039"/>
                  </a:cubicBezTo>
                  <a:cubicBezTo>
                    <a:pt x="356" y="1019"/>
                    <a:pt x="473" y="998"/>
                    <a:pt x="519" y="1013"/>
                  </a:cubicBezTo>
                  <a:cubicBezTo>
                    <a:pt x="507" y="1007"/>
                    <a:pt x="495" y="999"/>
                    <a:pt x="483" y="998"/>
                  </a:cubicBezTo>
                  <a:cubicBezTo>
                    <a:pt x="464" y="996"/>
                    <a:pt x="444" y="998"/>
                    <a:pt x="425" y="1000"/>
                  </a:cubicBezTo>
                  <a:cubicBezTo>
                    <a:pt x="393" y="1004"/>
                    <a:pt x="361" y="1005"/>
                    <a:pt x="329" y="979"/>
                  </a:cubicBezTo>
                  <a:cubicBezTo>
                    <a:pt x="358" y="982"/>
                    <a:pt x="381" y="985"/>
                    <a:pt x="404" y="986"/>
                  </a:cubicBezTo>
                  <a:cubicBezTo>
                    <a:pt x="423" y="986"/>
                    <a:pt x="441" y="981"/>
                    <a:pt x="460" y="983"/>
                  </a:cubicBezTo>
                  <a:cubicBezTo>
                    <a:pt x="477" y="984"/>
                    <a:pt x="494" y="991"/>
                    <a:pt x="511" y="995"/>
                  </a:cubicBezTo>
                  <a:cubicBezTo>
                    <a:pt x="529" y="999"/>
                    <a:pt x="546" y="1004"/>
                    <a:pt x="563" y="1009"/>
                  </a:cubicBezTo>
                  <a:cubicBezTo>
                    <a:pt x="565" y="1004"/>
                    <a:pt x="566" y="1000"/>
                    <a:pt x="567" y="995"/>
                  </a:cubicBezTo>
                  <a:cubicBezTo>
                    <a:pt x="527" y="986"/>
                    <a:pt x="488" y="975"/>
                    <a:pt x="448" y="969"/>
                  </a:cubicBezTo>
                  <a:cubicBezTo>
                    <a:pt x="359" y="956"/>
                    <a:pt x="272" y="930"/>
                    <a:pt x="203" y="873"/>
                  </a:cubicBezTo>
                  <a:cubicBezTo>
                    <a:pt x="165" y="841"/>
                    <a:pt x="117" y="818"/>
                    <a:pt x="86" y="771"/>
                  </a:cubicBezTo>
                  <a:cubicBezTo>
                    <a:pt x="116" y="781"/>
                    <a:pt x="143" y="790"/>
                    <a:pt x="174" y="799"/>
                  </a:cubicBezTo>
                  <a:cubicBezTo>
                    <a:pt x="120" y="751"/>
                    <a:pt x="68" y="705"/>
                    <a:pt x="17" y="660"/>
                  </a:cubicBezTo>
                  <a:cubicBezTo>
                    <a:pt x="18" y="658"/>
                    <a:pt x="19" y="656"/>
                    <a:pt x="20" y="654"/>
                  </a:cubicBezTo>
                  <a:cubicBezTo>
                    <a:pt x="44" y="663"/>
                    <a:pt x="67" y="672"/>
                    <a:pt x="94" y="683"/>
                  </a:cubicBezTo>
                  <a:cubicBezTo>
                    <a:pt x="65" y="647"/>
                    <a:pt x="37" y="615"/>
                    <a:pt x="10" y="582"/>
                  </a:cubicBezTo>
                  <a:cubicBezTo>
                    <a:pt x="11" y="580"/>
                    <a:pt x="13" y="578"/>
                    <a:pt x="14" y="576"/>
                  </a:cubicBezTo>
                  <a:cubicBezTo>
                    <a:pt x="25" y="582"/>
                    <a:pt x="36" y="587"/>
                    <a:pt x="47" y="593"/>
                  </a:cubicBezTo>
                  <a:cubicBezTo>
                    <a:pt x="48" y="591"/>
                    <a:pt x="50" y="589"/>
                    <a:pt x="51" y="588"/>
                  </a:cubicBezTo>
                  <a:cubicBezTo>
                    <a:pt x="34" y="568"/>
                    <a:pt x="17" y="549"/>
                    <a:pt x="0" y="529"/>
                  </a:cubicBezTo>
                  <a:cubicBezTo>
                    <a:pt x="0" y="528"/>
                    <a:pt x="0" y="526"/>
                    <a:pt x="0" y="524"/>
                  </a:cubicBezTo>
                  <a:close/>
                  <a:moveTo>
                    <a:pt x="528" y="1026"/>
                  </a:moveTo>
                  <a:cubicBezTo>
                    <a:pt x="570" y="1058"/>
                    <a:pt x="595" y="1061"/>
                    <a:pt x="627" y="1041"/>
                  </a:cubicBezTo>
                  <a:cubicBezTo>
                    <a:pt x="644" y="1031"/>
                    <a:pt x="646" y="1016"/>
                    <a:pt x="640" y="998"/>
                  </a:cubicBezTo>
                  <a:cubicBezTo>
                    <a:pt x="630" y="998"/>
                    <a:pt x="621" y="998"/>
                    <a:pt x="617" y="998"/>
                  </a:cubicBezTo>
                  <a:cubicBezTo>
                    <a:pt x="604" y="1011"/>
                    <a:pt x="594" y="1022"/>
                    <a:pt x="583" y="1034"/>
                  </a:cubicBezTo>
                  <a:cubicBezTo>
                    <a:pt x="589" y="1035"/>
                    <a:pt x="597" y="1037"/>
                    <a:pt x="605" y="1039"/>
                  </a:cubicBezTo>
                  <a:cubicBezTo>
                    <a:pt x="605" y="1042"/>
                    <a:pt x="604" y="1044"/>
                    <a:pt x="603" y="1046"/>
                  </a:cubicBezTo>
                  <a:cubicBezTo>
                    <a:pt x="579" y="1040"/>
                    <a:pt x="555" y="1033"/>
                    <a:pt x="528" y="1026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891">
              <a:extLst>
                <a:ext uri="{FF2B5EF4-FFF2-40B4-BE49-F238E27FC236}">
                  <a16:creationId xmlns:a16="http://schemas.microsoft.com/office/drawing/2014/main" id="{D607783D-1FA6-4C9B-AA04-F19B60483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404" y="1459605"/>
              <a:ext cx="160989" cy="107324"/>
            </a:xfrm>
            <a:custGeom>
              <a:avLst/>
              <a:gdLst>
                <a:gd name="T0" fmla="*/ 52 w 52"/>
                <a:gd name="T1" fmla="*/ 0 h 35"/>
                <a:gd name="T2" fmla="*/ 0 w 52"/>
                <a:gd name="T3" fmla="*/ 20 h 35"/>
                <a:gd name="T4" fmla="*/ 41 w 52"/>
                <a:gd name="T5" fmla="*/ 0 h 35"/>
                <a:gd name="T6" fmla="*/ 52 w 52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5">
                  <a:moveTo>
                    <a:pt x="52" y="0"/>
                  </a:moveTo>
                  <a:cubicBezTo>
                    <a:pt x="41" y="19"/>
                    <a:pt x="29" y="35"/>
                    <a:pt x="0" y="20"/>
                  </a:cubicBezTo>
                  <a:cubicBezTo>
                    <a:pt x="14" y="13"/>
                    <a:pt x="27" y="7"/>
                    <a:pt x="41" y="0"/>
                  </a:cubicBezTo>
                  <a:cubicBezTo>
                    <a:pt x="45" y="0"/>
                    <a:pt x="49" y="0"/>
                    <a:pt x="52" y="0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892">
              <a:extLst>
                <a:ext uri="{FF2B5EF4-FFF2-40B4-BE49-F238E27FC236}">
                  <a16:creationId xmlns:a16="http://schemas.microsoft.com/office/drawing/2014/main" id="{C7DEFB7A-EB8E-482D-A46F-22A2D493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9323" y="1459605"/>
              <a:ext cx="160989" cy="107324"/>
            </a:xfrm>
            <a:custGeom>
              <a:avLst/>
              <a:gdLst>
                <a:gd name="T0" fmla="*/ 11 w 52"/>
                <a:gd name="T1" fmla="*/ 0 h 35"/>
                <a:gd name="T2" fmla="*/ 52 w 52"/>
                <a:gd name="T3" fmla="*/ 20 h 35"/>
                <a:gd name="T4" fmla="*/ 0 w 52"/>
                <a:gd name="T5" fmla="*/ 0 h 35"/>
                <a:gd name="T6" fmla="*/ 11 w 52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5">
                  <a:moveTo>
                    <a:pt x="11" y="0"/>
                  </a:moveTo>
                  <a:cubicBezTo>
                    <a:pt x="25" y="7"/>
                    <a:pt x="38" y="13"/>
                    <a:pt x="52" y="20"/>
                  </a:cubicBezTo>
                  <a:cubicBezTo>
                    <a:pt x="24" y="35"/>
                    <a:pt x="11" y="19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893">
              <a:extLst>
                <a:ext uri="{FF2B5EF4-FFF2-40B4-BE49-F238E27FC236}">
                  <a16:creationId xmlns:a16="http://schemas.microsoft.com/office/drawing/2014/main" id="{A6D6DC47-82A1-4C9F-BB2B-A4A2ADFC67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7858" y="1824506"/>
              <a:ext cx="2028425" cy="3477294"/>
            </a:xfrm>
            <a:custGeom>
              <a:avLst/>
              <a:gdLst>
                <a:gd name="T0" fmla="*/ 459 w 640"/>
                <a:gd name="T1" fmla="*/ 221 h 1097"/>
                <a:gd name="T2" fmla="*/ 520 w 640"/>
                <a:gd name="T3" fmla="*/ 216 h 1097"/>
                <a:gd name="T4" fmla="*/ 580 w 640"/>
                <a:gd name="T5" fmla="*/ 245 h 1097"/>
                <a:gd name="T6" fmla="*/ 599 w 640"/>
                <a:gd name="T7" fmla="*/ 316 h 1097"/>
                <a:gd name="T8" fmla="*/ 585 w 640"/>
                <a:gd name="T9" fmla="*/ 433 h 1097"/>
                <a:gd name="T10" fmla="*/ 529 w 640"/>
                <a:gd name="T11" fmla="*/ 479 h 1097"/>
                <a:gd name="T12" fmla="*/ 502 w 640"/>
                <a:gd name="T13" fmla="*/ 524 h 1097"/>
                <a:gd name="T14" fmla="*/ 575 w 640"/>
                <a:gd name="T15" fmla="*/ 502 h 1097"/>
                <a:gd name="T16" fmla="*/ 631 w 640"/>
                <a:gd name="T17" fmla="*/ 522 h 1097"/>
                <a:gd name="T18" fmla="*/ 638 w 640"/>
                <a:gd name="T19" fmla="*/ 635 h 1097"/>
                <a:gd name="T20" fmla="*/ 572 w 640"/>
                <a:gd name="T21" fmla="*/ 722 h 1097"/>
                <a:gd name="T22" fmla="*/ 497 w 640"/>
                <a:gd name="T23" fmla="*/ 742 h 1097"/>
                <a:gd name="T24" fmla="*/ 474 w 640"/>
                <a:gd name="T25" fmla="*/ 751 h 1097"/>
                <a:gd name="T26" fmla="*/ 535 w 640"/>
                <a:gd name="T27" fmla="*/ 776 h 1097"/>
                <a:gd name="T28" fmla="*/ 505 w 640"/>
                <a:gd name="T29" fmla="*/ 779 h 1097"/>
                <a:gd name="T30" fmla="*/ 482 w 640"/>
                <a:gd name="T31" fmla="*/ 771 h 1097"/>
                <a:gd name="T32" fmla="*/ 512 w 640"/>
                <a:gd name="T33" fmla="*/ 864 h 1097"/>
                <a:gd name="T34" fmla="*/ 315 w 640"/>
                <a:gd name="T35" fmla="*/ 949 h 1097"/>
                <a:gd name="T36" fmla="*/ 234 w 640"/>
                <a:gd name="T37" fmla="*/ 960 h 1097"/>
                <a:gd name="T38" fmla="*/ 159 w 640"/>
                <a:gd name="T39" fmla="*/ 1015 h 1097"/>
                <a:gd name="T40" fmla="*/ 337 w 640"/>
                <a:gd name="T41" fmla="*/ 995 h 1097"/>
                <a:gd name="T42" fmla="*/ 155 w 640"/>
                <a:gd name="T43" fmla="*/ 1033 h 1097"/>
                <a:gd name="T44" fmla="*/ 338 w 640"/>
                <a:gd name="T45" fmla="*/ 1047 h 1097"/>
                <a:gd name="T46" fmla="*/ 231 w 640"/>
                <a:gd name="T47" fmla="*/ 1086 h 1097"/>
                <a:gd name="T48" fmla="*/ 159 w 640"/>
                <a:gd name="T49" fmla="*/ 1088 h 1097"/>
                <a:gd name="T50" fmla="*/ 59 w 640"/>
                <a:gd name="T51" fmla="*/ 1077 h 1097"/>
                <a:gd name="T52" fmla="*/ 10 w 640"/>
                <a:gd name="T53" fmla="*/ 1018 h 1097"/>
                <a:gd name="T54" fmla="*/ 118 w 640"/>
                <a:gd name="T55" fmla="*/ 949 h 1097"/>
                <a:gd name="T56" fmla="*/ 180 w 640"/>
                <a:gd name="T57" fmla="*/ 960 h 1097"/>
                <a:gd name="T58" fmla="*/ 286 w 640"/>
                <a:gd name="T59" fmla="*/ 871 h 1097"/>
                <a:gd name="T60" fmla="*/ 406 w 640"/>
                <a:gd name="T61" fmla="*/ 717 h 1097"/>
                <a:gd name="T62" fmla="*/ 376 w 640"/>
                <a:gd name="T63" fmla="*/ 521 h 1097"/>
                <a:gd name="T64" fmla="*/ 419 w 640"/>
                <a:gd name="T65" fmla="*/ 519 h 1097"/>
                <a:gd name="T66" fmla="*/ 477 w 640"/>
                <a:gd name="T67" fmla="*/ 554 h 1097"/>
                <a:gd name="T68" fmla="*/ 488 w 640"/>
                <a:gd name="T69" fmla="*/ 477 h 1097"/>
                <a:gd name="T70" fmla="*/ 413 w 640"/>
                <a:gd name="T71" fmla="*/ 463 h 1097"/>
                <a:gd name="T72" fmla="*/ 358 w 640"/>
                <a:gd name="T73" fmla="*/ 400 h 1097"/>
                <a:gd name="T74" fmla="*/ 359 w 640"/>
                <a:gd name="T75" fmla="*/ 338 h 1097"/>
                <a:gd name="T76" fmla="*/ 410 w 640"/>
                <a:gd name="T77" fmla="*/ 327 h 1097"/>
                <a:gd name="T78" fmla="*/ 255 w 640"/>
                <a:gd name="T79" fmla="*/ 147 h 1097"/>
                <a:gd name="T80" fmla="*/ 278 w 640"/>
                <a:gd name="T81" fmla="*/ 53 h 1097"/>
                <a:gd name="T82" fmla="*/ 374 w 640"/>
                <a:gd name="T83" fmla="*/ 1 h 1097"/>
                <a:gd name="T84" fmla="*/ 449 w 640"/>
                <a:gd name="T85" fmla="*/ 0 h 1097"/>
                <a:gd name="T86" fmla="*/ 486 w 640"/>
                <a:gd name="T87" fmla="*/ 158 h 1097"/>
                <a:gd name="T88" fmla="*/ 472 w 640"/>
                <a:gd name="T89" fmla="*/ 206 h 1097"/>
                <a:gd name="T90" fmla="*/ 427 w 640"/>
                <a:gd name="T91" fmla="*/ 752 h 1097"/>
                <a:gd name="T92" fmla="*/ 401 w 640"/>
                <a:gd name="T93" fmla="*/ 791 h 1097"/>
                <a:gd name="T94" fmla="*/ 427 w 640"/>
                <a:gd name="T95" fmla="*/ 752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0" h="1097">
                  <a:moveTo>
                    <a:pt x="473" y="205"/>
                  </a:moveTo>
                  <a:cubicBezTo>
                    <a:pt x="469" y="210"/>
                    <a:pt x="464" y="216"/>
                    <a:pt x="459" y="221"/>
                  </a:cubicBezTo>
                  <a:cubicBezTo>
                    <a:pt x="471" y="235"/>
                    <a:pt x="482" y="247"/>
                    <a:pt x="494" y="261"/>
                  </a:cubicBezTo>
                  <a:cubicBezTo>
                    <a:pt x="502" y="247"/>
                    <a:pt x="510" y="234"/>
                    <a:pt x="520" y="216"/>
                  </a:cubicBezTo>
                  <a:cubicBezTo>
                    <a:pt x="527" y="234"/>
                    <a:pt x="534" y="249"/>
                    <a:pt x="541" y="266"/>
                  </a:cubicBezTo>
                  <a:cubicBezTo>
                    <a:pt x="552" y="261"/>
                    <a:pt x="564" y="254"/>
                    <a:pt x="580" y="245"/>
                  </a:cubicBezTo>
                  <a:cubicBezTo>
                    <a:pt x="580" y="276"/>
                    <a:pt x="580" y="304"/>
                    <a:pt x="580" y="334"/>
                  </a:cubicBezTo>
                  <a:cubicBezTo>
                    <a:pt x="588" y="327"/>
                    <a:pt x="593" y="322"/>
                    <a:pt x="599" y="316"/>
                  </a:cubicBezTo>
                  <a:cubicBezTo>
                    <a:pt x="601" y="320"/>
                    <a:pt x="603" y="322"/>
                    <a:pt x="603" y="324"/>
                  </a:cubicBezTo>
                  <a:cubicBezTo>
                    <a:pt x="615" y="363"/>
                    <a:pt x="610" y="401"/>
                    <a:pt x="585" y="433"/>
                  </a:cubicBezTo>
                  <a:cubicBezTo>
                    <a:pt x="575" y="447"/>
                    <a:pt x="557" y="456"/>
                    <a:pt x="543" y="467"/>
                  </a:cubicBezTo>
                  <a:cubicBezTo>
                    <a:pt x="538" y="471"/>
                    <a:pt x="534" y="475"/>
                    <a:pt x="529" y="479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21" y="494"/>
                    <a:pt x="511" y="509"/>
                    <a:pt x="502" y="524"/>
                  </a:cubicBezTo>
                  <a:cubicBezTo>
                    <a:pt x="505" y="526"/>
                    <a:pt x="507" y="528"/>
                    <a:pt x="510" y="530"/>
                  </a:cubicBezTo>
                  <a:cubicBezTo>
                    <a:pt x="531" y="521"/>
                    <a:pt x="551" y="512"/>
                    <a:pt x="575" y="502"/>
                  </a:cubicBezTo>
                  <a:cubicBezTo>
                    <a:pt x="572" y="524"/>
                    <a:pt x="569" y="541"/>
                    <a:pt x="566" y="563"/>
                  </a:cubicBezTo>
                  <a:cubicBezTo>
                    <a:pt x="588" y="549"/>
                    <a:pt x="606" y="538"/>
                    <a:pt x="631" y="522"/>
                  </a:cubicBezTo>
                  <a:cubicBezTo>
                    <a:pt x="627" y="561"/>
                    <a:pt x="623" y="596"/>
                    <a:pt x="619" y="633"/>
                  </a:cubicBezTo>
                  <a:cubicBezTo>
                    <a:pt x="623" y="633"/>
                    <a:pt x="630" y="634"/>
                    <a:pt x="638" y="635"/>
                  </a:cubicBezTo>
                  <a:cubicBezTo>
                    <a:pt x="638" y="637"/>
                    <a:pt x="640" y="639"/>
                    <a:pt x="639" y="640"/>
                  </a:cubicBezTo>
                  <a:cubicBezTo>
                    <a:pt x="631" y="679"/>
                    <a:pt x="604" y="703"/>
                    <a:pt x="572" y="722"/>
                  </a:cubicBezTo>
                  <a:cubicBezTo>
                    <a:pt x="557" y="732"/>
                    <a:pt x="541" y="742"/>
                    <a:pt x="524" y="749"/>
                  </a:cubicBezTo>
                  <a:cubicBezTo>
                    <a:pt x="517" y="751"/>
                    <a:pt x="506" y="744"/>
                    <a:pt x="497" y="742"/>
                  </a:cubicBezTo>
                  <a:cubicBezTo>
                    <a:pt x="490" y="740"/>
                    <a:pt x="483" y="740"/>
                    <a:pt x="476" y="739"/>
                  </a:cubicBezTo>
                  <a:cubicBezTo>
                    <a:pt x="475" y="743"/>
                    <a:pt x="474" y="747"/>
                    <a:pt x="474" y="751"/>
                  </a:cubicBezTo>
                  <a:cubicBezTo>
                    <a:pt x="488" y="754"/>
                    <a:pt x="503" y="757"/>
                    <a:pt x="518" y="761"/>
                  </a:cubicBezTo>
                  <a:cubicBezTo>
                    <a:pt x="524" y="764"/>
                    <a:pt x="531" y="770"/>
                    <a:pt x="535" y="776"/>
                  </a:cubicBezTo>
                  <a:cubicBezTo>
                    <a:pt x="536" y="778"/>
                    <a:pt x="528" y="790"/>
                    <a:pt x="525" y="789"/>
                  </a:cubicBezTo>
                  <a:cubicBezTo>
                    <a:pt x="518" y="788"/>
                    <a:pt x="508" y="785"/>
                    <a:pt x="505" y="779"/>
                  </a:cubicBezTo>
                  <a:cubicBezTo>
                    <a:pt x="494" y="754"/>
                    <a:pt x="475" y="760"/>
                    <a:pt x="456" y="767"/>
                  </a:cubicBezTo>
                  <a:cubicBezTo>
                    <a:pt x="464" y="768"/>
                    <a:pt x="471" y="769"/>
                    <a:pt x="482" y="771"/>
                  </a:cubicBezTo>
                  <a:cubicBezTo>
                    <a:pt x="471" y="796"/>
                    <a:pt x="462" y="821"/>
                    <a:pt x="451" y="847"/>
                  </a:cubicBezTo>
                  <a:cubicBezTo>
                    <a:pt x="469" y="852"/>
                    <a:pt x="487" y="857"/>
                    <a:pt x="512" y="864"/>
                  </a:cubicBezTo>
                  <a:cubicBezTo>
                    <a:pt x="497" y="882"/>
                    <a:pt x="488" y="899"/>
                    <a:pt x="474" y="910"/>
                  </a:cubicBezTo>
                  <a:cubicBezTo>
                    <a:pt x="428" y="950"/>
                    <a:pt x="376" y="965"/>
                    <a:pt x="315" y="949"/>
                  </a:cubicBezTo>
                  <a:cubicBezTo>
                    <a:pt x="303" y="946"/>
                    <a:pt x="289" y="946"/>
                    <a:pt x="277" y="948"/>
                  </a:cubicBezTo>
                  <a:cubicBezTo>
                    <a:pt x="262" y="950"/>
                    <a:pt x="248" y="956"/>
                    <a:pt x="234" y="960"/>
                  </a:cubicBezTo>
                  <a:cubicBezTo>
                    <a:pt x="177" y="979"/>
                    <a:pt x="121" y="998"/>
                    <a:pt x="58" y="1020"/>
                  </a:cubicBezTo>
                  <a:cubicBezTo>
                    <a:pt x="96" y="1028"/>
                    <a:pt x="127" y="1040"/>
                    <a:pt x="159" y="1015"/>
                  </a:cubicBezTo>
                  <a:cubicBezTo>
                    <a:pt x="172" y="1005"/>
                    <a:pt x="192" y="1002"/>
                    <a:pt x="209" y="1000"/>
                  </a:cubicBezTo>
                  <a:cubicBezTo>
                    <a:pt x="252" y="997"/>
                    <a:pt x="294" y="997"/>
                    <a:pt x="337" y="995"/>
                  </a:cubicBezTo>
                  <a:cubicBezTo>
                    <a:pt x="308" y="1025"/>
                    <a:pt x="270" y="1018"/>
                    <a:pt x="233" y="1013"/>
                  </a:cubicBezTo>
                  <a:cubicBezTo>
                    <a:pt x="204" y="1009"/>
                    <a:pt x="178" y="1012"/>
                    <a:pt x="155" y="1033"/>
                  </a:cubicBezTo>
                  <a:cubicBezTo>
                    <a:pt x="218" y="1016"/>
                    <a:pt x="277" y="1037"/>
                    <a:pt x="338" y="1037"/>
                  </a:cubicBezTo>
                  <a:cubicBezTo>
                    <a:pt x="338" y="1040"/>
                    <a:pt x="338" y="1044"/>
                    <a:pt x="338" y="1047"/>
                  </a:cubicBezTo>
                  <a:cubicBezTo>
                    <a:pt x="299" y="1047"/>
                    <a:pt x="260" y="1047"/>
                    <a:pt x="227" y="1047"/>
                  </a:cubicBezTo>
                  <a:cubicBezTo>
                    <a:pt x="229" y="1060"/>
                    <a:pt x="237" y="1081"/>
                    <a:pt x="231" y="1086"/>
                  </a:cubicBezTo>
                  <a:cubicBezTo>
                    <a:pt x="220" y="1095"/>
                    <a:pt x="201" y="1096"/>
                    <a:pt x="186" y="1097"/>
                  </a:cubicBezTo>
                  <a:cubicBezTo>
                    <a:pt x="177" y="1097"/>
                    <a:pt x="168" y="1092"/>
                    <a:pt x="159" y="1088"/>
                  </a:cubicBezTo>
                  <a:cubicBezTo>
                    <a:pt x="138" y="1079"/>
                    <a:pt x="117" y="1070"/>
                    <a:pt x="92" y="1078"/>
                  </a:cubicBezTo>
                  <a:cubicBezTo>
                    <a:pt x="82" y="1081"/>
                    <a:pt x="69" y="1080"/>
                    <a:pt x="59" y="1077"/>
                  </a:cubicBezTo>
                  <a:cubicBezTo>
                    <a:pt x="47" y="1074"/>
                    <a:pt x="37" y="1066"/>
                    <a:pt x="25" y="1059"/>
                  </a:cubicBezTo>
                  <a:cubicBezTo>
                    <a:pt x="39" y="1039"/>
                    <a:pt x="0" y="1037"/>
                    <a:pt x="10" y="1018"/>
                  </a:cubicBezTo>
                  <a:cubicBezTo>
                    <a:pt x="18" y="1003"/>
                    <a:pt x="24" y="984"/>
                    <a:pt x="37" y="976"/>
                  </a:cubicBezTo>
                  <a:cubicBezTo>
                    <a:pt x="62" y="963"/>
                    <a:pt x="91" y="957"/>
                    <a:pt x="118" y="949"/>
                  </a:cubicBezTo>
                  <a:cubicBezTo>
                    <a:pt x="123" y="947"/>
                    <a:pt x="132" y="948"/>
                    <a:pt x="134" y="951"/>
                  </a:cubicBezTo>
                  <a:cubicBezTo>
                    <a:pt x="145" y="978"/>
                    <a:pt x="164" y="963"/>
                    <a:pt x="180" y="960"/>
                  </a:cubicBezTo>
                  <a:cubicBezTo>
                    <a:pt x="188" y="958"/>
                    <a:pt x="195" y="955"/>
                    <a:pt x="202" y="953"/>
                  </a:cubicBezTo>
                  <a:cubicBezTo>
                    <a:pt x="245" y="941"/>
                    <a:pt x="278" y="925"/>
                    <a:pt x="286" y="871"/>
                  </a:cubicBezTo>
                  <a:cubicBezTo>
                    <a:pt x="291" y="842"/>
                    <a:pt x="317" y="815"/>
                    <a:pt x="338" y="790"/>
                  </a:cubicBezTo>
                  <a:cubicBezTo>
                    <a:pt x="358" y="764"/>
                    <a:pt x="383" y="741"/>
                    <a:pt x="406" y="717"/>
                  </a:cubicBezTo>
                  <a:cubicBezTo>
                    <a:pt x="354" y="653"/>
                    <a:pt x="348" y="584"/>
                    <a:pt x="350" y="510"/>
                  </a:cubicBezTo>
                  <a:cubicBezTo>
                    <a:pt x="359" y="514"/>
                    <a:pt x="367" y="517"/>
                    <a:pt x="376" y="521"/>
                  </a:cubicBezTo>
                  <a:cubicBezTo>
                    <a:pt x="381" y="510"/>
                    <a:pt x="386" y="500"/>
                    <a:pt x="392" y="487"/>
                  </a:cubicBezTo>
                  <a:cubicBezTo>
                    <a:pt x="401" y="498"/>
                    <a:pt x="409" y="508"/>
                    <a:pt x="419" y="519"/>
                  </a:cubicBezTo>
                  <a:cubicBezTo>
                    <a:pt x="429" y="505"/>
                    <a:pt x="439" y="492"/>
                    <a:pt x="449" y="479"/>
                  </a:cubicBezTo>
                  <a:cubicBezTo>
                    <a:pt x="458" y="504"/>
                    <a:pt x="468" y="529"/>
                    <a:pt x="477" y="554"/>
                  </a:cubicBezTo>
                  <a:cubicBezTo>
                    <a:pt x="481" y="553"/>
                    <a:pt x="485" y="552"/>
                    <a:pt x="488" y="551"/>
                  </a:cubicBezTo>
                  <a:cubicBezTo>
                    <a:pt x="488" y="527"/>
                    <a:pt x="488" y="502"/>
                    <a:pt x="488" y="477"/>
                  </a:cubicBezTo>
                  <a:cubicBezTo>
                    <a:pt x="475" y="478"/>
                    <a:pt x="462" y="478"/>
                    <a:pt x="448" y="479"/>
                  </a:cubicBezTo>
                  <a:cubicBezTo>
                    <a:pt x="441" y="465"/>
                    <a:pt x="432" y="460"/>
                    <a:pt x="413" y="463"/>
                  </a:cubicBezTo>
                  <a:cubicBezTo>
                    <a:pt x="385" y="469"/>
                    <a:pt x="350" y="440"/>
                    <a:pt x="335" y="405"/>
                  </a:cubicBezTo>
                  <a:cubicBezTo>
                    <a:pt x="342" y="403"/>
                    <a:pt x="348" y="402"/>
                    <a:pt x="358" y="400"/>
                  </a:cubicBezTo>
                  <a:cubicBezTo>
                    <a:pt x="345" y="380"/>
                    <a:pt x="333" y="362"/>
                    <a:pt x="319" y="342"/>
                  </a:cubicBezTo>
                  <a:cubicBezTo>
                    <a:pt x="334" y="341"/>
                    <a:pt x="347" y="339"/>
                    <a:pt x="359" y="338"/>
                  </a:cubicBezTo>
                  <a:cubicBezTo>
                    <a:pt x="357" y="319"/>
                    <a:pt x="356" y="301"/>
                    <a:pt x="354" y="277"/>
                  </a:cubicBezTo>
                  <a:cubicBezTo>
                    <a:pt x="379" y="298"/>
                    <a:pt x="419" y="296"/>
                    <a:pt x="410" y="327"/>
                  </a:cubicBezTo>
                  <a:cubicBezTo>
                    <a:pt x="414" y="302"/>
                    <a:pt x="420" y="265"/>
                    <a:pt x="427" y="222"/>
                  </a:cubicBezTo>
                  <a:cubicBezTo>
                    <a:pt x="352" y="244"/>
                    <a:pt x="308" y="192"/>
                    <a:pt x="255" y="147"/>
                  </a:cubicBezTo>
                  <a:cubicBezTo>
                    <a:pt x="271" y="141"/>
                    <a:pt x="283" y="137"/>
                    <a:pt x="295" y="132"/>
                  </a:cubicBezTo>
                  <a:cubicBezTo>
                    <a:pt x="290" y="108"/>
                    <a:pt x="285" y="85"/>
                    <a:pt x="278" y="53"/>
                  </a:cubicBezTo>
                  <a:cubicBezTo>
                    <a:pt x="311" y="62"/>
                    <a:pt x="335" y="69"/>
                    <a:pt x="363" y="77"/>
                  </a:cubicBezTo>
                  <a:cubicBezTo>
                    <a:pt x="367" y="53"/>
                    <a:pt x="370" y="29"/>
                    <a:pt x="374" y="1"/>
                  </a:cubicBezTo>
                  <a:cubicBezTo>
                    <a:pt x="389" y="13"/>
                    <a:pt x="402" y="23"/>
                    <a:pt x="416" y="35"/>
                  </a:cubicBezTo>
                  <a:cubicBezTo>
                    <a:pt x="424" y="26"/>
                    <a:pt x="433" y="17"/>
                    <a:pt x="449" y="0"/>
                  </a:cubicBezTo>
                  <a:cubicBezTo>
                    <a:pt x="458" y="47"/>
                    <a:pt x="466" y="87"/>
                    <a:pt x="474" y="126"/>
                  </a:cubicBezTo>
                  <a:cubicBezTo>
                    <a:pt x="477" y="137"/>
                    <a:pt x="484" y="147"/>
                    <a:pt x="486" y="158"/>
                  </a:cubicBezTo>
                  <a:cubicBezTo>
                    <a:pt x="488" y="166"/>
                    <a:pt x="488" y="175"/>
                    <a:pt x="485" y="183"/>
                  </a:cubicBezTo>
                  <a:cubicBezTo>
                    <a:pt x="483" y="191"/>
                    <a:pt x="477" y="198"/>
                    <a:pt x="472" y="206"/>
                  </a:cubicBezTo>
                  <a:lnTo>
                    <a:pt x="473" y="205"/>
                  </a:lnTo>
                  <a:close/>
                  <a:moveTo>
                    <a:pt x="427" y="752"/>
                  </a:moveTo>
                  <a:cubicBezTo>
                    <a:pt x="418" y="750"/>
                    <a:pt x="408" y="748"/>
                    <a:pt x="395" y="745"/>
                  </a:cubicBezTo>
                  <a:cubicBezTo>
                    <a:pt x="398" y="763"/>
                    <a:pt x="399" y="777"/>
                    <a:pt x="401" y="791"/>
                  </a:cubicBezTo>
                  <a:cubicBezTo>
                    <a:pt x="440" y="778"/>
                    <a:pt x="443" y="772"/>
                    <a:pt x="424" y="738"/>
                  </a:cubicBezTo>
                  <a:cubicBezTo>
                    <a:pt x="425" y="743"/>
                    <a:pt x="426" y="748"/>
                    <a:pt x="427" y="752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894">
              <a:extLst>
                <a:ext uri="{FF2B5EF4-FFF2-40B4-BE49-F238E27FC236}">
                  <a16:creationId xmlns:a16="http://schemas.microsoft.com/office/drawing/2014/main" id="{813720CE-B34A-4071-9C74-9D27425B4A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3884" y="2232337"/>
              <a:ext cx="2221608" cy="2532844"/>
            </a:xfrm>
            <a:custGeom>
              <a:avLst/>
              <a:gdLst>
                <a:gd name="T0" fmla="*/ 0 w 701"/>
                <a:gd name="T1" fmla="*/ 569 h 797"/>
                <a:gd name="T2" fmla="*/ 57 w 701"/>
                <a:gd name="T3" fmla="*/ 374 h 797"/>
                <a:gd name="T4" fmla="*/ 80 w 701"/>
                <a:gd name="T5" fmla="*/ 289 h 797"/>
                <a:gd name="T6" fmla="*/ 24 w 701"/>
                <a:gd name="T7" fmla="*/ 178 h 797"/>
                <a:gd name="T8" fmla="*/ 21 w 701"/>
                <a:gd name="T9" fmla="*/ 142 h 797"/>
                <a:gd name="T10" fmla="*/ 127 w 701"/>
                <a:gd name="T11" fmla="*/ 26 h 797"/>
                <a:gd name="T12" fmla="*/ 167 w 701"/>
                <a:gd name="T13" fmla="*/ 20 h 797"/>
                <a:gd name="T14" fmla="*/ 238 w 701"/>
                <a:gd name="T15" fmla="*/ 43 h 797"/>
                <a:gd name="T16" fmla="*/ 323 w 701"/>
                <a:gd name="T17" fmla="*/ 15 h 797"/>
                <a:gd name="T18" fmla="*/ 361 w 701"/>
                <a:gd name="T19" fmla="*/ 13 h 797"/>
                <a:gd name="T20" fmla="*/ 512 w 701"/>
                <a:gd name="T21" fmla="*/ 23 h 797"/>
                <a:gd name="T22" fmla="*/ 567 w 701"/>
                <a:gd name="T23" fmla="*/ 34 h 797"/>
                <a:gd name="T24" fmla="*/ 661 w 701"/>
                <a:gd name="T25" fmla="*/ 138 h 797"/>
                <a:gd name="T26" fmla="*/ 661 w 701"/>
                <a:gd name="T27" fmla="*/ 180 h 797"/>
                <a:gd name="T28" fmla="*/ 622 w 701"/>
                <a:gd name="T29" fmla="*/ 365 h 797"/>
                <a:gd name="T30" fmla="*/ 680 w 701"/>
                <a:gd name="T31" fmla="*/ 527 h 797"/>
                <a:gd name="T32" fmla="*/ 534 w 701"/>
                <a:gd name="T33" fmla="*/ 735 h 797"/>
                <a:gd name="T34" fmla="*/ 453 w 701"/>
                <a:gd name="T35" fmla="*/ 746 h 797"/>
                <a:gd name="T36" fmla="*/ 360 w 701"/>
                <a:gd name="T37" fmla="*/ 787 h 797"/>
                <a:gd name="T38" fmla="*/ 332 w 701"/>
                <a:gd name="T39" fmla="*/ 793 h 797"/>
                <a:gd name="T40" fmla="*/ 183 w 701"/>
                <a:gd name="T41" fmla="*/ 740 h 797"/>
                <a:gd name="T42" fmla="*/ 15 w 701"/>
                <a:gd name="T43" fmla="*/ 626 h 797"/>
                <a:gd name="T44" fmla="*/ 0 w 701"/>
                <a:gd name="T45" fmla="*/ 569 h 797"/>
                <a:gd name="T46" fmla="*/ 343 w 701"/>
                <a:gd name="T47" fmla="*/ 783 h 797"/>
                <a:gd name="T48" fmla="*/ 445 w 701"/>
                <a:gd name="T49" fmla="*/ 732 h 797"/>
                <a:gd name="T50" fmla="*/ 503 w 701"/>
                <a:gd name="T51" fmla="*/ 724 h 797"/>
                <a:gd name="T52" fmla="*/ 659 w 701"/>
                <a:gd name="T53" fmla="*/ 494 h 797"/>
                <a:gd name="T54" fmla="*/ 606 w 701"/>
                <a:gd name="T55" fmla="*/ 368 h 797"/>
                <a:gd name="T56" fmla="*/ 618 w 701"/>
                <a:gd name="T57" fmla="*/ 202 h 797"/>
                <a:gd name="T58" fmla="*/ 656 w 701"/>
                <a:gd name="T59" fmla="*/ 159 h 797"/>
                <a:gd name="T60" fmla="*/ 555 w 701"/>
                <a:gd name="T61" fmla="*/ 45 h 797"/>
                <a:gd name="T62" fmla="*/ 518 w 701"/>
                <a:gd name="T63" fmla="*/ 39 h 797"/>
                <a:gd name="T64" fmla="*/ 366 w 701"/>
                <a:gd name="T65" fmla="*/ 39 h 797"/>
                <a:gd name="T66" fmla="*/ 341 w 701"/>
                <a:gd name="T67" fmla="*/ 20 h 797"/>
                <a:gd name="T68" fmla="*/ 247 w 701"/>
                <a:gd name="T69" fmla="*/ 59 h 797"/>
                <a:gd name="T70" fmla="*/ 144 w 701"/>
                <a:gd name="T71" fmla="*/ 35 h 797"/>
                <a:gd name="T72" fmla="*/ 30 w 701"/>
                <a:gd name="T73" fmla="*/ 159 h 797"/>
                <a:gd name="T74" fmla="*/ 36 w 701"/>
                <a:gd name="T75" fmla="*/ 167 h 797"/>
                <a:gd name="T76" fmla="*/ 74 w 701"/>
                <a:gd name="T77" fmla="*/ 380 h 797"/>
                <a:gd name="T78" fmla="*/ 36 w 701"/>
                <a:gd name="T79" fmla="*/ 465 h 797"/>
                <a:gd name="T80" fmla="*/ 20 w 701"/>
                <a:gd name="T81" fmla="*/ 580 h 797"/>
                <a:gd name="T82" fmla="*/ 188 w 701"/>
                <a:gd name="T83" fmla="*/ 725 h 797"/>
                <a:gd name="T84" fmla="*/ 343 w 701"/>
                <a:gd name="T85" fmla="*/ 783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797">
                  <a:moveTo>
                    <a:pt x="0" y="569"/>
                  </a:moveTo>
                  <a:cubicBezTo>
                    <a:pt x="2" y="492"/>
                    <a:pt x="30" y="433"/>
                    <a:pt x="57" y="374"/>
                  </a:cubicBezTo>
                  <a:cubicBezTo>
                    <a:pt x="70" y="348"/>
                    <a:pt x="79" y="318"/>
                    <a:pt x="80" y="289"/>
                  </a:cubicBezTo>
                  <a:cubicBezTo>
                    <a:pt x="82" y="244"/>
                    <a:pt x="60" y="206"/>
                    <a:pt x="24" y="178"/>
                  </a:cubicBezTo>
                  <a:cubicBezTo>
                    <a:pt x="7" y="166"/>
                    <a:pt x="7" y="156"/>
                    <a:pt x="21" y="142"/>
                  </a:cubicBezTo>
                  <a:cubicBezTo>
                    <a:pt x="57" y="104"/>
                    <a:pt x="93" y="65"/>
                    <a:pt x="127" y="26"/>
                  </a:cubicBezTo>
                  <a:cubicBezTo>
                    <a:pt x="140" y="11"/>
                    <a:pt x="151" y="14"/>
                    <a:pt x="167" y="20"/>
                  </a:cubicBezTo>
                  <a:cubicBezTo>
                    <a:pt x="190" y="30"/>
                    <a:pt x="214" y="39"/>
                    <a:pt x="238" y="43"/>
                  </a:cubicBezTo>
                  <a:cubicBezTo>
                    <a:pt x="271" y="49"/>
                    <a:pt x="300" y="39"/>
                    <a:pt x="323" y="15"/>
                  </a:cubicBezTo>
                  <a:cubicBezTo>
                    <a:pt x="336" y="2"/>
                    <a:pt x="346" y="0"/>
                    <a:pt x="361" y="13"/>
                  </a:cubicBezTo>
                  <a:cubicBezTo>
                    <a:pt x="407" y="51"/>
                    <a:pt x="459" y="55"/>
                    <a:pt x="512" y="23"/>
                  </a:cubicBezTo>
                  <a:cubicBezTo>
                    <a:pt x="535" y="9"/>
                    <a:pt x="550" y="14"/>
                    <a:pt x="567" y="34"/>
                  </a:cubicBezTo>
                  <a:cubicBezTo>
                    <a:pt x="596" y="70"/>
                    <a:pt x="629" y="104"/>
                    <a:pt x="661" y="138"/>
                  </a:cubicBezTo>
                  <a:cubicBezTo>
                    <a:pt x="677" y="154"/>
                    <a:pt x="681" y="163"/>
                    <a:pt x="661" y="180"/>
                  </a:cubicBezTo>
                  <a:cubicBezTo>
                    <a:pt x="602" y="228"/>
                    <a:pt x="591" y="296"/>
                    <a:pt x="622" y="365"/>
                  </a:cubicBezTo>
                  <a:cubicBezTo>
                    <a:pt x="645" y="417"/>
                    <a:pt x="669" y="471"/>
                    <a:pt x="680" y="527"/>
                  </a:cubicBezTo>
                  <a:cubicBezTo>
                    <a:pt x="701" y="629"/>
                    <a:pt x="636" y="715"/>
                    <a:pt x="534" y="735"/>
                  </a:cubicBezTo>
                  <a:cubicBezTo>
                    <a:pt x="507" y="740"/>
                    <a:pt x="480" y="743"/>
                    <a:pt x="453" y="746"/>
                  </a:cubicBezTo>
                  <a:cubicBezTo>
                    <a:pt x="418" y="751"/>
                    <a:pt x="386" y="760"/>
                    <a:pt x="360" y="787"/>
                  </a:cubicBezTo>
                  <a:cubicBezTo>
                    <a:pt x="354" y="793"/>
                    <a:pt x="335" y="797"/>
                    <a:pt x="332" y="793"/>
                  </a:cubicBezTo>
                  <a:cubicBezTo>
                    <a:pt x="292" y="746"/>
                    <a:pt x="236" y="747"/>
                    <a:pt x="183" y="740"/>
                  </a:cubicBezTo>
                  <a:cubicBezTo>
                    <a:pt x="108" y="731"/>
                    <a:pt x="45" y="701"/>
                    <a:pt x="15" y="626"/>
                  </a:cubicBezTo>
                  <a:cubicBezTo>
                    <a:pt x="6" y="605"/>
                    <a:pt x="3" y="581"/>
                    <a:pt x="0" y="569"/>
                  </a:cubicBezTo>
                  <a:close/>
                  <a:moveTo>
                    <a:pt x="343" y="783"/>
                  </a:moveTo>
                  <a:cubicBezTo>
                    <a:pt x="371" y="750"/>
                    <a:pt x="405" y="736"/>
                    <a:pt x="445" y="732"/>
                  </a:cubicBezTo>
                  <a:cubicBezTo>
                    <a:pt x="464" y="729"/>
                    <a:pt x="484" y="727"/>
                    <a:pt x="503" y="724"/>
                  </a:cubicBezTo>
                  <a:cubicBezTo>
                    <a:pt x="630" y="709"/>
                    <a:pt x="693" y="617"/>
                    <a:pt x="659" y="494"/>
                  </a:cubicBezTo>
                  <a:cubicBezTo>
                    <a:pt x="646" y="451"/>
                    <a:pt x="624" y="410"/>
                    <a:pt x="606" y="368"/>
                  </a:cubicBezTo>
                  <a:cubicBezTo>
                    <a:pt x="580" y="310"/>
                    <a:pt x="582" y="255"/>
                    <a:pt x="618" y="202"/>
                  </a:cubicBezTo>
                  <a:cubicBezTo>
                    <a:pt x="628" y="186"/>
                    <a:pt x="643" y="173"/>
                    <a:pt x="656" y="159"/>
                  </a:cubicBezTo>
                  <a:cubicBezTo>
                    <a:pt x="622" y="121"/>
                    <a:pt x="587" y="84"/>
                    <a:pt x="555" y="45"/>
                  </a:cubicBezTo>
                  <a:cubicBezTo>
                    <a:pt x="543" y="31"/>
                    <a:pt x="535" y="30"/>
                    <a:pt x="518" y="39"/>
                  </a:cubicBezTo>
                  <a:cubicBezTo>
                    <a:pt x="468" y="65"/>
                    <a:pt x="416" y="72"/>
                    <a:pt x="366" y="39"/>
                  </a:cubicBezTo>
                  <a:cubicBezTo>
                    <a:pt x="358" y="33"/>
                    <a:pt x="350" y="27"/>
                    <a:pt x="341" y="20"/>
                  </a:cubicBezTo>
                  <a:cubicBezTo>
                    <a:pt x="314" y="48"/>
                    <a:pt x="283" y="65"/>
                    <a:pt x="247" y="59"/>
                  </a:cubicBezTo>
                  <a:cubicBezTo>
                    <a:pt x="212" y="54"/>
                    <a:pt x="179" y="43"/>
                    <a:pt x="144" y="35"/>
                  </a:cubicBezTo>
                  <a:cubicBezTo>
                    <a:pt x="107" y="74"/>
                    <a:pt x="69" y="117"/>
                    <a:pt x="30" y="159"/>
                  </a:cubicBezTo>
                  <a:cubicBezTo>
                    <a:pt x="32" y="162"/>
                    <a:pt x="34" y="165"/>
                    <a:pt x="36" y="167"/>
                  </a:cubicBezTo>
                  <a:cubicBezTo>
                    <a:pt x="103" y="229"/>
                    <a:pt x="115" y="300"/>
                    <a:pt x="74" y="380"/>
                  </a:cubicBezTo>
                  <a:cubicBezTo>
                    <a:pt x="60" y="408"/>
                    <a:pt x="44" y="435"/>
                    <a:pt x="36" y="465"/>
                  </a:cubicBezTo>
                  <a:cubicBezTo>
                    <a:pt x="26" y="502"/>
                    <a:pt x="16" y="543"/>
                    <a:pt x="20" y="580"/>
                  </a:cubicBezTo>
                  <a:cubicBezTo>
                    <a:pt x="30" y="665"/>
                    <a:pt x="93" y="715"/>
                    <a:pt x="188" y="725"/>
                  </a:cubicBezTo>
                  <a:cubicBezTo>
                    <a:pt x="244" y="731"/>
                    <a:pt x="302" y="731"/>
                    <a:pt x="343" y="783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895">
              <a:extLst>
                <a:ext uri="{FF2B5EF4-FFF2-40B4-BE49-F238E27FC236}">
                  <a16:creationId xmlns:a16="http://schemas.microsoft.com/office/drawing/2014/main" id="{688CB2DA-0A4A-4B17-85E2-B66DE262A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4" y="1706453"/>
              <a:ext cx="440031" cy="536619"/>
            </a:xfrm>
            <a:custGeom>
              <a:avLst/>
              <a:gdLst>
                <a:gd name="T0" fmla="*/ 0 w 137"/>
                <a:gd name="T1" fmla="*/ 70 h 169"/>
                <a:gd name="T2" fmla="*/ 18 w 137"/>
                <a:gd name="T3" fmla="*/ 67 h 169"/>
                <a:gd name="T4" fmla="*/ 1 w 137"/>
                <a:gd name="T5" fmla="*/ 38 h 169"/>
                <a:gd name="T6" fmla="*/ 17 w 137"/>
                <a:gd name="T7" fmla="*/ 36 h 169"/>
                <a:gd name="T8" fmla="*/ 16 w 137"/>
                <a:gd name="T9" fmla="*/ 0 h 169"/>
                <a:gd name="T10" fmla="*/ 41 w 137"/>
                <a:gd name="T11" fmla="*/ 52 h 169"/>
                <a:gd name="T12" fmla="*/ 80 w 137"/>
                <a:gd name="T13" fmla="*/ 25 h 169"/>
                <a:gd name="T14" fmla="*/ 86 w 137"/>
                <a:gd name="T15" fmla="*/ 29 h 169"/>
                <a:gd name="T16" fmla="*/ 114 w 137"/>
                <a:gd name="T17" fmla="*/ 106 h 169"/>
                <a:gd name="T18" fmla="*/ 128 w 137"/>
                <a:gd name="T19" fmla="*/ 131 h 169"/>
                <a:gd name="T20" fmla="*/ 137 w 137"/>
                <a:gd name="T21" fmla="*/ 155 h 169"/>
                <a:gd name="T22" fmla="*/ 83 w 137"/>
                <a:gd name="T23" fmla="*/ 152 h 169"/>
                <a:gd name="T24" fmla="*/ 30 w 137"/>
                <a:gd name="T25" fmla="*/ 117 h 169"/>
                <a:gd name="T26" fmla="*/ 0 w 137"/>
                <a:gd name="T27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69">
                  <a:moveTo>
                    <a:pt x="0" y="70"/>
                  </a:moveTo>
                  <a:cubicBezTo>
                    <a:pt x="6" y="69"/>
                    <a:pt x="11" y="68"/>
                    <a:pt x="18" y="67"/>
                  </a:cubicBezTo>
                  <a:cubicBezTo>
                    <a:pt x="12" y="57"/>
                    <a:pt x="7" y="49"/>
                    <a:pt x="1" y="38"/>
                  </a:cubicBezTo>
                  <a:cubicBezTo>
                    <a:pt x="7" y="37"/>
                    <a:pt x="12" y="36"/>
                    <a:pt x="17" y="36"/>
                  </a:cubicBezTo>
                  <a:cubicBezTo>
                    <a:pt x="17" y="25"/>
                    <a:pt x="16" y="15"/>
                    <a:pt x="16" y="0"/>
                  </a:cubicBezTo>
                  <a:cubicBezTo>
                    <a:pt x="41" y="15"/>
                    <a:pt x="51" y="30"/>
                    <a:pt x="41" y="52"/>
                  </a:cubicBezTo>
                  <a:cubicBezTo>
                    <a:pt x="54" y="43"/>
                    <a:pt x="67" y="34"/>
                    <a:pt x="80" y="25"/>
                  </a:cubicBezTo>
                  <a:cubicBezTo>
                    <a:pt x="82" y="26"/>
                    <a:pt x="84" y="28"/>
                    <a:pt x="86" y="29"/>
                  </a:cubicBezTo>
                  <a:cubicBezTo>
                    <a:pt x="71" y="65"/>
                    <a:pt x="83" y="88"/>
                    <a:pt x="114" y="106"/>
                  </a:cubicBezTo>
                  <a:cubicBezTo>
                    <a:pt x="121" y="110"/>
                    <a:pt x="124" y="123"/>
                    <a:pt x="128" y="131"/>
                  </a:cubicBezTo>
                  <a:cubicBezTo>
                    <a:pt x="131" y="138"/>
                    <a:pt x="133" y="145"/>
                    <a:pt x="137" y="155"/>
                  </a:cubicBezTo>
                  <a:cubicBezTo>
                    <a:pt x="121" y="166"/>
                    <a:pt x="104" y="169"/>
                    <a:pt x="83" y="152"/>
                  </a:cubicBezTo>
                  <a:cubicBezTo>
                    <a:pt x="67" y="139"/>
                    <a:pt x="46" y="131"/>
                    <a:pt x="30" y="117"/>
                  </a:cubicBezTo>
                  <a:cubicBezTo>
                    <a:pt x="18" y="105"/>
                    <a:pt x="11" y="87"/>
                    <a:pt x="0" y="70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896">
              <a:extLst>
                <a:ext uri="{FF2B5EF4-FFF2-40B4-BE49-F238E27FC236}">
                  <a16:creationId xmlns:a16="http://schemas.microsoft.com/office/drawing/2014/main" id="{F5DF4801-3638-4BC1-8870-57DF16E6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0305" y="1706453"/>
              <a:ext cx="461496" cy="525890"/>
            </a:xfrm>
            <a:custGeom>
              <a:avLst/>
              <a:gdLst>
                <a:gd name="T0" fmla="*/ 0 w 145"/>
                <a:gd name="T1" fmla="*/ 157 h 163"/>
                <a:gd name="T2" fmla="*/ 20 w 145"/>
                <a:gd name="T3" fmla="*/ 145 h 163"/>
                <a:gd name="T4" fmla="*/ 61 w 145"/>
                <a:gd name="T5" fmla="*/ 132 h 163"/>
                <a:gd name="T6" fmla="*/ 13 w 145"/>
                <a:gd name="T7" fmla="*/ 132 h 163"/>
                <a:gd name="T8" fmla="*/ 29 w 145"/>
                <a:gd name="T9" fmla="*/ 103 h 163"/>
                <a:gd name="T10" fmla="*/ 55 w 145"/>
                <a:gd name="T11" fmla="*/ 26 h 163"/>
                <a:gd name="T12" fmla="*/ 90 w 145"/>
                <a:gd name="T13" fmla="*/ 36 h 163"/>
                <a:gd name="T14" fmla="*/ 117 w 145"/>
                <a:gd name="T15" fmla="*/ 0 h 163"/>
                <a:gd name="T16" fmla="*/ 125 w 145"/>
                <a:gd name="T17" fmla="*/ 3 h 163"/>
                <a:gd name="T18" fmla="*/ 123 w 145"/>
                <a:gd name="T19" fmla="*/ 35 h 163"/>
                <a:gd name="T20" fmla="*/ 140 w 145"/>
                <a:gd name="T21" fmla="*/ 35 h 163"/>
                <a:gd name="T22" fmla="*/ 124 w 145"/>
                <a:gd name="T23" fmla="*/ 67 h 163"/>
                <a:gd name="T24" fmla="*/ 145 w 145"/>
                <a:gd name="T25" fmla="*/ 69 h 163"/>
                <a:gd name="T26" fmla="*/ 113 w 145"/>
                <a:gd name="T27" fmla="*/ 99 h 163"/>
                <a:gd name="T28" fmla="*/ 127 w 145"/>
                <a:gd name="T29" fmla="*/ 103 h 163"/>
                <a:gd name="T30" fmla="*/ 11 w 145"/>
                <a:gd name="T31" fmla="*/ 163 h 163"/>
                <a:gd name="T32" fmla="*/ 0 w 145"/>
                <a:gd name="T33" fmla="*/ 1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63">
                  <a:moveTo>
                    <a:pt x="0" y="157"/>
                  </a:moveTo>
                  <a:cubicBezTo>
                    <a:pt x="6" y="153"/>
                    <a:pt x="13" y="148"/>
                    <a:pt x="20" y="145"/>
                  </a:cubicBezTo>
                  <a:cubicBezTo>
                    <a:pt x="33" y="140"/>
                    <a:pt x="46" y="137"/>
                    <a:pt x="61" y="132"/>
                  </a:cubicBezTo>
                  <a:cubicBezTo>
                    <a:pt x="35" y="100"/>
                    <a:pt x="35" y="148"/>
                    <a:pt x="13" y="132"/>
                  </a:cubicBezTo>
                  <a:cubicBezTo>
                    <a:pt x="17" y="124"/>
                    <a:pt x="20" y="110"/>
                    <a:pt x="29" y="103"/>
                  </a:cubicBezTo>
                  <a:cubicBezTo>
                    <a:pt x="61" y="79"/>
                    <a:pt x="67" y="65"/>
                    <a:pt x="55" y="26"/>
                  </a:cubicBezTo>
                  <a:cubicBezTo>
                    <a:pt x="69" y="30"/>
                    <a:pt x="81" y="33"/>
                    <a:pt x="90" y="36"/>
                  </a:cubicBezTo>
                  <a:cubicBezTo>
                    <a:pt x="99" y="24"/>
                    <a:pt x="108" y="12"/>
                    <a:pt x="117" y="0"/>
                  </a:cubicBezTo>
                  <a:cubicBezTo>
                    <a:pt x="120" y="1"/>
                    <a:pt x="122" y="2"/>
                    <a:pt x="125" y="3"/>
                  </a:cubicBezTo>
                  <a:cubicBezTo>
                    <a:pt x="124" y="13"/>
                    <a:pt x="124" y="24"/>
                    <a:pt x="123" y="35"/>
                  </a:cubicBezTo>
                  <a:cubicBezTo>
                    <a:pt x="128" y="35"/>
                    <a:pt x="132" y="35"/>
                    <a:pt x="140" y="35"/>
                  </a:cubicBezTo>
                  <a:cubicBezTo>
                    <a:pt x="134" y="47"/>
                    <a:pt x="129" y="56"/>
                    <a:pt x="124" y="67"/>
                  </a:cubicBezTo>
                  <a:cubicBezTo>
                    <a:pt x="130" y="67"/>
                    <a:pt x="135" y="68"/>
                    <a:pt x="145" y="69"/>
                  </a:cubicBezTo>
                  <a:cubicBezTo>
                    <a:pt x="133" y="80"/>
                    <a:pt x="123" y="89"/>
                    <a:pt x="113" y="99"/>
                  </a:cubicBezTo>
                  <a:cubicBezTo>
                    <a:pt x="117" y="100"/>
                    <a:pt x="121" y="101"/>
                    <a:pt x="127" y="103"/>
                  </a:cubicBezTo>
                  <a:cubicBezTo>
                    <a:pt x="93" y="134"/>
                    <a:pt x="59" y="162"/>
                    <a:pt x="11" y="163"/>
                  </a:cubicBezTo>
                  <a:cubicBezTo>
                    <a:pt x="7" y="161"/>
                    <a:pt x="3" y="159"/>
                    <a:pt x="0" y="157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897">
              <a:extLst>
                <a:ext uri="{FF2B5EF4-FFF2-40B4-BE49-F238E27FC236}">
                  <a16:creationId xmlns:a16="http://schemas.microsoft.com/office/drawing/2014/main" id="{52EC8615-EB8C-4A07-9242-42EC6CD28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503" y="1577665"/>
              <a:ext cx="246848" cy="225384"/>
            </a:xfrm>
            <a:custGeom>
              <a:avLst/>
              <a:gdLst>
                <a:gd name="T0" fmla="*/ 23 w 78"/>
                <a:gd name="T1" fmla="*/ 0 h 71"/>
                <a:gd name="T2" fmla="*/ 33 w 78"/>
                <a:gd name="T3" fmla="*/ 43 h 71"/>
                <a:gd name="T4" fmla="*/ 78 w 78"/>
                <a:gd name="T5" fmla="*/ 41 h 71"/>
                <a:gd name="T6" fmla="*/ 21 w 78"/>
                <a:gd name="T7" fmla="*/ 57 h 71"/>
                <a:gd name="T8" fmla="*/ 23 w 7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1">
                  <a:moveTo>
                    <a:pt x="23" y="0"/>
                  </a:moveTo>
                  <a:cubicBezTo>
                    <a:pt x="28" y="19"/>
                    <a:pt x="30" y="30"/>
                    <a:pt x="33" y="43"/>
                  </a:cubicBezTo>
                  <a:cubicBezTo>
                    <a:pt x="47" y="42"/>
                    <a:pt x="62" y="42"/>
                    <a:pt x="78" y="41"/>
                  </a:cubicBezTo>
                  <a:cubicBezTo>
                    <a:pt x="59" y="65"/>
                    <a:pt x="40" y="71"/>
                    <a:pt x="21" y="57"/>
                  </a:cubicBezTo>
                  <a:cubicBezTo>
                    <a:pt x="0" y="43"/>
                    <a:pt x="3" y="26"/>
                    <a:pt x="23" y="0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898">
              <a:extLst>
                <a:ext uri="{FF2B5EF4-FFF2-40B4-BE49-F238E27FC236}">
                  <a16:creationId xmlns:a16="http://schemas.microsoft.com/office/drawing/2014/main" id="{3A843818-7865-44C9-B66C-C979EE18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8563" y="1513270"/>
              <a:ext cx="268313" cy="225384"/>
            </a:xfrm>
            <a:custGeom>
              <a:avLst/>
              <a:gdLst>
                <a:gd name="T0" fmla="*/ 28 w 82"/>
                <a:gd name="T1" fmla="*/ 37 h 71"/>
                <a:gd name="T2" fmla="*/ 82 w 82"/>
                <a:gd name="T3" fmla="*/ 44 h 71"/>
                <a:gd name="T4" fmla="*/ 5 w 82"/>
                <a:gd name="T5" fmla="*/ 43 h 71"/>
                <a:gd name="T6" fmla="*/ 2 w 82"/>
                <a:gd name="T7" fmla="*/ 29 h 71"/>
                <a:gd name="T8" fmla="*/ 24 w 82"/>
                <a:gd name="T9" fmla="*/ 0 h 71"/>
                <a:gd name="T10" fmla="*/ 32 w 82"/>
                <a:gd name="T11" fmla="*/ 3 h 71"/>
                <a:gd name="T12" fmla="*/ 28 w 82"/>
                <a:gd name="T13" fmla="*/ 3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1">
                  <a:moveTo>
                    <a:pt x="28" y="37"/>
                  </a:moveTo>
                  <a:cubicBezTo>
                    <a:pt x="45" y="39"/>
                    <a:pt x="62" y="41"/>
                    <a:pt x="82" y="44"/>
                  </a:cubicBezTo>
                  <a:cubicBezTo>
                    <a:pt x="53" y="71"/>
                    <a:pt x="29" y="47"/>
                    <a:pt x="5" y="43"/>
                  </a:cubicBezTo>
                  <a:cubicBezTo>
                    <a:pt x="3" y="43"/>
                    <a:pt x="0" y="32"/>
                    <a:pt x="2" y="29"/>
                  </a:cubicBezTo>
                  <a:cubicBezTo>
                    <a:pt x="8" y="19"/>
                    <a:pt x="17" y="9"/>
                    <a:pt x="24" y="0"/>
                  </a:cubicBezTo>
                  <a:cubicBezTo>
                    <a:pt x="27" y="1"/>
                    <a:pt x="29" y="2"/>
                    <a:pt x="32" y="3"/>
                  </a:cubicBezTo>
                  <a:cubicBezTo>
                    <a:pt x="31" y="14"/>
                    <a:pt x="29" y="25"/>
                    <a:pt x="28" y="37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899">
              <a:extLst>
                <a:ext uri="{FF2B5EF4-FFF2-40B4-BE49-F238E27FC236}">
                  <a16:creationId xmlns:a16="http://schemas.microsoft.com/office/drawing/2014/main" id="{F331F1CB-5763-4803-868F-9F8CEDA59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0305" y="1513270"/>
              <a:ext cx="257577" cy="214648"/>
            </a:xfrm>
            <a:custGeom>
              <a:avLst/>
              <a:gdLst>
                <a:gd name="T0" fmla="*/ 7 w 83"/>
                <a:gd name="T1" fmla="*/ 41 h 71"/>
                <a:gd name="T2" fmla="*/ 50 w 83"/>
                <a:gd name="T3" fmla="*/ 41 h 71"/>
                <a:gd name="T4" fmla="*/ 46 w 83"/>
                <a:gd name="T5" fmla="*/ 4 h 71"/>
                <a:gd name="T6" fmla="*/ 53 w 83"/>
                <a:gd name="T7" fmla="*/ 0 h 71"/>
                <a:gd name="T8" fmla="*/ 83 w 83"/>
                <a:gd name="T9" fmla="*/ 39 h 71"/>
                <a:gd name="T10" fmla="*/ 0 w 83"/>
                <a:gd name="T11" fmla="*/ 50 h 71"/>
                <a:gd name="T12" fmla="*/ 8 w 83"/>
                <a:gd name="T13" fmla="*/ 40 h 71"/>
                <a:gd name="T14" fmla="*/ 7 w 83"/>
                <a:gd name="T15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1">
                  <a:moveTo>
                    <a:pt x="7" y="41"/>
                  </a:moveTo>
                  <a:cubicBezTo>
                    <a:pt x="21" y="41"/>
                    <a:pt x="34" y="41"/>
                    <a:pt x="50" y="41"/>
                  </a:cubicBezTo>
                  <a:cubicBezTo>
                    <a:pt x="48" y="27"/>
                    <a:pt x="47" y="16"/>
                    <a:pt x="46" y="4"/>
                  </a:cubicBezTo>
                  <a:cubicBezTo>
                    <a:pt x="48" y="3"/>
                    <a:pt x="50" y="2"/>
                    <a:pt x="53" y="0"/>
                  </a:cubicBezTo>
                  <a:cubicBezTo>
                    <a:pt x="62" y="12"/>
                    <a:pt x="72" y="25"/>
                    <a:pt x="83" y="39"/>
                  </a:cubicBezTo>
                  <a:cubicBezTo>
                    <a:pt x="52" y="48"/>
                    <a:pt x="29" y="71"/>
                    <a:pt x="0" y="50"/>
                  </a:cubicBezTo>
                  <a:cubicBezTo>
                    <a:pt x="2" y="47"/>
                    <a:pt x="5" y="43"/>
                    <a:pt x="8" y="40"/>
                  </a:cubicBezTo>
                  <a:lnTo>
                    <a:pt x="7" y="41"/>
                  </a:ln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900">
              <a:extLst>
                <a:ext uri="{FF2B5EF4-FFF2-40B4-BE49-F238E27FC236}">
                  <a16:creationId xmlns:a16="http://schemas.microsoft.com/office/drawing/2014/main" id="{9130ED38-D7D8-4F47-9F06-C66D6BBDB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900" y="1588394"/>
              <a:ext cx="257577" cy="225384"/>
            </a:xfrm>
            <a:custGeom>
              <a:avLst/>
              <a:gdLst>
                <a:gd name="T0" fmla="*/ 49 w 80"/>
                <a:gd name="T1" fmla="*/ 40 h 72"/>
                <a:gd name="T2" fmla="*/ 60 w 80"/>
                <a:gd name="T3" fmla="*/ 0 h 72"/>
                <a:gd name="T4" fmla="*/ 64 w 80"/>
                <a:gd name="T5" fmla="*/ 50 h 72"/>
                <a:gd name="T6" fmla="*/ 0 w 80"/>
                <a:gd name="T7" fmla="*/ 40 h 72"/>
                <a:gd name="T8" fmla="*/ 49 w 80"/>
                <a:gd name="T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2">
                  <a:moveTo>
                    <a:pt x="49" y="40"/>
                  </a:moveTo>
                  <a:cubicBezTo>
                    <a:pt x="52" y="27"/>
                    <a:pt x="56" y="16"/>
                    <a:pt x="60" y="0"/>
                  </a:cubicBezTo>
                  <a:cubicBezTo>
                    <a:pt x="78" y="20"/>
                    <a:pt x="80" y="35"/>
                    <a:pt x="64" y="50"/>
                  </a:cubicBezTo>
                  <a:cubicBezTo>
                    <a:pt x="41" y="72"/>
                    <a:pt x="24" y="55"/>
                    <a:pt x="0" y="40"/>
                  </a:cubicBezTo>
                  <a:cubicBezTo>
                    <a:pt x="21" y="40"/>
                    <a:pt x="35" y="40"/>
                    <a:pt x="49" y="40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901">
              <a:extLst>
                <a:ext uri="{FF2B5EF4-FFF2-40B4-BE49-F238E27FC236}">
                  <a16:creationId xmlns:a16="http://schemas.microsoft.com/office/drawing/2014/main" id="{F9BC399E-341B-4534-80A5-C314BF32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1517" y="2092819"/>
              <a:ext cx="160989" cy="193183"/>
            </a:xfrm>
            <a:custGeom>
              <a:avLst/>
              <a:gdLst>
                <a:gd name="T0" fmla="*/ 40 w 51"/>
                <a:gd name="T1" fmla="*/ 38 h 64"/>
                <a:gd name="T2" fmla="*/ 51 w 51"/>
                <a:gd name="T3" fmla="*/ 44 h 64"/>
                <a:gd name="T4" fmla="*/ 9 w 51"/>
                <a:gd name="T5" fmla="*/ 48 h 64"/>
                <a:gd name="T6" fmla="*/ 3 w 51"/>
                <a:gd name="T7" fmla="*/ 23 h 64"/>
                <a:gd name="T8" fmla="*/ 39 w 51"/>
                <a:gd name="T9" fmla="*/ 0 h 64"/>
                <a:gd name="T10" fmla="*/ 49 w 51"/>
                <a:gd name="T11" fmla="*/ 13 h 64"/>
                <a:gd name="T12" fmla="*/ 14 w 51"/>
                <a:gd name="T13" fmla="*/ 31 h 64"/>
                <a:gd name="T14" fmla="*/ 40 w 51"/>
                <a:gd name="T15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4">
                  <a:moveTo>
                    <a:pt x="40" y="38"/>
                  </a:moveTo>
                  <a:cubicBezTo>
                    <a:pt x="43" y="40"/>
                    <a:pt x="47" y="42"/>
                    <a:pt x="51" y="44"/>
                  </a:cubicBezTo>
                  <a:cubicBezTo>
                    <a:pt x="39" y="64"/>
                    <a:pt x="22" y="55"/>
                    <a:pt x="9" y="48"/>
                  </a:cubicBezTo>
                  <a:cubicBezTo>
                    <a:pt x="4" y="45"/>
                    <a:pt x="0" y="26"/>
                    <a:pt x="3" y="23"/>
                  </a:cubicBezTo>
                  <a:cubicBezTo>
                    <a:pt x="13" y="13"/>
                    <a:pt x="27" y="7"/>
                    <a:pt x="39" y="0"/>
                  </a:cubicBezTo>
                  <a:cubicBezTo>
                    <a:pt x="42" y="5"/>
                    <a:pt x="46" y="9"/>
                    <a:pt x="49" y="13"/>
                  </a:cubicBezTo>
                  <a:cubicBezTo>
                    <a:pt x="39" y="18"/>
                    <a:pt x="30" y="23"/>
                    <a:pt x="14" y="31"/>
                  </a:cubicBezTo>
                  <a:cubicBezTo>
                    <a:pt x="28" y="35"/>
                    <a:pt x="34" y="37"/>
                    <a:pt x="40" y="38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902">
              <a:extLst>
                <a:ext uri="{FF2B5EF4-FFF2-40B4-BE49-F238E27FC236}">
                  <a16:creationId xmlns:a16="http://schemas.microsoft.com/office/drawing/2014/main" id="{E469CC40-7718-476F-8C05-9F29BB2F8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858" y="1566929"/>
              <a:ext cx="203919" cy="75130"/>
            </a:xfrm>
            <a:custGeom>
              <a:avLst/>
              <a:gdLst>
                <a:gd name="T0" fmla="*/ 63 w 63"/>
                <a:gd name="T1" fmla="*/ 23 h 26"/>
                <a:gd name="T2" fmla="*/ 0 w 63"/>
                <a:gd name="T3" fmla="*/ 26 h 26"/>
                <a:gd name="T4" fmla="*/ 62 w 63"/>
                <a:gd name="T5" fmla="*/ 24 h 26"/>
                <a:gd name="T6" fmla="*/ 63 w 63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6">
                  <a:moveTo>
                    <a:pt x="63" y="23"/>
                  </a:moveTo>
                  <a:cubicBezTo>
                    <a:pt x="45" y="24"/>
                    <a:pt x="27" y="25"/>
                    <a:pt x="0" y="26"/>
                  </a:cubicBezTo>
                  <a:cubicBezTo>
                    <a:pt x="40" y="0"/>
                    <a:pt x="59" y="1"/>
                    <a:pt x="62" y="24"/>
                  </a:cubicBezTo>
                  <a:lnTo>
                    <a:pt x="63" y="23"/>
                  </a:ln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903">
              <a:extLst>
                <a:ext uri="{FF2B5EF4-FFF2-40B4-BE49-F238E27FC236}">
                  <a16:creationId xmlns:a16="http://schemas.microsoft.com/office/drawing/2014/main" id="{FDC12411-CA9A-411C-9C04-B00AE53B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9657" y="2425520"/>
              <a:ext cx="118060" cy="139524"/>
            </a:xfrm>
            <a:custGeom>
              <a:avLst/>
              <a:gdLst>
                <a:gd name="T0" fmla="*/ 0 w 36"/>
                <a:gd name="T1" fmla="*/ 16 h 43"/>
                <a:gd name="T2" fmla="*/ 3 w 36"/>
                <a:gd name="T3" fmla="*/ 16 h 43"/>
                <a:gd name="T4" fmla="*/ 35 w 36"/>
                <a:gd name="T5" fmla="*/ 20 h 43"/>
                <a:gd name="T6" fmla="*/ 25 w 36"/>
                <a:gd name="T7" fmla="*/ 38 h 43"/>
                <a:gd name="T8" fmla="*/ 1 w 36"/>
                <a:gd name="T9" fmla="*/ 15 h 43"/>
                <a:gd name="T10" fmla="*/ 0 w 36"/>
                <a:gd name="T1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3">
                  <a:moveTo>
                    <a:pt x="0" y="16"/>
                  </a:moveTo>
                  <a:cubicBezTo>
                    <a:pt x="1" y="16"/>
                    <a:pt x="2" y="17"/>
                    <a:pt x="3" y="16"/>
                  </a:cubicBezTo>
                  <a:cubicBezTo>
                    <a:pt x="15" y="13"/>
                    <a:pt x="28" y="0"/>
                    <a:pt x="35" y="20"/>
                  </a:cubicBezTo>
                  <a:cubicBezTo>
                    <a:pt x="36" y="25"/>
                    <a:pt x="29" y="37"/>
                    <a:pt x="25" y="38"/>
                  </a:cubicBezTo>
                  <a:cubicBezTo>
                    <a:pt x="7" y="43"/>
                    <a:pt x="4" y="29"/>
                    <a:pt x="1" y="15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904">
              <a:extLst>
                <a:ext uri="{FF2B5EF4-FFF2-40B4-BE49-F238E27FC236}">
                  <a16:creationId xmlns:a16="http://schemas.microsoft.com/office/drawing/2014/main" id="{A1EB655E-145B-49F2-80F8-83F56704D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939" y="1577665"/>
              <a:ext cx="171718" cy="75130"/>
            </a:xfrm>
            <a:custGeom>
              <a:avLst/>
              <a:gdLst>
                <a:gd name="T0" fmla="*/ 53 w 55"/>
                <a:gd name="T1" fmla="*/ 21 h 21"/>
                <a:gd name="T2" fmla="*/ 0 w 55"/>
                <a:gd name="T3" fmla="*/ 14 h 21"/>
                <a:gd name="T4" fmla="*/ 2 w 55"/>
                <a:gd name="T5" fmla="*/ 0 h 21"/>
                <a:gd name="T6" fmla="*/ 55 w 55"/>
                <a:gd name="T7" fmla="*/ 9 h 21"/>
                <a:gd name="T8" fmla="*/ 53 w 5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1">
                  <a:moveTo>
                    <a:pt x="53" y="21"/>
                  </a:moveTo>
                  <a:cubicBezTo>
                    <a:pt x="35" y="19"/>
                    <a:pt x="18" y="16"/>
                    <a:pt x="0" y="14"/>
                  </a:cubicBezTo>
                  <a:cubicBezTo>
                    <a:pt x="1" y="9"/>
                    <a:pt x="2" y="4"/>
                    <a:pt x="2" y="0"/>
                  </a:cubicBezTo>
                  <a:cubicBezTo>
                    <a:pt x="20" y="3"/>
                    <a:pt x="37" y="6"/>
                    <a:pt x="55" y="9"/>
                  </a:cubicBezTo>
                  <a:cubicBezTo>
                    <a:pt x="54" y="13"/>
                    <a:pt x="53" y="17"/>
                    <a:pt x="53" y="21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905">
              <a:extLst>
                <a:ext uri="{FF2B5EF4-FFF2-40B4-BE49-F238E27FC236}">
                  <a16:creationId xmlns:a16="http://schemas.microsoft.com/office/drawing/2014/main" id="{24586E5E-1A02-4409-83E2-EB8CC3DDB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0305" y="1470341"/>
              <a:ext cx="139524" cy="139524"/>
            </a:xfrm>
            <a:custGeom>
              <a:avLst/>
              <a:gdLst>
                <a:gd name="T0" fmla="*/ 30 w 42"/>
                <a:gd name="T1" fmla="*/ 44 h 44"/>
                <a:gd name="T2" fmla="*/ 0 w 42"/>
                <a:gd name="T3" fmla="*/ 9 h 44"/>
                <a:gd name="T4" fmla="*/ 11 w 42"/>
                <a:gd name="T5" fmla="*/ 0 h 44"/>
                <a:gd name="T6" fmla="*/ 42 w 42"/>
                <a:gd name="T7" fmla="*/ 32 h 44"/>
                <a:gd name="T8" fmla="*/ 30 w 4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4">
                  <a:moveTo>
                    <a:pt x="30" y="44"/>
                  </a:moveTo>
                  <a:cubicBezTo>
                    <a:pt x="20" y="32"/>
                    <a:pt x="10" y="21"/>
                    <a:pt x="0" y="9"/>
                  </a:cubicBezTo>
                  <a:cubicBezTo>
                    <a:pt x="4" y="6"/>
                    <a:pt x="7" y="3"/>
                    <a:pt x="11" y="0"/>
                  </a:cubicBezTo>
                  <a:cubicBezTo>
                    <a:pt x="21" y="11"/>
                    <a:pt x="32" y="22"/>
                    <a:pt x="42" y="32"/>
                  </a:cubicBezTo>
                  <a:cubicBezTo>
                    <a:pt x="38" y="36"/>
                    <a:pt x="34" y="40"/>
                    <a:pt x="30" y="44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906">
              <a:extLst>
                <a:ext uri="{FF2B5EF4-FFF2-40B4-BE49-F238E27FC236}">
                  <a16:creationId xmlns:a16="http://schemas.microsoft.com/office/drawing/2014/main" id="{3816413D-F239-4436-842D-037D32CC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5887" y="1470341"/>
              <a:ext cx="139524" cy="139524"/>
            </a:xfrm>
            <a:custGeom>
              <a:avLst/>
              <a:gdLst>
                <a:gd name="T0" fmla="*/ 0 w 42"/>
                <a:gd name="T1" fmla="*/ 34 h 45"/>
                <a:gd name="T2" fmla="*/ 31 w 42"/>
                <a:gd name="T3" fmla="*/ 0 h 45"/>
                <a:gd name="T4" fmla="*/ 42 w 42"/>
                <a:gd name="T5" fmla="*/ 9 h 45"/>
                <a:gd name="T6" fmla="*/ 13 w 42"/>
                <a:gd name="T7" fmla="*/ 45 h 45"/>
                <a:gd name="T8" fmla="*/ 0 w 42"/>
                <a:gd name="T9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0" y="34"/>
                  </a:moveTo>
                  <a:cubicBezTo>
                    <a:pt x="11" y="23"/>
                    <a:pt x="21" y="12"/>
                    <a:pt x="31" y="0"/>
                  </a:cubicBezTo>
                  <a:cubicBezTo>
                    <a:pt x="34" y="3"/>
                    <a:pt x="38" y="6"/>
                    <a:pt x="42" y="9"/>
                  </a:cubicBezTo>
                  <a:cubicBezTo>
                    <a:pt x="32" y="21"/>
                    <a:pt x="23" y="33"/>
                    <a:pt x="13" y="45"/>
                  </a:cubicBezTo>
                  <a:cubicBezTo>
                    <a:pt x="9" y="41"/>
                    <a:pt x="5" y="38"/>
                    <a:pt x="0" y="34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907">
              <a:extLst>
                <a:ext uri="{FF2B5EF4-FFF2-40B4-BE49-F238E27FC236}">
                  <a16:creationId xmlns:a16="http://schemas.microsoft.com/office/drawing/2014/main" id="{AF6DB79E-890A-4D33-A106-46ABFF6EC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111" y="3348505"/>
              <a:ext cx="96595" cy="75130"/>
            </a:xfrm>
            <a:custGeom>
              <a:avLst/>
              <a:gdLst>
                <a:gd name="T0" fmla="*/ 1 w 29"/>
                <a:gd name="T1" fmla="*/ 0 h 26"/>
                <a:gd name="T2" fmla="*/ 0 w 29"/>
                <a:gd name="T3" fmla="*/ 0 h 26"/>
                <a:gd name="T4" fmla="*/ 26 w 29"/>
                <a:gd name="T5" fmla="*/ 4 h 26"/>
                <a:gd name="T6" fmla="*/ 27 w 29"/>
                <a:gd name="T7" fmla="*/ 18 h 26"/>
                <a:gd name="T8" fmla="*/ 8 w 29"/>
                <a:gd name="T9" fmla="*/ 26 h 26"/>
                <a:gd name="T10" fmla="*/ 1 w 29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" y="1"/>
                    <a:pt x="18" y="1"/>
                    <a:pt x="26" y="4"/>
                  </a:cubicBezTo>
                  <a:cubicBezTo>
                    <a:pt x="28" y="5"/>
                    <a:pt x="29" y="16"/>
                    <a:pt x="27" y="18"/>
                  </a:cubicBezTo>
                  <a:cubicBezTo>
                    <a:pt x="22" y="23"/>
                    <a:pt x="14" y="24"/>
                    <a:pt x="8" y="26"/>
                  </a:cubicBezTo>
                  <a:cubicBezTo>
                    <a:pt x="5" y="17"/>
                    <a:pt x="3" y="9"/>
                    <a:pt x="1" y="0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908">
              <a:extLst>
                <a:ext uri="{FF2B5EF4-FFF2-40B4-BE49-F238E27FC236}">
                  <a16:creationId xmlns:a16="http://schemas.microsoft.com/office/drawing/2014/main" id="{88992C42-9963-4775-BC60-82CDA9D4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5491" y="2565044"/>
              <a:ext cx="107324" cy="96595"/>
            </a:xfrm>
            <a:custGeom>
              <a:avLst/>
              <a:gdLst>
                <a:gd name="T0" fmla="*/ 0 w 35"/>
                <a:gd name="T1" fmla="*/ 16 h 30"/>
                <a:gd name="T2" fmla="*/ 21 w 35"/>
                <a:gd name="T3" fmla="*/ 1 h 30"/>
                <a:gd name="T4" fmla="*/ 34 w 35"/>
                <a:gd name="T5" fmla="*/ 13 h 30"/>
                <a:gd name="T6" fmla="*/ 21 w 35"/>
                <a:gd name="T7" fmla="*/ 28 h 30"/>
                <a:gd name="T8" fmla="*/ 0 w 35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0" y="16"/>
                  </a:moveTo>
                  <a:cubicBezTo>
                    <a:pt x="10" y="8"/>
                    <a:pt x="15" y="1"/>
                    <a:pt x="21" y="1"/>
                  </a:cubicBezTo>
                  <a:cubicBezTo>
                    <a:pt x="25" y="0"/>
                    <a:pt x="35" y="10"/>
                    <a:pt x="34" y="13"/>
                  </a:cubicBezTo>
                  <a:cubicBezTo>
                    <a:pt x="32" y="19"/>
                    <a:pt x="27" y="26"/>
                    <a:pt x="21" y="28"/>
                  </a:cubicBezTo>
                  <a:cubicBezTo>
                    <a:pt x="17" y="30"/>
                    <a:pt x="10" y="23"/>
                    <a:pt x="0" y="16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909">
              <a:extLst>
                <a:ext uri="{FF2B5EF4-FFF2-40B4-BE49-F238E27FC236}">
                  <a16:creationId xmlns:a16="http://schemas.microsoft.com/office/drawing/2014/main" id="{DB01C221-FCF3-4457-BB0A-C1F2C6D2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939" y="2092819"/>
              <a:ext cx="128789" cy="107324"/>
            </a:xfrm>
            <a:custGeom>
              <a:avLst/>
              <a:gdLst>
                <a:gd name="T0" fmla="*/ 35 w 41"/>
                <a:gd name="T1" fmla="*/ 32 h 32"/>
                <a:gd name="T2" fmla="*/ 0 w 41"/>
                <a:gd name="T3" fmla="*/ 9 h 32"/>
                <a:gd name="T4" fmla="*/ 41 w 41"/>
                <a:gd name="T5" fmla="*/ 23 h 32"/>
                <a:gd name="T6" fmla="*/ 35 w 41"/>
                <a:gd name="T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2">
                  <a:moveTo>
                    <a:pt x="35" y="32"/>
                  </a:moveTo>
                  <a:cubicBezTo>
                    <a:pt x="23" y="24"/>
                    <a:pt x="12" y="16"/>
                    <a:pt x="0" y="9"/>
                  </a:cubicBezTo>
                  <a:cubicBezTo>
                    <a:pt x="22" y="0"/>
                    <a:pt x="37" y="3"/>
                    <a:pt x="41" y="23"/>
                  </a:cubicBezTo>
                  <a:cubicBezTo>
                    <a:pt x="39" y="26"/>
                    <a:pt x="37" y="29"/>
                    <a:pt x="35" y="32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910">
              <a:extLst>
                <a:ext uri="{FF2B5EF4-FFF2-40B4-BE49-F238E27FC236}">
                  <a16:creationId xmlns:a16="http://schemas.microsoft.com/office/drawing/2014/main" id="{83B7D815-69E7-4FD6-AE01-3DA21C7AF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7549" y="3455829"/>
              <a:ext cx="2028425" cy="1148369"/>
            </a:xfrm>
            <a:custGeom>
              <a:avLst/>
              <a:gdLst>
                <a:gd name="T0" fmla="*/ 325 w 641"/>
                <a:gd name="T1" fmla="*/ 1 h 365"/>
                <a:gd name="T2" fmla="*/ 548 w 641"/>
                <a:gd name="T3" fmla="*/ 1 h 365"/>
                <a:gd name="T4" fmla="*/ 589 w 641"/>
                <a:gd name="T5" fmla="*/ 27 h 365"/>
                <a:gd name="T6" fmla="*/ 628 w 641"/>
                <a:gd name="T7" fmla="*/ 151 h 365"/>
                <a:gd name="T8" fmla="*/ 506 w 641"/>
                <a:gd name="T9" fmla="*/ 317 h 365"/>
                <a:gd name="T10" fmla="*/ 425 w 641"/>
                <a:gd name="T11" fmla="*/ 329 h 365"/>
                <a:gd name="T12" fmla="*/ 339 w 641"/>
                <a:gd name="T13" fmla="*/ 360 h 365"/>
                <a:gd name="T14" fmla="*/ 315 w 641"/>
                <a:gd name="T15" fmla="*/ 361 h 365"/>
                <a:gd name="T16" fmla="*/ 185 w 641"/>
                <a:gd name="T17" fmla="*/ 323 h 365"/>
                <a:gd name="T18" fmla="*/ 135 w 641"/>
                <a:gd name="T19" fmla="*/ 315 h 365"/>
                <a:gd name="T20" fmla="*/ 25 w 641"/>
                <a:gd name="T21" fmla="*/ 125 h 365"/>
                <a:gd name="T22" fmla="*/ 60 w 641"/>
                <a:gd name="T23" fmla="*/ 28 h 365"/>
                <a:gd name="T24" fmla="*/ 103 w 641"/>
                <a:gd name="T25" fmla="*/ 1 h 365"/>
                <a:gd name="T26" fmla="*/ 325 w 641"/>
                <a:gd name="T27" fmla="*/ 1 h 365"/>
                <a:gd name="T28" fmla="*/ 318 w 641"/>
                <a:gd name="T29" fmla="*/ 206 h 365"/>
                <a:gd name="T30" fmla="*/ 358 w 641"/>
                <a:gd name="T31" fmla="*/ 191 h 365"/>
                <a:gd name="T32" fmla="*/ 418 w 641"/>
                <a:gd name="T33" fmla="*/ 215 h 365"/>
                <a:gd name="T34" fmla="*/ 499 w 641"/>
                <a:gd name="T35" fmla="*/ 211 h 365"/>
                <a:gd name="T36" fmla="*/ 539 w 641"/>
                <a:gd name="T37" fmla="*/ 127 h 365"/>
                <a:gd name="T38" fmla="*/ 489 w 641"/>
                <a:gd name="T39" fmla="*/ 72 h 365"/>
                <a:gd name="T40" fmla="*/ 440 w 641"/>
                <a:gd name="T41" fmla="*/ 99 h 365"/>
                <a:gd name="T42" fmla="*/ 445 w 641"/>
                <a:gd name="T43" fmla="*/ 119 h 365"/>
                <a:gd name="T44" fmla="*/ 461 w 641"/>
                <a:gd name="T45" fmla="*/ 114 h 365"/>
                <a:gd name="T46" fmla="*/ 488 w 641"/>
                <a:gd name="T47" fmla="*/ 114 h 365"/>
                <a:gd name="T48" fmla="*/ 489 w 641"/>
                <a:gd name="T49" fmla="*/ 143 h 365"/>
                <a:gd name="T50" fmla="*/ 463 w 641"/>
                <a:gd name="T51" fmla="*/ 141 h 365"/>
                <a:gd name="T52" fmla="*/ 361 w 641"/>
                <a:gd name="T53" fmla="*/ 66 h 365"/>
                <a:gd name="T54" fmla="*/ 115 w 641"/>
                <a:gd name="T55" fmla="*/ 141 h 365"/>
                <a:gd name="T56" fmla="*/ 115 w 641"/>
                <a:gd name="T57" fmla="*/ 233 h 365"/>
                <a:gd name="T58" fmla="*/ 120 w 641"/>
                <a:gd name="T59" fmla="*/ 239 h 365"/>
                <a:gd name="T60" fmla="*/ 233 w 641"/>
                <a:gd name="T61" fmla="*/ 300 h 365"/>
                <a:gd name="T62" fmla="*/ 244 w 641"/>
                <a:gd name="T63" fmla="*/ 301 h 365"/>
                <a:gd name="T64" fmla="*/ 342 w 641"/>
                <a:gd name="T65" fmla="*/ 302 h 365"/>
                <a:gd name="T66" fmla="*/ 395 w 641"/>
                <a:gd name="T67" fmla="*/ 301 h 365"/>
                <a:gd name="T68" fmla="*/ 440 w 641"/>
                <a:gd name="T69" fmla="*/ 278 h 365"/>
                <a:gd name="T70" fmla="*/ 318 w 641"/>
                <a:gd name="T71" fmla="*/ 206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365">
                  <a:moveTo>
                    <a:pt x="325" y="1"/>
                  </a:moveTo>
                  <a:cubicBezTo>
                    <a:pt x="400" y="1"/>
                    <a:pt x="474" y="2"/>
                    <a:pt x="548" y="1"/>
                  </a:cubicBezTo>
                  <a:cubicBezTo>
                    <a:pt x="568" y="1"/>
                    <a:pt x="582" y="6"/>
                    <a:pt x="589" y="27"/>
                  </a:cubicBezTo>
                  <a:cubicBezTo>
                    <a:pt x="602" y="68"/>
                    <a:pt x="622" y="109"/>
                    <a:pt x="628" y="151"/>
                  </a:cubicBezTo>
                  <a:cubicBezTo>
                    <a:pt x="641" y="238"/>
                    <a:pt x="591" y="301"/>
                    <a:pt x="506" y="317"/>
                  </a:cubicBezTo>
                  <a:cubicBezTo>
                    <a:pt x="479" y="322"/>
                    <a:pt x="451" y="322"/>
                    <a:pt x="425" y="329"/>
                  </a:cubicBezTo>
                  <a:cubicBezTo>
                    <a:pt x="396" y="337"/>
                    <a:pt x="368" y="350"/>
                    <a:pt x="339" y="360"/>
                  </a:cubicBezTo>
                  <a:cubicBezTo>
                    <a:pt x="331" y="362"/>
                    <a:pt x="320" y="365"/>
                    <a:pt x="315" y="361"/>
                  </a:cubicBezTo>
                  <a:cubicBezTo>
                    <a:pt x="276" y="332"/>
                    <a:pt x="230" y="329"/>
                    <a:pt x="185" y="323"/>
                  </a:cubicBezTo>
                  <a:cubicBezTo>
                    <a:pt x="168" y="321"/>
                    <a:pt x="151" y="319"/>
                    <a:pt x="135" y="315"/>
                  </a:cubicBezTo>
                  <a:cubicBezTo>
                    <a:pt x="45" y="292"/>
                    <a:pt x="0" y="216"/>
                    <a:pt x="25" y="125"/>
                  </a:cubicBezTo>
                  <a:cubicBezTo>
                    <a:pt x="33" y="92"/>
                    <a:pt x="49" y="61"/>
                    <a:pt x="60" y="28"/>
                  </a:cubicBezTo>
                  <a:cubicBezTo>
                    <a:pt x="68" y="7"/>
                    <a:pt x="81" y="0"/>
                    <a:pt x="103" y="1"/>
                  </a:cubicBezTo>
                  <a:cubicBezTo>
                    <a:pt x="177" y="2"/>
                    <a:pt x="251" y="1"/>
                    <a:pt x="325" y="1"/>
                  </a:cubicBezTo>
                  <a:close/>
                  <a:moveTo>
                    <a:pt x="318" y="206"/>
                  </a:moveTo>
                  <a:cubicBezTo>
                    <a:pt x="327" y="186"/>
                    <a:pt x="342" y="186"/>
                    <a:pt x="358" y="191"/>
                  </a:cubicBezTo>
                  <a:cubicBezTo>
                    <a:pt x="378" y="199"/>
                    <a:pt x="397" y="208"/>
                    <a:pt x="418" y="215"/>
                  </a:cubicBezTo>
                  <a:cubicBezTo>
                    <a:pt x="445" y="225"/>
                    <a:pt x="472" y="226"/>
                    <a:pt x="499" y="211"/>
                  </a:cubicBezTo>
                  <a:cubicBezTo>
                    <a:pt x="526" y="195"/>
                    <a:pt x="544" y="158"/>
                    <a:pt x="539" y="127"/>
                  </a:cubicBezTo>
                  <a:cubicBezTo>
                    <a:pt x="535" y="99"/>
                    <a:pt x="515" y="78"/>
                    <a:pt x="489" y="72"/>
                  </a:cubicBezTo>
                  <a:cubicBezTo>
                    <a:pt x="467" y="67"/>
                    <a:pt x="444" y="80"/>
                    <a:pt x="440" y="99"/>
                  </a:cubicBezTo>
                  <a:cubicBezTo>
                    <a:pt x="439" y="105"/>
                    <a:pt x="443" y="112"/>
                    <a:pt x="445" y="119"/>
                  </a:cubicBezTo>
                  <a:cubicBezTo>
                    <a:pt x="451" y="117"/>
                    <a:pt x="458" y="117"/>
                    <a:pt x="461" y="114"/>
                  </a:cubicBezTo>
                  <a:cubicBezTo>
                    <a:pt x="471" y="103"/>
                    <a:pt x="481" y="101"/>
                    <a:pt x="488" y="114"/>
                  </a:cubicBezTo>
                  <a:cubicBezTo>
                    <a:pt x="492" y="122"/>
                    <a:pt x="489" y="133"/>
                    <a:pt x="489" y="143"/>
                  </a:cubicBezTo>
                  <a:cubicBezTo>
                    <a:pt x="480" y="142"/>
                    <a:pt x="469" y="146"/>
                    <a:pt x="463" y="141"/>
                  </a:cubicBezTo>
                  <a:cubicBezTo>
                    <a:pt x="428" y="117"/>
                    <a:pt x="397" y="87"/>
                    <a:pt x="361" y="66"/>
                  </a:cubicBezTo>
                  <a:cubicBezTo>
                    <a:pt x="266" y="10"/>
                    <a:pt x="166" y="51"/>
                    <a:pt x="115" y="141"/>
                  </a:cubicBezTo>
                  <a:cubicBezTo>
                    <a:pt x="96" y="173"/>
                    <a:pt x="121" y="202"/>
                    <a:pt x="115" y="233"/>
                  </a:cubicBezTo>
                  <a:cubicBezTo>
                    <a:pt x="115" y="234"/>
                    <a:pt x="118" y="237"/>
                    <a:pt x="120" y="239"/>
                  </a:cubicBezTo>
                  <a:cubicBezTo>
                    <a:pt x="158" y="259"/>
                    <a:pt x="195" y="280"/>
                    <a:pt x="233" y="300"/>
                  </a:cubicBezTo>
                  <a:cubicBezTo>
                    <a:pt x="236" y="302"/>
                    <a:pt x="240" y="301"/>
                    <a:pt x="244" y="301"/>
                  </a:cubicBezTo>
                  <a:cubicBezTo>
                    <a:pt x="277" y="301"/>
                    <a:pt x="309" y="302"/>
                    <a:pt x="342" y="302"/>
                  </a:cubicBezTo>
                  <a:cubicBezTo>
                    <a:pt x="360" y="302"/>
                    <a:pt x="378" y="298"/>
                    <a:pt x="395" y="301"/>
                  </a:cubicBezTo>
                  <a:cubicBezTo>
                    <a:pt x="415" y="305"/>
                    <a:pt x="427" y="300"/>
                    <a:pt x="440" y="278"/>
                  </a:cubicBezTo>
                  <a:cubicBezTo>
                    <a:pt x="393" y="264"/>
                    <a:pt x="376" y="207"/>
                    <a:pt x="318" y="206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911">
              <a:extLst>
                <a:ext uri="{FF2B5EF4-FFF2-40B4-BE49-F238E27FC236}">
                  <a16:creationId xmlns:a16="http://schemas.microsoft.com/office/drawing/2014/main" id="{7B323BE4-E826-49A2-99A0-4032FDD31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0788" y="2414791"/>
              <a:ext cx="837126" cy="955186"/>
            </a:xfrm>
            <a:custGeom>
              <a:avLst/>
              <a:gdLst>
                <a:gd name="T0" fmla="*/ 223 w 267"/>
                <a:gd name="T1" fmla="*/ 299 h 302"/>
                <a:gd name="T2" fmla="*/ 151 w 267"/>
                <a:gd name="T3" fmla="*/ 298 h 302"/>
                <a:gd name="T4" fmla="*/ 130 w 267"/>
                <a:gd name="T5" fmla="*/ 272 h 302"/>
                <a:gd name="T6" fmla="*/ 132 w 267"/>
                <a:gd name="T7" fmla="*/ 183 h 302"/>
                <a:gd name="T8" fmla="*/ 128 w 267"/>
                <a:gd name="T9" fmla="*/ 169 h 302"/>
                <a:gd name="T10" fmla="*/ 113 w 267"/>
                <a:gd name="T11" fmla="*/ 169 h 302"/>
                <a:gd name="T12" fmla="*/ 107 w 267"/>
                <a:gd name="T13" fmla="*/ 183 h 302"/>
                <a:gd name="T14" fmla="*/ 111 w 267"/>
                <a:gd name="T15" fmla="*/ 269 h 302"/>
                <a:gd name="T16" fmla="*/ 80 w 267"/>
                <a:gd name="T17" fmla="*/ 299 h 302"/>
                <a:gd name="T18" fmla="*/ 21 w 267"/>
                <a:gd name="T19" fmla="*/ 299 h 302"/>
                <a:gd name="T20" fmla="*/ 2 w 267"/>
                <a:gd name="T21" fmla="*/ 280 h 302"/>
                <a:gd name="T22" fmla="*/ 1 w 267"/>
                <a:gd name="T23" fmla="*/ 0 h 302"/>
                <a:gd name="T24" fmla="*/ 166 w 267"/>
                <a:gd name="T25" fmla="*/ 4 h 302"/>
                <a:gd name="T26" fmla="*/ 192 w 267"/>
                <a:gd name="T27" fmla="*/ 12 h 302"/>
                <a:gd name="T28" fmla="*/ 262 w 267"/>
                <a:gd name="T29" fmla="*/ 89 h 302"/>
                <a:gd name="T30" fmla="*/ 263 w 267"/>
                <a:gd name="T31" fmla="*/ 112 h 302"/>
                <a:gd name="T32" fmla="*/ 223 w 267"/>
                <a:gd name="T33" fmla="*/ 299 h 302"/>
                <a:gd name="T34" fmla="*/ 78 w 267"/>
                <a:gd name="T35" fmla="*/ 115 h 302"/>
                <a:gd name="T36" fmla="*/ 99 w 267"/>
                <a:gd name="T37" fmla="*/ 134 h 302"/>
                <a:gd name="T38" fmla="*/ 99 w 267"/>
                <a:gd name="T39" fmla="*/ 57 h 302"/>
                <a:gd name="T40" fmla="*/ 79 w 267"/>
                <a:gd name="T41" fmla="*/ 66 h 302"/>
                <a:gd name="T42" fmla="*/ 61 w 267"/>
                <a:gd name="T43" fmla="*/ 81 h 302"/>
                <a:gd name="T44" fmla="*/ 81 w 267"/>
                <a:gd name="T45" fmla="*/ 94 h 302"/>
                <a:gd name="T46" fmla="*/ 79 w 267"/>
                <a:gd name="T47" fmla="*/ 116 h 302"/>
                <a:gd name="T48" fmla="*/ 22 w 267"/>
                <a:gd name="T49" fmla="*/ 119 h 302"/>
                <a:gd name="T50" fmla="*/ 70 w 267"/>
                <a:gd name="T51" fmla="*/ 131 h 302"/>
                <a:gd name="T52" fmla="*/ 78 w 267"/>
                <a:gd name="T53" fmla="*/ 115 h 302"/>
                <a:gd name="T54" fmla="*/ 139 w 267"/>
                <a:gd name="T55" fmla="*/ 132 h 302"/>
                <a:gd name="T56" fmla="*/ 144 w 267"/>
                <a:gd name="T57" fmla="*/ 154 h 302"/>
                <a:gd name="T58" fmla="*/ 173 w 267"/>
                <a:gd name="T59" fmla="*/ 137 h 302"/>
                <a:gd name="T60" fmla="*/ 158 w 267"/>
                <a:gd name="T61" fmla="*/ 120 h 302"/>
                <a:gd name="T62" fmla="*/ 169 w 267"/>
                <a:gd name="T63" fmla="*/ 89 h 302"/>
                <a:gd name="T64" fmla="*/ 160 w 267"/>
                <a:gd name="T65" fmla="*/ 93 h 302"/>
                <a:gd name="T66" fmla="*/ 128 w 267"/>
                <a:gd name="T67" fmla="*/ 61 h 302"/>
                <a:gd name="T68" fmla="*/ 122 w 267"/>
                <a:gd name="T69" fmla="*/ 100 h 302"/>
                <a:gd name="T70" fmla="*/ 130 w 267"/>
                <a:gd name="T71" fmla="*/ 125 h 302"/>
                <a:gd name="T72" fmla="*/ 139 w 267"/>
                <a:gd name="T73" fmla="*/ 132 h 302"/>
                <a:gd name="T74" fmla="*/ 96 w 267"/>
                <a:gd name="T75" fmla="*/ 179 h 302"/>
                <a:gd name="T76" fmla="*/ 50 w 267"/>
                <a:gd name="T77" fmla="*/ 171 h 302"/>
                <a:gd name="T78" fmla="*/ 50 w 267"/>
                <a:gd name="T79" fmla="*/ 205 h 302"/>
                <a:gd name="T80" fmla="*/ 96 w 267"/>
                <a:gd name="T81" fmla="*/ 179 h 302"/>
                <a:gd name="T82" fmla="*/ 152 w 267"/>
                <a:gd name="T83" fmla="*/ 178 h 302"/>
                <a:gd name="T84" fmla="*/ 145 w 267"/>
                <a:gd name="T85" fmla="*/ 217 h 302"/>
                <a:gd name="T86" fmla="*/ 189 w 267"/>
                <a:gd name="T87" fmla="*/ 208 h 302"/>
                <a:gd name="T88" fmla="*/ 152 w 267"/>
                <a:gd name="T89" fmla="*/ 178 h 302"/>
                <a:gd name="T90" fmla="*/ 44 w 267"/>
                <a:gd name="T91" fmla="*/ 134 h 302"/>
                <a:gd name="T92" fmla="*/ 105 w 267"/>
                <a:gd name="T93" fmla="*/ 146 h 302"/>
                <a:gd name="T94" fmla="*/ 44 w 267"/>
                <a:gd name="T95" fmla="*/ 13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7" h="302">
                  <a:moveTo>
                    <a:pt x="223" y="299"/>
                  </a:moveTo>
                  <a:cubicBezTo>
                    <a:pt x="196" y="299"/>
                    <a:pt x="173" y="301"/>
                    <a:pt x="151" y="298"/>
                  </a:cubicBezTo>
                  <a:cubicBezTo>
                    <a:pt x="143" y="296"/>
                    <a:pt x="131" y="282"/>
                    <a:pt x="130" y="272"/>
                  </a:cubicBezTo>
                  <a:cubicBezTo>
                    <a:pt x="128" y="243"/>
                    <a:pt x="131" y="213"/>
                    <a:pt x="132" y="183"/>
                  </a:cubicBezTo>
                  <a:cubicBezTo>
                    <a:pt x="132" y="178"/>
                    <a:pt x="131" y="171"/>
                    <a:pt x="128" y="169"/>
                  </a:cubicBezTo>
                  <a:cubicBezTo>
                    <a:pt x="124" y="166"/>
                    <a:pt x="117" y="167"/>
                    <a:pt x="113" y="169"/>
                  </a:cubicBezTo>
                  <a:cubicBezTo>
                    <a:pt x="109" y="171"/>
                    <a:pt x="107" y="178"/>
                    <a:pt x="107" y="183"/>
                  </a:cubicBezTo>
                  <a:cubicBezTo>
                    <a:pt x="108" y="211"/>
                    <a:pt x="110" y="240"/>
                    <a:pt x="111" y="269"/>
                  </a:cubicBezTo>
                  <a:cubicBezTo>
                    <a:pt x="111" y="289"/>
                    <a:pt x="103" y="301"/>
                    <a:pt x="80" y="299"/>
                  </a:cubicBezTo>
                  <a:cubicBezTo>
                    <a:pt x="61" y="298"/>
                    <a:pt x="41" y="302"/>
                    <a:pt x="21" y="299"/>
                  </a:cubicBezTo>
                  <a:cubicBezTo>
                    <a:pt x="14" y="298"/>
                    <a:pt x="2" y="287"/>
                    <a:pt x="2" y="280"/>
                  </a:cubicBezTo>
                  <a:cubicBezTo>
                    <a:pt x="0" y="189"/>
                    <a:pt x="1" y="97"/>
                    <a:pt x="1" y="0"/>
                  </a:cubicBezTo>
                  <a:cubicBezTo>
                    <a:pt x="58" y="32"/>
                    <a:pt x="111" y="27"/>
                    <a:pt x="166" y="4"/>
                  </a:cubicBezTo>
                  <a:cubicBezTo>
                    <a:pt x="172" y="1"/>
                    <a:pt x="186" y="6"/>
                    <a:pt x="192" y="12"/>
                  </a:cubicBezTo>
                  <a:cubicBezTo>
                    <a:pt x="216" y="36"/>
                    <a:pt x="240" y="62"/>
                    <a:pt x="262" y="89"/>
                  </a:cubicBezTo>
                  <a:cubicBezTo>
                    <a:pt x="266" y="93"/>
                    <a:pt x="267" y="107"/>
                    <a:pt x="263" y="112"/>
                  </a:cubicBezTo>
                  <a:cubicBezTo>
                    <a:pt x="219" y="166"/>
                    <a:pt x="202" y="226"/>
                    <a:pt x="223" y="299"/>
                  </a:cubicBezTo>
                  <a:close/>
                  <a:moveTo>
                    <a:pt x="78" y="115"/>
                  </a:moveTo>
                  <a:cubicBezTo>
                    <a:pt x="84" y="120"/>
                    <a:pt x="89" y="126"/>
                    <a:pt x="99" y="134"/>
                  </a:cubicBezTo>
                  <a:cubicBezTo>
                    <a:pt x="99" y="104"/>
                    <a:pt x="99" y="81"/>
                    <a:pt x="99" y="57"/>
                  </a:cubicBezTo>
                  <a:cubicBezTo>
                    <a:pt x="92" y="60"/>
                    <a:pt x="85" y="63"/>
                    <a:pt x="79" y="66"/>
                  </a:cubicBezTo>
                  <a:cubicBezTo>
                    <a:pt x="73" y="70"/>
                    <a:pt x="67" y="76"/>
                    <a:pt x="61" y="81"/>
                  </a:cubicBezTo>
                  <a:cubicBezTo>
                    <a:pt x="68" y="85"/>
                    <a:pt x="75" y="90"/>
                    <a:pt x="81" y="94"/>
                  </a:cubicBezTo>
                  <a:cubicBezTo>
                    <a:pt x="81" y="100"/>
                    <a:pt x="80" y="108"/>
                    <a:pt x="79" y="116"/>
                  </a:cubicBezTo>
                  <a:cubicBezTo>
                    <a:pt x="63" y="90"/>
                    <a:pt x="45" y="92"/>
                    <a:pt x="22" y="119"/>
                  </a:cubicBezTo>
                  <a:cubicBezTo>
                    <a:pt x="40" y="124"/>
                    <a:pt x="55" y="128"/>
                    <a:pt x="70" y="131"/>
                  </a:cubicBezTo>
                  <a:cubicBezTo>
                    <a:pt x="72" y="131"/>
                    <a:pt x="75" y="121"/>
                    <a:pt x="78" y="115"/>
                  </a:cubicBezTo>
                  <a:close/>
                  <a:moveTo>
                    <a:pt x="139" y="132"/>
                  </a:moveTo>
                  <a:cubicBezTo>
                    <a:pt x="141" y="140"/>
                    <a:pt x="142" y="147"/>
                    <a:pt x="144" y="154"/>
                  </a:cubicBezTo>
                  <a:cubicBezTo>
                    <a:pt x="153" y="149"/>
                    <a:pt x="163" y="143"/>
                    <a:pt x="173" y="137"/>
                  </a:cubicBezTo>
                  <a:cubicBezTo>
                    <a:pt x="168" y="131"/>
                    <a:pt x="163" y="126"/>
                    <a:pt x="158" y="120"/>
                  </a:cubicBezTo>
                  <a:cubicBezTo>
                    <a:pt x="162" y="110"/>
                    <a:pt x="165" y="99"/>
                    <a:pt x="169" y="89"/>
                  </a:cubicBezTo>
                  <a:cubicBezTo>
                    <a:pt x="166" y="90"/>
                    <a:pt x="163" y="91"/>
                    <a:pt x="160" y="93"/>
                  </a:cubicBezTo>
                  <a:cubicBezTo>
                    <a:pt x="149" y="82"/>
                    <a:pt x="139" y="72"/>
                    <a:pt x="128" y="61"/>
                  </a:cubicBezTo>
                  <a:cubicBezTo>
                    <a:pt x="118" y="69"/>
                    <a:pt x="88" y="76"/>
                    <a:pt x="122" y="100"/>
                  </a:cubicBezTo>
                  <a:cubicBezTo>
                    <a:pt x="128" y="104"/>
                    <a:pt x="127" y="116"/>
                    <a:pt x="130" y="125"/>
                  </a:cubicBezTo>
                  <a:cubicBezTo>
                    <a:pt x="131" y="128"/>
                    <a:pt x="136" y="130"/>
                    <a:pt x="139" y="132"/>
                  </a:cubicBezTo>
                  <a:close/>
                  <a:moveTo>
                    <a:pt x="96" y="179"/>
                  </a:moveTo>
                  <a:cubicBezTo>
                    <a:pt x="78" y="176"/>
                    <a:pt x="64" y="173"/>
                    <a:pt x="50" y="171"/>
                  </a:cubicBezTo>
                  <a:cubicBezTo>
                    <a:pt x="50" y="183"/>
                    <a:pt x="50" y="194"/>
                    <a:pt x="50" y="205"/>
                  </a:cubicBezTo>
                  <a:cubicBezTo>
                    <a:pt x="68" y="203"/>
                    <a:pt x="88" y="207"/>
                    <a:pt x="96" y="179"/>
                  </a:cubicBezTo>
                  <a:close/>
                  <a:moveTo>
                    <a:pt x="152" y="178"/>
                  </a:moveTo>
                  <a:cubicBezTo>
                    <a:pt x="148" y="194"/>
                    <a:pt x="120" y="207"/>
                    <a:pt x="145" y="217"/>
                  </a:cubicBezTo>
                  <a:cubicBezTo>
                    <a:pt x="155" y="221"/>
                    <a:pt x="170" y="212"/>
                    <a:pt x="189" y="208"/>
                  </a:cubicBezTo>
                  <a:cubicBezTo>
                    <a:pt x="174" y="196"/>
                    <a:pt x="163" y="187"/>
                    <a:pt x="152" y="178"/>
                  </a:cubicBezTo>
                  <a:close/>
                  <a:moveTo>
                    <a:pt x="44" y="134"/>
                  </a:moveTo>
                  <a:cubicBezTo>
                    <a:pt x="71" y="173"/>
                    <a:pt x="72" y="173"/>
                    <a:pt x="105" y="146"/>
                  </a:cubicBezTo>
                  <a:cubicBezTo>
                    <a:pt x="87" y="143"/>
                    <a:pt x="69" y="139"/>
                    <a:pt x="44" y="134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912">
              <a:extLst>
                <a:ext uri="{FF2B5EF4-FFF2-40B4-BE49-F238E27FC236}">
                  <a16:creationId xmlns:a16="http://schemas.microsoft.com/office/drawing/2014/main" id="{AF489F23-2447-47F3-B695-EABE8B687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338" y="2414791"/>
              <a:ext cx="858591" cy="976651"/>
            </a:xfrm>
            <a:custGeom>
              <a:avLst/>
              <a:gdLst>
                <a:gd name="T0" fmla="*/ 270 w 270"/>
                <a:gd name="T1" fmla="*/ 0 h 309"/>
                <a:gd name="T2" fmla="*/ 269 w 270"/>
                <a:gd name="T3" fmla="*/ 280 h 309"/>
                <a:gd name="T4" fmla="*/ 249 w 270"/>
                <a:gd name="T5" fmla="*/ 299 h 309"/>
                <a:gd name="T6" fmla="*/ 188 w 270"/>
                <a:gd name="T7" fmla="*/ 236 h 309"/>
                <a:gd name="T8" fmla="*/ 205 w 270"/>
                <a:gd name="T9" fmla="*/ 196 h 309"/>
                <a:gd name="T10" fmla="*/ 225 w 270"/>
                <a:gd name="T11" fmla="*/ 121 h 309"/>
                <a:gd name="T12" fmla="*/ 242 w 270"/>
                <a:gd name="T13" fmla="*/ 73 h 309"/>
                <a:gd name="T14" fmla="*/ 209 w 270"/>
                <a:gd name="T15" fmla="*/ 56 h 309"/>
                <a:gd name="T16" fmla="*/ 204 w 270"/>
                <a:gd name="T17" fmla="*/ 114 h 309"/>
                <a:gd name="T18" fmla="*/ 164 w 270"/>
                <a:gd name="T19" fmla="*/ 144 h 309"/>
                <a:gd name="T20" fmla="*/ 124 w 270"/>
                <a:gd name="T21" fmla="*/ 134 h 309"/>
                <a:gd name="T22" fmla="*/ 77 w 270"/>
                <a:gd name="T23" fmla="*/ 153 h 309"/>
                <a:gd name="T24" fmla="*/ 79 w 270"/>
                <a:gd name="T25" fmla="*/ 185 h 309"/>
                <a:gd name="T26" fmla="*/ 82 w 270"/>
                <a:gd name="T27" fmla="*/ 233 h 309"/>
                <a:gd name="T28" fmla="*/ 87 w 270"/>
                <a:gd name="T29" fmla="*/ 298 h 309"/>
                <a:gd name="T30" fmla="*/ 56 w 270"/>
                <a:gd name="T31" fmla="*/ 298 h 309"/>
                <a:gd name="T32" fmla="*/ 54 w 270"/>
                <a:gd name="T33" fmla="*/ 216 h 309"/>
                <a:gd name="T34" fmla="*/ 10 w 270"/>
                <a:gd name="T35" fmla="*/ 117 h 309"/>
                <a:gd name="T36" fmla="*/ 12 w 270"/>
                <a:gd name="T37" fmla="*/ 84 h 309"/>
                <a:gd name="T38" fmla="*/ 81 w 270"/>
                <a:gd name="T39" fmla="*/ 10 h 309"/>
                <a:gd name="T40" fmla="*/ 103 w 270"/>
                <a:gd name="T41" fmla="*/ 3 h 309"/>
                <a:gd name="T42" fmla="*/ 270 w 270"/>
                <a:gd name="T4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0" h="309">
                  <a:moveTo>
                    <a:pt x="270" y="0"/>
                  </a:moveTo>
                  <a:cubicBezTo>
                    <a:pt x="270" y="98"/>
                    <a:pt x="270" y="189"/>
                    <a:pt x="269" y="280"/>
                  </a:cubicBezTo>
                  <a:cubicBezTo>
                    <a:pt x="269" y="287"/>
                    <a:pt x="256" y="299"/>
                    <a:pt x="249" y="299"/>
                  </a:cubicBezTo>
                  <a:cubicBezTo>
                    <a:pt x="175" y="300"/>
                    <a:pt x="177" y="309"/>
                    <a:pt x="188" y="236"/>
                  </a:cubicBezTo>
                  <a:cubicBezTo>
                    <a:pt x="191" y="222"/>
                    <a:pt x="201" y="210"/>
                    <a:pt x="205" y="196"/>
                  </a:cubicBezTo>
                  <a:cubicBezTo>
                    <a:pt x="212" y="171"/>
                    <a:pt x="218" y="146"/>
                    <a:pt x="225" y="121"/>
                  </a:cubicBezTo>
                  <a:cubicBezTo>
                    <a:pt x="229" y="106"/>
                    <a:pt x="235" y="92"/>
                    <a:pt x="242" y="73"/>
                  </a:cubicBezTo>
                  <a:cubicBezTo>
                    <a:pt x="238" y="70"/>
                    <a:pt x="226" y="64"/>
                    <a:pt x="209" y="56"/>
                  </a:cubicBezTo>
                  <a:cubicBezTo>
                    <a:pt x="207" y="78"/>
                    <a:pt x="205" y="96"/>
                    <a:pt x="204" y="114"/>
                  </a:cubicBezTo>
                  <a:cubicBezTo>
                    <a:pt x="202" y="142"/>
                    <a:pt x="192" y="150"/>
                    <a:pt x="164" y="144"/>
                  </a:cubicBezTo>
                  <a:cubicBezTo>
                    <a:pt x="150" y="141"/>
                    <a:pt x="137" y="133"/>
                    <a:pt x="124" y="134"/>
                  </a:cubicBezTo>
                  <a:cubicBezTo>
                    <a:pt x="107" y="136"/>
                    <a:pt x="90" y="143"/>
                    <a:pt x="77" y="153"/>
                  </a:cubicBezTo>
                  <a:cubicBezTo>
                    <a:pt x="72" y="156"/>
                    <a:pt x="78" y="173"/>
                    <a:pt x="79" y="185"/>
                  </a:cubicBezTo>
                  <a:cubicBezTo>
                    <a:pt x="80" y="201"/>
                    <a:pt x="81" y="217"/>
                    <a:pt x="82" y="233"/>
                  </a:cubicBezTo>
                  <a:cubicBezTo>
                    <a:pt x="83" y="254"/>
                    <a:pt x="85" y="275"/>
                    <a:pt x="87" y="298"/>
                  </a:cubicBezTo>
                  <a:cubicBezTo>
                    <a:pt x="77" y="298"/>
                    <a:pt x="64" y="298"/>
                    <a:pt x="56" y="298"/>
                  </a:cubicBezTo>
                  <a:cubicBezTo>
                    <a:pt x="56" y="270"/>
                    <a:pt x="61" y="241"/>
                    <a:pt x="54" y="216"/>
                  </a:cubicBezTo>
                  <a:cubicBezTo>
                    <a:pt x="45" y="181"/>
                    <a:pt x="28" y="148"/>
                    <a:pt x="10" y="117"/>
                  </a:cubicBezTo>
                  <a:cubicBezTo>
                    <a:pt x="2" y="103"/>
                    <a:pt x="0" y="96"/>
                    <a:pt x="12" y="84"/>
                  </a:cubicBezTo>
                  <a:cubicBezTo>
                    <a:pt x="35" y="60"/>
                    <a:pt x="57" y="34"/>
                    <a:pt x="81" y="10"/>
                  </a:cubicBezTo>
                  <a:cubicBezTo>
                    <a:pt x="86" y="5"/>
                    <a:pt x="98" y="0"/>
                    <a:pt x="103" y="3"/>
                  </a:cubicBezTo>
                  <a:cubicBezTo>
                    <a:pt x="157" y="27"/>
                    <a:pt x="211" y="33"/>
                    <a:pt x="270" y="0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913">
              <a:extLst>
                <a:ext uri="{FF2B5EF4-FFF2-40B4-BE49-F238E27FC236}">
                  <a16:creationId xmlns:a16="http://schemas.microsoft.com/office/drawing/2014/main" id="{C20353E4-4984-42BB-9EEA-1B1277032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038" y="3069463"/>
              <a:ext cx="171718" cy="300507"/>
            </a:xfrm>
            <a:custGeom>
              <a:avLst/>
              <a:gdLst>
                <a:gd name="T0" fmla="*/ 53 w 53"/>
                <a:gd name="T1" fmla="*/ 92 h 94"/>
                <a:gd name="T2" fmla="*/ 25 w 53"/>
                <a:gd name="T3" fmla="*/ 0 h 94"/>
                <a:gd name="T4" fmla="*/ 53 w 53"/>
                <a:gd name="T5" fmla="*/ 0 h 94"/>
                <a:gd name="T6" fmla="*/ 53 w 53"/>
                <a:gd name="T7" fmla="*/ 9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94">
                  <a:moveTo>
                    <a:pt x="53" y="92"/>
                  </a:moveTo>
                  <a:cubicBezTo>
                    <a:pt x="6" y="94"/>
                    <a:pt x="0" y="68"/>
                    <a:pt x="25" y="0"/>
                  </a:cubicBezTo>
                  <a:cubicBezTo>
                    <a:pt x="34" y="0"/>
                    <a:pt x="43" y="0"/>
                    <a:pt x="53" y="0"/>
                  </a:cubicBezTo>
                  <a:cubicBezTo>
                    <a:pt x="53" y="31"/>
                    <a:pt x="53" y="61"/>
                    <a:pt x="53" y="92"/>
                  </a:cubicBezTo>
                  <a:close/>
                </a:path>
              </a:pathLst>
            </a:custGeom>
            <a:solidFill>
              <a:srgbClr val="E12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08487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3" name="Freeform 2940">
            <a:extLst>
              <a:ext uri="{FF2B5EF4-FFF2-40B4-BE49-F238E27FC236}">
                <a16:creationId xmlns:a16="http://schemas.microsoft.com/office/drawing/2014/main" id="{03ED4EDC-B6C8-45C8-BCE9-4B10D87385CD}"/>
              </a:ext>
            </a:extLst>
          </p:cNvPr>
          <p:cNvSpPr>
            <a:spLocks noEditPoints="1"/>
          </p:cNvSpPr>
          <p:nvPr/>
        </p:nvSpPr>
        <p:spPr bwMode="auto">
          <a:xfrm>
            <a:off x="1087001" y="1820179"/>
            <a:ext cx="3324983" cy="4399906"/>
          </a:xfrm>
          <a:custGeom>
            <a:avLst/>
            <a:gdLst>
              <a:gd name="T0" fmla="*/ 1073 w 1235"/>
              <a:gd name="T1" fmla="*/ 68 h 1632"/>
              <a:gd name="T2" fmla="*/ 1182 w 1235"/>
              <a:gd name="T3" fmla="*/ 807 h 1632"/>
              <a:gd name="T4" fmla="*/ 1184 w 1235"/>
              <a:gd name="T5" fmla="*/ 1098 h 1632"/>
              <a:gd name="T6" fmla="*/ 1197 w 1235"/>
              <a:gd name="T7" fmla="*/ 1194 h 1632"/>
              <a:gd name="T8" fmla="*/ 1158 w 1235"/>
              <a:gd name="T9" fmla="*/ 1414 h 1632"/>
              <a:gd name="T10" fmla="*/ 448 w 1235"/>
              <a:gd name="T11" fmla="*/ 1611 h 1632"/>
              <a:gd name="T12" fmla="*/ 130 w 1235"/>
              <a:gd name="T13" fmla="*/ 1192 h 1632"/>
              <a:gd name="T14" fmla="*/ 69 w 1235"/>
              <a:gd name="T15" fmla="*/ 643 h 1632"/>
              <a:gd name="T16" fmla="*/ 102 w 1235"/>
              <a:gd name="T17" fmla="*/ 776 h 1632"/>
              <a:gd name="T18" fmla="*/ 95 w 1235"/>
              <a:gd name="T19" fmla="*/ 871 h 1632"/>
              <a:gd name="T20" fmla="*/ 74 w 1235"/>
              <a:gd name="T21" fmla="*/ 1026 h 1632"/>
              <a:gd name="T22" fmla="*/ 72 w 1235"/>
              <a:gd name="T23" fmla="*/ 945 h 1632"/>
              <a:gd name="T24" fmla="*/ 144 w 1235"/>
              <a:gd name="T25" fmla="*/ 1168 h 1632"/>
              <a:gd name="T26" fmla="*/ 131 w 1235"/>
              <a:gd name="T27" fmla="*/ 1475 h 1632"/>
              <a:gd name="T28" fmla="*/ 408 w 1235"/>
              <a:gd name="T29" fmla="*/ 1463 h 1632"/>
              <a:gd name="T30" fmla="*/ 498 w 1235"/>
              <a:gd name="T31" fmla="*/ 1482 h 1632"/>
              <a:gd name="T32" fmla="*/ 702 w 1235"/>
              <a:gd name="T33" fmla="*/ 1502 h 1632"/>
              <a:gd name="T34" fmla="*/ 845 w 1235"/>
              <a:gd name="T35" fmla="*/ 1456 h 1632"/>
              <a:gd name="T36" fmla="*/ 988 w 1235"/>
              <a:gd name="T37" fmla="*/ 1404 h 1632"/>
              <a:gd name="T38" fmla="*/ 940 w 1235"/>
              <a:gd name="T39" fmla="*/ 1440 h 1632"/>
              <a:gd name="T40" fmla="*/ 701 w 1235"/>
              <a:gd name="T41" fmla="*/ 1584 h 1632"/>
              <a:gd name="T42" fmla="*/ 963 w 1235"/>
              <a:gd name="T43" fmla="*/ 1472 h 1632"/>
              <a:gd name="T44" fmla="*/ 1090 w 1235"/>
              <a:gd name="T45" fmla="*/ 1183 h 1632"/>
              <a:gd name="T46" fmla="*/ 1205 w 1235"/>
              <a:gd name="T47" fmla="*/ 967 h 1632"/>
              <a:gd name="T48" fmla="*/ 1211 w 1235"/>
              <a:gd name="T49" fmla="*/ 886 h 1632"/>
              <a:gd name="T50" fmla="*/ 1213 w 1235"/>
              <a:gd name="T51" fmla="*/ 1053 h 1632"/>
              <a:gd name="T52" fmla="*/ 1203 w 1235"/>
              <a:gd name="T53" fmla="*/ 505 h 1632"/>
              <a:gd name="T54" fmla="*/ 1218 w 1235"/>
              <a:gd name="T55" fmla="*/ 477 h 1632"/>
              <a:gd name="T56" fmla="*/ 1223 w 1235"/>
              <a:gd name="T57" fmla="*/ 637 h 1632"/>
              <a:gd name="T58" fmla="*/ 1119 w 1235"/>
              <a:gd name="T59" fmla="*/ 309 h 1632"/>
              <a:gd name="T60" fmla="*/ 981 w 1235"/>
              <a:gd name="T61" fmla="*/ 196 h 1632"/>
              <a:gd name="T62" fmla="*/ 686 w 1235"/>
              <a:gd name="T63" fmla="*/ 221 h 1632"/>
              <a:gd name="T64" fmla="*/ 751 w 1235"/>
              <a:gd name="T65" fmla="*/ 278 h 1632"/>
              <a:gd name="T66" fmla="*/ 1115 w 1235"/>
              <a:gd name="T67" fmla="*/ 176 h 1632"/>
              <a:gd name="T68" fmla="*/ 713 w 1235"/>
              <a:gd name="T69" fmla="*/ 38 h 1632"/>
              <a:gd name="T70" fmla="*/ 812 w 1235"/>
              <a:gd name="T71" fmla="*/ 273 h 1632"/>
              <a:gd name="T72" fmla="*/ 813 w 1235"/>
              <a:gd name="T73" fmla="*/ 234 h 1632"/>
              <a:gd name="T74" fmla="*/ 519 w 1235"/>
              <a:gd name="T75" fmla="*/ 129 h 1632"/>
              <a:gd name="T76" fmla="*/ 398 w 1235"/>
              <a:gd name="T77" fmla="*/ 64 h 1632"/>
              <a:gd name="T78" fmla="*/ 376 w 1235"/>
              <a:gd name="T79" fmla="*/ 94 h 1632"/>
              <a:gd name="T80" fmla="*/ 562 w 1235"/>
              <a:gd name="T81" fmla="*/ 210 h 1632"/>
              <a:gd name="T82" fmla="*/ 381 w 1235"/>
              <a:gd name="T83" fmla="*/ 191 h 1632"/>
              <a:gd name="T84" fmla="*/ 164 w 1235"/>
              <a:gd name="T85" fmla="*/ 207 h 1632"/>
              <a:gd name="T86" fmla="*/ 170 w 1235"/>
              <a:gd name="T87" fmla="*/ 333 h 1632"/>
              <a:gd name="T88" fmla="*/ 183 w 1235"/>
              <a:gd name="T89" fmla="*/ 347 h 1632"/>
              <a:gd name="T90" fmla="*/ 156 w 1235"/>
              <a:gd name="T91" fmla="*/ 54 h 1632"/>
              <a:gd name="T92" fmla="*/ 546 w 1235"/>
              <a:gd name="T93" fmla="*/ 29 h 1632"/>
              <a:gd name="T94" fmla="*/ 29 w 1235"/>
              <a:gd name="T95" fmla="*/ 612 h 1632"/>
              <a:gd name="T96" fmla="*/ 84 w 1235"/>
              <a:gd name="T97" fmla="*/ 948 h 1632"/>
              <a:gd name="T98" fmla="*/ 529 w 1235"/>
              <a:gd name="T99" fmla="*/ 1517 h 1632"/>
              <a:gd name="T100" fmla="*/ 369 w 1235"/>
              <a:gd name="T101" fmla="*/ 1500 h 1632"/>
              <a:gd name="T102" fmla="*/ 561 w 1235"/>
              <a:gd name="T103" fmla="*/ 1577 h 1632"/>
              <a:gd name="T104" fmla="*/ 669 w 1235"/>
              <a:gd name="T105" fmla="*/ 1615 h 1632"/>
              <a:gd name="T106" fmla="*/ 672 w 1235"/>
              <a:gd name="T107" fmla="*/ 1484 h 1632"/>
              <a:gd name="T108" fmla="*/ 584 w 1235"/>
              <a:gd name="T109" fmla="*/ 1512 h 1632"/>
              <a:gd name="T110" fmla="*/ 651 w 1235"/>
              <a:gd name="T111" fmla="*/ 104 h 1632"/>
              <a:gd name="T112" fmla="*/ 290 w 1235"/>
              <a:gd name="T113" fmla="*/ 215 h 1632"/>
              <a:gd name="T114" fmla="*/ 293 w 1235"/>
              <a:gd name="T115" fmla="*/ 165 h 1632"/>
              <a:gd name="T116" fmla="*/ 1185 w 1235"/>
              <a:gd name="T117" fmla="*/ 744 h 1632"/>
              <a:gd name="T118" fmla="*/ 940 w 1235"/>
              <a:gd name="T119" fmla="*/ 153 h 1632"/>
              <a:gd name="T120" fmla="*/ 932 w 1235"/>
              <a:gd name="T121" fmla="*/ 171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5" h="1632">
                <a:moveTo>
                  <a:pt x="760" y="3"/>
                </a:moveTo>
                <a:cubicBezTo>
                  <a:pt x="790" y="12"/>
                  <a:pt x="819" y="29"/>
                  <a:pt x="847" y="51"/>
                </a:cubicBezTo>
                <a:cubicBezTo>
                  <a:pt x="872" y="72"/>
                  <a:pt x="897" y="96"/>
                  <a:pt x="922" y="118"/>
                </a:cubicBezTo>
                <a:cubicBezTo>
                  <a:pt x="955" y="146"/>
                  <a:pt x="988" y="171"/>
                  <a:pt x="1024" y="181"/>
                </a:cubicBezTo>
                <a:cubicBezTo>
                  <a:pt x="1042" y="186"/>
                  <a:pt x="1060" y="184"/>
                  <a:pt x="1079" y="182"/>
                </a:cubicBezTo>
                <a:cubicBezTo>
                  <a:pt x="1095" y="180"/>
                  <a:pt x="1108" y="163"/>
                  <a:pt x="1115" y="139"/>
                </a:cubicBezTo>
                <a:cubicBezTo>
                  <a:pt x="1113" y="130"/>
                  <a:pt x="1111" y="122"/>
                  <a:pt x="1109" y="114"/>
                </a:cubicBezTo>
                <a:cubicBezTo>
                  <a:pt x="1108" y="114"/>
                  <a:pt x="1108" y="114"/>
                  <a:pt x="1108" y="114"/>
                </a:cubicBezTo>
                <a:cubicBezTo>
                  <a:pt x="1108" y="119"/>
                  <a:pt x="1108" y="124"/>
                  <a:pt x="1108" y="127"/>
                </a:cubicBezTo>
                <a:cubicBezTo>
                  <a:pt x="1102" y="130"/>
                  <a:pt x="1096" y="134"/>
                  <a:pt x="1090" y="137"/>
                </a:cubicBezTo>
                <a:cubicBezTo>
                  <a:pt x="1090" y="138"/>
                  <a:pt x="1090" y="139"/>
                  <a:pt x="1090" y="140"/>
                </a:cubicBezTo>
                <a:cubicBezTo>
                  <a:pt x="1095" y="138"/>
                  <a:pt x="1099" y="136"/>
                  <a:pt x="1104" y="134"/>
                </a:cubicBezTo>
                <a:cubicBezTo>
                  <a:pt x="1104" y="139"/>
                  <a:pt x="1105" y="144"/>
                  <a:pt x="1105" y="149"/>
                </a:cubicBezTo>
                <a:cubicBezTo>
                  <a:pt x="1107" y="161"/>
                  <a:pt x="1101" y="162"/>
                  <a:pt x="1097" y="167"/>
                </a:cubicBezTo>
                <a:cubicBezTo>
                  <a:pt x="1094" y="172"/>
                  <a:pt x="1092" y="168"/>
                  <a:pt x="1090" y="163"/>
                </a:cubicBezTo>
                <a:cubicBezTo>
                  <a:pt x="1085" y="151"/>
                  <a:pt x="1079" y="140"/>
                  <a:pt x="1073" y="128"/>
                </a:cubicBezTo>
                <a:cubicBezTo>
                  <a:pt x="1064" y="107"/>
                  <a:pt x="1064" y="85"/>
                  <a:pt x="1073" y="68"/>
                </a:cubicBezTo>
                <a:cubicBezTo>
                  <a:pt x="1083" y="49"/>
                  <a:pt x="1100" y="44"/>
                  <a:pt x="1112" y="56"/>
                </a:cubicBezTo>
                <a:cubicBezTo>
                  <a:pt x="1122" y="66"/>
                  <a:pt x="1131" y="80"/>
                  <a:pt x="1136" y="99"/>
                </a:cubicBezTo>
                <a:cubicBezTo>
                  <a:pt x="1153" y="160"/>
                  <a:pt x="1155" y="222"/>
                  <a:pt x="1137" y="284"/>
                </a:cubicBezTo>
                <a:cubicBezTo>
                  <a:pt x="1130" y="307"/>
                  <a:pt x="1120" y="325"/>
                  <a:pt x="1106" y="336"/>
                </a:cubicBezTo>
                <a:cubicBezTo>
                  <a:pt x="1102" y="340"/>
                  <a:pt x="1098" y="340"/>
                  <a:pt x="1094" y="335"/>
                </a:cubicBezTo>
                <a:cubicBezTo>
                  <a:pt x="1091" y="330"/>
                  <a:pt x="1086" y="327"/>
                  <a:pt x="1082" y="327"/>
                </a:cubicBezTo>
                <a:cubicBezTo>
                  <a:pt x="1074" y="326"/>
                  <a:pt x="1069" y="337"/>
                  <a:pt x="1069" y="350"/>
                </a:cubicBezTo>
                <a:cubicBezTo>
                  <a:pt x="1069" y="363"/>
                  <a:pt x="1074" y="373"/>
                  <a:pt x="1082" y="370"/>
                </a:cubicBezTo>
                <a:cubicBezTo>
                  <a:pt x="1094" y="365"/>
                  <a:pt x="1100" y="375"/>
                  <a:pt x="1106" y="388"/>
                </a:cubicBezTo>
                <a:cubicBezTo>
                  <a:pt x="1113" y="403"/>
                  <a:pt x="1123" y="401"/>
                  <a:pt x="1132" y="400"/>
                </a:cubicBezTo>
                <a:cubicBezTo>
                  <a:pt x="1144" y="400"/>
                  <a:pt x="1157" y="397"/>
                  <a:pt x="1170" y="399"/>
                </a:cubicBezTo>
                <a:cubicBezTo>
                  <a:pt x="1190" y="403"/>
                  <a:pt x="1207" y="421"/>
                  <a:pt x="1219" y="448"/>
                </a:cubicBezTo>
                <a:cubicBezTo>
                  <a:pt x="1224" y="459"/>
                  <a:pt x="1226" y="476"/>
                  <a:pt x="1226" y="490"/>
                </a:cubicBezTo>
                <a:cubicBezTo>
                  <a:pt x="1227" y="564"/>
                  <a:pt x="1228" y="637"/>
                  <a:pt x="1228" y="711"/>
                </a:cubicBezTo>
                <a:cubicBezTo>
                  <a:pt x="1228" y="739"/>
                  <a:pt x="1221" y="749"/>
                  <a:pt x="1205" y="753"/>
                </a:cubicBezTo>
                <a:cubicBezTo>
                  <a:pt x="1198" y="754"/>
                  <a:pt x="1191" y="753"/>
                  <a:pt x="1182" y="753"/>
                </a:cubicBezTo>
                <a:cubicBezTo>
                  <a:pt x="1182" y="770"/>
                  <a:pt x="1182" y="788"/>
                  <a:pt x="1182" y="807"/>
                </a:cubicBezTo>
                <a:cubicBezTo>
                  <a:pt x="1182" y="809"/>
                  <a:pt x="1184" y="811"/>
                  <a:pt x="1186" y="812"/>
                </a:cubicBezTo>
                <a:cubicBezTo>
                  <a:pt x="1190" y="814"/>
                  <a:pt x="1194" y="814"/>
                  <a:pt x="1198" y="816"/>
                </a:cubicBezTo>
                <a:cubicBezTo>
                  <a:pt x="1209" y="820"/>
                  <a:pt x="1218" y="828"/>
                  <a:pt x="1225" y="843"/>
                </a:cubicBezTo>
                <a:cubicBezTo>
                  <a:pt x="1229" y="850"/>
                  <a:pt x="1232" y="860"/>
                  <a:pt x="1232" y="869"/>
                </a:cubicBezTo>
                <a:cubicBezTo>
                  <a:pt x="1233" y="958"/>
                  <a:pt x="1234" y="1048"/>
                  <a:pt x="1235" y="1137"/>
                </a:cubicBezTo>
                <a:cubicBezTo>
                  <a:pt x="1235" y="1160"/>
                  <a:pt x="1232" y="1181"/>
                  <a:pt x="1223" y="1199"/>
                </a:cubicBezTo>
                <a:cubicBezTo>
                  <a:pt x="1214" y="1216"/>
                  <a:pt x="1203" y="1216"/>
                  <a:pt x="1193" y="1210"/>
                </a:cubicBezTo>
                <a:cubicBezTo>
                  <a:pt x="1183" y="1205"/>
                  <a:pt x="1175" y="1193"/>
                  <a:pt x="1174" y="1173"/>
                </a:cubicBezTo>
                <a:cubicBezTo>
                  <a:pt x="1174" y="1142"/>
                  <a:pt x="1174" y="1110"/>
                  <a:pt x="1174" y="1077"/>
                </a:cubicBezTo>
                <a:cubicBezTo>
                  <a:pt x="1183" y="1078"/>
                  <a:pt x="1190" y="1079"/>
                  <a:pt x="1196" y="1080"/>
                </a:cubicBezTo>
                <a:cubicBezTo>
                  <a:pt x="1196" y="1081"/>
                  <a:pt x="1196" y="1082"/>
                  <a:pt x="1196" y="1083"/>
                </a:cubicBezTo>
                <a:cubicBezTo>
                  <a:pt x="1193" y="1084"/>
                  <a:pt x="1189" y="1085"/>
                  <a:pt x="1185" y="1086"/>
                </a:cubicBezTo>
                <a:cubicBezTo>
                  <a:pt x="1185" y="1087"/>
                  <a:pt x="1185" y="1087"/>
                  <a:pt x="1185" y="1087"/>
                </a:cubicBezTo>
                <a:cubicBezTo>
                  <a:pt x="1188" y="1088"/>
                  <a:pt x="1192" y="1089"/>
                  <a:pt x="1195" y="1090"/>
                </a:cubicBezTo>
                <a:cubicBezTo>
                  <a:pt x="1195" y="1091"/>
                  <a:pt x="1195" y="1092"/>
                  <a:pt x="1195" y="1093"/>
                </a:cubicBezTo>
                <a:cubicBezTo>
                  <a:pt x="1192" y="1094"/>
                  <a:pt x="1188" y="1095"/>
                  <a:pt x="1184" y="1096"/>
                </a:cubicBezTo>
                <a:cubicBezTo>
                  <a:pt x="1184" y="1097"/>
                  <a:pt x="1184" y="1097"/>
                  <a:pt x="1184" y="1098"/>
                </a:cubicBezTo>
                <a:cubicBezTo>
                  <a:pt x="1187" y="1098"/>
                  <a:pt x="1190" y="1099"/>
                  <a:pt x="1193" y="1100"/>
                </a:cubicBezTo>
                <a:cubicBezTo>
                  <a:pt x="1193" y="1100"/>
                  <a:pt x="1193" y="1101"/>
                  <a:pt x="1193" y="1102"/>
                </a:cubicBezTo>
                <a:cubicBezTo>
                  <a:pt x="1190" y="1103"/>
                  <a:pt x="1186" y="1104"/>
                  <a:pt x="1183" y="1105"/>
                </a:cubicBezTo>
                <a:cubicBezTo>
                  <a:pt x="1183" y="1106"/>
                  <a:pt x="1183" y="1107"/>
                  <a:pt x="1182" y="1108"/>
                </a:cubicBezTo>
                <a:cubicBezTo>
                  <a:pt x="1194" y="1102"/>
                  <a:pt x="1198" y="1118"/>
                  <a:pt x="1206" y="1128"/>
                </a:cubicBezTo>
                <a:cubicBezTo>
                  <a:pt x="1207" y="1115"/>
                  <a:pt x="1207" y="1104"/>
                  <a:pt x="1208" y="1090"/>
                </a:cubicBezTo>
                <a:cubicBezTo>
                  <a:pt x="1212" y="1107"/>
                  <a:pt x="1211" y="1138"/>
                  <a:pt x="1207" y="1151"/>
                </a:cubicBezTo>
                <a:cubicBezTo>
                  <a:pt x="1203" y="1137"/>
                  <a:pt x="1198" y="1125"/>
                  <a:pt x="1188" y="1131"/>
                </a:cubicBezTo>
                <a:cubicBezTo>
                  <a:pt x="1185" y="1133"/>
                  <a:pt x="1182" y="1142"/>
                  <a:pt x="1179" y="1147"/>
                </a:cubicBezTo>
                <a:cubicBezTo>
                  <a:pt x="1179" y="1148"/>
                  <a:pt x="1180" y="1149"/>
                  <a:pt x="1181" y="1150"/>
                </a:cubicBezTo>
                <a:cubicBezTo>
                  <a:pt x="1183" y="1145"/>
                  <a:pt x="1184" y="1141"/>
                  <a:pt x="1187" y="1137"/>
                </a:cubicBezTo>
                <a:cubicBezTo>
                  <a:pt x="1188" y="1135"/>
                  <a:pt x="1191" y="1134"/>
                  <a:pt x="1193" y="1135"/>
                </a:cubicBezTo>
                <a:cubicBezTo>
                  <a:pt x="1195" y="1137"/>
                  <a:pt x="1197" y="1141"/>
                  <a:pt x="1197" y="1144"/>
                </a:cubicBezTo>
                <a:cubicBezTo>
                  <a:pt x="1198" y="1158"/>
                  <a:pt x="1198" y="1172"/>
                  <a:pt x="1198" y="1185"/>
                </a:cubicBezTo>
                <a:cubicBezTo>
                  <a:pt x="1197" y="1185"/>
                  <a:pt x="1196" y="1186"/>
                  <a:pt x="1196" y="1186"/>
                </a:cubicBezTo>
                <a:cubicBezTo>
                  <a:pt x="1195" y="1184"/>
                  <a:pt x="1195" y="1183"/>
                  <a:pt x="1194" y="1180"/>
                </a:cubicBezTo>
                <a:cubicBezTo>
                  <a:pt x="1191" y="1188"/>
                  <a:pt x="1193" y="1192"/>
                  <a:pt x="1197" y="1194"/>
                </a:cubicBezTo>
                <a:cubicBezTo>
                  <a:pt x="1209" y="1199"/>
                  <a:pt x="1218" y="1190"/>
                  <a:pt x="1222" y="1168"/>
                </a:cubicBezTo>
                <a:cubicBezTo>
                  <a:pt x="1220" y="1170"/>
                  <a:pt x="1220" y="1172"/>
                  <a:pt x="1218" y="1175"/>
                </a:cubicBezTo>
                <a:cubicBezTo>
                  <a:pt x="1217" y="1170"/>
                  <a:pt x="1217" y="1166"/>
                  <a:pt x="1217" y="1162"/>
                </a:cubicBezTo>
                <a:cubicBezTo>
                  <a:pt x="1217" y="1143"/>
                  <a:pt x="1217" y="1125"/>
                  <a:pt x="1217" y="1107"/>
                </a:cubicBezTo>
                <a:cubicBezTo>
                  <a:pt x="1217" y="1097"/>
                  <a:pt x="1215" y="1091"/>
                  <a:pt x="1210" y="1086"/>
                </a:cubicBezTo>
                <a:cubicBezTo>
                  <a:pt x="1184" y="1061"/>
                  <a:pt x="1166" y="1069"/>
                  <a:pt x="1146" y="1104"/>
                </a:cubicBezTo>
                <a:cubicBezTo>
                  <a:pt x="1140" y="1115"/>
                  <a:pt x="1136" y="1132"/>
                  <a:pt x="1130" y="1145"/>
                </a:cubicBezTo>
                <a:cubicBezTo>
                  <a:pt x="1124" y="1159"/>
                  <a:pt x="1118" y="1173"/>
                  <a:pt x="1112" y="1185"/>
                </a:cubicBezTo>
                <a:cubicBezTo>
                  <a:pt x="1104" y="1199"/>
                  <a:pt x="1094" y="1202"/>
                  <a:pt x="1084" y="1196"/>
                </a:cubicBezTo>
                <a:cubicBezTo>
                  <a:pt x="1082" y="1195"/>
                  <a:pt x="1079" y="1198"/>
                  <a:pt x="1077" y="1201"/>
                </a:cubicBezTo>
                <a:cubicBezTo>
                  <a:pt x="1076" y="1205"/>
                  <a:pt x="1074" y="1211"/>
                  <a:pt x="1074" y="1216"/>
                </a:cubicBezTo>
                <a:cubicBezTo>
                  <a:pt x="1075" y="1225"/>
                  <a:pt x="1076" y="1234"/>
                  <a:pt x="1078" y="1243"/>
                </a:cubicBezTo>
                <a:cubicBezTo>
                  <a:pt x="1082" y="1241"/>
                  <a:pt x="1087" y="1240"/>
                  <a:pt x="1092" y="1237"/>
                </a:cubicBezTo>
                <a:cubicBezTo>
                  <a:pt x="1096" y="1233"/>
                  <a:pt x="1100" y="1235"/>
                  <a:pt x="1103" y="1239"/>
                </a:cubicBezTo>
                <a:cubicBezTo>
                  <a:pt x="1117" y="1256"/>
                  <a:pt x="1129" y="1277"/>
                  <a:pt x="1138" y="1303"/>
                </a:cubicBezTo>
                <a:cubicBezTo>
                  <a:pt x="1147" y="1334"/>
                  <a:pt x="1156" y="1367"/>
                  <a:pt x="1160" y="1401"/>
                </a:cubicBezTo>
                <a:cubicBezTo>
                  <a:pt x="1160" y="1405"/>
                  <a:pt x="1160" y="1411"/>
                  <a:pt x="1158" y="1414"/>
                </a:cubicBezTo>
                <a:cubicBezTo>
                  <a:pt x="1148" y="1435"/>
                  <a:pt x="1140" y="1459"/>
                  <a:pt x="1133" y="1485"/>
                </a:cubicBezTo>
                <a:cubicBezTo>
                  <a:pt x="1130" y="1495"/>
                  <a:pt x="1126" y="1505"/>
                  <a:pt x="1122" y="1515"/>
                </a:cubicBezTo>
                <a:cubicBezTo>
                  <a:pt x="1119" y="1523"/>
                  <a:pt x="1115" y="1524"/>
                  <a:pt x="1110" y="1517"/>
                </a:cubicBezTo>
                <a:cubicBezTo>
                  <a:pt x="1109" y="1516"/>
                  <a:pt x="1109" y="1515"/>
                  <a:pt x="1108" y="1514"/>
                </a:cubicBezTo>
                <a:cubicBezTo>
                  <a:pt x="1083" y="1470"/>
                  <a:pt x="1051" y="1461"/>
                  <a:pt x="1017" y="1462"/>
                </a:cubicBezTo>
                <a:cubicBezTo>
                  <a:pt x="985" y="1463"/>
                  <a:pt x="957" y="1483"/>
                  <a:pt x="928" y="1503"/>
                </a:cubicBezTo>
                <a:cubicBezTo>
                  <a:pt x="883" y="1536"/>
                  <a:pt x="837" y="1568"/>
                  <a:pt x="792" y="1601"/>
                </a:cubicBezTo>
                <a:cubicBezTo>
                  <a:pt x="771" y="1616"/>
                  <a:pt x="750" y="1625"/>
                  <a:pt x="727" y="1625"/>
                </a:cubicBezTo>
                <a:cubicBezTo>
                  <a:pt x="710" y="1624"/>
                  <a:pt x="693" y="1629"/>
                  <a:pt x="675" y="1632"/>
                </a:cubicBezTo>
                <a:cubicBezTo>
                  <a:pt x="671" y="1632"/>
                  <a:pt x="667" y="1631"/>
                  <a:pt x="664" y="1624"/>
                </a:cubicBezTo>
                <a:cubicBezTo>
                  <a:pt x="659" y="1614"/>
                  <a:pt x="655" y="1604"/>
                  <a:pt x="651" y="1593"/>
                </a:cubicBezTo>
                <a:cubicBezTo>
                  <a:pt x="649" y="1587"/>
                  <a:pt x="646" y="1584"/>
                  <a:pt x="642" y="1584"/>
                </a:cubicBezTo>
                <a:cubicBezTo>
                  <a:pt x="626" y="1585"/>
                  <a:pt x="611" y="1585"/>
                  <a:pt x="595" y="1584"/>
                </a:cubicBezTo>
                <a:cubicBezTo>
                  <a:pt x="591" y="1584"/>
                  <a:pt x="588" y="1586"/>
                  <a:pt x="586" y="1593"/>
                </a:cubicBezTo>
                <a:cubicBezTo>
                  <a:pt x="580" y="1617"/>
                  <a:pt x="572" y="1631"/>
                  <a:pt x="554" y="1623"/>
                </a:cubicBezTo>
                <a:cubicBezTo>
                  <a:pt x="539" y="1617"/>
                  <a:pt x="523" y="1620"/>
                  <a:pt x="508" y="1625"/>
                </a:cubicBezTo>
                <a:cubicBezTo>
                  <a:pt x="487" y="1632"/>
                  <a:pt x="467" y="1623"/>
                  <a:pt x="448" y="1611"/>
                </a:cubicBezTo>
                <a:cubicBezTo>
                  <a:pt x="424" y="1596"/>
                  <a:pt x="401" y="1578"/>
                  <a:pt x="377" y="1560"/>
                </a:cubicBezTo>
                <a:cubicBezTo>
                  <a:pt x="351" y="1539"/>
                  <a:pt x="327" y="1512"/>
                  <a:pt x="299" y="1497"/>
                </a:cubicBezTo>
                <a:cubicBezTo>
                  <a:pt x="262" y="1477"/>
                  <a:pt x="225" y="1476"/>
                  <a:pt x="189" y="1489"/>
                </a:cubicBezTo>
                <a:cubicBezTo>
                  <a:pt x="178" y="1493"/>
                  <a:pt x="168" y="1504"/>
                  <a:pt x="157" y="1513"/>
                </a:cubicBezTo>
                <a:cubicBezTo>
                  <a:pt x="154" y="1515"/>
                  <a:pt x="151" y="1520"/>
                  <a:pt x="148" y="1524"/>
                </a:cubicBezTo>
                <a:cubicBezTo>
                  <a:pt x="135" y="1542"/>
                  <a:pt x="124" y="1536"/>
                  <a:pt x="113" y="1511"/>
                </a:cubicBezTo>
                <a:cubicBezTo>
                  <a:pt x="110" y="1503"/>
                  <a:pt x="108" y="1492"/>
                  <a:pt x="106" y="1482"/>
                </a:cubicBezTo>
                <a:cubicBezTo>
                  <a:pt x="102" y="1459"/>
                  <a:pt x="95" y="1439"/>
                  <a:pt x="84" y="1425"/>
                </a:cubicBezTo>
                <a:cubicBezTo>
                  <a:pt x="77" y="1416"/>
                  <a:pt x="74" y="1404"/>
                  <a:pt x="74" y="1389"/>
                </a:cubicBezTo>
                <a:cubicBezTo>
                  <a:pt x="76" y="1356"/>
                  <a:pt x="82" y="1324"/>
                  <a:pt x="94" y="1298"/>
                </a:cubicBezTo>
                <a:cubicBezTo>
                  <a:pt x="107" y="1271"/>
                  <a:pt x="122" y="1247"/>
                  <a:pt x="137" y="1223"/>
                </a:cubicBezTo>
                <a:cubicBezTo>
                  <a:pt x="145" y="1211"/>
                  <a:pt x="147" y="1213"/>
                  <a:pt x="155" y="1224"/>
                </a:cubicBezTo>
                <a:cubicBezTo>
                  <a:pt x="158" y="1228"/>
                  <a:pt x="164" y="1232"/>
                  <a:pt x="164" y="1231"/>
                </a:cubicBezTo>
                <a:cubicBezTo>
                  <a:pt x="168" y="1225"/>
                  <a:pt x="170" y="1218"/>
                  <a:pt x="171" y="1210"/>
                </a:cubicBezTo>
                <a:cubicBezTo>
                  <a:pt x="171" y="1205"/>
                  <a:pt x="169" y="1198"/>
                  <a:pt x="168" y="1193"/>
                </a:cubicBezTo>
                <a:cubicBezTo>
                  <a:pt x="164" y="1177"/>
                  <a:pt x="159" y="1175"/>
                  <a:pt x="151" y="1184"/>
                </a:cubicBezTo>
                <a:cubicBezTo>
                  <a:pt x="145" y="1191"/>
                  <a:pt x="138" y="1194"/>
                  <a:pt x="130" y="1192"/>
                </a:cubicBezTo>
                <a:cubicBezTo>
                  <a:pt x="112" y="1188"/>
                  <a:pt x="94" y="1188"/>
                  <a:pt x="76" y="1178"/>
                </a:cubicBezTo>
                <a:cubicBezTo>
                  <a:pt x="38" y="1158"/>
                  <a:pt x="12" y="1113"/>
                  <a:pt x="3" y="1044"/>
                </a:cubicBezTo>
                <a:cubicBezTo>
                  <a:pt x="2" y="1040"/>
                  <a:pt x="1" y="1036"/>
                  <a:pt x="0" y="1032"/>
                </a:cubicBezTo>
                <a:cubicBezTo>
                  <a:pt x="0" y="1014"/>
                  <a:pt x="0" y="996"/>
                  <a:pt x="0" y="978"/>
                </a:cubicBezTo>
                <a:cubicBezTo>
                  <a:pt x="1" y="969"/>
                  <a:pt x="2" y="960"/>
                  <a:pt x="2" y="952"/>
                </a:cubicBezTo>
                <a:cubicBezTo>
                  <a:pt x="7" y="902"/>
                  <a:pt x="12" y="852"/>
                  <a:pt x="15" y="802"/>
                </a:cubicBezTo>
                <a:cubicBezTo>
                  <a:pt x="22" y="676"/>
                  <a:pt x="19" y="551"/>
                  <a:pt x="6" y="426"/>
                </a:cubicBezTo>
                <a:cubicBezTo>
                  <a:pt x="3" y="397"/>
                  <a:pt x="15" y="355"/>
                  <a:pt x="41" y="348"/>
                </a:cubicBezTo>
                <a:cubicBezTo>
                  <a:pt x="54" y="344"/>
                  <a:pt x="67" y="348"/>
                  <a:pt x="79" y="358"/>
                </a:cubicBezTo>
                <a:cubicBezTo>
                  <a:pt x="90" y="368"/>
                  <a:pt x="94" y="384"/>
                  <a:pt x="94" y="403"/>
                </a:cubicBezTo>
                <a:cubicBezTo>
                  <a:pt x="93" y="440"/>
                  <a:pt x="93" y="477"/>
                  <a:pt x="92" y="514"/>
                </a:cubicBezTo>
                <a:cubicBezTo>
                  <a:pt x="92" y="545"/>
                  <a:pt x="92" y="577"/>
                  <a:pt x="92" y="608"/>
                </a:cubicBezTo>
                <a:cubicBezTo>
                  <a:pt x="92" y="615"/>
                  <a:pt x="94" y="618"/>
                  <a:pt x="97" y="619"/>
                </a:cubicBezTo>
                <a:cubicBezTo>
                  <a:pt x="103" y="622"/>
                  <a:pt x="108" y="624"/>
                  <a:pt x="112" y="630"/>
                </a:cubicBezTo>
                <a:cubicBezTo>
                  <a:pt x="108" y="628"/>
                  <a:pt x="102" y="628"/>
                  <a:pt x="98" y="626"/>
                </a:cubicBezTo>
                <a:cubicBezTo>
                  <a:pt x="93" y="623"/>
                  <a:pt x="90" y="625"/>
                  <a:pt x="86" y="631"/>
                </a:cubicBezTo>
                <a:cubicBezTo>
                  <a:pt x="82" y="640"/>
                  <a:pt x="76" y="644"/>
                  <a:pt x="69" y="643"/>
                </a:cubicBezTo>
                <a:cubicBezTo>
                  <a:pt x="63" y="642"/>
                  <a:pt x="62" y="640"/>
                  <a:pt x="62" y="629"/>
                </a:cubicBezTo>
                <a:cubicBezTo>
                  <a:pt x="68" y="629"/>
                  <a:pt x="73" y="629"/>
                  <a:pt x="78" y="629"/>
                </a:cubicBezTo>
                <a:cubicBezTo>
                  <a:pt x="76" y="615"/>
                  <a:pt x="73" y="603"/>
                  <a:pt x="71" y="588"/>
                </a:cubicBezTo>
                <a:cubicBezTo>
                  <a:pt x="76" y="590"/>
                  <a:pt x="79" y="591"/>
                  <a:pt x="81" y="592"/>
                </a:cubicBezTo>
                <a:cubicBezTo>
                  <a:pt x="82" y="590"/>
                  <a:pt x="82" y="589"/>
                  <a:pt x="82" y="587"/>
                </a:cubicBezTo>
                <a:cubicBezTo>
                  <a:pt x="78" y="586"/>
                  <a:pt x="73" y="584"/>
                  <a:pt x="70" y="586"/>
                </a:cubicBezTo>
                <a:cubicBezTo>
                  <a:pt x="67" y="587"/>
                  <a:pt x="62" y="594"/>
                  <a:pt x="62" y="599"/>
                </a:cubicBezTo>
                <a:cubicBezTo>
                  <a:pt x="61" y="627"/>
                  <a:pt x="61" y="656"/>
                  <a:pt x="61" y="684"/>
                </a:cubicBezTo>
                <a:cubicBezTo>
                  <a:pt x="61" y="690"/>
                  <a:pt x="63" y="693"/>
                  <a:pt x="67" y="695"/>
                </a:cubicBezTo>
                <a:cubicBezTo>
                  <a:pt x="86" y="702"/>
                  <a:pt x="105" y="711"/>
                  <a:pt x="124" y="720"/>
                </a:cubicBezTo>
                <a:cubicBezTo>
                  <a:pt x="112" y="717"/>
                  <a:pt x="100" y="715"/>
                  <a:pt x="87" y="713"/>
                </a:cubicBezTo>
                <a:cubicBezTo>
                  <a:pt x="89" y="723"/>
                  <a:pt x="93" y="731"/>
                  <a:pt x="100" y="733"/>
                </a:cubicBezTo>
                <a:cubicBezTo>
                  <a:pt x="107" y="734"/>
                  <a:pt x="113" y="736"/>
                  <a:pt x="119" y="738"/>
                </a:cubicBezTo>
                <a:cubicBezTo>
                  <a:pt x="119" y="739"/>
                  <a:pt x="119" y="740"/>
                  <a:pt x="119" y="741"/>
                </a:cubicBezTo>
                <a:cubicBezTo>
                  <a:pt x="111" y="740"/>
                  <a:pt x="103" y="738"/>
                  <a:pt x="93" y="737"/>
                </a:cubicBezTo>
                <a:cubicBezTo>
                  <a:pt x="94" y="748"/>
                  <a:pt x="94" y="759"/>
                  <a:pt x="96" y="769"/>
                </a:cubicBezTo>
                <a:cubicBezTo>
                  <a:pt x="96" y="772"/>
                  <a:pt x="100" y="775"/>
                  <a:pt x="102" y="776"/>
                </a:cubicBezTo>
                <a:cubicBezTo>
                  <a:pt x="110" y="780"/>
                  <a:pt x="118" y="782"/>
                  <a:pt x="126" y="785"/>
                </a:cubicBezTo>
                <a:cubicBezTo>
                  <a:pt x="126" y="786"/>
                  <a:pt x="126" y="787"/>
                  <a:pt x="126" y="788"/>
                </a:cubicBezTo>
                <a:cubicBezTo>
                  <a:pt x="118" y="787"/>
                  <a:pt x="111" y="785"/>
                  <a:pt x="104" y="785"/>
                </a:cubicBezTo>
                <a:cubicBezTo>
                  <a:pt x="102" y="785"/>
                  <a:pt x="97" y="786"/>
                  <a:pt x="97" y="788"/>
                </a:cubicBezTo>
                <a:cubicBezTo>
                  <a:pt x="95" y="796"/>
                  <a:pt x="98" y="799"/>
                  <a:pt x="102" y="801"/>
                </a:cubicBezTo>
                <a:cubicBezTo>
                  <a:pt x="109" y="803"/>
                  <a:pt x="116" y="806"/>
                  <a:pt x="122" y="808"/>
                </a:cubicBezTo>
                <a:cubicBezTo>
                  <a:pt x="122" y="809"/>
                  <a:pt x="122" y="810"/>
                  <a:pt x="122" y="811"/>
                </a:cubicBezTo>
                <a:cubicBezTo>
                  <a:pt x="114" y="810"/>
                  <a:pt x="106" y="808"/>
                  <a:pt x="97" y="806"/>
                </a:cubicBezTo>
                <a:cubicBezTo>
                  <a:pt x="96" y="817"/>
                  <a:pt x="95" y="828"/>
                  <a:pt x="95" y="838"/>
                </a:cubicBezTo>
                <a:cubicBezTo>
                  <a:pt x="95" y="840"/>
                  <a:pt x="98" y="843"/>
                  <a:pt x="100" y="844"/>
                </a:cubicBezTo>
                <a:cubicBezTo>
                  <a:pt x="106" y="847"/>
                  <a:pt x="113" y="849"/>
                  <a:pt x="120" y="851"/>
                </a:cubicBezTo>
                <a:cubicBezTo>
                  <a:pt x="120" y="853"/>
                  <a:pt x="120" y="854"/>
                  <a:pt x="120" y="855"/>
                </a:cubicBezTo>
                <a:cubicBezTo>
                  <a:pt x="112" y="853"/>
                  <a:pt x="104" y="851"/>
                  <a:pt x="96" y="848"/>
                </a:cubicBezTo>
                <a:cubicBezTo>
                  <a:pt x="94" y="862"/>
                  <a:pt x="95" y="864"/>
                  <a:pt x="102" y="867"/>
                </a:cubicBezTo>
                <a:cubicBezTo>
                  <a:pt x="108" y="869"/>
                  <a:pt x="114" y="872"/>
                  <a:pt x="120" y="874"/>
                </a:cubicBezTo>
                <a:cubicBezTo>
                  <a:pt x="120" y="875"/>
                  <a:pt x="120" y="876"/>
                  <a:pt x="119" y="878"/>
                </a:cubicBezTo>
                <a:cubicBezTo>
                  <a:pt x="112" y="875"/>
                  <a:pt x="104" y="873"/>
                  <a:pt x="95" y="871"/>
                </a:cubicBezTo>
                <a:cubicBezTo>
                  <a:pt x="95" y="875"/>
                  <a:pt x="95" y="880"/>
                  <a:pt x="94" y="886"/>
                </a:cubicBezTo>
                <a:cubicBezTo>
                  <a:pt x="106" y="891"/>
                  <a:pt x="118" y="896"/>
                  <a:pt x="130" y="901"/>
                </a:cubicBezTo>
                <a:cubicBezTo>
                  <a:pt x="130" y="902"/>
                  <a:pt x="130" y="903"/>
                  <a:pt x="130" y="904"/>
                </a:cubicBezTo>
                <a:cubicBezTo>
                  <a:pt x="118" y="901"/>
                  <a:pt x="107" y="899"/>
                  <a:pt x="95" y="896"/>
                </a:cubicBezTo>
                <a:cubicBezTo>
                  <a:pt x="92" y="909"/>
                  <a:pt x="92" y="914"/>
                  <a:pt x="100" y="917"/>
                </a:cubicBezTo>
                <a:cubicBezTo>
                  <a:pt x="110" y="921"/>
                  <a:pt x="119" y="922"/>
                  <a:pt x="129" y="924"/>
                </a:cubicBezTo>
                <a:cubicBezTo>
                  <a:pt x="132" y="925"/>
                  <a:pt x="135" y="926"/>
                  <a:pt x="137" y="926"/>
                </a:cubicBezTo>
                <a:cubicBezTo>
                  <a:pt x="137" y="928"/>
                  <a:pt x="137" y="929"/>
                  <a:pt x="137" y="930"/>
                </a:cubicBezTo>
                <a:cubicBezTo>
                  <a:pt x="123" y="928"/>
                  <a:pt x="108" y="925"/>
                  <a:pt x="92" y="922"/>
                </a:cubicBezTo>
                <a:cubicBezTo>
                  <a:pt x="91" y="935"/>
                  <a:pt x="90" y="948"/>
                  <a:pt x="89" y="961"/>
                </a:cubicBezTo>
                <a:cubicBezTo>
                  <a:pt x="95" y="965"/>
                  <a:pt x="101" y="968"/>
                  <a:pt x="107" y="971"/>
                </a:cubicBezTo>
                <a:cubicBezTo>
                  <a:pt x="107" y="973"/>
                  <a:pt x="106" y="974"/>
                  <a:pt x="106" y="976"/>
                </a:cubicBezTo>
                <a:cubicBezTo>
                  <a:pt x="100" y="974"/>
                  <a:pt x="95" y="972"/>
                  <a:pt x="89" y="969"/>
                </a:cubicBezTo>
                <a:cubicBezTo>
                  <a:pt x="84" y="987"/>
                  <a:pt x="84" y="1008"/>
                  <a:pt x="71" y="1017"/>
                </a:cubicBezTo>
                <a:cubicBezTo>
                  <a:pt x="71" y="1018"/>
                  <a:pt x="71" y="1019"/>
                  <a:pt x="72" y="1020"/>
                </a:cubicBezTo>
                <a:cubicBezTo>
                  <a:pt x="84" y="1026"/>
                  <a:pt x="96" y="1031"/>
                  <a:pt x="108" y="1037"/>
                </a:cubicBezTo>
                <a:cubicBezTo>
                  <a:pt x="96" y="1039"/>
                  <a:pt x="85" y="1034"/>
                  <a:pt x="74" y="1026"/>
                </a:cubicBezTo>
                <a:cubicBezTo>
                  <a:pt x="69" y="1023"/>
                  <a:pt x="65" y="1021"/>
                  <a:pt x="60" y="1019"/>
                </a:cubicBezTo>
                <a:cubicBezTo>
                  <a:pt x="49" y="1015"/>
                  <a:pt x="44" y="1006"/>
                  <a:pt x="45" y="988"/>
                </a:cubicBezTo>
                <a:cubicBezTo>
                  <a:pt x="45" y="968"/>
                  <a:pt x="45" y="948"/>
                  <a:pt x="46" y="928"/>
                </a:cubicBezTo>
                <a:cubicBezTo>
                  <a:pt x="46" y="924"/>
                  <a:pt x="48" y="921"/>
                  <a:pt x="49" y="917"/>
                </a:cubicBezTo>
                <a:cubicBezTo>
                  <a:pt x="51" y="920"/>
                  <a:pt x="55" y="924"/>
                  <a:pt x="55" y="927"/>
                </a:cubicBezTo>
                <a:cubicBezTo>
                  <a:pt x="55" y="939"/>
                  <a:pt x="54" y="951"/>
                  <a:pt x="53" y="964"/>
                </a:cubicBezTo>
                <a:cubicBezTo>
                  <a:pt x="56" y="962"/>
                  <a:pt x="61" y="960"/>
                  <a:pt x="62" y="956"/>
                </a:cubicBezTo>
                <a:cubicBezTo>
                  <a:pt x="64" y="949"/>
                  <a:pt x="62" y="941"/>
                  <a:pt x="61" y="933"/>
                </a:cubicBezTo>
                <a:cubicBezTo>
                  <a:pt x="61" y="931"/>
                  <a:pt x="61" y="929"/>
                  <a:pt x="60" y="927"/>
                </a:cubicBezTo>
                <a:cubicBezTo>
                  <a:pt x="62" y="928"/>
                  <a:pt x="65" y="928"/>
                  <a:pt x="65" y="929"/>
                </a:cubicBezTo>
                <a:cubicBezTo>
                  <a:pt x="65" y="943"/>
                  <a:pt x="66" y="956"/>
                  <a:pt x="65" y="970"/>
                </a:cubicBezTo>
                <a:cubicBezTo>
                  <a:pt x="65" y="972"/>
                  <a:pt x="61" y="974"/>
                  <a:pt x="59" y="975"/>
                </a:cubicBezTo>
                <a:cubicBezTo>
                  <a:pt x="53" y="979"/>
                  <a:pt x="51" y="985"/>
                  <a:pt x="53" y="995"/>
                </a:cubicBezTo>
                <a:cubicBezTo>
                  <a:pt x="56" y="1006"/>
                  <a:pt x="61" y="1010"/>
                  <a:pt x="66" y="1006"/>
                </a:cubicBezTo>
                <a:cubicBezTo>
                  <a:pt x="70" y="1003"/>
                  <a:pt x="73" y="998"/>
                  <a:pt x="75" y="991"/>
                </a:cubicBezTo>
                <a:cubicBezTo>
                  <a:pt x="74" y="992"/>
                  <a:pt x="73" y="993"/>
                  <a:pt x="72" y="994"/>
                </a:cubicBezTo>
                <a:cubicBezTo>
                  <a:pt x="72" y="978"/>
                  <a:pt x="72" y="962"/>
                  <a:pt x="72" y="945"/>
                </a:cubicBezTo>
                <a:cubicBezTo>
                  <a:pt x="73" y="946"/>
                  <a:pt x="74" y="947"/>
                  <a:pt x="76" y="949"/>
                </a:cubicBezTo>
                <a:cubicBezTo>
                  <a:pt x="75" y="947"/>
                  <a:pt x="76" y="946"/>
                  <a:pt x="75" y="945"/>
                </a:cubicBezTo>
                <a:cubicBezTo>
                  <a:pt x="66" y="915"/>
                  <a:pt x="54" y="909"/>
                  <a:pt x="33" y="914"/>
                </a:cubicBezTo>
                <a:cubicBezTo>
                  <a:pt x="24" y="917"/>
                  <a:pt x="18" y="931"/>
                  <a:pt x="15" y="945"/>
                </a:cubicBezTo>
                <a:cubicBezTo>
                  <a:pt x="7" y="974"/>
                  <a:pt x="9" y="1005"/>
                  <a:pt x="11" y="1035"/>
                </a:cubicBezTo>
                <a:cubicBezTo>
                  <a:pt x="11" y="1040"/>
                  <a:pt x="15" y="1044"/>
                  <a:pt x="18" y="1049"/>
                </a:cubicBezTo>
                <a:cubicBezTo>
                  <a:pt x="28" y="1073"/>
                  <a:pt x="42" y="1089"/>
                  <a:pt x="57" y="1100"/>
                </a:cubicBezTo>
                <a:cubicBezTo>
                  <a:pt x="73" y="1111"/>
                  <a:pt x="89" y="1121"/>
                  <a:pt x="102" y="1130"/>
                </a:cubicBezTo>
                <a:cubicBezTo>
                  <a:pt x="85" y="1137"/>
                  <a:pt x="29" y="1087"/>
                  <a:pt x="14" y="1048"/>
                </a:cubicBezTo>
                <a:cubicBezTo>
                  <a:pt x="13" y="1067"/>
                  <a:pt x="17" y="1077"/>
                  <a:pt x="40" y="1109"/>
                </a:cubicBezTo>
                <a:cubicBezTo>
                  <a:pt x="36" y="1105"/>
                  <a:pt x="31" y="1101"/>
                  <a:pt x="27" y="1097"/>
                </a:cubicBezTo>
                <a:cubicBezTo>
                  <a:pt x="26" y="1099"/>
                  <a:pt x="26" y="1100"/>
                  <a:pt x="25" y="1101"/>
                </a:cubicBezTo>
                <a:cubicBezTo>
                  <a:pt x="32" y="1111"/>
                  <a:pt x="40" y="1121"/>
                  <a:pt x="47" y="1132"/>
                </a:cubicBezTo>
                <a:cubicBezTo>
                  <a:pt x="46" y="1132"/>
                  <a:pt x="45" y="1132"/>
                  <a:pt x="43" y="1133"/>
                </a:cubicBezTo>
                <a:cubicBezTo>
                  <a:pt x="46" y="1136"/>
                  <a:pt x="48" y="1139"/>
                  <a:pt x="50" y="1141"/>
                </a:cubicBezTo>
                <a:cubicBezTo>
                  <a:pt x="75" y="1166"/>
                  <a:pt x="102" y="1175"/>
                  <a:pt x="131" y="1174"/>
                </a:cubicBezTo>
                <a:cubicBezTo>
                  <a:pt x="135" y="1174"/>
                  <a:pt x="140" y="1171"/>
                  <a:pt x="144" y="1168"/>
                </a:cubicBezTo>
                <a:cubicBezTo>
                  <a:pt x="156" y="1158"/>
                  <a:pt x="168" y="1164"/>
                  <a:pt x="175" y="1182"/>
                </a:cubicBezTo>
                <a:cubicBezTo>
                  <a:pt x="182" y="1203"/>
                  <a:pt x="180" y="1232"/>
                  <a:pt x="170" y="1244"/>
                </a:cubicBezTo>
                <a:cubicBezTo>
                  <a:pt x="164" y="1251"/>
                  <a:pt x="157" y="1250"/>
                  <a:pt x="151" y="1239"/>
                </a:cubicBezTo>
                <a:cubicBezTo>
                  <a:pt x="147" y="1231"/>
                  <a:pt x="144" y="1232"/>
                  <a:pt x="139" y="1237"/>
                </a:cubicBezTo>
                <a:cubicBezTo>
                  <a:pt x="113" y="1270"/>
                  <a:pt x="94" y="1312"/>
                  <a:pt x="83" y="1365"/>
                </a:cubicBezTo>
                <a:cubicBezTo>
                  <a:pt x="79" y="1386"/>
                  <a:pt x="80" y="1389"/>
                  <a:pt x="91" y="1401"/>
                </a:cubicBezTo>
                <a:cubicBezTo>
                  <a:pt x="107" y="1417"/>
                  <a:pt x="116" y="1440"/>
                  <a:pt x="121" y="1470"/>
                </a:cubicBezTo>
                <a:cubicBezTo>
                  <a:pt x="112" y="1439"/>
                  <a:pt x="102" y="1411"/>
                  <a:pt x="83" y="1397"/>
                </a:cubicBezTo>
                <a:cubicBezTo>
                  <a:pt x="82" y="1398"/>
                  <a:pt x="82" y="1399"/>
                  <a:pt x="81" y="1400"/>
                </a:cubicBezTo>
                <a:cubicBezTo>
                  <a:pt x="82" y="1403"/>
                  <a:pt x="83" y="1407"/>
                  <a:pt x="85" y="1409"/>
                </a:cubicBezTo>
                <a:cubicBezTo>
                  <a:pt x="99" y="1427"/>
                  <a:pt x="109" y="1450"/>
                  <a:pt x="115" y="1479"/>
                </a:cubicBezTo>
                <a:cubicBezTo>
                  <a:pt x="117" y="1490"/>
                  <a:pt x="121" y="1500"/>
                  <a:pt x="124" y="1510"/>
                </a:cubicBezTo>
                <a:cubicBezTo>
                  <a:pt x="128" y="1518"/>
                  <a:pt x="134" y="1517"/>
                  <a:pt x="137" y="1509"/>
                </a:cubicBezTo>
                <a:cubicBezTo>
                  <a:pt x="138" y="1505"/>
                  <a:pt x="139" y="1499"/>
                  <a:pt x="138" y="1494"/>
                </a:cubicBezTo>
                <a:cubicBezTo>
                  <a:pt x="138" y="1493"/>
                  <a:pt x="133" y="1492"/>
                  <a:pt x="131" y="1492"/>
                </a:cubicBezTo>
                <a:cubicBezTo>
                  <a:pt x="129" y="1492"/>
                  <a:pt x="127" y="1494"/>
                  <a:pt x="125" y="1495"/>
                </a:cubicBezTo>
                <a:cubicBezTo>
                  <a:pt x="123" y="1483"/>
                  <a:pt x="126" y="1478"/>
                  <a:pt x="131" y="1475"/>
                </a:cubicBezTo>
                <a:cubicBezTo>
                  <a:pt x="137" y="1471"/>
                  <a:pt x="143" y="1479"/>
                  <a:pt x="148" y="1501"/>
                </a:cubicBezTo>
                <a:cubicBezTo>
                  <a:pt x="162" y="1460"/>
                  <a:pt x="183" y="1439"/>
                  <a:pt x="211" y="1439"/>
                </a:cubicBezTo>
                <a:cubicBezTo>
                  <a:pt x="209" y="1433"/>
                  <a:pt x="208" y="1428"/>
                  <a:pt x="207" y="1423"/>
                </a:cubicBezTo>
                <a:cubicBezTo>
                  <a:pt x="203" y="1411"/>
                  <a:pt x="204" y="1408"/>
                  <a:pt x="212" y="1406"/>
                </a:cubicBezTo>
                <a:cubicBezTo>
                  <a:pt x="224" y="1402"/>
                  <a:pt x="236" y="1403"/>
                  <a:pt x="248" y="1410"/>
                </a:cubicBezTo>
                <a:cubicBezTo>
                  <a:pt x="256" y="1416"/>
                  <a:pt x="264" y="1424"/>
                  <a:pt x="273" y="1431"/>
                </a:cubicBezTo>
                <a:cubicBezTo>
                  <a:pt x="275" y="1425"/>
                  <a:pt x="277" y="1418"/>
                  <a:pt x="280" y="1410"/>
                </a:cubicBezTo>
                <a:cubicBezTo>
                  <a:pt x="292" y="1425"/>
                  <a:pt x="300" y="1447"/>
                  <a:pt x="313" y="1456"/>
                </a:cubicBezTo>
                <a:cubicBezTo>
                  <a:pt x="312" y="1440"/>
                  <a:pt x="312" y="1424"/>
                  <a:pt x="311" y="1404"/>
                </a:cubicBezTo>
                <a:cubicBezTo>
                  <a:pt x="315" y="1408"/>
                  <a:pt x="317" y="1408"/>
                  <a:pt x="319" y="1410"/>
                </a:cubicBezTo>
                <a:cubicBezTo>
                  <a:pt x="327" y="1423"/>
                  <a:pt x="337" y="1429"/>
                  <a:pt x="347" y="1433"/>
                </a:cubicBezTo>
                <a:cubicBezTo>
                  <a:pt x="350" y="1434"/>
                  <a:pt x="354" y="1435"/>
                  <a:pt x="357" y="1436"/>
                </a:cubicBezTo>
                <a:cubicBezTo>
                  <a:pt x="369" y="1440"/>
                  <a:pt x="373" y="1448"/>
                  <a:pt x="375" y="1469"/>
                </a:cubicBezTo>
                <a:cubicBezTo>
                  <a:pt x="375" y="1471"/>
                  <a:pt x="375" y="1473"/>
                  <a:pt x="375" y="1475"/>
                </a:cubicBezTo>
                <a:cubicBezTo>
                  <a:pt x="389" y="1471"/>
                  <a:pt x="389" y="1471"/>
                  <a:pt x="392" y="1495"/>
                </a:cubicBezTo>
                <a:cubicBezTo>
                  <a:pt x="393" y="1509"/>
                  <a:pt x="398" y="1519"/>
                  <a:pt x="404" y="1528"/>
                </a:cubicBezTo>
                <a:cubicBezTo>
                  <a:pt x="402" y="1507"/>
                  <a:pt x="400" y="1486"/>
                  <a:pt x="408" y="1463"/>
                </a:cubicBezTo>
                <a:cubicBezTo>
                  <a:pt x="410" y="1468"/>
                  <a:pt x="412" y="1472"/>
                  <a:pt x="413" y="1476"/>
                </a:cubicBezTo>
                <a:cubicBezTo>
                  <a:pt x="415" y="1489"/>
                  <a:pt x="422" y="1493"/>
                  <a:pt x="428" y="1497"/>
                </a:cubicBezTo>
                <a:cubicBezTo>
                  <a:pt x="434" y="1501"/>
                  <a:pt x="440" y="1506"/>
                  <a:pt x="440" y="1520"/>
                </a:cubicBezTo>
                <a:cubicBezTo>
                  <a:pt x="443" y="1519"/>
                  <a:pt x="445" y="1518"/>
                  <a:pt x="448" y="1517"/>
                </a:cubicBezTo>
                <a:cubicBezTo>
                  <a:pt x="459" y="1514"/>
                  <a:pt x="459" y="1514"/>
                  <a:pt x="463" y="1532"/>
                </a:cubicBezTo>
                <a:cubicBezTo>
                  <a:pt x="468" y="1552"/>
                  <a:pt x="475" y="1567"/>
                  <a:pt x="487" y="1577"/>
                </a:cubicBezTo>
                <a:cubicBezTo>
                  <a:pt x="503" y="1590"/>
                  <a:pt x="525" y="1581"/>
                  <a:pt x="536" y="1556"/>
                </a:cubicBezTo>
                <a:cubicBezTo>
                  <a:pt x="544" y="1538"/>
                  <a:pt x="545" y="1519"/>
                  <a:pt x="538" y="1501"/>
                </a:cubicBezTo>
                <a:cubicBezTo>
                  <a:pt x="537" y="1496"/>
                  <a:pt x="534" y="1492"/>
                  <a:pt x="531" y="1491"/>
                </a:cubicBezTo>
                <a:cubicBezTo>
                  <a:pt x="525" y="1490"/>
                  <a:pt x="522" y="1495"/>
                  <a:pt x="519" y="1504"/>
                </a:cubicBezTo>
                <a:cubicBezTo>
                  <a:pt x="524" y="1509"/>
                  <a:pt x="533" y="1505"/>
                  <a:pt x="534" y="1519"/>
                </a:cubicBezTo>
                <a:cubicBezTo>
                  <a:pt x="535" y="1529"/>
                  <a:pt x="535" y="1540"/>
                  <a:pt x="535" y="1548"/>
                </a:cubicBezTo>
                <a:cubicBezTo>
                  <a:pt x="531" y="1550"/>
                  <a:pt x="528" y="1551"/>
                  <a:pt x="525" y="1554"/>
                </a:cubicBezTo>
                <a:cubicBezTo>
                  <a:pt x="516" y="1560"/>
                  <a:pt x="511" y="1558"/>
                  <a:pt x="505" y="1547"/>
                </a:cubicBezTo>
                <a:cubicBezTo>
                  <a:pt x="498" y="1534"/>
                  <a:pt x="496" y="1520"/>
                  <a:pt x="495" y="1504"/>
                </a:cubicBezTo>
                <a:cubicBezTo>
                  <a:pt x="495" y="1499"/>
                  <a:pt x="494" y="1495"/>
                  <a:pt x="495" y="1496"/>
                </a:cubicBezTo>
                <a:cubicBezTo>
                  <a:pt x="496" y="1491"/>
                  <a:pt x="497" y="1486"/>
                  <a:pt x="498" y="1482"/>
                </a:cubicBezTo>
                <a:cubicBezTo>
                  <a:pt x="511" y="1446"/>
                  <a:pt x="533" y="1442"/>
                  <a:pt x="550" y="1472"/>
                </a:cubicBezTo>
                <a:cubicBezTo>
                  <a:pt x="551" y="1475"/>
                  <a:pt x="555" y="1476"/>
                  <a:pt x="557" y="1476"/>
                </a:cubicBezTo>
                <a:cubicBezTo>
                  <a:pt x="564" y="1474"/>
                  <a:pt x="571" y="1471"/>
                  <a:pt x="578" y="1469"/>
                </a:cubicBezTo>
                <a:cubicBezTo>
                  <a:pt x="584" y="1467"/>
                  <a:pt x="587" y="1471"/>
                  <a:pt x="589" y="1479"/>
                </a:cubicBezTo>
                <a:cubicBezTo>
                  <a:pt x="591" y="1490"/>
                  <a:pt x="594" y="1501"/>
                  <a:pt x="595" y="1513"/>
                </a:cubicBezTo>
                <a:cubicBezTo>
                  <a:pt x="597" y="1521"/>
                  <a:pt x="599" y="1526"/>
                  <a:pt x="604" y="1526"/>
                </a:cubicBezTo>
                <a:cubicBezTo>
                  <a:pt x="615" y="1527"/>
                  <a:pt x="626" y="1527"/>
                  <a:pt x="637" y="1527"/>
                </a:cubicBezTo>
                <a:cubicBezTo>
                  <a:pt x="639" y="1527"/>
                  <a:pt x="641" y="1522"/>
                  <a:pt x="642" y="1519"/>
                </a:cubicBezTo>
                <a:cubicBezTo>
                  <a:pt x="644" y="1508"/>
                  <a:pt x="646" y="1495"/>
                  <a:pt x="648" y="1484"/>
                </a:cubicBezTo>
                <a:cubicBezTo>
                  <a:pt x="650" y="1473"/>
                  <a:pt x="654" y="1468"/>
                  <a:pt x="660" y="1469"/>
                </a:cubicBezTo>
                <a:cubicBezTo>
                  <a:pt x="662" y="1469"/>
                  <a:pt x="663" y="1469"/>
                  <a:pt x="664" y="1469"/>
                </a:cubicBezTo>
                <a:cubicBezTo>
                  <a:pt x="676" y="1472"/>
                  <a:pt x="688" y="1469"/>
                  <a:pt x="699" y="1458"/>
                </a:cubicBezTo>
                <a:cubicBezTo>
                  <a:pt x="714" y="1444"/>
                  <a:pt x="731" y="1454"/>
                  <a:pt x="740" y="1478"/>
                </a:cubicBezTo>
                <a:cubicBezTo>
                  <a:pt x="749" y="1501"/>
                  <a:pt x="746" y="1533"/>
                  <a:pt x="734" y="1552"/>
                </a:cubicBezTo>
                <a:cubicBezTo>
                  <a:pt x="732" y="1554"/>
                  <a:pt x="731" y="1556"/>
                  <a:pt x="729" y="1556"/>
                </a:cubicBezTo>
                <a:cubicBezTo>
                  <a:pt x="719" y="1559"/>
                  <a:pt x="712" y="1552"/>
                  <a:pt x="705" y="1540"/>
                </a:cubicBezTo>
                <a:cubicBezTo>
                  <a:pt x="699" y="1528"/>
                  <a:pt x="698" y="1514"/>
                  <a:pt x="702" y="1502"/>
                </a:cubicBezTo>
                <a:cubicBezTo>
                  <a:pt x="705" y="1494"/>
                  <a:pt x="707" y="1492"/>
                  <a:pt x="717" y="1489"/>
                </a:cubicBezTo>
                <a:cubicBezTo>
                  <a:pt x="711" y="1482"/>
                  <a:pt x="700" y="1487"/>
                  <a:pt x="697" y="1501"/>
                </a:cubicBezTo>
                <a:cubicBezTo>
                  <a:pt x="693" y="1525"/>
                  <a:pt x="692" y="1549"/>
                  <a:pt x="703" y="1570"/>
                </a:cubicBezTo>
                <a:cubicBezTo>
                  <a:pt x="715" y="1590"/>
                  <a:pt x="729" y="1597"/>
                  <a:pt x="745" y="1590"/>
                </a:cubicBezTo>
                <a:cubicBezTo>
                  <a:pt x="746" y="1589"/>
                  <a:pt x="747" y="1588"/>
                  <a:pt x="749" y="1585"/>
                </a:cubicBezTo>
                <a:cubicBezTo>
                  <a:pt x="739" y="1585"/>
                  <a:pt x="732" y="1585"/>
                  <a:pt x="724" y="1585"/>
                </a:cubicBezTo>
                <a:cubicBezTo>
                  <a:pt x="724" y="1584"/>
                  <a:pt x="724" y="1583"/>
                  <a:pt x="724" y="1582"/>
                </a:cubicBezTo>
                <a:cubicBezTo>
                  <a:pt x="730" y="1582"/>
                  <a:pt x="737" y="1582"/>
                  <a:pt x="743" y="1582"/>
                </a:cubicBezTo>
                <a:cubicBezTo>
                  <a:pt x="756" y="1584"/>
                  <a:pt x="765" y="1573"/>
                  <a:pt x="770" y="1554"/>
                </a:cubicBezTo>
                <a:cubicBezTo>
                  <a:pt x="774" y="1542"/>
                  <a:pt x="776" y="1529"/>
                  <a:pt x="780" y="1515"/>
                </a:cubicBezTo>
                <a:cubicBezTo>
                  <a:pt x="785" y="1517"/>
                  <a:pt x="791" y="1519"/>
                  <a:pt x="797" y="1521"/>
                </a:cubicBezTo>
                <a:cubicBezTo>
                  <a:pt x="799" y="1516"/>
                  <a:pt x="799" y="1509"/>
                  <a:pt x="801" y="1506"/>
                </a:cubicBezTo>
                <a:cubicBezTo>
                  <a:pt x="806" y="1500"/>
                  <a:pt x="811" y="1494"/>
                  <a:pt x="817" y="1491"/>
                </a:cubicBezTo>
                <a:cubicBezTo>
                  <a:pt x="823" y="1487"/>
                  <a:pt x="828" y="1482"/>
                  <a:pt x="831" y="1469"/>
                </a:cubicBezTo>
                <a:cubicBezTo>
                  <a:pt x="820" y="1474"/>
                  <a:pt x="810" y="1480"/>
                  <a:pt x="799" y="1485"/>
                </a:cubicBezTo>
                <a:cubicBezTo>
                  <a:pt x="799" y="1484"/>
                  <a:pt x="799" y="1483"/>
                  <a:pt x="799" y="1482"/>
                </a:cubicBezTo>
                <a:cubicBezTo>
                  <a:pt x="814" y="1473"/>
                  <a:pt x="829" y="1465"/>
                  <a:pt x="845" y="1456"/>
                </a:cubicBezTo>
                <a:cubicBezTo>
                  <a:pt x="845" y="1457"/>
                  <a:pt x="845" y="1457"/>
                  <a:pt x="845" y="1458"/>
                </a:cubicBezTo>
                <a:cubicBezTo>
                  <a:pt x="842" y="1461"/>
                  <a:pt x="838" y="1464"/>
                  <a:pt x="835" y="1466"/>
                </a:cubicBezTo>
                <a:cubicBezTo>
                  <a:pt x="838" y="1482"/>
                  <a:pt x="840" y="1498"/>
                  <a:pt x="842" y="1513"/>
                </a:cubicBezTo>
                <a:cubicBezTo>
                  <a:pt x="853" y="1509"/>
                  <a:pt x="855" y="1494"/>
                  <a:pt x="852" y="1474"/>
                </a:cubicBezTo>
                <a:cubicBezTo>
                  <a:pt x="849" y="1475"/>
                  <a:pt x="845" y="1476"/>
                  <a:pt x="842" y="1477"/>
                </a:cubicBezTo>
                <a:cubicBezTo>
                  <a:pt x="842" y="1477"/>
                  <a:pt x="842" y="1476"/>
                  <a:pt x="841" y="1475"/>
                </a:cubicBezTo>
                <a:cubicBezTo>
                  <a:pt x="843" y="1474"/>
                  <a:pt x="845" y="1472"/>
                  <a:pt x="847" y="1471"/>
                </a:cubicBezTo>
                <a:cubicBezTo>
                  <a:pt x="851" y="1469"/>
                  <a:pt x="853" y="1466"/>
                  <a:pt x="853" y="1458"/>
                </a:cubicBezTo>
                <a:cubicBezTo>
                  <a:pt x="854" y="1449"/>
                  <a:pt x="858" y="1447"/>
                  <a:pt x="862" y="1448"/>
                </a:cubicBezTo>
                <a:cubicBezTo>
                  <a:pt x="868" y="1450"/>
                  <a:pt x="873" y="1453"/>
                  <a:pt x="879" y="1457"/>
                </a:cubicBezTo>
                <a:cubicBezTo>
                  <a:pt x="879" y="1457"/>
                  <a:pt x="880" y="1456"/>
                  <a:pt x="880" y="1455"/>
                </a:cubicBezTo>
                <a:cubicBezTo>
                  <a:pt x="882" y="1434"/>
                  <a:pt x="891" y="1428"/>
                  <a:pt x="902" y="1429"/>
                </a:cubicBezTo>
                <a:cubicBezTo>
                  <a:pt x="918" y="1431"/>
                  <a:pt x="931" y="1423"/>
                  <a:pt x="940" y="1399"/>
                </a:cubicBezTo>
                <a:cubicBezTo>
                  <a:pt x="941" y="1398"/>
                  <a:pt x="942" y="1397"/>
                  <a:pt x="945" y="1394"/>
                </a:cubicBezTo>
                <a:cubicBezTo>
                  <a:pt x="946" y="1410"/>
                  <a:pt x="947" y="1423"/>
                  <a:pt x="947" y="1439"/>
                </a:cubicBezTo>
                <a:cubicBezTo>
                  <a:pt x="953" y="1438"/>
                  <a:pt x="958" y="1438"/>
                  <a:pt x="962" y="1434"/>
                </a:cubicBezTo>
                <a:cubicBezTo>
                  <a:pt x="971" y="1425"/>
                  <a:pt x="980" y="1415"/>
                  <a:pt x="988" y="1404"/>
                </a:cubicBezTo>
                <a:cubicBezTo>
                  <a:pt x="996" y="1393"/>
                  <a:pt x="996" y="1393"/>
                  <a:pt x="1001" y="1407"/>
                </a:cubicBezTo>
                <a:cubicBezTo>
                  <a:pt x="1002" y="1410"/>
                  <a:pt x="1003" y="1412"/>
                  <a:pt x="1004" y="1416"/>
                </a:cubicBezTo>
                <a:cubicBezTo>
                  <a:pt x="1014" y="1401"/>
                  <a:pt x="1025" y="1397"/>
                  <a:pt x="1038" y="1398"/>
                </a:cubicBezTo>
                <a:cubicBezTo>
                  <a:pt x="1042" y="1399"/>
                  <a:pt x="1047" y="1400"/>
                  <a:pt x="1052" y="1403"/>
                </a:cubicBezTo>
                <a:cubicBezTo>
                  <a:pt x="1062" y="1409"/>
                  <a:pt x="1063" y="1411"/>
                  <a:pt x="1060" y="1432"/>
                </a:cubicBezTo>
                <a:cubicBezTo>
                  <a:pt x="1074" y="1437"/>
                  <a:pt x="1086" y="1448"/>
                  <a:pt x="1094" y="1471"/>
                </a:cubicBezTo>
                <a:cubicBezTo>
                  <a:pt x="1092" y="1469"/>
                  <a:pt x="1091" y="1468"/>
                  <a:pt x="1089" y="1466"/>
                </a:cubicBezTo>
                <a:cubicBezTo>
                  <a:pt x="1078" y="1457"/>
                  <a:pt x="1067" y="1448"/>
                  <a:pt x="1056" y="1440"/>
                </a:cubicBezTo>
                <a:cubicBezTo>
                  <a:pt x="1052" y="1437"/>
                  <a:pt x="1051" y="1434"/>
                  <a:pt x="1052" y="1429"/>
                </a:cubicBezTo>
                <a:cubicBezTo>
                  <a:pt x="1054" y="1424"/>
                  <a:pt x="1055" y="1419"/>
                  <a:pt x="1057" y="1413"/>
                </a:cubicBezTo>
                <a:cubicBezTo>
                  <a:pt x="1053" y="1411"/>
                  <a:pt x="1050" y="1408"/>
                  <a:pt x="1047" y="1407"/>
                </a:cubicBezTo>
                <a:cubicBezTo>
                  <a:pt x="1035" y="1405"/>
                  <a:pt x="1024" y="1409"/>
                  <a:pt x="1014" y="1422"/>
                </a:cubicBezTo>
                <a:cubicBezTo>
                  <a:pt x="1010" y="1427"/>
                  <a:pt x="1005" y="1432"/>
                  <a:pt x="1001" y="1437"/>
                </a:cubicBezTo>
                <a:cubicBezTo>
                  <a:pt x="998" y="1427"/>
                  <a:pt x="996" y="1418"/>
                  <a:pt x="994" y="1408"/>
                </a:cubicBezTo>
                <a:cubicBezTo>
                  <a:pt x="991" y="1411"/>
                  <a:pt x="990" y="1412"/>
                  <a:pt x="990" y="1414"/>
                </a:cubicBezTo>
                <a:cubicBezTo>
                  <a:pt x="979" y="1437"/>
                  <a:pt x="965" y="1448"/>
                  <a:pt x="949" y="1453"/>
                </a:cubicBezTo>
                <a:cubicBezTo>
                  <a:pt x="943" y="1455"/>
                  <a:pt x="940" y="1450"/>
                  <a:pt x="940" y="1440"/>
                </a:cubicBezTo>
                <a:cubicBezTo>
                  <a:pt x="941" y="1432"/>
                  <a:pt x="941" y="1423"/>
                  <a:pt x="941" y="1414"/>
                </a:cubicBezTo>
                <a:cubicBezTo>
                  <a:pt x="931" y="1437"/>
                  <a:pt x="916" y="1437"/>
                  <a:pt x="902" y="1438"/>
                </a:cubicBezTo>
                <a:cubicBezTo>
                  <a:pt x="890" y="1440"/>
                  <a:pt x="888" y="1443"/>
                  <a:pt x="888" y="1463"/>
                </a:cubicBezTo>
                <a:cubicBezTo>
                  <a:pt x="888" y="1469"/>
                  <a:pt x="887" y="1475"/>
                  <a:pt x="887" y="1484"/>
                </a:cubicBezTo>
                <a:cubicBezTo>
                  <a:pt x="884" y="1481"/>
                  <a:pt x="882" y="1480"/>
                  <a:pt x="881" y="1478"/>
                </a:cubicBezTo>
                <a:cubicBezTo>
                  <a:pt x="879" y="1475"/>
                  <a:pt x="877" y="1470"/>
                  <a:pt x="874" y="1468"/>
                </a:cubicBezTo>
                <a:cubicBezTo>
                  <a:pt x="870" y="1465"/>
                  <a:pt x="865" y="1463"/>
                  <a:pt x="861" y="1461"/>
                </a:cubicBezTo>
                <a:cubicBezTo>
                  <a:pt x="860" y="1468"/>
                  <a:pt x="859" y="1474"/>
                  <a:pt x="859" y="1481"/>
                </a:cubicBezTo>
                <a:cubicBezTo>
                  <a:pt x="858" y="1507"/>
                  <a:pt x="851" y="1522"/>
                  <a:pt x="835" y="1531"/>
                </a:cubicBezTo>
                <a:cubicBezTo>
                  <a:pt x="836" y="1514"/>
                  <a:pt x="839" y="1497"/>
                  <a:pt x="833" y="1479"/>
                </a:cubicBezTo>
                <a:cubicBezTo>
                  <a:pt x="830" y="1495"/>
                  <a:pt x="824" y="1500"/>
                  <a:pt x="816" y="1503"/>
                </a:cubicBezTo>
                <a:cubicBezTo>
                  <a:pt x="810" y="1506"/>
                  <a:pt x="806" y="1514"/>
                  <a:pt x="805" y="1526"/>
                </a:cubicBezTo>
                <a:cubicBezTo>
                  <a:pt x="805" y="1531"/>
                  <a:pt x="804" y="1537"/>
                  <a:pt x="803" y="1545"/>
                </a:cubicBezTo>
                <a:cubicBezTo>
                  <a:pt x="799" y="1541"/>
                  <a:pt x="797" y="1538"/>
                  <a:pt x="794" y="1535"/>
                </a:cubicBezTo>
                <a:cubicBezTo>
                  <a:pt x="787" y="1526"/>
                  <a:pt x="785" y="1527"/>
                  <a:pt x="782" y="1541"/>
                </a:cubicBezTo>
                <a:cubicBezTo>
                  <a:pt x="776" y="1565"/>
                  <a:pt x="766" y="1583"/>
                  <a:pt x="753" y="1593"/>
                </a:cubicBezTo>
                <a:cubicBezTo>
                  <a:pt x="735" y="1606"/>
                  <a:pt x="717" y="1602"/>
                  <a:pt x="701" y="1584"/>
                </a:cubicBezTo>
                <a:cubicBezTo>
                  <a:pt x="687" y="1567"/>
                  <a:pt x="685" y="1541"/>
                  <a:pt x="687" y="1514"/>
                </a:cubicBezTo>
                <a:cubicBezTo>
                  <a:pt x="688" y="1497"/>
                  <a:pt x="694" y="1486"/>
                  <a:pt x="702" y="1478"/>
                </a:cubicBezTo>
                <a:cubicBezTo>
                  <a:pt x="714" y="1468"/>
                  <a:pt x="729" y="1481"/>
                  <a:pt x="730" y="1503"/>
                </a:cubicBezTo>
                <a:cubicBezTo>
                  <a:pt x="731" y="1509"/>
                  <a:pt x="729" y="1516"/>
                  <a:pt x="727" y="1521"/>
                </a:cubicBezTo>
                <a:cubicBezTo>
                  <a:pt x="725" y="1524"/>
                  <a:pt x="721" y="1524"/>
                  <a:pt x="718" y="1526"/>
                </a:cubicBezTo>
                <a:cubicBezTo>
                  <a:pt x="718" y="1522"/>
                  <a:pt x="718" y="1517"/>
                  <a:pt x="718" y="1513"/>
                </a:cubicBezTo>
                <a:cubicBezTo>
                  <a:pt x="720" y="1505"/>
                  <a:pt x="719" y="1499"/>
                  <a:pt x="714" y="1497"/>
                </a:cubicBezTo>
                <a:cubicBezTo>
                  <a:pt x="710" y="1494"/>
                  <a:pt x="706" y="1496"/>
                  <a:pt x="705" y="1506"/>
                </a:cubicBezTo>
                <a:cubicBezTo>
                  <a:pt x="703" y="1522"/>
                  <a:pt x="706" y="1534"/>
                  <a:pt x="714" y="1539"/>
                </a:cubicBezTo>
                <a:cubicBezTo>
                  <a:pt x="722" y="1544"/>
                  <a:pt x="730" y="1538"/>
                  <a:pt x="734" y="1524"/>
                </a:cubicBezTo>
                <a:cubicBezTo>
                  <a:pt x="740" y="1507"/>
                  <a:pt x="736" y="1481"/>
                  <a:pt x="726" y="1468"/>
                </a:cubicBezTo>
                <a:cubicBezTo>
                  <a:pt x="718" y="1457"/>
                  <a:pt x="701" y="1461"/>
                  <a:pt x="692" y="1475"/>
                </a:cubicBezTo>
                <a:cubicBezTo>
                  <a:pt x="681" y="1495"/>
                  <a:pt x="677" y="1519"/>
                  <a:pt x="680" y="1547"/>
                </a:cubicBezTo>
                <a:cubicBezTo>
                  <a:pt x="685" y="1589"/>
                  <a:pt x="707" y="1614"/>
                  <a:pt x="728" y="1613"/>
                </a:cubicBezTo>
                <a:cubicBezTo>
                  <a:pt x="744" y="1613"/>
                  <a:pt x="759" y="1609"/>
                  <a:pt x="774" y="1598"/>
                </a:cubicBezTo>
                <a:cubicBezTo>
                  <a:pt x="798" y="1581"/>
                  <a:pt x="822" y="1563"/>
                  <a:pt x="847" y="1547"/>
                </a:cubicBezTo>
                <a:cubicBezTo>
                  <a:pt x="885" y="1521"/>
                  <a:pt x="924" y="1495"/>
                  <a:pt x="963" y="1472"/>
                </a:cubicBezTo>
                <a:cubicBezTo>
                  <a:pt x="992" y="1455"/>
                  <a:pt x="1022" y="1452"/>
                  <a:pt x="1053" y="1456"/>
                </a:cubicBezTo>
                <a:cubicBezTo>
                  <a:pt x="1069" y="1459"/>
                  <a:pt x="1084" y="1468"/>
                  <a:pt x="1098" y="1483"/>
                </a:cubicBezTo>
                <a:cubicBezTo>
                  <a:pt x="1103" y="1475"/>
                  <a:pt x="1107" y="1461"/>
                  <a:pt x="1118" y="1469"/>
                </a:cubicBezTo>
                <a:cubicBezTo>
                  <a:pt x="1115" y="1473"/>
                  <a:pt x="1113" y="1475"/>
                  <a:pt x="1112" y="1478"/>
                </a:cubicBezTo>
                <a:cubicBezTo>
                  <a:pt x="1110" y="1483"/>
                  <a:pt x="1108" y="1488"/>
                  <a:pt x="1108" y="1494"/>
                </a:cubicBezTo>
                <a:cubicBezTo>
                  <a:pt x="1108" y="1497"/>
                  <a:pt x="1112" y="1503"/>
                  <a:pt x="1113" y="1502"/>
                </a:cubicBezTo>
                <a:cubicBezTo>
                  <a:pt x="1116" y="1502"/>
                  <a:pt x="1120" y="1498"/>
                  <a:pt x="1122" y="1495"/>
                </a:cubicBezTo>
                <a:cubicBezTo>
                  <a:pt x="1124" y="1490"/>
                  <a:pt x="1126" y="1484"/>
                  <a:pt x="1127" y="1478"/>
                </a:cubicBezTo>
                <a:cubicBezTo>
                  <a:pt x="1133" y="1455"/>
                  <a:pt x="1139" y="1432"/>
                  <a:pt x="1149" y="1413"/>
                </a:cubicBezTo>
                <a:cubicBezTo>
                  <a:pt x="1154" y="1405"/>
                  <a:pt x="1154" y="1395"/>
                  <a:pt x="1153" y="1384"/>
                </a:cubicBezTo>
                <a:cubicBezTo>
                  <a:pt x="1146" y="1338"/>
                  <a:pt x="1135" y="1297"/>
                  <a:pt x="1114" y="1264"/>
                </a:cubicBezTo>
                <a:cubicBezTo>
                  <a:pt x="1111" y="1258"/>
                  <a:pt x="1107" y="1253"/>
                  <a:pt x="1103" y="1249"/>
                </a:cubicBezTo>
                <a:cubicBezTo>
                  <a:pt x="1101" y="1247"/>
                  <a:pt x="1097" y="1249"/>
                  <a:pt x="1095" y="1251"/>
                </a:cubicBezTo>
                <a:cubicBezTo>
                  <a:pt x="1088" y="1259"/>
                  <a:pt x="1081" y="1264"/>
                  <a:pt x="1074" y="1255"/>
                </a:cubicBezTo>
                <a:cubicBezTo>
                  <a:pt x="1067" y="1246"/>
                  <a:pt x="1063" y="1230"/>
                  <a:pt x="1066" y="1213"/>
                </a:cubicBezTo>
                <a:cubicBezTo>
                  <a:pt x="1066" y="1210"/>
                  <a:pt x="1067" y="1207"/>
                  <a:pt x="1067" y="1204"/>
                </a:cubicBezTo>
                <a:cubicBezTo>
                  <a:pt x="1072" y="1184"/>
                  <a:pt x="1078" y="1177"/>
                  <a:pt x="1090" y="1183"/>
                </a:cubicBezTo>
                <a:cubicBezTo>
                  <a:pt x="1101" y="1189"/>
                  <a:pt x="1107" y="1180"/>
                  <a:pt x="1112" y="1168"/>
                </a:cubicBezTo>
                <a:cubicBezTo>
                  <a:pt x="1119" y="1153"/>
                  <a:pt x="1123" y="1136"/>
                  <a:pt x="1129" y="1120"/>
                </a:cubicBezTo>
                <a:cubicBezTo>
                  <a:pt x="1135" y="1106"/>
                  <a:pt x="1141" y="1091"/>
                  <a:pt x="1149" y="1080"/>
                </a:cubicBezTo>
                <a:cubicBezTo>
                  <a:pt x="1168" y="1053"/>
                  <a:pt x="1189" y="1049"/>
                  <a:pt x="1211" y="1069"/>
                </a:cubicBezTo>
                <a:cubicBezTo>
                  <a:pt x="1212" y="1071"/>
                  <a:pt x="1214" y="1072"/>
                  <a:pt x="1216" y="1074"/>
                </a:cubicBezTo>
                <a:cubicBezTo>
                  <a:pt x="1211" y="1065"/>
                  <a:pt x="1208" y="1056"/>
                  <a:pt x="1203" y="1050"/>
                </a:cubicBezTo>
                <a:cubicBezTo>
                  <a:pt x="1199" y="1045"/>
                  <a:pt x="1194" y="1043"/>
                  <a:pt x="1189" y="1041"/>
                </a:cubicBezTo>
                <a:cubicBezTo>
                  <a:pt x="1186" y="1040"/>
                  <a:pt x="1182" y="1040"/>
                  <a:pt x="1179" y="1040"/>
                </a:cubicBezTo>
                <a:cubicBezTo>
                  <a:pt x="1179" y="1038"/>
                  <a:pt x="1179" y="1037"/>
                  <a:pt x="1179" y="1035"/>
                </a:cubicBezTo>
                <a:cubicBezTo>
                  <a:pt x="1187" y="1034"/>
                  <a:pt x="1195" y="1033"/>
                  <a:pt x="1202" y="1032"/>
                </a:cubicBezTo>
                <a:cubicBezTo>
                  <a:pt x="1201" y="1021"/>
                  <a:pt x="1198" y="1019"/>
                  <a:pt x="1179" y="1018"/>
                </a:cubicBezTo>
                <a:cubicBezTo>
                  <a:pt x="1184" y="1011"/>
                  <a:pt x="1192" y="1010"/>
                  <a:pt x="1203" y="1014"/>
                </a:cubicBezTo>
                <a:cubicBezTo>
                  <a:pt x="1205" y="1003"/>
                  <a:pt x="1205" y="1003"/>
                  <a:pt x="1180" y="993"/>
                </a:cubicBezTo>
                <a:cubicBezTo>
                  <a:pt x="1189" y="987"/>
                  <a:pt x="1196" y="988"/>
                  <a:pt x="1204" y="991"/>
                </a:cubicBezTo>
                <a:cubicBezTo>
                  <a:pt x="1203" y="981"/>
                  <a:pt x="1201" y="977"/>
                  <a:pt x="1194" y="975"/>
                </a:cubicBezTo>
                <a:cubicBezTo>
                  <a:pt x="1189" y="974"/>
                  <a:pt x="1184" y="975"/>
                  <a:pt x="1180" y="974"/>
                </a:cubicBezTo>
                <a:cubicBezTo>
                  <a:pt x="1188" y="965"/>
                  <a:pt x="1196" y="966"/>
                  <a:pt x="1205" y="967"/>
                </a:cubicBezTo>
                <a:cubicBezTo>
                  <a:pt x="1200" y="949"/>
                  <a:pt x="1190" y="953"/>
                  <a:pt x="1181" y="952"/>
                </a:cubicBezTo>
                <a:cubicBezTo>
                  <a:pt x="1181" y="951"/>
                  <a:pt x="1181" y="950"/>
                  <a:pt x="1181" y="948"/>
                </a:cubicBezTo>
                <a:cubicBezTo>
                  <a:pt x="1189" y="947"/>
                  <a:pt x="1197" y="945"/>
                  <a:pt x="1207" y="943"/>
                </a:cubicBezTo>
                <a:cubicBezTo>
                  <a:pt x="1199" y="923"/>
                  <a:pt x="1189" y="929"/>
                  <a:pt x="1178" y="930"/>
                </a:cubicBezTo>
                <a:cubicBezTo>
                  <a:pt x="1186" y="917"/>
                  <a:pt x="1196" y="921"/>
                  <a:pt x="1205" y="920"/>
                </a:cubicBezTo>
                <a:cubicBezTo>
                  <a:pt x="1200" y="902"/>
                  <a:pt x="1191" y="909"/>
                  <a:pt x="1184" y="904"/>
                </a:cubicBezTo>
                <a:cubicBezTo>
                  <a:pt x="1184" y="903"/>
                  <a:pt x="1184" y="902"/>
                  <a:pt x="1184" y="901"/>
                </a:cubicBezTo>
                <a:cubicBezTo>
                  <a:pt x="1191" y="901"/>
                  <a:pt x="1197" y="901"/>
                  <a:pt x="1204" y="901"/>
                </a:cubicBezTo>
                <a:cubicBezTo>
                  <a:pt x="1205" y="899"/>
                  <a:pt x="1205" y="897"/>
                  <a:pt x="1205" y="896"/>
                </a:cubicBezTo>
                <a:cubicBezTo>
                  <a:pt x="1199" y="883"/>
                  <a:pt x="1190" y="886"/>
                  <a:pt x="1182" y="885"/>
                </a:cubicBezTo>
                <a:cubicBezTo>
                  <a:pt x="1189" y="876"/>
                  <a:pt x="1198" y="882"/>
                  <a:pt x="1208" y="882"/>
                </a:cubicBezTo>
                <a:cubicBezTo>
                  <a:pt x="1202" y="867"/>
                  <a:pt x="1193" y="867"/>
                  <a:pt x="1185" y="862"/>
                </a:cubicBezTo>
                <a:cubicBezTo>
                  <a:pt x="1193" y="862"/>
                  <a:pt x="1200" y="862"/>
                  <a:pt x="1210" y="862"/>
                </a:cubicBezTo>
                <a:cubicBezTo>
                  <a:pt x="1204" y="847"/>
                  <a:pt x="1195" y="850"/>
                  <a:pt x="1190" y="842"/>
                </a:cubicBezTo>
                <a:cubicBezTo>
                  <a:pt x="1199" y="833"/>
                  <a:pt x="1219" y="852"/>
                  <a:pt x="1225" y="872"/>
                </a:cubicBezTo>
                <a:cubicBezTo>
                  <a:pt x="1220" y="868"/>
                  <a:pt x="1216" y="865"/>
                  <a:pt x="1212" y="862"/>
                </a:cubicBezTo>
                <a:cubicBezTo>
                  <a:pt x="1212" y="870"/>
                  <a:pt x="1211" y="878"/>
                  <a:pt x="1211" y="886"/>
                </a:cubicBezTo>
                <a:cubicBezTo>
                  <a:pt x="1210" y="909"/>
                  <a:pt x="1210" y="932"/>
                  <a:pt x="1209" y="955"/>
                </a:cubicBezTo>
                <a:cubicBezTo>
                  <a:pt x="1209" y="964"/>
                  <a:pt x="1210" y="971"/>
                  <a:pt x="1214" y="977"/>
                </a:cubicBezTo>
                <a:cubicBezTo>
                  <a:pt x="1218" y="983"/>
                  <a:pt x="1221" y="991"/>
                  <a:pt x="1225" y="999"/>
                </a:cubicBezTo>
                <a:cubicBezTo>
                  <a:pt x="1224" y="1000"/>
                  <a:pt x="1224" y="1000"/>
                  <a:pt x="1224" y="1001"/>
                </a:cubicBezTo>
                <a:cubicBezTo>
                  <a:pt x="1219" y="998"/>
                  <a:pt x="1215" y="995"/>
                  <a:pt x="1211" y="991"/>
                </a:cubicBezTo>
                <a:cubicBezTo>
                  <a:pt x="1211" y="992"/>
                  <a:pt x="1211" y="992"/>
                  <a:pt x="1211" y="993"/>
                </a:cubicBezTo>
                <a:cubicBezTo>
                  <a:pt x="1216" y="1003"/>
                  <a:pt x="1221" y="1013"/>
                  <a:pt x="1226" y="1023"/>
                </a:cubicBezTo>
                <a:cubicBezTo>
                  <a:pt x="1226" y="1024"/>
                  <a:pt x="1225" y="1025"/>
                  <a:pt x="1225" y="1026"/>
                </a:cubicBezTo>
                <a:cubicBezTo>
                  <a:pt x="1221" y="1022"/>
                  <a:pt x="1218" y="1019"/>
                  <a:pt x="1214" y="1016"/>
                </a:cubicBezTo>
                <a:cubicBezTo>
                  <a:pt x="1214" y="1016"/>
                  <a:pt x="1214" y="1017"/>
                  <a:pt x="1214" y="1017"/>
                </a:cubicBezTo>
                <a:cubicBezTo>
                  <a:pt x="1217" y="1026"/>
                  <a:pt x="1221" y="1034"/>
                  <a:pt x="1225" y="1043"/>
                </a:cubicBezTo>
                <a:cubicBezTo>
                  <a:pt x="1224" y="1044"/>
                  <a:pt x="1224" y="1044"/>
                  <a:pt x="1224" y="1045"/>
                </a:cubicBezTo>
                <a:cubicBezTo>
                  <a:pt x="1220" y="1041"/>
                  <a:pt x="1216" y="1038"/>
                  <a:pt x="1213" y="1034"/>
                </a:cubicBezTo>
                <a:cubicBezTo>
                  <a:pt x="1213" y="1035"/>
                  <a:pt x="1212" y="1035"/>
                  <a:pt x="1212" y="1036"/>
                </a:cubicBezTo>
                <a:cubicBezTo>
                  <a:pt x="1216" y="1045"/>
                  <a:pt x="1220" y="1055"/>
                  <a:pt x="1224" y="1064"/>
                </a:cubicBezTo>
                <a:cubicBezTo>
                  <a:pt x="1224" y="1065"/>
                  <a:pt x="1223" y="1065"/>
                  <a:pt x="1223" y="1066"/>
                </a:cubicBezTo>
                <a:cubicBezTo>
                  <a:pt x="1220" y="1062"/>
                  <a:pt x="1216" y="1057"/>
                  <a:pt x="1213" y="1053"/>
                </a:cubicBezTo>
                <a:cubicBezTo>
                  <a:pt x="1213" y="1054"/>
                  <a:pt x="1212" y="1054"/>
                  <a:pt x="1212" y="1054"/>
                </a:cubicBezTo>
                <a:cubicBezTo>
                  <a:pt x="1217" y="1068"/>
                  <a:pt x="1223" y="1081"/>
                  <a:pt x="1228" y="1095"/>
                </a:cubicBezTo>
                <a:cubicBezTo>
                  <a:pt x="1229" y="1091"/>
                  <a:pt x="1229" y="1089"/>
                  <a:pt x="1229" y="1087"/>
                </a:cubicBezTo>
                <a:cubicBezTo>
                  <a:pt x="1229" y="1015"/>
                  <a:pt x="1228" y="944"/>
                  <a:pt x="1228" y="872"/>
                </a:cubicBezTo>
                <a:cubicBezTo>
                  <a:pt x="1228" y="861"/>
                  <a:pt x="1226" y="852"/>
                  <a:pt x="1220" y="845"/>
                </a:cubicBezTo>
                <a:cubicBezTo>
                  <a:pt x="1209" y="829"/>
                  <a:pt x="1197" y="819"/>
                  <a:pt x="1182" y="826"/>
                </a:cubicBezTo>
                <a:cubicBezTo>
                  <a:pt x="1180" y="826"/>
                  <a:pt x="1179" y="826"/>
                  <a:pt x="1176" y="826"/>
                </a:cubicBezTo>
                <a:cubicBezTo>
                  <a:pt x="1176" y="823"/>
                  <a:pt x="1176" y="821"/>
                  <a:pt x="1176" y="819"/>
                </a:cubicBezTo>
                <a:cubicBezTo>
                  <a:pt x="1175" y="781"/>
                  <a:pt x="1175" y="744"/>
                  <a:pt x="1175" y="706"/>
                </a:cubicBezTo>
                <a:cubicBezTo>
                  <a:pt x="1175" y="687"/>
                  <a:pt x="1178" y="683"/>
                  <a:pt x="1189" y="680"/>
                </a:cubicBezTo>
                <a:cubicBezTo>
                  <a:pt x="1200" y="678"/>
                  <a:pt x="1210" y="679"/>
                  <a:pt x="1220" y="691"/>
                </a:cubicBezTo>
                <a:cubicBezTo>
                  <a:pt x="1220" y="691"/>
                  <a:pt x="1221" y="692"/>
                  <a:pt x="1222" y="692"/>
                </a:cubicBezTo>
                <a:cubicBezTo>
                  <a:pt x="1222" y="693"/>
                  <a:pt x="1222" y="692"/>
                  <a:pt x="1223" y="692"/>
                </a:cubicBezTo>
                <a:cubicBezTo>
                  <a:pt x="1227" y="679"/>
                  <a:pt x="1221" y="675"/>
                  <a:pt x="1216" y="672"/>
                </a:cubicBezTo>
                <a:cubicBezTo>
                  <a:pt x="1210" y="669"/>
                  <a:pt x="1209" y="664"/>
                  <a:pt x="1209" y="653"/>
                </a:cubicBezTo>
                <a:cubicBezTo>
                  <a:pt x="1210" y="638"/>
                  <a:pt x="1208" y="623"/>
                  <a:pt x="1207" y="608"/>
                </a:cubicBezTo>
                <a:cubicBezTo>
                  <a:pt x="1206" y="574"/>
                  <a:pt x="1204" y="540"/>
                  <a:pt x="1203" y="505"/>
                </a:cubicBezTo>
                <a:cubicBezTo>
                  <a:pt x="1203" y="496"/>
                  <a:pt x="1200" y="493"/>
                  <a:pt x="1196" y="492"/>
                </a:cubicBezTo>
                <a:cubicBezTo>
                  <a:pt x="1189" y="491"/>
                  <a:pt x="1182" y="490"/>
                  <a:pt x="1175" y="489"/>
                </a:cubicBezTo>
                <a:cubicBezTo>
                  <a:pt x="1175" y="488"/>
                  <a:pt x="1175" y="487"/>
                  <a:pt x="1175" y="486"/>
                </a:cubicBezTo>
                <a:cubicBezTo>
                  <a:pt x="1183" y="483"/>
                  <a:pt x="1191" y="481"/>
                  <a:pt x="1199" y="478"/>
                </a:cubicBezTo>
                <a:cubicBezTo>
                  <a:pt x="1199" y="477"/>
                  <a:pt x="1199" y="475"/>
                  <a:pt x="1199" y="474"/>
                </a:cubicBezTo>
                <a:cubicBezTo>
                  <a:pt x="1190" y="466"/>
                  <a:pt x="1180" y="470"/>
                  <a:pt x="1171" y="469"/>
                </a:cubicBezTo>
                <a:cubicBezTo>
                  <a:pt x="1171" y="468"/>
                  <a:pt x="1171" y="467"/>
                  <a:pt x="1171" y="466"/>
                </a:cubicBezTo>
                <a:cubicBezTo>
                  <a:pt x="1175" y="465"/>
                  <a:pt x="1178" y="463"/>
                  <a:pt x="1182" y="463"/>
                </a:cubicBezTo>
                <a:cubicBezTo>
                  <a:pt x="1187" y="462"/>
                  <a:pt x="1191" y="462"/>
                  <a:pt x="1195" y="461"/>
                </a:cubicBezTo>
                <a:cubicBezTo>
                  <a:pt x="1197" y="460"/>
                  <a:pt x="1198" y="458"/>
                  <a:pt x="1199" y="456"/>
                </a:cubicBezTo>
                <a:cubicBezTo>
                  <a:pt x="1198" y="454"/>
                  <a:pt x="1197" y="450"/>
                  <a:pt x="1196" y="450"/>
                </a:cubicBezTo>
                <a:cubicBezTo>
                  <a:pt x="1189" y="449"/>
                  <a:pt x="1181" y="449"/>
                  <a:pt x="1174" y="449"/>
                </a:cubicBezTo>
                <a:cubicBezTo>
                  <a:pt x="1172" y="448"/>
                  <a:pt x="1171" y="449"/>
                  <a:pt x="1168" y="450"/>
                </a:cubicBezTo>
                <a:cubicBezTo>
                  <a:pt x="1174" y="435"/>
                  <a:pt x="1207" y="438"/>
                  <a:pt x="1216" y="467"/>
                </a:cubicBezTo>
                <a:cubicBezTo>
                  <a:pt x="1213" y="465"/>
                  <a:pt x="1210" y="464"/>
                  <a:pt x="1208" y="464"/>
                </a:cubicBezTo>
                <a:cubicBezTo>
                  <a:pt x="1208" y="464"/>
                  <a:pt x="1208" y="465"/>
                  <a:pt x="1207" y="465"/>
                </a:cubicBezTo>
                <a:cubicBezTo>
                  <a:pt x="1211" y="469"/>
                  <a:pt x="1215" y="473"/>
                  <a:pt x="1218" y="477"/>
                </a:cubicBezTo>
                <a:cubicBezTo>
                  <a:pt x="1217" y="479"/>
                  <a:pt x="1217" y="480"/>
                  <a:pt x="1216" y="482"/>
                </a:cubicBezTo>
                <a:cubicBezTo>
                  <a:pt x="1214" y="482"/>
                  <a:pt x="1212" y="482"/>
                  <a:pt x="1210" y="482"/>
                </a:cubicBezTo>
                <a:cubicBezTo>
                  <a:pt x="1214" y="490"/>
                  <a:pt x="1217" y="497"/>
                  <a:pt x="1221" y="506"/>
                </a:cubicBezTo>
                <a:cubicBezTo>
                  <a:pt x="1217" y="506"/>
                  <a:pt x="1214" y="506"/>
                  <a:pt x="1211" y="506"/>
                </a:cubicBezTo>
                <a:cubicBezTo>
                  <a:pt x="1215" y="514"/>
                  <a:pt x="1218" y="521"/>
                  <a:pt x="1222" y="529"/>
                </a:cubicBezTo>
                <a:cubicBezTo>
                  <a:pt x="1222" y="530"/>
                  <a:pt x="1221" y="531"/>
                  <a:pt x="1221" y="532"/>
                </a:cubicBezTo>
                <a:cubicBezTo>
                  <a:pt x="1218" y="530"/>
                  <a:pt x="1215" y="529"/>
                  <a:pt x="1211" y="527"/>
                </a:cubicBezTo>
                <a:cubicBezTo>
                  <a:pt x="1214" y="534"/>
                  <a:pt x="1218" y="541"/>
                  <a:pt x="1221" y="547"/>
                </a:cubicBezTo>
                <a:cubicBezTo>
                  <a:pt x="1220" y="547"/>
                  <a:pt x="1220" y="548"/>
                  <a:pt x="1220" y="549"/>
                </a:cubicBezTo>
                <a:cubicBezTo>
                  <a:pt x="1218" y="547"/>
                  <a:pt x="1215" y="546"/>
                  <a:pt x="1211" y="543"/>
                </a:cubicBezTo>
                <a:cubicBezTo>
                  <a:pt x="1216" y="553"/>
                  <a:pt x="1219" y="561"/>
                  <a:pt x="1224" y="571"/>
                </a:cubicBezTo>
                <a:cubicBezTo>
                  <a:pt x="1219" y="569"/>
                  <a:pt x="1217" y="569"/>
                  <a:pt x="1213" y="567"/>
                </a:cubicBezTo>
                <a:cubicBezTo>
                  <a:pt x="1217" y="576"/>
                  <a:pt x="1220" y="584"/>
                  <a:pt x="1224" y="594"/>
                </a:cubicBezTo>
                <a:cubicBezTo>
                  <a:pt x="1219" y="592"/>
                  <a:pt x="1215" y="591"/>
                  <a:pt x="1210" y="589"/>
                </a:cubicBezTo>
                <a:cubicBezTo>
                  <a:pt x="1215" y="599"/>
                  <a:pt x="1219" y="606"/>
                  <a:pt x="1223" y="616"/>
                </a:cubicBezTo>
                <a:cubicBezTo>
                  <a:pt x="1219" y="614"/>
                  <a:pt x="1216" y="614"/>
                  <a:pt x="1213" y="612"/>
                </a:cubicBezTo>
                <a:cubicBezTo>
                  <a:pt x="1217" y="621"/>
                  <a:pt x="1220" y="629"/>
                  <a:pt x="1223" y="637"/>
                </a:cubicBezTo>
                <a:cubicBezTo>
                  <a:pt x="1223" y="638"/>
                  <a:pt x="1223" y="638"/>
                  <a:pt x="1222" y="639"/>
                </a:cubicBezTo>
                <a:cubicBezTo>
                  <a:pt x="1220" y="638"/>
                  <a:pt x="1217" y="636"/>
                  <a:pt x="1213" y="633"/>
                </a:cubicBezTo>
                <a:cubicBezTo>
                  <a:pt x="1217" y="643"/>
                  <a:pt x="1220" y="650"/>
                  <a:pt x="1223" y="657"/>
                </a:cubicBezTo>
                <a:cubicBezTo>
                  <a:pt x="1223" y="658"/>
                  <a:pt x="1222" y="658"/>
                  <a:pt x="1222" y="659"/>
                </a:cubicBezTo>
                <a:cubicBezTo>
                  <a:pt x="1219" y="657"/>
                  <a:pt x="1217" y="655"/>
                  <a:pt x="1214" y="653"/>
                </a:cubicBezTo>
                <a:cubicBezTo>
                  <a:pt x="1214" y="653"/>
                  <a:pt x="1213" y="654"/>
                  <a:pt x="1213" y="655"/>
                </a:cubicBezTo>
                <a:cubicBezTo>
                  <a:pt x="1216" y="661"/>
                  <a:pt x="1219" y="666"/>
                  <a:pt x="1224" y="674"/>
                </a:cubicBezTo>
                <a:cubicBezTo>
                  <a:pt x="1224" y="669"/>
                  <a:pt x="1225" y="666"/>
                  <a:pt x="1225" y="663"/>
                </a:cubicBezTo>
                <a:cubicBezTo>
                  <a:pt x="1224" y="606"/>
                  <a:pt x="1224" y="549"/>
                  <a:pt x="1222" y="492"/>
                </a:cubicBezTo>
                <a:cubicBezTo>
                  <a:pt x="1222" y="462"/>
                  <a:pt x="1211" y="442"/>
                  <a:pt x="1195" y="428"/>
                </a:cubicBezTo>
                <a:cubicBezTo>
                  <a:pt x="1176" y="411"/>
                  <a:pt x="1156" y="409"/>
                  <a:pt x="1136" y="416"/>
                </a:cubicBezTo>
                <a:cubicBezTo>
                  <a:pt x="1120" y="422"/>
                  <a:pt x="1107" y="413"/>
                  <a:pt x="1097" y="390"/>
                </a:cubicBezTo>
                <a:cubicBezTo>
                  <a:pt x="1094" y="382"/>
                  <a:pt x="1089" y="385"/>
                  <a:pt x="1085" y="385"/>
                </a:cubicBezTo>
                <a:cubicBezTo>
                  <a:pt x="1070" y="386"/>
                  <a:pt x="1061" y="370"/>
                  <a:pt x="1062" y="344"/>
                </a:cubicBezTo>
                <a:cubicBezTo>
                  <a:pt x="1064" y="318"/>
                  <a:pt x="1082" y="302"/>
                  <a:pt x="1095" y="317"/>
                </a:cubicBezTo>
                <a:cubicBezTo>
                  <a:pt x="1100" y="324"/>
                  <a:pt x="1105" y="323"/>
                  <a:pt x="1110" y="319"/>
                </a:cubicBezTo>
                <a:cubicBezTo>
                  <a:pt x="1113" y="316"/>
                  <a:pt x="1116" y="313"/>
                  <a:pt x="1119" y="309"/>
                </a:cubicBezTo>
                <a:cubicBezTo>
                  <a:pt x="1139" y="278"/>
                  <a:pt x="1144" y="236"/>
                  <a:pt x="1142" y="192"/>
                </a:cubicBezTo>
                <a:cubicBezTo>
                  <a:pt x="1132" y="227"/>
                  <a:pt x="1116" y="251"/>
                  <a:pt x="1093" y="261"/>
                </a:cubicBezTo>
                <a:cubicBezTo>
                  <a:pt x="1111" y="244"/>
                  <a:pt x="1127" y="224"/>
                  <a:pt x="1137" y="193"/>
                </a:cubicBezTo>
                <a:cubicBezTo>
                  <a:pt x="1138" y="188"/>
                  <a:pt x="1140" y="183"/>
                  <a:pt x="1141" y="177"/>
                </a:cubicBezTo>
                <a:cubicBezTo>
                  <a:pt x="1142" y="174"/>
                  <a:pt x="1141" y="171"/>
                  <a:pt x="1140" y="167"/>
                </a:cubicBezTo>
                <a:cubicBezTo>
                  <a:pt x="1136" y="188"/>
                  <a:pt x="1128" y="206"/>
                  <a:pt x="1118" y="220"/>
                </a:cubicBezTo>
                <a:cubicBezTo>
                  <a:pt x="1108" y="233"/>
                  <a:pt x="1096" y="243"/>
                  <a:pt x="1084" y="248"/>
                </a:cubicBezTo>
                <a:cubicBezTo>
                  <a:pt x="1110" y="230"/>
                  <a:pt x="1128" y="199"/>
                  <a:pt x="1139" y="154"/>
                </a:cubicBezTo>
                <a:cubicBezTo>
                  <a:pt x="1139" y="154"/>
                  <a:pt x="1140" y="155"/>
                  <a:pt x="1140" y="156"/>
                </a:cubicBezTo>
                <a:cubicBezTo>
                  <a:pt x="1139" y="152"/>
                  <a:pt x="1139" y="148"/>
                  <a:pt x="1138" y="145"/>
                </a:cubicBezTo>
                <a:cubicBezTo>
                  <a:pt x="1138" y="143"/>
                  <a:pt x="1137" y="141"/>
                  <a:pt x="1135" y="136"/>
                </a:cubicBezTo>
                <a:cubicBezTo>
                  <a:pt x="1134" y="164"/>
                  <a:pt x="1127" y="183"/>
                  <a:pt x="1116" y="199"/>
                </a:cubicBezTo>
                <a:cubicBezTo>
                  <a:pt x="1106" y="214"/>
                  <a:pt x="1095" y="226"/>
                  <a:pt x="1082" y="231"/>
                </a:cubicBezTo>
                <a:cubicBezTo>
                  <a:pt x="1091" y="220"/>
                  <a:pt x="1101" y="211"/>
                  <a:pt x="1109" y="200"/>
                </a:cubicBezTo>
                <a:cubicBezTo>
                  <a:pt x="1118" y="188"/>
                  <a:pt x="1125" y="174"/>
                  <a:pt x="1128" y="155"/>
                </a:cubicBezTo>
                <a:cubicBezTo>
                  <a:pt x="1104" y="217"/>
                  <a:pt x="1069" y="229"/>
                  <a:pt x="1030" y="217"/>
                </a:cubicBezTo>
                <a:cubicBezTo>
                  <a:pt x="1013" y="212"/>
                  <a:pt x="997" y="204"/>
                  <a:pt x="981" y="196"/>
                </a:cubicBezTo>
                <a:cubicBezTo>
                  <a:pt x="975" y="193"/>
                  <a:pt x="969" y="192"/>
                  <a:pt x="964" y="198"/>
                </a:cubicBezTo>
                <a:cubicBezTo>
                  <a:pt x="948" y="214"/>
                  <a:pt x="920" y="205"/>
                  <a:pt x="913" y="164"/>
                </a:cubicBezTo>
                <a:cubicBezTo>
                  <a:pt x="908" y="135"/>
                  <a:pt x="893" y="130"/>
                  <a:pt x="882" y="118"/>
                </a:cubicBezTo>
                <a:cubicBezTo>
                  <a:pt x="881" y="118"/>
                  <a:pt x="880" y="119"/>
                  <a:pt x="880" y="120"/>
                </a:cubicBezTo>
                <a:cubicBezTo>
                  <a:pt x="883" y="127"/>
                  <a:pt x="886" y="135"/>
                  <a:pt x="888" y="143"/>
                </a:cubicBezTo>
                <a:cubicBezTo>
                  <a:pt x="892" y="153"/>
                  <a:pt x="896" y="164"/>
                  <a:pt x="900" y="175"/>
                </a:cubicBezTo>
                <a:cubicBezTo>
                  <a:pt x="902" y="180"/>
                  <a:pt x="902" y="185"/>
                  <a:pt x="898" y="189"/>
                </a:cubicBezTo>
                <a:cubicBezTo>
                  <a:pt x="893" y="194"/>
                  <a:pt x="887" y="199"/>
                  <a:pt x="881" y="204"/>
                </a:cubicBezTo>
                <a:cubicBezTo>
                  <a:pt x="876" y="179"/>
                  <a:pt x="872" y="155"/>
                  <a:pt x="865" y="133"/>
                </a:cubicBezTo>
                <a:cubicBezTo>
                  <a:pt x="858" y="112"/>
                  <a:pt x="847" y="94"/>
                  <a:pt x="838" y="75"/>
                </a:cubicBezTo>
                <a:cubicBezTo>
                  <a:pt x="837" y="76"/>
                  <a:pt x="836" y="77"/>
                  <a:pt x="835" y="78"/>
                </a:cubicBezTo>
                <a:cubicBezTo>
                  <a:pt x="837" y="83"/>
                  <a:pt x="839" y="88"/>
                  <a:pt x="841" y="93"/>
                </a:cubicBezTo>
                <a:cubicBezTo>
                  <a:pt x="854" y="127"/>
                  <a:pt x="859" y="165"/>
                  <a:pt x="854" y="205"/>
                </a:cubicBezTo>
                <a:cubicBezTo>
                  <a:pt x="845" y="291"/>
                  <a:pt x="780" y="337"/>
                  <a:pt x="739" y="283"/>
                </a:cubicBezTo>
                <a:cubicBezTo>
                  <a:pt x="728" y="268"/>
                  <a:pt x="718" y="250"/>
                  <a:pt x="707" y="233"/>
                </a:cubicBezTo>
                <a:cubicBezTo>
                  <a:pt x="705" y="229"/>
                  <a:pt x="702" y="224"/>
                  <a:pt x="700" y="220"/>
                </a:cubicBezTo>
                <a:cubicBezTo>
                  <a:pt x="693" y="210"/>
                  <a:pt x="692" y="210"/>
                  <a:pt x="686" y="221"/>
                </a:cubicBezTo>
                <a:cubicBezTo>
                  <a:pt x="682" y="229"/>
                  <a:pt x="677" y="228"/>
                  <a:pt x="673" y="223"/>
                </a:cubicBezTo>
                <a:cubicBezTo>
                  <a:pt x="667" y="217"/>
                  <a:pt x="664" y="204"/>
                  <a:pt x="666" y="194"/>
                </a:cubicBezTo>
                <a:cubicBezTo>
                  <a:pt x="670" y="173"/>
                  <a:pt x="685" y="163"/>
                  <a:pt x="697" y="176"/>
                </a:cubicBezTo>
                <a:cubicBezTo>
                  <a:pt x="703" y="182"/>
                  <a:pt x="708" y="184"/>
                  <a:pt x="715" y="178"/>
                </a:cubicBezTo>
                <a:cubicBezTo>
                  <a:pt x="719" y="175"/>
                  <a:pt x="720" y="179"/>
                  <a:pt x="722" y="186"/>
                </a:cubicBezTo>
                <a:cubicBezTo>
                  <a:pt x="724" y="201"/>
                  <a:pt x="727" y="216"/>
                  <a:pt x="731" y="230"/>
                </a:cubicBezTo>
                <a:cubicBezTo>
                  <a:pt x="734" y="240"/>
                  <a:pt x="739" y="249"/>
                  <a:pt x="743" y="258"/>
                </a:cubicBezTo>
                <a:cubicBezTo>
                  <a:pt x="730" y="244"/>
                  <a:pt x="722" y="224"/>
                  <a:pt x="719" y="197"/>
                </a:cubicBezTo>
                <a:cubicBezTo>
                  <a:pt x="718" y="187"/>
                  <a:pt x="716" y="187"/>
                  <a:pt x="711" y="188"/>
                </a:cubicBezTo>
                <a:cubicBezTo>
                  <a:pt x="707" y="189"/>
                  <a:pt x="702" y="189"/>
                  <a:pt x="698" y="186"/>
                </a:cubicBezTo>
                <a:cubicBezTo>
                  <a:pt x="691" y="182"/>
                  <a:pt x="685" y="179"/>
                  <a:pt x="678" y="184"/>
                </a:cubicBezTo>
                <a:cubicBezTo>
                  <a:pt x="673" y="188"/>
                  <a:pt x="671" y="194"/>
                  <a:pt x="672" y="202"/>
                </a:cubicBezTo>
                <a:cubicBezTo>
                  <a:pt x="672" y="205"/>
                  <a:pt x="674" y="209"/>
                  <a:pt x="676" y="210"/>
                </a:cubicBezTo>
                <a:cubicBezTo>
                  <a:pt x="678" y="211"/>
                  <a:pt x="681" y="209"/>
                  <a:pt x="681" y="207"/>
                </a:cubicBezTo>
                <a:cubicBezTo>
                  <a:pt x="685" y="190"/>
                  <a:pt x="691" y="198"/>
                  <a:pt x="696" y="203"/>
                </a:cubicBezTo>
                <a:cubicBezTo>
                  <a:pt x="703" y="210"/>
                  <a:pt x="709" y="220"/>
                  <a:pt x="715" y="228"/>
                </a:cubicBezTo>
                <a:cubicBezTo>
                  <a:pt x="727" y="245"/>
                  <a:pt x="738" y="265"/>
                  <a:pt x="751" y="278"/>
                </a:cubicBezTo>
                <a:cubicBezTo>
                  <a:pt x="774" y="300"/>
                  <a:pt x="798" y="298"/>
                  <a:pt x="820" y="276"/>
                </a:cubicBezTo>
                <a:cubicBezTo>
                  <a:pt x="841" y="254"/>
                  <a:pt x="850" y="218"/>
                  <a:pt x="850" y="176"/>
                </a:cubicBezTo>
                <a:cubicBezTo>
                  <a:pt x="851" y="128"/>
                  <a:pt x="837" y="93"/>
                  <a:pt x="817" y="62"/>
                </a:cubicBezTo>
                <a:cubicBezTo>
                  <a:pt x="816" y="60"/>
                  <a:pt x="816" y="58"/>
                  <a:pt x="815" y="57"/>
                </a:cubicBezTo>
                <a:cubicBezTo>
                  <a:pt x="815" y="56"/>
                  <a:pt x="816" y="55"/>
                  <a:pt x="816" y="54"/>
                </a:cubicBezTo>
                <a:cubicBezTo>
                  <a:pt x="854" y="77"/>
                  <a:pt x="875" y="126"/>
                  <a:pt x="884" y="193"/>
                </a:cubicBezTo>
                <a:cubicBezTo>
                  <a:pt x="896" y="186"/>
                  <a:pt x="898" y="181"/>
                  <a:pt x="892" y="164"/>
                </a:cubicBezTo>
                <a:cubicBezTo>
                  <a:pt x="884" y="144"/>
                  <a:pt x="877" y="125"/>
                  <a:pt x="869" y="106"/>
                </a:cubicBezTo>
                <a:cubicBezTo>
                  <a:pt x="867" y="102"/>
                  <a:pt x="866" y="99"/>
                  <a:pt x="864" y="95"/>
                </a:cubicBezTo>
                <a:cubicBezTo>
                  <a:pt x="867" y="95"/>
                  <a:pt x="869" y="96"/>
                  <a:pt x="871" y="98"/>
                </a:cubicBezTo>
                <a:cubicBezTo>
                  <a:pt x="881" y="107"/>
                  <a:pt x="891" y="116"/>
                  <a:pt x="902" y="125"/>
                </a:cubicBezTo>
                <a:cubicBezTo>
                  <a:pt x="908" y="131"/>
                  <a:pt x="913" y="139"/>
                  <a:pt x="915" y="153"/>
                </a:cubicBezTo>
                <a:cubicBezTo>
                  <a:pt x="921" y="187"/>
                  <a:pt x="942" y="206"/>
                  <a:pt x="958" y="191"/>
                </a:cubicBezTo>
                <a:cubicBezTo>
                  <a:pt x="969" y="182"/>
                  <a:pt x="977" y="183"/>
                  <a:pt x="987" y="190"/>
                </a:cubicBezTo>
                <a:cubicBezTo>
                  <a:pt x="990" y="192"/>
                  <a:pt x="993" y="193"/>
                  <a:pt x="997" y="195"/>
                </a:cubicBezTo>
                <a:cubicBezTo>
                  <a:pt x="1020" y="205"/>
                  <a:pt x="1043" y="215"/>
                  <a:pt x="1067" y="210"/>
                </a:cubicBezTo>
                <a:cubicBezTo>
                  <a:pt x="1085" y="206"/>
                  <a:pt x="1102" y="198"/>
                  <a:pt x="1115" y="176"/>
                </a:cubicBezTo>
                <a:cubicBezTo>
                  <a:pt x="1120" y="168"/>
                  <a:pt x="1124" y="159"/>
                  <a:pt x="1124" y="146"/>
                </a:cubicBezTo>
                <a:cubicBezTo>
                  <a:pt x="1117" y="171"/>
                  <a:pt x="1105" y="188"/>
                  <a:pt x="1090" y="194"/>
                </a:cubicBezTo>
                <a:cubicBezTo>
                  <a:pt x="1078" y="198"/>
                  <a:pt x="1067" y="202"/>
                  <a:pt x="1056" y="202"/>
                </a:cubicBezTo>
                <a:cubicBezTo>
                  <a:pt x="1030" y="202"/>
                  <a:pt x="1005" y="193"/>
                  <a:pt x="981" y="178"/>
                </a:cubicBezTo>
                <a:cubicBezTo>
                  <a:pt x="974" y="174"/>
                  <a:pt x="969" y="172"/>
                  <a:pt x="963" y="181"/>
                </a:cubicBezTo>
                <a:cubicBezTo>
                  <a:pt x="955" y="193"/>
                  <a:pt x="945" y="195"/>
                  <a:pt x="936" y="186"/>
                </a:cubicBezTo>
                <a:cubicBezTo>
                  <a:pt x="925" y="176"/>
                  <a:pt x="917" y="162"/>
                  <a:pt x="916" y="139"/>
                </a:cubicBezTo>
                <a:cubicBezTo>
                  <a:pt x="916" y="134"/>
                  <a:pt x="915" y="127"/>
                  <a:pt x="913" y="125"/>
                </a:cubicBezTo>
                <a:cubicBezTo>
                  <a:pt x="876" y="89"/>
                  <a:pt x="838" y="54"/>
                  <a:pt x="798" y="30"/>
                </a:cubicBezTo>
                <a:cubicBezTo>
                  <a:pt x="776" y="18"/>
                  <a:pt x="753" y="12"/>
                  <a:pt x="730" y="15"/>
                </a:cubicBezTo>
                <a:cubicBezTo>
                  <a:pt x="715" y="16"/>
                  <a:pt x="700" y="22"/>
                  <a:pt x="687" y="37"/>
                </a:cubicBezTo>
                <a:cubicBezTo>
                  <a:pt x="671" y="57"/>
                  <a:pt x="665" y="88"/>
                  <a:pt x="672" y="115"/>
                </a:cubicBezTo>
                <a:cubicBezTo>
                  <a:pt x="676" y="131"/>
                  <a:pt x="682" y="142"/>
                  <a:pt x="693" y="142"/>
                </a:cubicBezTo>
                <a:cubicBezTo>
                  <a:pt x="700" y="143"/>
                  <a:pt x="704" y="136"/>
                  <a:pt x="704" y="121"/>
                </a:cubicBezTo>
                <a:cubicBezTo>
                  <a:pt x="703" y="109"/>
                  <a:pt x="701" y="106"/>
                  <a:pt x="693" y="106"/>
                </a:cubicBezTo>
                <a:cubicBezTo>
                  <a:pt x="686" y="107"/>
                  <a:pt x="684" y="104"/>
                  <a:pt x="686" y="91"/>
                </a:cubicBezTo>
                <a:cubicBezTo>
                  <a:pt x="689" y="65"/>
                  <a:pt x="699" y="47"/>
                  <a:pt x="713" y="38"/>
                </a:cubicBezTo>
                <a:cubicBezTo>
                  <a:pt x="749" y="15"/>
                  <a:pt x="790" y="40"/>
                  <a:pt x="810" y="95"/>
                </a:cubicBezTo>
                <a:cubicBezTo>
                  <a:pt x="812" y="99"/>
                  <a:pt x="813" y="103"/>
                  <a:pt x="815" y="107"/>
                </a:cubicBezTo>
                <a:cubicBezTo>
                  <a:pt x="815" y="106"/>
                  <a:pt x="816" y="106"/>
                  <a:pt x="817" y="106"/>
                </a:cubicBezTo>
                <a:cubicBezTo>
                  <a:pt x="817" y="96"/>
                  <a:pt x="817" y="87"/>
                  <a:pt x="818" y="74"/>
                </a:cubicBezTo>
                <a:cubicBezTo>
                  <a:pt x="822" y="83"/>
                  <a:pt x="826" y="89"/>
                  <a:pt x="828" y="95"/>
                </a:cubicBezTo>
                <a:cubicBezTo>
                  <a:pt x="837" y="120"/>
                  <a:pt x="833" y="147"/>
                  <a:pt x="834" y="173"/>
                </a:cubicBezTo>
                <a:cubicBezTo>
                  <a:pt x="837" y="174"/>
                  <a:pt x="839" y="174"/>
                  <a:pt x="842" y="174"/>
                </a:cubicBezTo>
                <a:cubicBezTo>
                  <a:pt x="842" y="175"/>
                  <a:pt x="843" y="176"/>
                  <a:pt x="843" y="177"/>
                </a:cubicBezTo>
                <a:cubicBezTo>
                  <a:pt x="841" y="181"/>
                  <a:pt x="839" y="185"/>
                  <a:pt x="837" y="189"/>
                </a:cubicBezTo>
                <a:cubicBezTo>
                  <a:pt x="833" y="194"/>
                  <a:pt x="829" y="198"/>
                  <a:pt x="826" y="205"/>
                </a:cubicBezTo>
                <a:cubicBezTo>
                  <a:pt x="823" y="213"/>
                  <a:pt x="826" y="219"/>
                  <a:pt x="832" y="218"/>
                </a:cubicBezTo>
                <a:cubicBezTo>
                  <a:pt x="835" y="218"/>
                  <a:pt x="838" y="216"/>
                  <a:pt x="841" y="216"/>
                </a:cubicBezTo>
                <a:cubicBezTo>
                  <a:pt x="841" y="216"/>
                  <a:pt x="842" y="217"/>
                  <a:pt x="842" y="218"/>
                </a:cubicBezTo>
                <a:cubicBezTo>
                  <a:pt x="839" y="222"/>
                  <a:pt x="837" y="226"/>
                  <a:pt x="834" y="228"/>
                </a:cubicBezTo>
                <a:cubicBezTo>
                  <a:pt x="829" y="233"/>
                  <a:pt x="823" y="237"/>
                  <a:pt x="816" y="240"/>
                </a:cubicBezTo>
                <a:cubicBezTo>
                  <a:pt x="806" y="246"/>
                  <a:pt x="801" y="249"/>
                  <a:pt x="811" y="270"/>
                </a:cubicBezTo>
                <a:cubicBezTo>
                  <a:pt x="811" y="270"/>
                  <a:pt x="811" y="272"/>
                  <a:pt x="812" y="273"/>
                </a:cubicBezTo>
                <a:cubicBezTo>
                  <a:pt x="800" y="286"/>
                  <a:pt x="783" y="287"/>
                  <a:pt x="772" y="274"/>
                </a:cubicBezTo>
                <a:cubicBezTo>
                  <a:pt x="767" y="267"/>
                  <a:pt x="763" y="258"/>
                  <a:pt x="765" y="246"/>
                </a:cubicBezTo>
                <a:cubicBezTo>
                  <a:pt x="774" y="255"/>
                  <a:pt x="779" y="254"/>
                  <a:pt x="782" y="245"/>
                </a:cubicBezTo>
                <a:cubicBezTo>
                  <a:pt x="787" y="234"/>
                  <a:pt x="784" y="213"/>
                  <a:pt x="777" y="206"/>
                </a:cubicBezTo>
                <a:cubicBezTo>
                  <a:pt x="770" y="198"/>
                  <a:pt x="761" y="202"/>
                  <a:pt x="756" y="217"/>
                </a:cubicBezTo>
                <a:cubicBezTo>
                  <a:pt x="751" y="233"/>
                  <a:pt x="752" y="249"/>
                  <a:pt x="757" y="265"/>
                </a:cubicBezTo>
                <a:cubicBezTo>
                  <a:pt x="759" y="269"/>
                  <a:pt x="761" y="274"/>
                  <a:pt x="762" y="278"/>
                </a:cubicBezTo>
                <a:cubicBezTo>
                  <a:pt x="762" y="279"/>
                  <a:pt x="761" y="280"/>
                  <a:pt x="761" y="281"/>
                </a:cubicBezTo>
                <a:cubicBezTo>
                  <a:pt x="755" y="274"/>
                  <a:pt x="749" y="266"/>
                  <a:pt x="743" y="258"/>
                </a:cubicBezTo>
                <a:cubicBezTo>
                  <a:pt x="746" y="260"/>
                  <a:pt x="749" y="263"/>
                  <a:pt x="753" y="266"/>
                </a:cubicBezTo>
                <a:cubicBezTo>
                  <a:pt x="752" y="262"/>
                  <a:pt x="752" y="260"/>
                  <a:pt x="751" y="258"/>
                </a:cubicBezTo>
                <a:cubicBezTo>
                  <a:pt x="744" y="239"/>
                  <a:pt x="747" y="221"/>
                  <a:pt x="755" y="204"/>
                </a:cubicBezTo>
                <a:cubicBezTo>
                  <a:pt x="761" y="190"/>
                  <a:pt x="766" y="187"/>
                  <a:pt x="776" y="193"/>
                </a:cubicBezTo>
                <a:cubicBezTo>
                  <a:pt x="790" y="201"/>
                  <a:pt x="796" y="225"/>
                  <a:pt x="790" y="246"/>
                </a:cubicBezTo>
                <a:cubicBezTo>
                  <a:pt x="787" y="257"/>
                  <a:pt x="784" y="260"/>
                  <a:pt x="773" y="264"/>
                </a:cubicBezTo>
                <a:cubicBezTo>
                  <a:pt x="778" y="277"/>
                  <a:pt x="792" y="281"/>
                  <a:pt x="802" y="274"/>
                </a:cubicBezTo>
                <a:cubicBezTo>
                  <a:pt x="792" y="245"/>
                  <a:pt x="793" y="239"/>
                  <a:pt x="813" y="234"/>
                </a:cubicBezTo>
                <a:cubicBezTo>
                  <a:pt x="817" y="233"/>
                  <a:pt x="821" y="232"/>
                  <a:pt x="826" y="230"/>
                </a:cubicBezTo>
                <a:cubicBezTo>
                  <a:pt x="811" y="220"/>
                  <a:pt x="812" y="207"/>
                  <a:pt x="828" y="184"/>
                </a:cubicBezTo>
                <a:cubicBezTo>
                  <a:pt x="825" y="156"/>
                  <a:pt x="832" y="126"/>
                  <a:pt x="823" y="98"/>
                </a:cubicBezTo>
                <a:cubicBezTo>
                  <a:pt x="821" y="106"/>
                  <a:pt x="820" y="113"/>
                  <a:pt x="818" y="122"/>
                </a:cubicBezTo>
                <a:cubicBezTo>
                  <a:pt x="813" y="115"/>
                  <a:pt x="810" y="113"/>
                  <a:pt x="808" y="103"/>
                </a:cubicBezTo>
                <a:cubicBezTo>
                  <a:pt x="807" y="92"/>
                  <a:pt x="801" y="83"/>
                  <a:pt x="797" y="75"/>
                </a:cubicBezTo>
                <a:cubicBezTo>
                  <a:pt x="778" y="43"/>
                  <a:pt x="755" y="36"/>
                  <a:pt x="730" y="39"/>
                </a:cubicBezTo>
                <a:cubicBezTo>
                  <a:pt x="716" y="40"/>
                  <a:pt x="699" y="66"/>
                  <a:pt x="697" y="85"/>
                </a:cubicBezTo>
                <a:cubicBezTo>
                  <a:pt x="700" y="91"/>
                  <a:pt x="704" y="97"/>
                  <a:pt x="707" y="103"/>
                </a:cubicBezTo>
                <a:cubicBezTo>
                  <a:pt x="714" y="118"/>
                  <a:pt x="711" y="142"/>
                  <a:pt x="700" y="148"/>
                </a:cubicBezTo>
                <a:cubicBezTo>
                  <a:pt x="687" y="157"/>
                  <a:pt x="673" y="158"/>
                  <a:pt x="660" y="149"/>
                </a:cubicBezTo>
                <a:cubicBezTo>
                  <a:pt x="649" y="142"/>
                  <a:pt x="646" y="125"/>
                  <a:pt x="644" y="107"/>
                </a:cubicBezTo>
                <a:cubicBezTo>
                  <a:pt x="633" y="106"/>
                  <a:pt x="622" y="105"/>
                  <a:pt x="611" y="104"/>
                </a:cubicBezTo>
                <a:cubicBezTo>
                  <a:pt x="604" y="104"/>
                  <a:pt x="598" y="104"/>
                  <a:pt x="591" y="103"/>
                </a:cubicBezTo>
                <a:cubicBezTo>
                  <a:pt x="587" y="102"/>
                  <a:pt x="584" y="105"/>
                  <a:pt x="583" y="112"/>
                </a:cubicBezTo>
                <a:cubicBezTo>
                  <a:pt x="573" y="150"/>
                  <a:pt x="553" y="155"/>
                  <a:pt x="535" y="145"/>
                </a:cubicBezTo>
                <a:cubicBezTo>
                  <a:pt x="529" y="142"/>
                  <a:pt x="524" y="134"/>
                  <a:pt x="519" y="129"/>
                </a:cubicBezTo>
                <a:cubicBezTo>
                  <a:pt x="520" y="124"/>
                  <a:pt x="521" y="119"/>
                  <a:pt x="522" y="115"/>
                </a:cubicBezTo>
                <a:cubicBezTo>
                  <a:pt x="525" y="107"/>
                  <a:pt x="528" y="100"/>
                  <a:pt x="531" y="92"/>
                </a:cubicBezTo>
                <a:cubicBezTo>
                  <a:pt x="532" y="89"/>
                  <a:pt x="533" y="85"/>
                  <a:pt x="532" y="82"/>
                </a:cubicBezTo>
                <a:cubicBezTo>
                  <a:pt x="531" y="78"/>
                  <a:pt x="528" y="74"/>
                  <a:pt x="526" y="72"/>
                </a:cubicBezTo>
                <a:cubicBezTo>
                  <a:pt x="502" y="43"/>
                  <a:pt x="466" y="43"/>
                  <a:pt x="442" y="73"/>
                </a:cubicBezTo>
                <a:cubicBezTo>
                  <a:pt x="433" y="84"/>
                  <a:pt x="428" y="100"/>
                  <a:pt x="424" y="118"/>
                </a:cubicBezTo>
                <a:cubicBezTo>
                  <a:pt x="422" y="130"/>
                  <a:pt x="422" y="130"/>
                  <a:pt x="415" y="122"/>
                </a:cubicBezTo>
                <a:cubicBezTo>
                  <a:pt x="429" y="66"/>
                  <a:pt x="455" y="39"/>
                  <a:pt x="490" y="38"/>
                </a:cubicBezTo>
                <a:cubicBezTo>
                  <a:pt x="506" y="38"/>
                  <a:pt x="522" y="45"/>
                  <a:pt x="535" y="65"/>
                </a:cubicBezTo>
                <a:cubicBezTo>
                  <a:pt x="541" y="74"/>
                  <a:pt x="544" y="86"/>
                  <a:pt x="544" y="101"/>
                </a:cubicBezTo>
                <a:cubicBezTo>
                  <a:pt x="543" y="101"/>
                  <a:pt x="541" y="101"/>
                  <a:pt x="540" y="101"/>
                </a:cubicBezTo>
                <a:cubicBezTo>
                  <a:pt x="535" y="100"/>
                  <a:pt x="532" y="102"/>
                  <a:pt x="531" y="112"/>
                </a:cubicBezTo>
                <a:cubicBezTo>
                  <a:pt x="531" y="121"/>
                  <a:pt x="533" y="128"/>
                  <a:pt x="539" y="130"/>
                </a:cubicBezTo>
                <a:cubicBezTo>
                  <a:pt x="547" y="132"/>
                  <a:pt x="554" y="125"/>
                  <a:pt x="556" y="109"/>
                </a:cubicBezTo>
                <a:cubicBezTo>
                  <a:pt x="560" y="88"/>
                  <a:pt x="555" y="66"/>
                  <a:pt x="543" y="51"/>
                </a:cubicBezTo>
                <a:cubicBezTo>
                  <a:pt x="530" y="34"/>
                  <a:pt x="516" y="24"/>
                  <a:pt x="499" y="22"/>
                </a:cubicBezTo>
                <a:cubicBezTo>
                  <a:pt x="463" y="16"/>
                  <a:pt x="430" y="35"/>
                  <a:pt x="398" y="64"/>
                </a:cubicBezTo>
                <a:cubicBezTo>
                  <a:pt x="370" y="90"/>
                  <a:pt x="343" y="117"/>
                  <a:pt x="316" y="144"/>
                </a:cubicBezTo>
                <a:cubicBezTo>
                  <a:pt x="309" y="150"/>
                  <a:pt x="305" y="157"/>
                  <a:pt x="307" y="171"/>
                </a:cubicBezTo>
                <a:cubicBezTo>
                  <a:pt x="308" y="180"/>
                  <a:pt x="307" y="190"/>
                  <a:pt x="306" y="199"/>
                </a:cubicBezTo>
                <a:cubicBezTo>
                  <a:pt x="304" y="217"/>
                  <a:pt x="295" y="229"/>
                  <a:pt x="287" y="230"/>
                </a:cubicBezTo>
                <a:cubicBezTo>
                  <a:pt x="278" y="230"/>
                  <a:pt x="266" y="218"/>
                  <a:pt x="263" y="203"/>
                </a:cubicBezTo>
                <a:cubicBezTo>
                  <a:pt x="262" y="199"/>
                  <a:pt x="261" y="195"/>
                  <a:pt x="260" y="191"/>
                </a:cubicBezTo>
                <a:cubicBezTo>
                  <a:pt x="220" y="202"/>
                  <a:pt x="181" y="201"/>
                  <a:pt x="147" y="154"/>
                </a:cubicBezTo>
                <a:cubicBezTo>
                  <a:pt x="146" y="155"/>
                  <a:pt x="146" y="156"/>
                  <a:pt x="146" y="157"/>
                </a:cubicBezTo>
                <a:cubicBezTo>
                  <a:pt x="151" y="164"/>
                  <a:pt x="156" y="172"/>
                  <a:pt x="162" y="179"/>
                </a:cubicBezTo>
                <a:cubicBezTo>
                  <a:pt x="182" y="200"/>
                  <a:pt x="205" y="206"/>
                  <a:pt x="229" y="204"/>
                </a:cubicBezTo>
                <a:cubicBezTo>
                  <a:pt x="237" y="203"/>
                  <a:pt x="245" y="201"/>
                  <a:pt x="253" y="200"/>
                </a:cubicBezTo>
                <a:cubicBezTo>
                  <a:pt x="255" y="200"/>
                  <a:pt x="258" y="202"/>
                  <a:pt x="259" y="204"/>
                </a:cubicBezTo>
                <a:cubicBezTo>
                  <a:pt x="262" y="210"/>
                  <a:pt x="264" y="218"/>
                  <a:pt x="268" y="224"/>
                </a:cubicBezTo>
                <a:cubicBezTo>
                  <a:pt x="281" y="243"/>
                  <a:pt x="298" y="238"/>
                  <a:pt x="306" y="212"/>
                </a:cubicBezTo>
                <a:cubicBezTo>
                  <a:pt x="311" y="198"/>
                  <a:pt x="312" y="183"/>
                  <a:pt x="310" y="167"/>
                </a:cubicBezTo>
                <a:cubicBezTo>
                  <a:pt x="310" y="163"/>
                  <a:pt x="311" y="156"/>
                  <a:pt x="313" y="154"/>
                </a:cubicBezTo>
                <a:cubicBezTo>
                  <a:pt x="334" y="133"/>
                  <a:pt x="355" y="113"/>
                  <a:pt x="376" y="94"/>
                </a:cubicBezTo>
                <a:cubicBezTo>
                  <a:pt x="377" y="93"/>
                  <a:pt x="378" y="92"/>
                  <a:pt x="380" y="91"/>
                </a:cubicBezTo>
                <a:cubicBezTo>
                  <a:pt x="378" y="97"/>
                  <a:pt x="377" y="100"/>
                  <a:pt x="376" y="104"/>
                </a:cubicBezTo>
                <a:cubicBezTo>
                  <a:pt x="367" y="131"/>
                  <a:pt x="358" y="158"/>
                  <a:pt x="349" y="185"/>
                </a:cubicBezTo>
                <a:cubicBezTo>
                  <a:pt x="347" y="188"/>
                  <a:pt x="347" y="196"/>
                  <a:pt x="348" y="197"/>
                </a:cubicBezTo>
                <a:cubicBezTo>
                  <a:pt x="352" y="201"/>
                  <a:pt x="357" y="204"/>
                  <a:pt x="361" y="207"/>
                </a:cubicBezTo>
                <a:cubicBezTo>
                  <a:pt x="361" y="207"/>
                  <a:pt x="363" y="201"/>
                  <a:pt x="364" y="197"/>
                </a:cubicBezTo>
                <a:cubicBezTo>
                  <a:pt x="371" y="157"/>
                  <a:pt x="380" y="120"/>
                  <a:pt x="396" y="89"/>
                </a:cubicBezTo>
                <a:cubicBezTo>
                  <a:pt x="399" y="83"/>
                  <a:pt x="403" y="78"/>
                  <a:pt x="407" y="72"/>
                </a:cubicBezTo>
                <a:cubicBezTo>
                  <a:pt x="407" y="73"/>
                  <a:pt x="408" y="74"/>
                  <a:pt x="408" y="75"/>
                </a:cubicBezTo>
                <a:cubicBezTo>
                  <a:pt x="406" y="80"/>
                  <a:pt x="404" y="85"/>
                  <a:pt x="401" y="90"/>
                </a:cubicBezTo>
                <a:cubicBezTo>
                  <a:pt x="382" y="135"/>
                  <a:pt x="377" y="187"/>
                  <a:pt x="391" y="236"/>
                </a:cubicBezTo>
                <a:cubicBezTo>
                  <a:pt x="415" y="320"/>
                  <a:pt x="478" y="325"/>
                  <a:pt x="504" y="265"/>
                </a:cubicBezTo>
                <a:cubicBezTo>
                  <a:pt x="512" y="246"/>
                  <a:pt x="521" y="228"/>
                  <a:pt x="531" y="210"/>
                </a:cubicBezTo>
                <a:cubicBezTo>
                  <a:pt x="535" y="202"/>
                  <a:pt x="542" y="197"/>
                  <a:pt x="547" y="191"/>
                </a:cubicBezTo>
                <a:cubicBezTo>
                  <a:pt x="551" y="187"/>
                  <a:pt x="553" y="189"/>
                  <a:pt x="554" y="197"/>
                </a:cubicBezTo>
                <a:cubicBezTo>
                  <a:pt x="554" y="202"/>
                  <a:pt x="556" y="207"/>
                  <a:pt x="558" y="212"/>
                </a:cubicBezTo>
                <a:cubicBezTo>
                  <a:pt x="558" y="212"/>
                  <a:pt x="561" y="211"/>
                  <a:pt x="562" y="210"/>
                </a:cubicBezTo>
                <a:cubicBezTo>
                  <a:pt x="562" y="204"/>
                  <a:pt x="564" y="197"/>
                  <a:pt x="563" y="192"/>
                </a:cubicBezTo>
                <a:cubicBezTo>
                  <a:pt x="561" y="187"/>
                  <a:pt x="557" y="183"/>
                  <a:pt x="553" y="181"/>
                </a:cubicBezTo>
                <a:cubicBezTo>
                  <a:pt x="545" y="179"/>
                  <a:pt x="539" y="184"/>
                  <a:pt x="533" y="192"/>
                </a:cubicBezTo>
                <a:cubicBezTo>
                  <a:pt x="525" y="203"/>
                  <a:pt x="525" y="203"/>
                  <a:pt x="518" y="190"/>
                </a:cubicBezTo>
                <a:cubicBezTo>
                  <a:pt x="513" y="210"/>
                  <a:pt x="512" y="232"/>
                  <a:pt x="504" y="248"/>
                </a:cubicBezTo>
                <a:cubicBezTo>
                  <a:pt x="508" y="225"/>
                  <a:pt x="512" y="201"/>
                  <a:pt x="516" y="176"/>
                </a:cubicBezTo>
                <a:cubicBezTo>
                  <a:pt x="519" y="182"/>
                  <a:pt x="522" y="187"/>
                  <a:pt x="525" y="193"/>
                </a:cubicBezTo>
                <a:cubicBezTo>
                  <a:pt x="528" y="190"/>
                  <a:pt x="530" y="187"/>
                  <a:pt x="533" y="183"/>
                </a:cubicBezTo>
                <a:cubicBezTo>
                  <a:pt x="540" y="173"/>
                  <a:pt x="548" y="172"/>
                  <a:pt x="556" y="174"/>
                </a:cubicBezTo>
                <a:cubicBezTo>
                  <a:pt x="567" y="176"/>
                  <a:pt x="574" y="202"/>
                  <a:pt x="568" y="216"/>
                </a:cubicBezTo>
                <a:cubicBezTo>
                  <a:pt x="565" y="221"/>
                  <a:pt x="561" y="226"/>
                  <a:pt x="558" y="226"/>
                </a:cubicBezTo>
                <a:cubicBezTo>
                  <a:pt x="555" y="225"/>
                  <a:pt x="551" y="217"/>
                  <a:pt x="550" y="212"/>
                </a:cubicBezTo>
                <a:cubicBezTo>
                  <a:pt x="546" y="198"/>
                  <a:pt x="545" y="197"/>
                  <a:pt x="539" y="207"/>
                </a:cubicBezTo>
                <a:cubicBezTo>
                  <a:pt x="533" y="217"/>
                  <a:pt x="527" y="228"/>
                  <a:pt x="521" y="240"/>
                </a:cubicBezTo>
                <a:cubicBezTo>
                  <a:pt x="517" y="248"/>
                  <a:pt x="513" y="258"/>
                  <a:pt x="509" y="267"/>
                </a:cubicBezTo>
                <a:cubicBezTo>
                  <a:pt x="484" y="319"/>
                  <a:pt x="443" y="328"/>
                  <a:pt x="410" y="288"/>
                </a:cubicBezTo>
                <a:cubicBezTo>
                  <a:pt x="392" y="265"/>
                  <a:pt x="382" y="231"/>
                  <a:pt x="381" y="191"/>
                </a:cubicBezTo>
                <a:cubicBezTo>
                  <a:pt x="380" y="174"/>
                  <a:pt x="381" y="157"/>
                  <a:pt x="381" y="138"/>
                </a:cubicBezTo>
                <a:cubicBezTo>
                  <a:pt x="379" y="143"/>
                  <a:pt x="378" y="147"/>
                  <a:pt x="377" y="152"/>
                </a:cubicBezTo>
                <a:cubicBezTo>
                  <a:pt x="373" y="171"/>
                  <a:pt x="369" y="190"/>
                  <a:pt x="365" y="209"/>
                </a:cubicBezTo>
                <a:cubicBezTo>
                  <a:pt x="364" y="216"/>
                  <a:pt x="362" y="218"/>
                  <a:pt x="358" y="215"/>
                </a:cubicBezTo>
                <a:cubicBezTo>
                  <a:pt x="337" y="198"/>
                  <a:pt x="338" y="205"/>
                  <a:pt x="349" y="171"/>
                </a:cubicBezTo>
                <a:cubicBezTo>
                  <a:pt x="355" y="151"/>
                  <a:pt x="362" y="132"/>
                  <a:pt x="370" y="109"/>
                </a:cubicBezTo>
                <a:cubicBezTo>
                  <a:pt x="366" y="113"/>
                  <a:pt x="364" y="114"/>
                  <a:pt x="362" y="116"/>
                </a:cubicBezTo>
                <a:cubicBezTo>
                  <a:pt x="348" y="130"/>
                  <a:pt x="334" y="144"/>
                  <a:pt x="319" y="157"/>
                </a:cubicBezTo>
                <a:cubicBezTo>
                  <a:pt x="316" y="161"/>
                  <a:pt x="314" y="164"/>
                  <a:pt x="315" y="172"/>
                </a:cubicBezTo>
                <a:cubicBezTo>
                  <a:pt x="316" y="195"/>
                  <a:pt x="312" y="215"/>
                  <a:pt x="302" y="231"/>
                </a:cubicBezTo>
                <a:cubicBezTo>
                  <a:pt x="290" y="248"/>
                  <a:pt x="272" y="247"/>
                  <a:pt x="263" y="224"/>
                </a:cubicBezTo>
                <a:cubicBezTo>
                  <a:pt x="258" y="208"/>
                  <a:pt x="252" y="206"/>
                  <a:pt x="242" y="210"/>
                </a:cubicBezTo>
                <a:cubicBezTo>
                  <a:pt x="213" y="221"/>
                  <a:pt x="185" y="208"/>
                  <a:pt x="159" y="184"/>
                </a:cubicBezTo>
                <a:cubicBezTo>
                  <a:pt x="142" y="167"/>
                  <a:pt x="132" y="139"/>
                  <a:pt x="128" y="106"/>
                </a:cubicBezTo>
                <a:cubicBezTo>
                  <a:pt x="128" y="103"/>
                  <a:pt x="128" y="99"/>
                  <a:pt x="127" y="93"/>
                </a:cubicBezTo>
                <a:cubicBezTo>
                  <a:pt x="124" y="111"/>
                  <a:pt x="128" y="136"/>
                  <a:pt x="136" y="160"/>
                </a:cubicBezTo>
                <a:cubicBezTo>
                  <a:pt x="143" y="180"/>
                  <a:pt x="153" y="194"/>
                  <a:pt x="164" y="207"/>
                </a:cubicBezTo>
                <a:cubicBezTo>
                  <a:pt x="136" y="183"/>
                  <a:pt x="120" y="145"/>
                  <a:pt x="122" y="87"/>
                </a:cubicBezTo>
                <a:cubicBezTo>
                  <a:pt x="112" y="111"/>
                  <a:pt x="128" y="178"/>
                  <a:pt x="152" y="218"/>
                </a:cubicBezTo>
                <a:cubicBezTo>
                  <a:pt x="140" y="207"/>
                  <a:pt x="130" y="191"/>
                  <a:pt x="124" y="170"/>
                </a:cubicBezTo>
                <a:cubicBezTo>
                  <a:pt x="119" y="150"/>
                  <a:pt x="117" y="128"/>
                  <a:pt x="113" y="109"/>
                </a:cubicBezTo>
                <a:cubicBezTo>
                  <a:pt x="111" y="118"/>
                  <a:pt x="115" y="148"/>
                  <a:pt x="124" y="183"/>
                </a:cubicBezTo>
                <a:cubicBezTo>
                  <a:pt x="131" y="209"/>
                  <a:pt x="141" y="229"/>
                  <a:pt x="155" y="243"/>
                </a:cubicBezTo>
                <a:cubicBezTo>
                  <a:pt x="141" y="233"/>
                  <a:pt x="130" y="215"/>
                  <a:pt x="122" y="193"/>
                </a:cubicBezTo>
                <a:cubicBezTo>
                  <a:pt x="114" y="171"/>
                  <a:pt x="111" y="146"/>
                  <a:pt x="109" y="119"/>
                </a:cubicBezTo>
                <a:cubicBezTo>
                  <a:pt x="101" y="134"/>
                  <a:pt x="99" y="171"/>
                  <a:pt x="104" y="190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10" y="234"/>
                  <a:pt x="124" y="270"/>
                  <a:pt x="146" y="295"/>
                </a:cubicBezTo>
                <a:cubicBezTo>
                  <a:pt x="122" y="274"/>
                  <a:pt x="106" y="242"/>
                  <a:pt x="100" y="196"/>
                </a:cubicBezTo>
                <a:cubicBezTo>
                  <a:pt x="103" y="234"/>
                  <a:pt x="116" y="263"/>
                  <a:pt x="128" y="293"/>
                </a:cubicBezTo>
                <a:cubicBezTo>
                  <a:pt x="125" y="290"/>
                  <a:pt x="122" y="286"/>
                  <a:pt x="119" y="283"/>
                </a:cubicBezTo>
                <a:cubicBezTo>
                  <a:pt x="119" y="283"/>
                  <a:pt x="119" y="284"/>
                  <a:pt x="119" y="284"/>
                </a:cubicBezTo>
                <a:cubicBezTo>
                  <a:pt x="120" y="287"/>
                  <a:pt x="121" y="290"/>
                  <a:pt x="123" y="293"/>
                </a:cubicBezTo>
                <a:cubicBezTo>
                  <a:pt x="136" y="314"/>
                  <a:pt x="152" y="329"/>
                  <a:pt x="170" y="333"/>
                </a:cubicBezTo>
                <a:cubicBezTo>
                  <a:pt x="176" y="334"/>
                  <a:pt x="181" y="335"/>
                  <a:pt x="186" y="337"/>
                </a:cubicBezTo>
                <a:cubicBezTo>
                  <a:pt x="206" y="345"/>
                  <a:pt x="214" y="380"/>
                  <a:pt x="203" y="410"/>
                </a:cubicBezTo>
                <a:cubicBezTo>
                  <a:pt x="196" y="426"/>
                  <a:pt x="188" y="427"/>
                  <a:pt x="180" y="413"/>
                </a:cubicBezTo>
                <a:cubicBezTo>
                  <a:pt x="179" y="411"/>
                  <a:pt x="178" y="408"/>
                  <a:pt x="176" y="404"/>
                </a:cubicBezTo>
                <a:cubicBezTo>
                  <a:pt x="172" y="411"/>
                  <a:pt x="170" y="416"/>
                  <a:pt x="167" y="421"/>
                </a:cubicBezTo>
                <a:cubicBezTo>
                  <a:pt x="162" y="432"/>
                  <a:pt x="155" y="438"/>
                  <a:pt x="147" y="439"/>
                </a:cubicBezTo>
                <a:cubicBezTo>
                  <a:pt x="132" y="440"/>
                  <a:pt x="116" y="442"/>
                  <a:pt x="102" y="427"/>
                </a:cubicBezTo>
                <a:cubicBezTo>
                  <a:pt x="101" y="426"/>
                  <a:pt x="99" y="425"/>
                  <a:pt x="98" y="423"/>
                </a:cubicBezTo>
                <a:cubicBezTo>
                  <a:pt x="98" y="421"/>
                  <a:pt x="97" y="418"/>
                  <a:pt x="97" y="416"/>
                </a:cubicBezTo>
                <a:cubicBezTo>
                  <a:pt x="98" y="415"/>
                  <a:pt x="100" y="414"/>
                  <a:pt x="101" y="414"/>
                </a:cubicBezTo>
                <a:cubicBezTo>
                  <a:pt x="104" y="416"/>
                  <a:pt x="106" y="418"/>
                  <a:pt x="108" y="420"/>
                </a:cubicBezTo>
                <a:cubicBezTo>
                  <a:pt x="134" y="442"/>
                  <a:pt x="155" y="433"/>
                  <a:pt x="171" y="392"/>
                </a:cubicBezTo>
                <a:cubicBezTo>
                  <a:pt x="172" y="390"/>
                  <a:pt x="173" y="387"/>
                  <a:pt x="175" y="384"/>
                </a:cubicBezTo>
                <a:cubicBezTo>
                  <a:pt x="177" y="388"/>
                  <a:pt x="177" y="392"/>
                  <a:pt x="179" y="395"/>
                </a:cubicBezTo>
                <a:cubicBezTo>
                  <a:pt x="182" y="401"/>
                  <a:pt x="186" y="407"/>
                  <a:pt x="190" y="410"/>
                </a:cubicBezTo>
                <a:cubicBezTo>
                  <a:pt x="196" y="414"/>
                  <a:pt x="201" y="408"/>
                  <a:pt x="202" y="398"/>
                </a:cubicBezTo>
                <a:cubicBezTo>
                  <a:pt x="206" y="372"/>
                  <a:pt x="198" y="352"/>
                  <a:pt x="183" y="347"/>
                </a:cubicBezTo>
                <a:cubicBezTo>
                  <a:pt x="178" y="346"/>
                  <a:pt x="173" y="345"/>
                  <a:pt x="167" y="343"/>
                </a:cubicBezTo>
                <a:cubicBezTo>
                  <a:pt x="133" y="331"/>
                  <a:pt x="108" y="298"/>
                  <a:pt x="98" y="242"/>
                </a:cubicBezTo>
                <a:cubicBezTo>
                  <a:pt x="85" y="170"/>
                  <a:pt x="97" y="109"/>
                  <a:pt x="129" y="59"/>
                </a:cubicBezTo>
                <a:cubicBezTo>
                  <a:pt x="139" y="43"/>
                  <a:pt x="151" y="38"/>
                  <a:pt x="164" y="43"/>
                </a:cubicBezTo>
                <a:cubicBezTo>
                  <a:pt x="180" y="49"/>
                  <a:pt x="189" y="81"/>
                  <a:pt x="182" y="106"/>
                </a:cubicBezTo>
                <a:cubicBezTo>
                  <a:pt x="178" y="119"/>
                  <a:pt x="174" y="131"/>
                  <a:pt x="169" y="144"/>
                </a:cubicBezTo>
                <a:cubicBezTo>
                  <a:pt x="168" y="148"/>
                  <a:pt x="164" y="153"/>
                  <a:pt x="162" y="152"/>
                </a:cubicBezTo>
                <a:cubicBezTo>
                  <a:pt x="158" y="150"/>
                  <a:pt x="156" y="144"/>
                  <a:pt x="157" y="136"/>
                </a:cubicBezTo>
                <a:cubicBezTo>
                  <a:pt x="162" y="134"/>
                  <a:pt x="167" y="131"/>
                  <a:pt x="171" y="129"/>
                </a:cubicBezTo>
                <a:cubicBezTo>
                  <a:pt x="171" y="127"/>
                  <a:pt x="171" y="126"/>
                  <a:pt x="171" y="124"/>
                </a:cubicBezTo>
                <a:cubicBezTo>
                  <a:pt x="162" y="129"/>
                  <a:pt x="153" y="127"/>
                  <a:pt x="148" y="112"/>
                </a:cubicBezTo>
                <a:cubicBezTo>
                  <a:pt x="147" y="107"/>
                  <a:pt x="146" y="101"/>
                  <a:pt x="145" y="96"/>
                </a:cubicBezTo>
                <a:cubicBezTo>
                  <a:pt x="146" y="95"/>
                  <a:pt x="147" y="94"/>
                  <a:pt x="147" y="94"/>
                </a:cubicBezTo>
                <a:cubicBezTo>
                  <a:pt x="149" y="96"/>
                  <a:pt x="151" y="98"/>
                  <a:pt x="153" y="101"/>
                </a:cubicBezTo>
                <a:cubicBezTo>
                  <a:pt x="157" y="109"/>
                  <a:pt x="166" y="113"/>
                  <a:pt x="170" y="109"/>
                </a:cubicBezTo>
                <a:cubicBezTo>
                  <a:pt x="175" y="104"/>
                  <a:pt x="177" y="89"/>
                  <a:pt x="174" y="78"/>
                </a:cubicBezTo>
                <a:cubicBezTo>
                  <a:pt x="171" y="62"/>
                  <a:pt x="165" y="54"/>
                  <a:pt x="156" y="54"/>
                </a:cubicBezTo>
                <a:cubicBezTo>
                  <a:pt x="147" y="54"/>
                  <a:pt x="141" y="61"/>
                  <a:pt x="138" y="77"/>
                </a:cubicBezTo>
                <a:cubicBezTo>
                  <a:pt x="140" y="72"/>
                  <a:pt x="142" y="68"/>
                  <a:pt x="145" y="65"/>
                </a:cubicBezTo>
                <a:cubicBezTo>
                  <a:pt x="147" y="62"/>
                  <a:pt x="150" y="60"/>
                  <a:pt x="153" y="58"/>
                </a:cubicBezTo>
                <a:cubicBezTo>
                  <a:pt x="154" y="59"/>
                  <a:pt x="154" y="60"/>
                  <a:pt x="155" y="61"/>
                </a:cubicBezTo>
                <a:cubicBezTo>
                  <a:pt x="151" y="73"/>
                  <a:pt x="147" y="85"/>
                  <a:pt x="143" y="97"/>
                </a:cubicBezTo>
                <a:cubicBezTo>
                  <a:pt x="142" y="97"/>
                  <a:pt x="142" y="96"/>
                  <a:pt x="141" y="96"/>
                </a:cubicBezTo>
                <a:cubicBezTo>
                  <a:pt x="142" y="91"/>
                  <a:pt x="143" y="86"/>
                  <a:pt x="145" y="82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2" y="85"/>
                  <a:pt x="141" y="88"/>
                  <a:pt x="139" y="93"/>
                </a:cubicBezTo>
                <a:cubicBezTo>
                  <a:pt x="138" y="90"/>
                  <a:pt x="137" y="88"/>
                  <a:pt x="137" y="85"/>
                </a:cubicBezTo>
                <a:cubicBezTo>
                  <a:pt x="136" y="86"/>
                  <a:pt x="136" y="86"/>
                  <a:pt x="135" y="86"/>
                </a:cubicBezTo>
                <a:cubicBezTo>
                  <a:pt x="137" y="97"/>
                  <a:pt x="138" y="108"/>
                  <a:pt x="140" y="117"/>
                </a:cubicBezTo>
                <a:cubicBezTo>
                  <a:pt x="148" y="146"/>
                  <a:pt x="161" y="164"/>
                  <a:pt x="179" y="174"/>
                </a:cubicBezTo>
                <a:cubicBezTo>
                  <a:pt x="221" y="198"/>
                  <a:pt x="261" y="180"/>
                  <a:pt x="298" y="149"/>
                </a:cubicBezTo>
                <a:cubicBezTo>
                  <a:pt x="328" y="124"/>
                  <a:pt x="356" y="93"/>
                  <a:pt x="385" y="65"/>
                </a:cubicBezTo>
                <a:cubicBezTo>
                  <a:pt x="406" y="44"/>
                  <a:pt x="427" y="22"/>
                  <a:pt x="451" y="13"/>
                </a:cubicBezTo>
                <a:cubicBezTo>
                  <a:pt x="484" y="0"/>
                  <a:pt x="515" y="9"/>
                  <a:pt x="546" y="29"/>
                </a:cubicBezTo>
                <a:cubicBezTo>
                  <a:pt x="590" y="57"/>
                  <a:pt x="636" y="57"/>
                  <a:pt x="680" y="24"/>
                </a:cubicBezTo>
                <a:cubicBezTo>
                  <a:pt x="689" y="18"/>
                  <a:pt x="698" y="10"/>
                  <a:pt x="708" y="3"/>
                </a:cubicBezTo>
                <a:cubicBezTo>
                  <a:pt x="725" y="3"/>
                  <a:pt x="742" y="3"/>
                  <a:pt x="760" y="3"/>
                </a:cubicBezTo>
                <a:close/>
                <a:moveTo>
                  <a:pt x="55" y="714"/>
                </a:moveTo>
                <a:cubicBezTo>
                  <a:pt x="55" y="673"/>
                  <a:pt x="54" y="633"/>
                  <a:pt x="59" y="595"/>
                </a:cubicBezTo>
                <a:cubicBezTo>
                  <a:pt x="60" y="580"/>
                  <a:pt x="69" y="573"/>
                  <a:pt x="78" y="577"/>
                </a:cubicBezTo>
                <a:cubicBezTo>
                  <a:pt x="81" y="578"/>
                  <a:pt x="84" y="581"/>
                  <a:pt x="87" y="584"/>
                </a:cubicBezTo>
                <a:cubicBezTo>
                  <a:pt x="87" y="581"/>
                  <a:pt x="87" y="579"/>
                  <a:pt x="87" y="577"/>
                </a:cubicBezTo>
                <a:cubicBezTo>
                  <a:pt x="87" y="518"/>
                  <a:pt x="88" y="460"/>
                  <a:pt x="88" y="401"/>
                </a:cubicBezTo>
                <a:cubicBezTo>
                  <a:pt x="88" y="388"/>
                  <a:pt x="85" y="380"/>
                  <a:pt x="79" y="373"/>
                </a:cubicBezTo>
                <a:cubicBezTo>
                  <a:pt x="66" y="356"/>
                  <a:pt x="40" y="356"/>
                  <a:pt x="25" y="373"/>
                </a:cubicBezTo>
                <a:cubicBezTo>
                  <a:pt x="14" y="384"/>
                  <a:pt x="10" y="400"/>
                  <a:pt x="12" y="421"/>
                </a:cubicBezTo>
                <a:cubicBezTo>
                  <a:pt x="16" y="473"/>
                  <a:pt x="19" y="525"/>
                  <a:pt x="23" y="576"/>
                </a:cubicBezTo>
                <a:cubicBezTo>
                  <a:pt x="24" y="587"/>
                  <a:pt x="24" y="598"/>
                  <a:pt x="25" y="608"/>
                </a:cubicBezTo>
                <a:cubicBezTo>
                  <a:pt x="33" y="604"/>
                  <a:pt x="41" y="600"/>
                  <a:pt x="48" y="596"/>
                </a:cubicBezTo>
                <a:cubicBezTo>
                  <a:pt x="49" y="597"/>
                  <a:pt x="49" y="599"/>
                  <a:pt x="49" y="600"/>
                </a:cubicBezTo>
                <a:cubicBezTo>
                  <a:pt x="43" y="604"/>
                  <a:pt x="36" y="608"/>
                  <a:pt x="29" y="612"/>
                </a:cubicBezTo>
                <a:cubicBezTo>
                  <a:pt x="28" y="613"/>
                  <a:pt x="25" y="617"/>
                  <a:pt x="25" y="619"/>
                </a:cubicBezTo>
                <a:cubicBezTo>
                  <a:pt x="25" y="628"/>
                  <a:pt x="25" y="636"/>
                  <a:pt x="25" y="646"/>
                </a:cubicBezTo>
                <a:cubicBezTo>
                  <a:pt x="34" y="640"/>
                  <a:pt x="41" y="631"/>
                  <a:pt x="50" y="636"/>
                </a:cubicBezTo>
                <a:cubicBezTo>
                  <a:pt x="45" y="640"/>
                  <a:pt x="40" y="643"/>
                  <a:pt x="35" y="645"/>
                </a:cubicBezTo>
                <a:cubicBezTo>
                  <a:pt x="27" y="647"/>
                  <a:pt x="25" y="653"/>
                  <a:pt x="25" y="667"/>
                </a:cubicBezTo>
                <a:cubicBezTo>
                  <a:pt x="25" y="701"/>
                  <a:pt x="24" y="735"/>
                  <a:pt x="24" y="770"/>
                </a:cubicBezTo>
                <a:cubicBezTo>
                  <a:pt x="24" y="780"/>
                  <a:pt x="23" y="790"/>
                  <a:pt x="22" y="803"/>
                </a:cubicBezTo>
                <a:cubicBezTo>
                  <a:pt x="34" y="792"/>
                  <a:pt x="44" y="781"/>
                  <a:pt x="56" y="791"/>
                </a:cubicBezTo>
                <a:cubicBezTo>
                  <a:pt x="49" y="793"/>
                  <a:pt x="42" y="794"/>
                  <a:pt x="36" y="798"/>
                </a:cubicBezTo>
                <a:cubicBezTo>
                  <a:pt x="30" y="802"/>
                  <a:pt x="24" y="808"/>
                  <a:pt x="21" y="819"/>
                </a:cubicBezTo>
                <a:cubicBezTo>
                  <a:pt x="31" y="809"/>
                  <a:pt x="42" y="803"/>
                  <a:pt x="53" y="810"/>
                </a:cubicBezTo>
                <a:cubicBezTo>
                  <a:pt x="49" y="812"/>
                  <a:pt x="45" y="813"/>
                  <a:pt x="41" y="814"/>
                </a:cubicBezTo>
                <a:cubicBezTo>
                  <a:pt x="30" y="816"/>
                  <a:pt x="21" y="829"/>
                  <a:pt x="18" y="846"/>
                </a:cubicBezTo>
                <a:cubicBezTo>
                  <a:pt x="15" y="870"/>
                  <a:pt x="12" y="893"/>
                  <a:pt x="10" y="917"/>
                </a:cubicBezTo>
                <a:cubicBezTo>
                  <a:pt x="9" y="921"/>
                  <a:pt x="9" y="924"/>
                  <a:pt x="9" y="928"/>
                </a:cubicBezTo>
                <a:cubicBezTo>
                  <a:pt x="20" y="909"/>
                  <a:pt x="33" y="895"/>
                  <a:pt x="49" y="900"/>
                </a:cubicBezTo>
                <a:cubicBezTo>
                  <a:pt x="65" y="905"/>
                  <a:pt x="75" y="924"/>
                  <a:pt x="84" y="948"/>
                </a:cubicBezTo>
                <a:cubicBezTo>
                  <a:pt x="84" y="943"/>
                  <a:pt x="85" y="940"/>
                  <a:pt x="85" y="937"/>
                </a:cubicBezTo>
                <a:cubicBezTo>
                  <a:pt x="90" y="879"/>
                  <a:pt x="90" y="820"/>
                  <a:pt x="87" y="762"/>
                </a:cubicBezTo>
                <a:cubicBezTo>
                  <a:pt x="87" y="752"/>
                  <a:pt x="86" y="742"/>
                  <a:pt x="84" y="733"/>
                </a:cubicBezTo>
                <a:cubicBezTo>
                  <a:pt x="80" y="713"/>
                  <a:pt x="66" y="704"/>
                  <a:pt x="55" y="714"/>
                </a:cubicBezTo>
                <a:close/>
                <a:moveTo>
                  <a:pt x="157" y="1495"/>
                </a:moveTo>
                <a:cubicBezTo>
                  <a:pt x="159" y="1493"/>
                  <a:pt x="162" y="1491"/>
                  <a:pt x="164" y="1489"/>
                </a:cubicBezTo>
                <a:cubicBezTo>
                  <a:pt x="177" y="1476"/>
                  <a:pt x="191" y="1469"/>
                  <a:pt x="206" y="1468"/>
                </a:cubicBezTo>
                <a:cubicBezTo>
                  <a:pt x="221" y="1467"/>
                  <a:pt x="236" y="1466"/>
                  <a:pt x="251" y="1468"/>
                </a:cubicBezTo>
                <a:cubicBezTo>
                  <a:pt x="288" y="1472"/>
                  <a:pt x="322" y="1492"/>
                  <a:pt x="354" y="1521"/>
                </a:cubicBezTo>
                <a:cubicBezTo>
                  <a:pt x="377" y="1541"/>
                  <a:pt x="399" y="1562"/>
                  <a:pt x="423" y="1579"/>
                </a:cubicBezTo>
                <a:cubicBezTo>
                  <a:pt x="449" y="1599"/>
                  <a:pt x="476" y="1614"/>
                  <a:pt x="506" y="1611"/>
                </a:cubicBezTo>
                <a:cubicBezTo>
                  <a:pt x="546" y="1607"/>
                  <a:pt x="567" y="1543"/>
                  <a:pt x="554" y="1491"/>
                </a:cubicBezTo>
                <a:cubicBezTo>
                  <a:pt x="548" y="1470"/>
                  <a:pt x="537" y="1458"/>
                  <a:pt x="525" y="1461"/>
                </a:cubicBezTo>
                <a:cubicBezTo>
                  <a:pt x="514" y="1464"/>
                  <a:pt x="505" y="1483"/>
                  <a:pt x="504" y="1504"/>
                </a:cubicBezTo>
                <a:cubicBezTo>
                  <a:pt x="502" y="1521"/>
                  <a:pt x="511" y="1541"/>
                  <a:pt x="520" y="1540"/>
                </a:cubicBezTo>
                <a:cubicBezTo>
                  <a:pt x="524" y="1540"/>
                  <a:pt x="528" y="1536"/>
                  <a:pt x="530" y="1531"/>
                </a:cubicBezTo>
                <a:cubicBezTo>
                  <a:pt x="531" y="1528"/>
                  <a:pt x="530" y="1518"/>
                  <a:pt x="529" y="1517"/>
                </a:cubicBezTo>
                <a:cubicBezTo>
                  <a:pt x="526" y="1514"/>
                  <a:pt x="522" y="1515"/>
                  <a:pt x="518" y="1515"/>
                </a:cubicBezTo>
                <a:cubicBezTo>
                  <a:pt x="517" y="1515"/>
                  <a:pt x="516" y="1517"/>
                  <a:pt x="514" y="1519"/>
                </a:cubicBezTo>
                <a:cubicBezTo>
                  <a:pt x="513" y="1514"/>
                  <a:pt x="511" y="1510"/>
                  <a:pt x="511" y="1506"/>
                </a:cubicBezTo>
                <a:cubicBezTo>
                  <a:pt x="511" y="1493"/>
                  <a:pt x="514" y="1483"/>
                  <a:pt x="521" y="1477"/>
                </a:cubicBezTo>
                <a:cubicBezTo>
                  <a:pt x="527" y="1471"/>
                  <a:pt x="535" y="1473"/>
                  <a:pt x="541" y="1482"/>
                </a:cubicBezTo>
                <a:cubicBezTo>
                  <a:pt x="551" y="1497"/>
                  <a:pt x="554" y="1534"/>
                  <a:pt x="546" y="1554"/>
                </a:cubicBezTo>
                <a:cubicBezTo>
                  <a:pt x="536" y="1582"/>
                  <a:pt x="520" y="1590"/>
                  <a:pt x="502" y="1591"/>
                </a:cubicBezTo>
                <a:cubicBezTo>
                  <a:pt x="478" y="1593"/>
                  <a:pt x="462" y="1573"/>
                  <a:pt x="456" y="1534"/>
                </a:cubicBezTo>
                <a:cubicBezTo>
                  <a:pt x="455" y="1524"/>
                  <a:pt x="452" y="1524"/>
                  <a:pt x="448" y="1528"/>
                </a:cubicBezTo>
                <a:cubicBezTo>
                  <a:pt x="444" y="1533"/>
                  <a:pt x="440" y="1538"/>
                  <a:pt x="433" y="1546"/>
                </a:cubicBezTo>
                <a:cubicBezTo>
                  <a:pt x="438" y="1506"/>
                  <a:pt x="421" y="1503"/>
                  <a:pt x="409" y="1491"/>
                </a:cubicBezTo>
                <a:cubicBezTo>
                  <a:pt x="406" y="1511"/>
                  <a:pt x="414" y="1525"/>
                  <a:pt x="415" y="1544"/>
                </a:cubicBezTo>
                <a:cubicBezTo>
                  <a:pt x="411" y="1543"/>
                  <a:pt x="407" y="1542"/>
                  <a:pt x="404" y="1540"/>
                </a:cubicBezTo>
                <a:cubicBezTo>
                  <a:pt x="394" y="1531"/>
                  <a:pt x="386" y="1517"/>
                  <a:pt x="384" y="1496"/>
                </a:cubicBezTo>
                <a:cubicBezTo>
                  <a:pt x="384" y="1493"/>
                  <a:pt x="383" y="1490"/>
                  <a:pt x="382" y="1486"/>
                </a:cubicBezTo>
                <a:cubicBezTo>
                  <a:pt x="380" y="1488"/>
                  <a:pt x="378" y="1490"/>
                  <a:pt x="376" y="1492"/>
                </a:cubicBezTo>
                <a:cubicBezTo>
                  <a:pt x="374" y="1494"/>
                  <a:pt x="372" y="1497"/>
                  <a:pt x="369" y="1500"/>
                </a:cubicBezTo>
                <a:cubicBezTo>
                  <a:pt x="368" y="1489"/>
                  <a:pt x="368" y="1481"/>
                  <a:pt x="367" y="1472"/>
                </a:cubicBezTo>
                <a:cubicBezTo>
                  <a:pt x="367" y="1459"/>
                  <a:pt x="363" y="1449"/>
                  <a:pt x="356" y="1445"/>
                </a:cubicBezTo>
                <a:cubicBezTo>
                  <a:pt x="343" y="1439"/>
                  <a:pt x="331" y="1434"/>
                  <a:pt x="319" y="1428"/>
                </a:cubicBezTo>
                <a:cubicBezTo>
                  <a:pt x="317" y="1451"/>
                  <a:pt x="327" y="1465"/>
                  <a:pt x="334" y="1483"/>
                </a:cubicBezTo>
                <a:cubicBezTo>
                  <a:pt x="314" y="1471"/>
                  <a:pt x="297" y="1451"/>
                  <a:pt x="282" y="1427"/>
                </a:cubicBezTo>
                <a:cubicBezTo>
                  <a:pt x="275" y="1444"/>
                  <a:pt x="275" y="1443"/>
                  <a:pt x="265" y="1435"/>
                </a:cubicBezTo>
                <a:cubicBezTo>
                  <a:pt x="253" y="1426"/>
                  <a:pt x="241" y="1419"/>
                  <a:pt x="229" y="1413"/>
                </a:cubicBezTo>
                <a:cubicBezTo>
                  <a:pt x="224" y="1411"/>
                  <a:pt x="218" y="1414"/>
                  <a:pt x="212" y="1415"/>
                </a:cubicBezTo>
                <a:cubicBezTo>
                  <a:pt x="215" y="1426"/>
                  <a:pt x="217" y="1434"/>
                  <a:pt x="219" y="1441"/>
                </a:cubicBezTo>
                <a:cubicBezTo>
                  <a:pt x="207" y="1446"/>
                  <a:pt x="195" y="1450"/>
                  <a:pt x="184" y="1455"/>
                </a:cubicBezTo>
                <a:cubicBezTo>
                  <a:pt x="172" y="1461"/>
                  <a:pt x="163" y="1475"/>
                  <a:pt x="157" y="1495"/>
                </a:cubicBezTo>
                <a:close/>
                <a:moveTo>
                  <a:pt x="560" y="1488"/>
                </a:moveTo>
                <a:cubicBezTo>
                  <a:pt x="559" y="1488"/>
                  <a:pt x="558" y="1489"/>
                  <a:pt x="557" y="1489"/>
                </a:cubicBezTo>
                <a:cubicBezTo>
                  <a:pt x="568" y="1533"/>
                  <a:pt x="559" y="1568"/>
                  <a:pt x="542" y="1600"/>
                </a:cubicBezTo>
                <a:cubicBezTo>
                  <a:pt x="542" y="1601"/>
                  <a:pt x="543" y="1602"/>
                  <a:pt x="543" y="1602"/>
                </a:cubicBezTo>
                <a:cubicBezTo>
                  <a:pt x="549" y="1593"/>
                  <a:pt x="554" y="1584"/>
                  <a:pt x="560" y="1575"/>
                </a:cubicBezTo>
                <a:cubicBezTo>
                  <a:pt x="560" y="1576"/>
                  <a:pt x="561" y="1576"/>
                  <a:pt x="561" y="1577"/>
                </a:cubicBezTo>
                <a:cubicBezTo>
                  <a:pt x="557" y="1587"/>
                  <a:pt x="553" y="1596"/>
                  <a:pt x="549" y="1606"/>
                </a:cubicBezTo>
                <a:cubicBezTo>
                  <a:pt x="549" y="1606"/>
                  <a:pt x="550" y="1607"/>
                  <a:pt x="550" y="1608"/>
                </a:cubicBezTo>
                <a:cubicBezTo>
                  <a:pt x="553" y="1602"/>
                  <a:pt x="557" y="1597"/>
                  <a:pt x="560" y="1592"/>
                </a:cubicBezTo>
                <a:cubicBezTo>
                  <a:pt x="563" y="1587"/>
                  <a:pt x="565" y="1581"/>
                  <a:pt x="568" y="1575"/>
                </a:cubicBezTo>
                <a:cubicBezTo>
                  <a:pt x="568" y="1575"/>
                  <a:pt x="569" y="1576"/>
                  <a:pt x="569" y="1577"/>
                </a:cubicBezTo>
                <a:cubicBezTo>
                  <a:pt x="565" y="1588"/>
                  <a:pt x="561" y="1598"/>
                  <a:pt x="556" y="1609"/>
                </a:cubicBezTo>
                <a:cubicBezTo>
                  <a:pt x="557" y="1610"/>
                  <a:pt x="557" y="1611"/>
                  <a:pt x="558" y="1612"/>
                </a:cubicBezTo>
                <a:cubicBezTo>
                  <a:pt x="564" y="1601"/>
                  <a:pt x="570" y="1590"/>
                  <a:pt x="575" y="1579"/>
                </a:cubicBezTo>
                <a:cubicBezTo>
                  <a:pt x="576" y="1579"/>
                  <a:pt x="576" y="1579"/>
                  <a:pt x="577" y="1580"/>
                </a:cubicBezTo>
                <a:cubicBezTo>
                  <a:pt x="573" y="1591"/>
                  <a:pt x="570" y="1602"/>
                  <a:pt x="566" y="1612"/>
                </a:cubicBezTo>
                <a:cubicBezTo>
                  <a:pt x="567" y="1613"/>
                  <a:pt x="567" y="1614"/>
                  <a:pt x="567" y="1615"/>
                </a:cubicBezTo>
                <a:cubicBezTo>
                  <a:pt x="569" y="1612"/>
                  <a:pt x="572" y="1609"/>
                  <a:pt x="573" y="1605"/>
                </a:cubicBezTo>
                <a:cubicBezTo>
                  <a:pt x="576" y="1597"/>
                  <a:pt x="579" y="1588"/>
                  <a:pt x="581" y="1578"/>
                </a:cubicBezTo>
                <a:cubicBezTo>
                  <a:pt x="583" y="1571"/>
                  <a:pt x="585" y="1568"/>
                  <a:pt x="590" y="1568"/>
                </a:cubicBezTo>
                <a:cubicBezTo>
                  <a:pt x="609" y="1569"/>
                  <a:pt x="628" y="1569"/>
                  <a:pt x="647" y="1569"/>
                </a:cubicBezTo>
                <a:cubicBezTo>
                  <a:pt x="653" y="1569"/>
                  <a:pt x="655" y="1571"/>
                  <a:pt x="657" y="1581"/>
                </a:cubicBezTo>
                <a:cubicBezTo>
                  <a:pt x="659" y="1594"/>
                  <a:pt x="663" y="1606"/>
                  <a:pt x="669" y="1615"/>
                </a:cubicBezTo>
                <a:cubicBezTo>
                  <a:pt x="670" y="1615"/>
                  <a:pt x="670" y="1614"/>
                  <a:pt x="671" y="1614"/>
                </a:cubicBezTo>
                <a:cubicBezTo>
                  <a:pt x="668" y="1604"/>
                  <a:pt x="664" y="1594"/>
                  <a:pt x="661" y="1583"/>
                </a:cubicBezTo>
                <a:cubicBezTo>
                  <a:pt x="662" y="1583"/>
                  <a:pt x="662" y="1582"/>
                  <a:pt x="663" y="1582"/>
                </a:cubicBezTo>
                <a:cubicBezTo>
                  <a:pt x="666" y="1589"/>
                  <a:pt x="669" y="1595"/>
                  <a:pt x="673" y="1602"/>
                </a:cubicBezTo>
                <a:cubicBezTo>
                  <a:pt x="673" y="1602"/>
                  <a:pt x="673" y="1601"/>
                  <a:pt x="674" y="1601"/>
                </a:cubicBezTo>
                <a:cubicBezTo>
                  <a:pt x="672" y="1595"/>
                  <a:pt x="671" y="1590"/>
                  <a:pt x="669" y="1585"/>
                </a:cubicBezTo>
                <a:cubicBezTo>
                  <a:pt x="670" y="1584"/>
                  <a:pt x="671" y="1583"/>
                  <a:pt x="671" y="1582"/>
                </a:cubicBezTo>
                <a:cubicBezTo>
                  <a:pt x="674" y="1588"/>
                  <a:pt x="678" y="1595"/>
                  <a:pt x="681" y="1601"/>
                </a:cubicBezTo>
                <a:cubicBezTo>
                  <a:pt x="682" y="1600"/>
                  <a:pt x="682" y="1600"/>
                  <a:pt x="682" y="1600"/>
                </a:cubicBezTo>
                <a:cubicBezTo>
                  <a:pt x="680" y="1595"/>
                  <a:pt x="678" y="1589"/>
                  <a:pt x="676" y="1584"/>
                </a:cubicBezTo>
                <a:cubicBezTo>
                  <a:pt x="677" y="1583"/>
                  <a:pt x="677" y="1583"/>
                  <a:pt x="677" y="1583"/>
                </a:cubicBezTo>
                <a:cubicBezTo>
                  <a:pt x="682" y="1591"/>
                  <a:pt x="687" y="1599"/>
                  <a:pt x="692" y="1606"/>
                </a:cubicBezTo>
                <a:cubicBezTo>
                  <a:pt x="693" y="1606"/>
                  <a:pt x="693" y="1605"/>
                  <a:pt x="694" y="1604"/>
                </a:cubicBezTo>
                <a:cubicBezTo>
                  <a:pt x="672" y="1570"/>
                  <a:pt x="670" y="1529"/>
                  <a:pt x="677" y="1483"/>
                </a:cubicBezTo>
                <a:cubicBezTo>
                  <a:pt x="674" y="1493"/>
                  <a:pt x="672" y="1502"/>
                  <a:pt x="669" y="1511"/>
                </a:cubicBezTo>
                <a:cubicBezTo>
                  <a:pt x="668" y="1511"/>
                  <a:pt x="668" y="1511"/>
                  <a:pt x="667" y="1510"/>
                </a:cubicBezTo>
                <a:cubicBezTo>
                  <a:pt x="669" y="1502"/>
                  <a:pt x="670" y="1493"/>
                  <a:pt x="672" y="1484"/>
                </a:cubicBezTo>
                <a:cubicBezTo>
                  <a:pt x="671" y="1484"/>
                  <a:pt x="671" y="1484"/>
                  <a:pt x="670" y="1483"/>
                </a:cubicBezTo>
                <a:cubicBezTo>
                  <a:pt x="668" y="1492"/>
                  <a:pt x="666" y="1500"/>
                  <a:pt x="663" y="1508"/>
                </a:cubicBezTo>
                <a:cubicBezTo>
                  <a:pt x="663" y="1508"/>
                  <a:pt x="662" y="1508"/>
                  <a:pt x="662" y="1507"/>
                </a:cubicBezTo>
                <a:cubicBezTo>
                  <a:pt x="663" y="1499"/>
                  <a:pt x="664" y="1491"/>
                  <a:pt x="666" y="1483"/>
                </a:cubicBezTo>
                <a:cubicBezTo>
                  <a:pt x="665" y="1483"/>
                  <a:pt x="664" y="1483"/>
                  <a:pt x="664" y="1482"/>
                </a:cubicBezTo>
                <a:cubicBezTo>
                  <a:pt x="661" y="1494"/>
                  <a:pt x="658" y="1506"/>
                  <a:pt x="656" y="1518"/>
                </a:cubicBezTo>
                <a:cubicBezTo>
                  <a:pt x="655" y="1518"/>
                  <a:pt x="655" y="1518"/>
                  <a:pt x="654" y="1517"/>
                </a:cubicBezTo>
                <a:cubicBezTo>
                  <a:pt x="656" y="1505"/>
                  <a:pt x="658" y="1492"/>
                  <a:pt x="659" y="1479"/>
                </a:cubicBezTo>
                <a:cubicBezTo>
                  <a:pt x="658" y="1479"/>
                  <a:pt x="657" y="1478"/>
                  <a:pt x="657" y="1478"/>
                </a:cubicBezTo>
                <a:cubicBezTo>
                  <a:pt x="655" y="1494"/>
                  <a:pt x="653" y="1510"/>
                  <a:pt x="651" y="1526"/>
                </a:cubicBezTo>
                <a:cubicBezTo>
                  <a:pt x="650" y="1535"/>
                  <a:pt x="648" y="1541"/>
                  <a:pt x="642" y="1541"/>
                </a:cubicBezTo>
                <a:cubicBezTo>
                  <a:pt x="627" y="1540"/>
                  <a:pt x="611" y="1540"/>
                  <a:pt x="595" y="1541"/>
                </a:cubicBezTo>
                <a:cubicBezTo>
                  <a:pt x="591" y="1541"/>
                  <a:pt x="590" y="1537"/>
                  <a:pt x="589" y="1530"/>
                </a:cubicBezTo>
                <a:cubicBezTo>
                  <a:pt x="589" y="1519"/>
                  <a:pt x="588" y="1508"/>
                  <a:pt x="587" y="1498"/>
                </a:cubicBezTo>
                <a:cubicBezTo>
                  <a:pt x="586" y="1494"/>
                  <a:pt x="585" y="1490"/>
                  <a:pt x="584" y="1486"/>
                </a:cubicBezTo>
                <a:cubicBezTo>
                  <a:pt x="583" y="1487"/>
                  <a:pt x="583" y="1487"/>
                  <a:pt x="583" y="1487"/>
                </a:cubicBezTo>
                <a:cubicBezTo>
                  <a:pt x="583" y="1496"/>
                  <a:pt x="584" y="1504"/>
                  <a:pt x="584" y="1512"/>
                </a:cubicBezTo>
                <a:cubicBezTo>
                  <a:pt x="584" y="1513"/>
                  <a:pt x="583" y="1513"/>
                  <a:pt x="582" y="1513"/>
                </a:cubicBezTo>
                <a:cubicBezTo>
                  <a:pt x="581" y="1507"/>
                  <a:pt x="580" y="1501"/>
                  <a:pt x="579" y="1496"/>
                </a:cubicBezTo>
                <a:cubicBezTo>
                  <a:pt x="577" y="1491"/>
                  <a:pt x="576" y="1485"/>
                  <a:pt x="575" y="1480"/>
                </a:cubicBezTo>
                <a:cubicBezTo>
                  <a:pt x="574" y="1481"/>
                  <a:pt x="574" y="1481"/>
                  <a:pt x="573" y="1481"/>
                </a:cubicBezTo>
                <a:cubicBezTo>
                  <a:pt x="574" y="1491"/>
                  <a:pt x="575" y="1500"/>
                  <a:pt x="576" y="1510"/>
                </a:cubicBezTo>
                <a:cubicBezTo>
                  <a:pt x="576" y="1510"/>
                  <a:pt x="575" y="1510"/>
                  <a:pt x="575" y="1510"/>
                </a:cubicBezTo>
                <a:cubicBezTo>
                  <a:pt x="573" y="1502"/>
                  <a:pt x="571" y="1495"/>
                  <a:pt x="569" y="1487"/>
                </a:cubicBezTo>
                <a:cubicBezTo>
                  <a:pt x="568" y="1488"/>
                  <a:pt x="568" y="1488"/>
                  <a:pt x="567" y="1488"/>
                </a:cubicBezTo>
                <a:cubicBezTo>
                  <a:pt x="568" y="1499"/>
                  <a:pt x="569" y="1509"/>
                  <a:pt x="570" y="1520"/>
                </a:cubicBezTo>
                <a:cubicBezTo>
                  <a:pt x="570" y="1520"/>
                  <a:pt x="569" y="1520"/>
                  <a:pt x="569" y="1520"/>
                </a:cubicBezTo>
                <a:cubicBezTo>
                  <a:pt x="566" y="1510"/>
                  <a:pt x="563" y="1499"/>
                  <a:pt x="560" y="1488"/>
                </a:cubicBezTo>
                <a:close/>
                <a:moveTo>
                  <a:pt x="568" y="126"/>
                </a:moveTo>
                <a:cubicBezTo>
                  <a:pt x="569" y="126"/>
                  <a:pt x="569" y="126"/>
                  <a:pt x="570" y="127"/>
                </a:cubicBezTo>
                <a:cubicBezTo>
                  <a:pt x="572" y="118"/>
                  <a:pt x="574" y="109"/>
                  <a:pt x="575" y="100"/>
                </a:cubicBezTo>
                <a:cubicBezTo>
                  <a:pt x="577" y="91"/>
                  <a:pt x="579" y="89"/>
                  <a:pt x="584" y="89"/>
                </a:cubicBezTo>
                <a:cubicBezTo>
                  <a:pt x="604" y="91"/>
                  <a:pt x="623" y="92"/>
                  <a:pt x="642" y="93"/>
                </a:cubicBezTo>
                <a:cubicBezTo>
                  <a:pt x="647" y="93"/>
                  <a:pt x="649" y="97"/>
                  <a:pt x="651" y="104"/>
                </a:cubicBezTo>
                <a:cubicBezTo>
                  <a:pt x="652" y="114"/>
                  <a:pt x="654" y="123"/>
                  <a:pt x="656" y="132"/>
                </a:cubicBezTo>
                <a:cubicBezTo>
                  <a:pt x="657" y="132"/>
                  <a:pt x="657" y="131"/>
                  <a:pt x="658" y="131"/>
                </a:cubicBezTo>
                <a:cubicBezTo>
                  <a:pt x="657" y="125"/>
                  <a:pt x="656" y="119"/>
                  <a:pt x="655" y="112"/>
                </a:cubicBezTo>
                <a:cubicBezTo>
                  <a:pt x="655" y="112"/>
                  <a:pt x="655" y="112"/>
                  <a:pt x="656" y="112"/>
                </a:cubicBezTo>
                <a:cubicBezTo>
                  <a:pt x="659" y="118"/>
                  <a:pt x="661" y="124"/>
                  <a:pt x="664" y="130"/>
                </a:cubicBezTo>
                <a:cubicBezTo>
                  <a:pt x="665" y="130"/>
                  <a:pt x="665" y="129"/>
                  <a:pt x="666" y="129"/>
                </a:cubicBezTo>
                <a:cubicBezTo>
                  <a:pt x="657" y="103"/>
                  <a:pt x="661" y="79"/>
                  <a:pt x="668" y="53"/>
                </a:cubicBezTo>
                <a:cubicBezTo>
                  <a:pt x="629" y="64"/>
                  <a:pt x="592" y="65"/>
                  <a:pt x="553" y="49"/>
                </a:cubicBezTo>
                <a:cubicBezTo>
                  <a:pt x="568" y="75"/>
                  <a:pt x="565" y="102"/>
                  <a:pt x="560" y="130"/>
                </a:cubicBezTo>
                <a:cubicBezTo>
                  <a:pt x="560" y="130"/>
                  <a:pt x="561" y="130"/>
                  <a:pt x="562" y="131"/>
                </a:cubicBezTo>
                <a:cubicBezTo>
                  <a:pt x="564" y="121"/>
                  <a:pt x="567" y="112"/>
                  <a:pt x="569" y="102"/>
                </a:cubicBezTo>
                <a:cubicBezTo>
                  <a:pt x="570" y="103"/>
                  <a:pt x="570" y="103"/>
                  <a:pt x="571" y="103"/>
                </a:cubicBezTo>
                <a:cubicBezTo>
                  <a:pt x="570" y="111"/>
                  <a:pt x="569" y="118"/>
                  <a:pt x="568" y="126"/>
                </a:cubicBezTo>
                <a:close/>
                <a:moveTo>
                  <a:pt x="294" y="214"/>
                </a:moveTo>
                <a:cubicBezTo>
                  <a:pt x="290" y="198"/>
                  <a:pt x="288" y="186"/>
                  <a:pt x="285" y="174"/>
                </a:cubicBezTo>
                <a:cubicBezTo>
                  <a:pt x="284" y="175"/>
                  <a:pt x="284" y="175"/>
                  <a:pt x="283" y="176"/>
                </a:cubicBezTo>
                <a:cubicBezTo>
                  <a:pt x="285" y="189"/>
                  <a:pt x="287" y="202"/>
                  <a:pt x="290" y="215"/>
                </a:cubicBezTo>
                <a:cubicBezTo>
                  <a:pt x="289" y="215"/>
                  <a:pt x="289" y="215"/>
                  <a:pt x="288" y="215"/>
                </a:cubicBezTo>
                <a:cubicBezTo>
                  <a:pt x="286" y="204"/>
                  <a:pt x="283" y="193"/>
                  <a:pt x="281" y="182"/>
                </a:cubicBezTo>
                <a:cubicBezTo>
                  <a:pt x="280" y="182"/>
                  <a:pt x="280" y="183"/>
                  <a:pt x="279" y="183"/>
                </a:cubicBezTo>
                <a:cubicBezTo>
                  <a:pt x="280" y="193"/>
                  <a:pt x="282" y="203"/>
                  <a:pt x="284" y="213"/>
                </a:cubicBezTo>
                <a:cubicBezTo>
                  <a:pt x="283" y="213"/>
                  <a:pt x="283" y="213"/>
                  <a:pt x="283" y="213"/>
                </a:cubicBezTo>
                <a:cubicBezTo>
                  <a:pt x="280" y="203"/>
                  <a:pt x="278" y="193"/>
                  <a:pt x="275" y="180"/>
                </a:cubicBezTo>
                <a:cubicBezTo>
                  <a:pt x="274" y="186"/>
                  <a:pt x="274" y="189"/>
                  <a:pt x="273" y="191"/>
                </a:cubicBezTo>
                <a:cubicBezTo>
                  <a:pt x="272" y="189"/>
                  <a:pt x="271" y="188"/>
                  <a:pt x="269" y="186"/>
                </a:cubicBezTo>
                <a:cubicBezTo>
                  <a:pt x="269" y="189"/>
                  <a:pt x="269" y="190"/>
                  <a:pt x="269" y="193"/>
                </a:cubicBezTo>
                <a:cubicBezTo>
                  <a:pt x="268" y="191"/>
                  <a:pt x="267" y="190"/>
                  <a:pt x="267" y="189"/>
                </a:cubicBezTo>
                <a:cubicBezTo>
                  <a:pt x="266" y="189"/>
                  <a:pt x="265" y="188"/>
                  <a:pt x="264" y="187"/>
                </a:cubicBezTo>
                <a:cubicBezTo>
                  <a:pt x="266" y="202"/>
                  <a:pt x="276" y="219"/>
                  <a:pt x="283" y="221"/>
                </a:cubicBezTo>
                <a:cubicBezTo>
                  <a:pt x="290" y="223"/>
                  <a:pt x="299" y="214"/>
                  <a:pt x="302" y="203"/>
                </a:cubicBezTo>
                <a:cubicBezTo>
                  <a:pt x="306" y="192"/>
                  <a:pt x="304" y="173"/>
                  <a:pt x="298" y="164"/>
                </a:cubicBezTo>
                <a:cubicBezTo>
                  <a:pt x="299" y="173"/>
                  <a:pt x="300" y="180"/>
                  <a:pt x="301" y="188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298" y="180"/>
                  <a:pt x="296" y="173"/>
                  <a:pt x="293" y="165"/>
                </a:cubicBezTo>
                <a:cubicBezTo>
                  <a:pt x="293" y="165"/>
                  <a:pt x="292" y="166"/>
                  <a:pt x="291" y="166"/>
                </a:cubicBezTo>
                <a:cubicBezTo>
                  <a:pt x="285" y="182"/>
                  <a:pt x="295" y="195"/>
                  <a:pt x="294" y="214"/>
                </a:cubicBezTo>
                <a:close/>
                <a:moveTo>
                  <a:pt x="1078" y="86"/>
                </a:moveTo>
                <a:cubicBezTo>
                  <a:pt x="1079" y="86"/>
                  <a:pt x="1079" y="86"/>
                  <a:pt x="1080" y="86"/>
                </a:cubicBezTo>
                <a:cubicBezTo>
                  <a:pt x="1083" y="98"/>
                  <a:pt x="1086" y="111"/>
                  <a:pt x="1089" y="125"/>
                </a:cubicBezTo>
                <a:cubicBezTo>
                  <a:pt x="1094" y="121"/>
                  <a:pt x="1098" y="117"/>
                  <a:pt x="1103" y="114"/>
                </a:cubicBezTo>
                <a:cubicBezTo>
                  <a:pt x="1101" y="108"/>
                  <a:pt x="1097" y="102"/>
                  <a:pt x="1098" y="100"/>
                </a:cubicBezTo>
                <a:cubicBezTo>
                  <a:pt x="1101" y="92"/>
                  <a:pt x="1097" y="88"/>
                  <a:pt x="1096" y="83"/>
                </a:cubicBezTo>
                <a:cubicBezTo>
                  <a:pt x="1095" y="78"/>
                  <a:pt x="1094" y="74"/>
                  <a:pt x="1093" y="70"/>
                </a:cubicBezTo>
                <a:cubicBezTo>
                  <a:pt x="1093" y="69"/>
                  <a:pt x="1093" y="68"/>
                  <a:pt x="1094" y="67"/>
                </a:cubicBezTo>
                <a:cubicBezTo>
                  <a:pt x="1099" y="70"/>
                  <a:pt x="1105" y="72"/>
                  <a:pt x="1111" y="74"/>
                </a:cubicBezTo>
                <a:cubicBezTo>
                  <a:pt x="1102" y="62"/>
                  <a:pt x="1094" y="60"/>
                  <a:pt x="1086" y="67"/>
                </a:cubicBezTo>
                <a:cubicBezTo>
                  <a:pt x="1079" y="74"/>
                  <a:pt x="1075" y="86"/>
                  <a:pt x="1076" y="103"/>
                </a:cubicBezTo>
                <a:cubicBezTo>
                  <a:pt x="1077" y="96"/>
                  <a:pt x="1078" y="91"/>
                  <a:pt x="1078" y="86"/>
                </a:cubicBezTo>
                <a:close/>
                <a:moveTo>
                  <a:pt x="1181" y="721"/>
                </a:moveTo>
                <a:cubicBezTo>
                  <a:pt x="1181" y="727"/>
                  <a:pt x="1181" y="733"/>
                  <a:pt x="1182" y="738"/>
                </a:cubicBezTo>
                <a:cubicBezTo>
                  <a:pt x="1182" y="740"/>
                  <a:pt x="1184" y="744"/>
                  <a:pt x="1185" y="744"/>
                </a:cubicBezTo>
                <a:cubicBezTo>
                  <a:pt x="1194" y="742"/>
                  <a:pt x="1203" y="739"/>
                  <a:pt x="1213" y="736"/>
                </a:cubicBezTo>
                <a:cubicBezTo>
                  <a:pt x="1212" y="735"/>
                  <a:pt x="1212" y="734"/>
                  <a:pt x="1212" y="733"/>
                </a:cubicBezTo>
                <a:cubicBezTo>
                  <a:pt x="1206" y="735"/>
                  <a:pt x="1200" y="736"/>
                  <a:pt x="1194" y="738"/>
                </a:cubicBezTo>
                <a:cubicBezTo>
                  <a:pt x="1194" y="737"/>
                  <a:pt x="1194" y="736"/>
                  <a:pt x="1194" y="736"/>
                </a:cubicBezTo>
                <a:cubicBezTo>
                  <a:pt x="1198" y="733"/>
                  <a:pt x="1203" y="731"/>
                  <a:pt x="1208" y="729"/>
                </a:cubicBezTo>
                <a:cubicBezTo>
                  <a:pt x="1208" y="729"/>
                  <a:pt x="1208" y="728"/>
                  <a:pt x="1208" y="727"/>
                </a:cubicBezTo>
                <a:cubicBezTo>
                  <a:pt x="1200" y="728"/>
                  <a:pt x="1193" y="729"/>
                  <a:pt x="1186" y="730"/>
                </a:cubicBezTo>
                <a:cubicBezTo>
                  <a:pt x="1186" y="729"/>
                  <a:pt x="1186" y="727"/>
                  <a:pt x="1186" y="726"/>
                </a:cubicBezTo>
                <a:cubicBezTo>
                  <a:pt x="1189" y="725"/>
                  <a:pt x="1193" y="724"/>
                  <a:pt x="1197" y="723"/>
                </a:cubicBezTo>
                <a:cubicBezTo>
                  <a:pt x="1197" y="722"/>
                  <a:pt x="1197" y="722"/>
                  <a:pt x="1197" y="721"/>
                </a:cubicBezTo>
                <a:cubicBezTo>
                  <a:pt x="1192" y="721"/>
                  <a:pt x="1187" y="721"/>
                  <a:pt x="1181" y="721"/>
                </a:cubicBezTo>
                <a:close/>
                <a:moveTo>
                  <a:pt x="952" y="164"/>
                </a:moveTo>
                <a:cubicBezTo>
                  <a:pt x="953" y="164"/>
                  <a:pt x="953" y="164"/>
                  <a:pt x="954" y="164"/>
                </a:cubicBezTo>
                <a:cubicBezTo>
                  <a:pt x="954" y="168"/>
                  <a:pt x="954" y="172"/>
                  <a:pt x="955" y="176"/>
                </a:cubicBezTo>
                <a:cubicBezTo>
                  <a:pt x="956" y="176"/>
                  <a:pt x="956" y="176"/>
                  <a:pt x="956" y="176"/>
                </a:cubicBezTo>
                <a:cubicBezTo>
                  <a:pt x="956" y="172"/>
                  <a:pt x="957" y="168"/>
                  <a:pt x="958" y="161"/>
                </a:cubicBezTo>
                <a:cubicBezTo>
                  <a:pt x="952" y="158"/>
                  <a:pt x="946" y="153"/>
                  <a:pt x="940" y="153"/>
                </a:cubicBezTo>
                <a:cubicBezTo>
                  <a:pt x="938" y="153"/>
                  <a:pt x="937" y="167"/>
                  <a:pt x="935" y="176"/>
                </a:cubicBezTo>
                <a:cubicBezTo>
                  <a:pt x="936" y="176"/>
                  <a:pt x="936" y="176"/>
                  <a:pt x="937" y="177"/>
                </a:cubicBezTo>
                <a:cubicBezTo>
                  <a:pt x="939" y="170"/>
                  <a:pt x="940" y="162"/>
                  <a:pt x="942" y="155"/>
                </a:cubicBezTo>
                <a:cubicBezTo>
                  <a:pt x="943" y="156"/>
                  <a:pt x="943" y="156"/>
                  <a:pt x="944" y="156"/>
                </a:cubicBezTo>
                <a:cubicBezTo>
                  <a:pt x="943" y="164"/>
                  <a:pt x="942" y="172"/>
                  <a:pt x="941" y="181"/>
                </a:cubicBezTo>
                <a:cubicBezTo>
                  <a:pt x="942" y="181"/>
                  <a:pt x="942" y="181"/>
                  <a:pt x="942" y="181"/>
                </a:cubicBezTo>
                <a:cubicBezTo>
                  <a:pt x="944" y="175"/>
                  <a:pt x="945" y="169"/>
                  <a:pt x="947" y="163"/>
                </a:cubicBezTo>
                <a:cubicBezTo>
                  <a:pt x="948" y="167"/>
                  <a:pt x="947" y="170"/>
                  <a:pt x="947" y="174"/>
                </a:cubicBezTo>
                <a:cubicBezTo>
                  <a:pt x="947" y="177"/>
                  <a:pt x="946" y="180"/>
                  <a:pt x="946" y="183"/>
                </a:cubicBezTo>
                <a:cubicBezTo>
                  <a:pt x="947" y="183"/>
                  <a:pt x="947" y="183"/>
                  <a:pt x="948" y="183"/>
                </a:cubicBezTo>
                <a:cubicBezTo>
                  <a:pt x="949" y="177"/>
                  <a:pt x="951" y="170"/>
                  <a:pt x="952" y="164"/>
                </a:cubicBezTo>
                <a:close/>
                <a:moveTo>
                  <a:pt x="937" y="149"/>
                </a:moveTo>
                <a:cubicBezTo>
                  <a:pt x="937" y="148"/>
                  <a:pt x="936" y="148"/>
                  <a:pt x="936" y="147"/>
                </a:cubicBezTo>
                <a:cubicBezTo>
                  <a:pt x="934" y="152"/>
                  <a:pt x="932" y="158"/>
                  <a:pt x="930" y="163"/>
                </a:cubicBezTo>
                <a:cubicBezTo>
                  <a:pt x="929" y="163"/>
                  <a:pt x="929" y="163"/>
                  <a:pt x="929" y="163"/>
                </a:cubicBezTo>
                <a:cubicBezTo>
                  <a:pt x="930" y="157"/>
                  <a:pt x="930" y="152"/>
                  <a:pt x="931" y="145"/>
                </a:cubicBezTo>
                <a:cubicBezTo>
                  <a:pt x="924" y="159"/>
                  <a:pt x="924" y="164"/>
                  <a:pt x="932" y="171"/>
                </a:cubicBezTo>
                <a:cubicBezTo>
                  <a:pt x="934" y="164"/>
                  <a:pt x="936" y="156"/>
                  <a:pt x="937" y="149"/>
                </a:cubicBezTo>
                <a:close/>
                <a:moveTo>
                  <a:pt x="1215" y="701"/>
                </a:moveTo>
                <a:cubicBezTo>
                  <a:pt x="1207" y="693"/>
                  <a:pt x="1199" y="691"/>
                  <a:pt x="1192" y="694"/>
                </a:cubicBezTo>
                <a:cubicBezTo>
                  <a:pt x="1199" y="697"/>
                  <a:pt x="1206" y="699"/>
                  <a:pt x="1215" y="701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0285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0"/>
          </p:nvPr>
        </p:nvSpPr>
        <p:spPr>
          <a:xfrm>
            <a:off x="433482" y="566649"/>
            <a:ext cx="6290420" cy="724247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42752449-38BD-46FD-A9FB-8A6DC6F11DA7}"/>
              </a:ext>
            </a:extLst>
          </p:cNvPr>
          <p:cNvSpPr/>
          <p:nvPr/>
        </p:nvSpPr>
        <p:spPr>
          <a:xfrm rot="16200000">
            <a:off x="8553756" y="-567996"/>
            <a:ext cx="1363367" cy="5913120"/>
          </a:xfrm>
          <a:prstGeom prst="round2SameRect">
            <a:avLst>
              <a:gd name="adj1" fmla="val 12834"/>
              <a:gd name="adj2" fmla="val 0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9EE8E9-63AB-494B-9834-5B2DD6D212C2}"/>
              </a:ext>
            </a:extLst>
          </p:cNvPr>
          <p:cNvSpPr/>
          <p:nvPr/>
        </p:nvSpPr>
        <p:spPr>
          <a:xfrm>
            <a:off x="6508459" y="3257627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372AA-D35D-4EEF-95C0-8EBEEB6FBD01}"/>
              </a:ext>
            </a:extLst>
          </p:cNvPr>
          <p:cNvSpPr txBox="1"/>
          <p:nvPr/>
        </p:nvSpPr>
        <p:spPr>
          <a:xfrm>
            <a:off x="6983614" y="3242241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2BB0B-B169-457B-A45F-037AF018744F}"/>
              </a:ext>
            </a:extLst>
          </p:cNvPr>
          <p:cNvSpPr txBox="1"/>
          <p:nvPr/>
        </p:nvSpPr>
        <p:spPr>
          <a:xfrm>
            <a:off x="6624028" y="3365347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6E3D3E-F092-46C6-A710-63FED5FB8B40}"/>
              </a:ext>
            </a:extLst>
          </p:cNvPr>
          <p:cNvSpPr/>
          <p:nvPr/>
        </p:nvSpPr>
        <p:spPr>
          <a:xfrm>
            <a:off x="6508459" y="4035519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406A3-67B4-41C3-813C-174CC1B6505B}"/>
              </a:ext>
            </a:extLst>
          </p:cNvPr>
          <p:cNvSpPr txBox="1"/>
          <p:nvPr/>
        </p:nvSpPr>
        <p:spPr>
          <a:xfrm>
            <a:off x="6983614" y="4020132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29A5-E915-4AD7-97E3-11263EF0B958}"/>
              </a:ext>
            </a:extLst>
          </p:cNvPr>
          <p:cNvSpPr txBox="1"/>
          <p:nvPr/>
        </p:nvSpPr>
        <p:spPr>
          <a:xfrm>
            <a:off x="6624028" y="4143239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D2160B-6C1E-4D64-9DE6-E54915978BC7}"/>
              </a:ext>
            </a:extLst>
          </p:cNvPr>
          <p:cNvSpPr/>
          <p:nvPr/>
        </p:nvSpPr>
        <p:spPr>
          <a:xfrm>
            <a:off x="6508459" y="4813411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E08C8-C90B-4AE1-B5E7-992BCE3A54CB}"/>
              </a:ext>
            </a:extLst>
          </p:cNvPr>
          <p:cNvSpPr txBox="1"/>
          <p:nvPr/>
        </p:nvSpPr>
        <p:spPr>
          <a:xfrm>
            <a:off x="6983614" y="479802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24EFD-018C-4E43-9AA6-22028929A587}"/>
              </a:ext>
            </a:extLst>
          </p:cNvPr>
          <p:cNvSpPr txBox="1"/>
          <p:nvPr/>
        </p:nvSpPr>
        <p:spPr>
          <a:xfrm>
            <a:off x="6624028" y="4921131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7EA94B8-B2AD-4E9D-9E92-8D334A4629F3}"/>
              </a:ext>
            </a:extLst>
          </p:cNvPr>
          <p:cNvSpPr/>
          <p:nvPr/>
        </p:nvSpPr>
        <p:spPr>
          <a:xfrm>
            <a:off x="6508459" y="5591302"/>
            <a:ext cx="430886" cy="430886"/>
          </a:xfrm>
          <a:prstGeom prst="ellipse">
            <a:avLst/>
          </a:prstGeom>
          <a:solidFill>
            <a:srgbClr val="E3061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CC8B50-07F3-413A-B64C-92EA76D2FDE1}"/>
              </a:ext>
            </a:extLst>
          </p:cNvPr>
          <p:cNvSpPr txBox="1"/>
          <p:nvPr/>
        </p:nvSpPr>
        <p:spPr>
          <a:xfrm>
            <a:off x="6983614" y="557591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81B16-57A2-4AE4-B7C2-2268142B68CE}"/>
              </a:ext>
            </a:extLst>
          </p:cNvPr>
          <p:cNvSpPr txBox="1"/>
          <p:nvPr/>
        </p:nvSpPr>
        <p:spPr>
          <a:xfrm>
            <a:off x="6624028" y="5699023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94">
            <a:extLst>
              <a:ext uri="{FF2B5EF4-FFF2-40B4-BE49-F238E27FC236}">
                <a16:creationId xmlns:a16="http://schemas.microsoft.com/office/drawing/2014/main" id="{5B83AF09-1ED5-4A4C-A457-510D2857D1F0}"/>
              </a:ext>
            </a:extLst>
          </p:cNvPr>
          <p:cNvSpPr txBox="1"/>
          <p:nvPr/>
        </p:nvSpPr>
        <p:spPr>
          <a:xfrm>
            <a:off x="6508460" y="1898425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Independence</a:t>
            </a:r>
          </a:p>
          <a:p>
            <a:pPr>
              <a:lnSpc>
                <a:spcPts val="4000"/>
              </a:lnSpc>
            </a:pP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C5EA5CE6-096C-42F7-B700-BC2C77691941}"/>
              </a:ext>
            </a:extLst>
          </p:cNvPr>
          <p:cNvGrpSpPr/>
          <p:nvPr/>
        </p:nvGrpSpPr>
        <p:grpSpPr>
          <a:xfrm>
            <a:off x="1587977" y="1593677"/>
            <a:ext cx="3088745" cy="4513005"/>
            <a:chOff x="5854700" y="639763"/>
            <a:chExt cx="285750" cy="417513"/>
          </a:xfrm>
        </p:grpSpPr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54767870-F2BF-4334-BAAA-198B46EE9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892176"/>
              <a:ext cx="115888" cy="153988"/>
            </a:xfrm>
            <a:custGeom>
              <a:avLst/>
              <a:gdLst>
                <a:gd name="T0" fmla="*/ 0 w 73"/>
                <a:gd name="T1" fmla="*/ 78 h 97"/>
                <a:gd name="T2" fmla="*/ 48 w 73"/>
                <a:gd name="T3" fmla="*/ 97 h 97"/>
                <a:gd name="T4" fmla="*/ 73 w 73"/>
                <a:gd name="T5" fmla="*/ 15 h 97"/>
                <a:gd name="T6" fmla="*/ 45 w 73"/>
                <a:gd name="T7" fmla="*/ 0 h 97"/>
                <a:gd name="T8" fmla="*/ 26 w 73"/>
                <a:gd name="T9" fmla="*/ 26 h 97"/>
                <a:gd name="T10" fmla="*/ 0 w 73"/>
                <a:gd name="T11" fmla="*/ 7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7">
                  <a:moveTo>
                    <a:pt x="0" y="78"/>
                  </a:moveTo>
                  <a:lnTo>
                    <a:pt x="48" y="97"/>
                  </a:lnTo>
                  <a:lnTo>
                    <a:pt x="73" y="15"/>
                  </a:lnTo>
                  <a:lnTo>
                    <a:pt x="45" y="0"/>
                  </a:lnTo>
                  <a:lnTo>
                    <a:pt x="26" y="2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60D1D8B7-C772-43CD-9214-FE5AE7D2C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892176"/>
              <a:ext cx="115888" cy="153988"/>
            </a:xfrm>
            <a:custGeom>
              <a:avLst/>
              <a:gdLst>
                <a:gd name="T0" fmla="*/ 73 w 73"/>
                <a:gd name="T1" fmla="*/ 78 h 97"/>
                <a:gd name="T2" fmla="*/ 25 w 73"/>
                <a:gd name="T3" fmla="*/ 97 h 97"/>
                <a:gd name="T4" fmla="*/ 0 w 73"/>
                <a:gd name="T5" fmla="*/ 15 h 97"/>
                <a:gd name="T6" fmla="*/ 28 w 73"/>
                <a:gd name="T7" fmla="*/ 0 h 97"/>
                <a:gd name="T8" fmla="*/ 47 w 73"/>
                <a:gd name="T9" fmla="*/ 26 h 97"/>
                <a:gd name="T10" fmla="*/ 73 w 73"/>
                <a:gd name="T11" fmla="*/ 7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7">
                  <a:moveTo>
                    <a:pt x="73" y="78"/>
                  </a:moveTo>
                  <a:lnTo>
                    <a:pt x="25" y="97"/>
                  </a:lnTo>
                  <a:lnTo>
                    <a:pt x="0" y="15"/>
                  </a:lnTo>
                  <a:lnTo>
                    <a:pt x="28" y="0"/>
                  </a:lnTo>
                  <a:lnTo>
                    <a:pt x="47" y="26"/>
                  </a:lnTo>
                  <a:lnTo>
                    <a:pt x="7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9551C46F-AE94-4D13-B63B-4B366FD9E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4700" y="639763"/>
              <a:ext cx="285750" cy="417513"/>
            </a:xfrm>
            <a:custGeom>
              <a:avLst/>
              <a:gdLst>
                <a:gd name="T0" fmla="*/ 494 w 503"/>
                <a:gd name="T1" fmla="*/ 677 h 735"/>
                <a:gd name="T2" fmla="*/ 447 w 503"/>
                <a:gd name="T3" fmla="*/ 679 h 735"/>
                <a:gd name="T4" fmla="*/ 434 w 503"/>
                <a:gd name="T5" fmla="*/ 666 h 735"/>
                <a:gd name="T6" fmla="*/ 359 w 503"/>
                <a:gd name="T7" fmla="*/ 483 h 735"/>
                <a:gd name="T8" fmla="*/ 330 w 503"/>
                <a:gd name="T9" fmla="*/ 474 h 735"/>
                <a:gd name="T10" fmla="*/ 317 w 503"/>
                <a:gd name="T11" fmla="*/ 515 h 735"/>
                <a:gd name="T12" fmla="*/ 383 w 503"/>
                <a:gd name="T13" fmla="*/ 688 h 735"/>
                <a:gd name="T14" fmla="*/ 379 w 503"/>
                <a:gd name="T15" fmla="*/ 708 h 735"/>
                <a:gd name="T16" fmla="*/ 346 w 503"/>
                <a:gd name="T17" fmla="*/ 735 h 735"/>
                <a:gd name="T18" fmla="*/ 253 w 503"/>
                <a:gd name="T19" fmla="*/ 500 h 735"/>
                <a:gd name="T20" fmla="*/ 246 w 503"/>
                <a:gd name="T21" fmla="*/ 500 h 735"/>
                <a:gd name="T22" fmla="*/ 151 w 503"/>
                <a:gd name="T23" fmla="*/ 735 h 735"/>
                <a:gd name="T24" fmla="*/ 115 w 503"/>
                <a:gd name="T25" fmla="*/ 704 h 735"/>
                <a:gd name="T26" fmla="*/ 115 w 503"/>
                <a:gd name="T27" fmla="*/ 687 h 735"/>
                <a:gd name="T28" fmla="*/ 164 w 503"/>
                <a:gd name="T29" fmla="*/ 562 h 735"/>
                <a:gd name="T30" fmla="*/ 186 w 503"/>
                <a:gd name="T31" fmla="*/ 501 h 735"/>
                <a:gd name="T32" fmla="*/ 160 w 503"/>
                <a:gd name="T33" fmla="*/ 470 h 735"/>
                <a:gd name="T34" fmla="*/ 139 w 503"/>
                <a:gd name="T35" fmla="*/ 482 h 735"/>
                <a:gd name="T36" fmla="*/ 67 w 503"/>
                <a:gd name="T37" fmla="*/ 660 h 735"/>
                <a:gd name="T38" fmla="*/ 36 w 503"/>
                <a:gd name="T39" fmla="*/ 679 h 735"/>
                <a:gd name="T40" fmla="*/ 5 w 503"/>
                <a:gd name="T41" fmla="*/ 676 h 735"/>
                <a:gd name="T42" fmla="*/ 12 w 503"/>
                <a:gd name="T43" fmla="*/ 656 h 735"/>
                <a:gd name="T44" fmla="*/ 89 w 503"/>
                <a:gd name="T45" fmla="*/ 461 h 735"/>
                <a:gd name="T46" fmla="*/ 82 w 503"/>
                <a:gd name="T47" fmla="*/ 435 h 735"/>
                <a:gd name="T48" fmla="*/ 62 w 503"/>
                <a:gd name="T49" fmla="*/ 413 h 735"/>
                <a:gd name="T50" fmla="*/ 6 w 503"/>
                <a:gd name="T51" fmla="*/ 272 h 735"/>
                <a:gd name="T52" fmla="*/ 16 w 503"/>
                <a:gd name="T53" fmla="*/ 199 h 735"/>
                <a:gd name="T54" fmla="*/ 45 w 503"/>
                <a:gd name="T55" fmla="*/ 128 h 735"/>
                <a:gd name="T56" fmla="*/ 143 w 503"/>
                <a:gd name="T57" fmla="*/ 44 h 735"/>
                <a:gd name="T58" fmla="*/ 175 w 503"/>
                <a:gd name="T59" fmla="*/ 30 h 735"/>
                <a:gd name="T60" fmla="*/ 324 w 503"/>
                <a:gd name="T61" fmla="*/ 31 h 735"/>
                <a:gd name="T62" fmla="*/ 354 w 503"/>
                <a:gd name="T63" fmla="*/ 43 h 735"/>
                <a:gd name="T64" fmla="*/ 459 w 503"/>
                <a:gd name="T65" fmla="*/ 146 h 735"/>
                <a:gd name="T66" fmla="*/ 474 w 503"/>
                <a:gd name="T67" fmla="*/ 182 h 735"/>
                <a:gd name="T68" fmla="*/ 472 w 503"/>
                <a:gd name="T69" fmla="*/ 329 h 735"/>
                <a:gd name="T70" fmla="*/ 460 w 503"/>
                <a:gd name="T71" fmla="*/ 357 h 735"/>
                <a:gd name="T72" fmla="*/ 415 w 503"/>
                <a:gd name="T73" fmla="*/ 435 h 735"/>
                <a:gd name="T74" fmla="*/ 409 w 503"/>
                <a:gd name="T75" fmla="*/ 461 h 735"/>
                <a:gd name="T76" fmla="*/ 485 w 503"/>
                <a:gd name="T77" fmla="*/ 654 h 735"/>
                <a:gd name="T78" fmla="*/ 494 w 503"/>
                <a:gd name="T79" fmla="*/ 677 h 735"/>
                <a:gd name="T80" fmla="*/ 45 w 503"/>
                <a:gd name="T81" fmla="*/ 254 h 735"/>
                <a:gd name="T82" fmla="*/ 70 w 503"/>
                <a:gd name="T83" fmla="*/ 315 h 735"/>
                <a:gd name="T84" fmla="*/ 79 w 503"/>
                <a:gd name="T85" fmla="*/ 337 h 735"/>
                <a:gd name="T86" fmla="*/ 166 w 503"/>
                <a:gd name="T87" fmla="*/ 425 h 735"/>
                <a:gd name="T88" fmla="*/ 189 w 503"/>
                <a:gd name="T89" fmla="*/ 435 h 735"/>
                <a:gd name="T90" fmla="*/ 308 w 503"/>
                <a:gd name="T91" fmla="*/ 436 h 735"/>
                <a:gd name="T92" fmla="*/ 335 w 503"/>
                <a:gd name="T93" fmla="*/ 425 h 735"/>
                <a:gd name="T94" fmla="*/ 419 w 503"/>
                <a:gd name="T95" fmla="*/ 341 h 735"/>
                <a:gd name="T96" fmla="*/ 430 w 503"/>
                <a:gd name="T97" fmla="*/ 313 h 735"/>
                <a:gd name="T98" fmla="*/ 429 w 503"/>
                <a:gd name="T99" fmla="*/ 193 h 735"/>
                <a:gd name="T100" fmla="*/ 419 w 503"/>
                <a:gd name="T101" fmla="*/ 169 h 735"/>
                <a:gd name="T102" fmla="*/ 333 w 503"/>
                <a:gd name="T103" fmla="*/ 84 h 735"/>
                <a:gd name="T104" fmla="*/ 309 w 503"/>
                <a:gd name="T105" fmla="*/ 74 h 735"/>
                <a:gd name="T106" fmla="*/ 188 w 503"/>
                <a:gd name="T107" fmla="*/ 74 h 735"/>
                <a:gd name="T108" fmla="*/ 166 w 503"/>
                <a:gd name="T109" fmla="*/ 84 h 735"/>
                <a:gd name="T110" fmla="*/ 79 w 503"/>
                <a:gd name="T111" fmla="*/ 170 h 735"/>
                <a:gd name="T112" fmla="*/ 70 w 503"/>
                <a:gd name="T113" fmla="*/ 193 h 735"/>
                <a:gd name="T114" fmla="*/ 45 w 503"/>
                <a:gd name="T115" fmla="*/ 254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3" h="735">
                  <a:moveTo>
                    <a:pt x="494" y="677"/>
                  </a:moveTo>
                  <a:cubicBezTo>
                    <a:pt x="476" y="678"/>
                    <a:pt x="461" y="680"/>
                    <a:pt x="447" y="679"/>
                  </a:cubicBezTo>
                  <a:cubicBezTo>
                    <a:pt x="442" y="679"/>
                    <a:pt x="436" y="671"/>
                    <a:pt x="434" y="666"/>
                  </a:cubicBezTo>
                  <a:cubicBezTo>
                    <a:pt x="409" y="605"/>
                    <a:pt x="384" y="544"/>
                    <a:pt x="359" y="483"/>
                  </a:cubicBezTo>
                  <a:cubicBezTo>
                    <a:pt x="352" y="464"/>
                    <a:pt x="348" y="464"/>
                    <a:pt x="330" y="474"/>
                  </a:cubicBezTo>
                  <a:cubicBezTo>
                    <a:pt x="311" y="484"/>
                    <a:pt x="308" y="495"/>
                    <a:pt x="317" y="515"/>
                  </a:cubicBezTo>
                  <a:cubicBezTo>
                    <a:pt x="341" y="572"/>
                    <a:pt x="362" y="630"/>
                    <a:pt x="383" y="688"/>
                  </a:cubicBezTo>
                  <a:cubicBezTo>
                    <a:pt x="385" y="694"/>
                    <a:pt x="383" y="703"/>
                    <a:pt x="379" y="708"/>
                  </a:cubicBezTo>
                  <a:cubicBezTo>
                    <a:pt x="370" y="717"/>
                    <a:pt x="359" y="725"/>
                    <a:pt x="346" y="735"/>
                  </a:cubicBezTo>
                  <a:cubicBezTo>
                    <a:pt x="314" y="655"/>
                    <a:pt x="283" y="578"/>
                    <a:pt x="253" y="500"/>
                  </a:cubicBezTo>
                  <a:cubicBezTo>
                    <a:pt x="250" y="500"/>
                    <a:pt x="248" y="500"/>
                    <a:pt x="246" y="500"/>
                  </a:cubicBezTo>
                  <a:cubicBezTo>
                    <a:pt x="215" y="577"/>
                    <a:pt x="184" y="654"/>
                    <a:pt x="151" y="735"/>
                  </a:cubicBezTo>
                  <a:cubicBezTo>
                    <a:pt x="137" y="724"/>
                    <a:pt x="125" y="715"/>
                    <a:pt x="115" y="704"/>
                  </a:cubicBezTo>
                  <a:cubicBezTo>
                    <a:pt x="112" y="701"/>
                    <a:pt x="113" y="692"/>
                    <a:pt x="115" y="687"/>
                  </a:cubicBezTo>
                  <a:cubicBezTo>
                    <a:pt x="131" y="645"/>
                    <a:pt x="147" y="604"/>
                    <a:pt x="164" y="562"/>
                  </a:cubicBezTo>
                  <a:cubicBezTo>
                    <a:pt x="172" y="542"/>
                    <a:pt x="179" y="521"/>
                    <a:pt x="186" y="501"/>
                  </a:cubicBezTo>
                  <a:cubicBezTo>
                    <a:pt x="194" y="478"/>
                    <a:pt x="170" y="478"/>
                    <a:pt x="160" y="470"/>
                  </a:cubicBezTo>
                  <a:cubicBezTo>
                    <a:pt x="150" y="462"/>
                    <a:pt x="143" y="471"/>
                    <a:pt x="139" y="482"/>
                  </a:cubicBezTo>
                  <a:cubicBezTo>
                    <a:pt x="115" y="541"/>
                    <a:pt x="90" y="600"/>
                    <a:pt x="67" y="660"/>
                  </a:cubicBezTo>
                  <a:cubicBezTo>
                    <a:pt x="61" y="676"/>
                    <a:pt x="53" y="683"/>
                    <a:pt x="36" y="679"/>
                  </a:cubicBezTo>
                  <a:cubicBezTo>
                    <a:pt x="27" y="677"/>
                    <a:pt x="17" y="677"/>
                    <a:pt x="5" y="676"/>
                  </a:cubicBezTo>
                  <a:cubicBezTo>
                    <a:pt x="8" y="668"/>
                    <a:pt x="9" y="662"/>
                    <a:pt x="12" y="656"/>
                  </a:cubicBezTo>
                  <a:cubicBezTo>
                    <a:pt x="37" y="591"/>
                    <a:pt x="62" y="526"/>
                    <a:pt x="89" y="461"/>
                  </a:cubicBezTo>
                  <a:cubicBezTo>
                    <a:pt x="93" y="450"/>
                    <a:pt x="92" y="442"/>
                    <a:pt x="82" y="435"/>
                  </a:cubicBezTo>
                  <a:cubicBezTo>
                    <a:pt x="74" y="429"/>
                    <a:pt x="65" y="421"/>
                    <a:pt x="62" y="413"/>
                  </a:cubicBezTo>
                  <a:cubicBezTo>
                    <a:pt x="42" y="366"/>
                    <a:pt x="20" y="320"/>
                    <a:pt x="6" y="272"/>
                  </a:cubicBezTo>
                  <a:cubicBezTo>
                    <a:pt x="0" y="250"/>
                    <a:pt x="7" y="221"/>
                    <a:pt x="16" y="199"/>
                  </a:cubicBezTo>
                  <a:cubicBezTo>
                    <a:pt x="26" y="176"/>
                    <a:pt x="37" y="153"/>
                    <a:pt x="45" y="128"/>
                  </a:cubicBezTo>
                  <a:cubicBezTo>
                    <a:pt x="60" y="81"/>
                    <a:pt x="95" y="54"/>
                    <a:pt x="143" y="44"/>
                  </a:cubicBezTo>
                  <a:cubicBezTo>
                    <a:pt x="154" y="41"/>
                    <a:pt x="166" y="37"/>
                    <a:pt x="175" y="30"/>
                  </a:cubicBezTo>
                  <a:cubicBezTo>
                    <a:pt x="220" y="0"/>
                    <a:pt x="278" y="0"/>
                    <a:pt x="324" y="31"/>
                  </a:cubicBezTo>
                  <a:cubicBezTo>
                    <a:pt x="332" y="37"/>
                    <a:pt x="343" y="41"/>
                    <a:pt x="354" y="43"/>
                  </a:cubicBezTo>
                  <a:cubicBezTo>
                    <a:pt x="408" y="54"/>
                    <a:pt x="447" y="93"/>
                    <a:pt x="459" y="146"/>
                  </a:cubicBezTo>
                  <a:cubicBezTo>
                    <a:pt x="461" y="159"/>
                    <a:pt x="467" y="171"/>
                    <a:pt x="474" y="182"/>
                  </a:cubicBezTo>
                  <a:cubicBezTo>
                    <a:pt x="503" y="227"/>
                    <a:pt x="502" y="285"/>
                    <a:pt x="472" y="329"/>
                  </a:cubicBezTo>
                  <a:cubicBezTo>
                    <a:pt x="466" y="337"/>
                    <a:pt x="462" y="347"/>
                    <a:pt x="460" y="357"/>
                  </a:cubicBezTo>
                  <a:cubicBezTo>
                    <a:pt x="454" y="389"/>
                    <a:pt x="440" y="416"/>
                    <a:pt x="415" y="435"/>
                  </a:cubicBezTo>
                  <a:cubicBezTo>
                    <a:pt x="405" y="443"/>
                    <a:pt x="405" y="450"/>
                    <a:pt x="409" y="461"/>
                  </a:cubicBezTo>
                  <a:cubicBezTo>
                    <a:pt x="435" y="525"/>
                    <a:pt x="460" y="589"/>
                    <a:pt x="485" y="654"/>
                  </a:cubicBezTo>
                  <a:cubicBezTo>
                    <a:pt x="488" y="660"/>
                    <a:pt x="490" y="666"/>
                    <a:pt x="494" y="677"/>
                  </a:cubicBezTo>
                  <a:close/>
                  <a:moveTo>
                    <a:pt x="45" y="254"/>
                  </a:moveTo>
                  <a:cubicBezTo>
                    <a:pt x="45" y="278"/>
                    <a:pt x="54" y="298"/>
                    <a:pt x="70" y="315"/>
                  </a:cubicBezTo>
                  <a:cubicBezTo>
                    <a:pt x="75" y="321"/>
                    <a:pt x="79" y="330"/>
                    <a:pt x="79" y="337"/>
                  </a:cubicBezTo>
                  <a:cubicBezTo>
                    <a:pt x="81" y="387"/>
                    <a:pt x="116" y="422"/>
                    <a:pt x="166" y="425"/>
                  </a:cubicBezTo>
                  <a:cubicBezTo>
                    <a:pt x="174" y="425"/>
                    <a:pt x="183" y="429"/>
                    <a:pt x="189" y="435"/>
                  </a:cubicBezTo>
                  <a:cubicBezTo>
                    <a:pt x="224" y="466"/>
                    <a:pt x="273" y="466"/>
                    <a:pt x="308" y="436"/>
                  </a:cubicBezTo>
                  <a:cubicBezTo>
                    <a:pt x="315" y="430"/>
                    <a:pt x="326" y="425"/>
                    <a:pt x="335" y="425"/>
                  </a:cubicBezTo>
                  <a:cubicBezTo>
                    <a:pt x="381" y="421"/>
                    <a:pt x="416" y="386"/>
                    <a:pt x="419" y="341"/>
                  </a:cubicBezTo>
                  <a:cubicBezTo>
                    <a:pt x="419" y="331"/>
                    <a:pt x="424" y="321"/>
                    <a:pt x="430" y="313"/>
                  </a:cubicBezTo>
                  <a:cubicBezTo>
                    <a:pt x="461" y="277"/>
                    <a:pt x="461" y="229"/>
                    <a:pt x="429" y="193"/>
                  </a:cubicBezTo>
                  <a:cubicBezTo>
                    <a:pt x="423" y="187"/>
                    <a:pt x="419" y="178"/>
                    <a:pt x="419" y="169"/>
                  </a:cubicBezTo>
                  <a:cubicBezTo>
                    <a:pt x="416" y="121"/>
                    <a:pt x="381" y="86"/>
                    <a:pt x="333" y="84"/>
                  </a:cubicBezTo>
                  <a:cubicBezTo>
                    <a:pt x="325" y="83"/>
                    <a:pt x="315" y="79"/>
                    <a:pt x="309" y="74"/>
                  </a:cubicBezTo>
                  <a:cubicBezTo>
                    <a:pt x="273" y="41"/>
                    <a:pt x="224" y="41"/>
                    <a:pt x="188" y="74"/>
                  </a:cubicBezTo>
                  <a:cubicBezTo>
                    <a:pt x="182" y="80"/>
                    <a:pt x="174" y="83"/>
                    <a:pt x="166" y="84"/>
                  </a:cubicBezTo>
                  <a:cubicBezTo>
                    <a:pt x="116" y="86"/>
                    <a:pt x="81" y="121"/>
                    <a:pt x="79" y="170"/>
                  </a:cubicBezTo>
                  <a:cubicBezTo>
                    <a:pt x="79" y="178"/>
                    <a:pt x="75" y="187"/>
                    <a:pt x="70" y="193"/>
                  </a:cubicBezTo>
                  <a:cubicBezTo>
                    <a:pt x="54" y="210"/>
                    <a:pt x="45" y="230"/>
                    <a:pt x="45" y="25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C3136735-AE46-4AF3-A8D5-D46494EEA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663576"/>
              <a:ext cx="236538" cy="241300"/>
            </a:xfrm>
            <a:custGeom>
              <a:avLst/>
              <a:gdLst>
                <a:gd name="T0" fmla="*/ 0 w 416"/>
                <a:gd name="T1" fmla="*/ 213 h 425"/>
                <a:gd name="T2" fmla="*/ 25 w 416"/>
                <a:gd name="T3" fmla="*/ 152 h 425"/>
                <a:gd name="T4" fmla="*/ 34 w 416"/>
                <a:gd name="T5" fmla="*/ 129 h 425"/>
                <a:gd name="T6" fmla="*/ 121 w 416"/>
                <a:gd name="T7" fmla="*/ 43 h 425"/>
                <a:gd name="T8" fmla="*/ 143 w 416"/>
                <a:gd name="T9" fmla="*/ 33 h 425"/>
                <a:gd name="T10" fmla="*/ 264 w 416"/>
                <a:gd name="T11" fmla="*/ 33 h 425"/>
                <a:gd name="T12" fmla="*/ 288 w 416"/>
                <a:gd name="T13" fmla="*/ 43 h 425"/>
                <a:gd name="T14" fmla="*/ 374 w 416"/>
                <a:gd name="T15" fmla="*/ 128 h 425"/>
                <a:gd name="T16" fmla="*/ 384 w 416"/>
                <a:gd name="T17" fmla="*/ 152 h 425"/>
                <a:gd name="T18" fmla="*/ 385 w 416"/>
                <a:gd name="T19" fmla="*/ 272 h 425"/>
                <a:gd name="T20" fmla="*/ 374 w 416"/>
                <a:gd name="T21" fmla="*/ 300 h 425"/>
                <a:gd name="T22" fmla="*/ 290 w 416"/>
                <a:gd name="T23" fmla="*/ 384 h 425"/>
                <a:gd name="T24" fmla="*/ 263 w 416"/>
                <a:gd name="T25" fmla="*/ 395 h 425"/>
                <a:gd name="T26" fmla="*/ 144 w 416"/>
                <a:gd name="T27" fmla="*/ 394 h 425"/>
                <a:gd name="T28" fmla="*/ 121 w 416"/>
                <a:gd name="T29" fmla="*/ 384 h 425"/>
                <a:gd name="T30" fmla="*/ 34 w 416"/>
                <a:gd name="T31" fmla="*/ 296 h 425"/>
                <a:gd name="T32" fmla="*/ 25 w 416"/>
                <a:gd name="T33" fmla="*/ 274 h 425"/>
                <a:gd name="T34" fmla="*/ 0 w 416"/>
                <a:gd name="T35" fmla="*/ 213 h 425"/>
                <a:gd name="T36" fmla="*/ 128 w 416"/>
                <a:gd name="T37" fmla="*/ 339 h 425"/>
                <a:gd name="T38" fmla="*/ 170 w 416"/>
                <a:gd name="T39" fmla="*/ 357 h 425"/>
                <a:gd name="T40" fmla="*/ 237 w 416"/>
                <a:gd name="T41" fmla="*/ 357 h 425"/>
                <a:gd name="T42" fmla="*/ 283 w 416"/>
                <a:gd name="T43" fmla="*/ 338 h 425"/>
                <a:gd name="T44" fmla="*/ 329 w 416"/>
                <a:gd name="T45" fmla="*/ 293 h 425"/>
                <a:gd name="T46" fmla="*/ 348 w 416"/>
                <a:gd name="T47" fmla="*/ 246 h 425"/>
                <a:gd name="T48" fmla="*/ 348 w 416"/>
                <a:gd name="T49" fmla="*/ 180 h 425"/>
                <a:gd name="T50" fmla="*/ 329 w 416"/>
                <a:gd name="T51" fmla="*/ 134 h 425"/>
                <a:gd name="T52" fmla="*/ 283 w 416"/>
                <a:gd name="T53" fmla="*/ 88 h 425"/>
                <a:gd name="T54" fmla="*/ 237 w 416"/>
                <a:gd name="T55" fmla="*/ 69 h 425"/>
                <a:gd name="T56" fmla="*/ 171 w 416"/>
                <a:gd name="T57" fmla="*/ 68 h 425"/>
                <a:gd name="T58" fmla="*/ 126 w 416"/>
                <a:gd name="T59" fmla="*/ 88 h 425"/>
                <a:gd name="T60" fmla="*/ 79 w 416"/>
                <a:gd name="T61" fmla="*/ 136 h 425"/>
                <a:gd name="T62" fmla="*/ 62 w 416"/>
                <a:gd name="T63" fmla="*/ 178 h 425"/>
                <a:gd name="T64" fmla="*/ 61 w 416"/>
                <a:gd name="T65" fmla="*/ 249 h 425"/>
                <a:gd name="T66" fmla="*/ 78 w 416"/>
                <a:gd name="T67" fmla="*/ 289 h 425"/>
                <a:gd name="T68" fmla="*/ 128 w 416"/>
                <a:gd name="T69" fmla="*/ 33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6" h="425">
                  <a:moveTo>
                    <a:pt x="0" y="213"/>
                  </a:moveTo>
                  <a:cubicBezTo>
                    <a:pt x="0" y="189"/>
                    <a:pt x="9" y="169"/>
                    <a:pt x="25" y="152"/>
                  </a:cubicBezTo>
                  <a:cubicBezTo>
                    <a:pt x="30" y="146"/>
                    <a:pt x="34" y="137"/>
                    <a:pt x="34" y="129"/>
                  </a:cubicBezTo>
                  <a:cubicBezTo>
                    <a:pt x="36" y="80"/>
                    <a:pt x="71" y="45"/>
                    <a:pt x="121" y="43"/>
                  </a:cubicBezTo>
                  <a:cubicBezTo>
                    <a:pt x="129" y="42"/>
                    <a:pt x="137" y="39"/>
                    <a:pt x="143" y="33"/>
                  </a:cubicBezTo>
                  <a:cubicBezTo>
                    <a:pt x="179" y="0"/>
                    <a:pt x="228" y="0"/>
                    <a:pt x="264" y="33"/>
                  </a:cubicBezTo>
                  <a:cubicBezTo>
                    <a:pt x="270" y="38"/>
                    <a:pt x="280" y="42"/>
                    <a:pt x="288" y="43"/>
                  </a:cubicBezTo>
                  <a:cubicBezTo>
                    <a:pt x="336" y="45"/>
                    <a:pt x="371" y="80"/>
                    <a:pt x="374" y="128"/>
                  </a:cubicBezTo>
                  <a:cubicBezTo>
                    <a:pt x="374" y="137"/>
                    <a:pt x="378" y="146"/>
                    <a:pt x="384" y="152"/>
                  </a:cubicBezTo>
                  <a:cubicBezTo>
                    <a:pt x="416" y="188"/>
                    <a:pt x="416" y="236"/>
                    <a:pt x="385" y="272"/>
                  </a:cubicBezTo>
                  <a:cubicBezTo>
                    <a:pt x="379" y="280"/>
                    <a:pt x="374" y="290"/>
                    <a:pt x="374" y="300"/>
                  </a:cubicBezTo>
                  <a:cubicBezTo>
                    <a:pt x="371" y="345"/>
                    <a:pt x="336" y="380"/>
                    <a:pt x="290" y="384"/>
                  </a:cubicBezTo>
                  <a:cubicBezTo>
                    <a:pt x="281" y="384"/>
                    <a:pt x="270" y="389"/>
                    <a:pt x="263" y="395"/>
                  </a:cubicBezTo>
                  <a:cubicBezTo>
                    <a:pt x="228" y="425"/>
                    <a:pt x="179" y="425"/>
                    <a:pt x="144" y="394"/>
                  </a:cubicBezTo>
                  <a:cubicBezTo>
                    <a:pt x="138" y="388"/>
                    <a:pt x="129" y="384"/>
                    <a:pt x="121" y="384"/>
                  </a:cubicBezTo>
                  <a:cubicBezTo>
                    <a:pt x="71" y="381"/>
                    <a:pt x="36" y="346"/>
                    <a:pt x="34" y="296"/>
                  </a:cubicBezTo>
                  <a:cubicBezTo>
                    <a:pt x="34" y="289"/>
                    <a:pt x="30" y="280"/>
                    <a:pt x="25" y="274"/>
                  </a:cubicBezTo>
                  <a:cubicBezTo>
                    <a:pt x="9" y="257"/>
                    <a:pt x="0" y="237"/>
                    <a:pt x="0" y="213"/>
                  </a:cubicBezTo>
                  <a:close/>
                  <a:moveTo>
                    <a:pt x="128" y="339"/>
                  </a:moveTo>
                  <a:cubicBezTo>
                    <a:pt x="149" y="338"/>
                    <a:pt x="154" y="340"/>
                    <a:pt x="170" y="357"/>
                  </a:cubicBezTo>
                  <a:cubicBezTo>
                    <a:pt x="191" y="379"/>
                    <a:pt x="217" y="380"/>
                    <a:pt x="237" y="357"/>
                  </a:cubicBezTo>
                  <a:cubicBezTo>
                    <a:pt x="250" y="343"/>
                    <a:pt x="264" y="337"/>
                    <a:pt x="283" y="338"/>
                  </a:cubicBezTo>
                  <a:cubicBezTo>
                    <a:pt x="312" y="340"/>
                    <a:pt x="331" y="322"/>
                    <a:pt x="329" y="293"/>
                  </a:cubicBezTo>
                  <a:cubicBezTo>
                    <a:pt x="328" y="274"/>
                    <a:pt x="334" y="259"/>
                    <a:pt x="348" y="246"/>
                  </a:cubicBezTo>
                  <a:cubicBezTo>
                    <a:pt x="370" y="226"/>
                    <a:pt x="370" y="200"/>
                    <a:pt x="348" y="180"/>
                  </a:cubicBezTo>
                  <a:cubicBezTo>
                    <a:pt x="334" y="168"/>
                    <a:pt x="328" y="153"/>
                    <a:pt x="329" y="134"/>
                  </a:cubicBezTo>
                  <a:cubicBezTo>
                    <a:pt x="330" y="104"/>
                    <a:pt x="313" y="86"/>
                    <a:pt x="283" y="88"/>
                  </a:cubicBezTo>
                  <a:cubicBezTo>
                    <a:pt x="264" y="89"/>
                    <a:pt x="250" y="83"/>
                    <a:pt x="237" y="69"/>
                  </a:cubicBezTo>
                  <a:cubicBezTo>
                    <a:pt x="217" y="47"/>
                    <a:pt x="191" y="46"/>
                    <a:pt x="171" y="68"/>
                  </a:cubicBezTo>
                  <a:cubicBezTo>
                    <a:pt x="159" y="82"/>
                    <a:pt x="145" y="89"/>
                    <a:pt x="126" y="88"/>
                  </a:cubicBezTo>
                  <a:cubicBezTo>
                    <a:pt x="95" y="86"/>
                    <a:pt x="77" y="104"/>
                    <a:pt x="79" y="136"/>
                  </a:cubicBezTo>
                  <a:cubicBezTo>
                    <a:pt x="80" y="153"/>
                    <a:pt x="75" y="166"/>
                    <a:pt x="62" y="178"/>
                  </a:cubicBezTo>
                  <a:cubicBezTo>
                    <a:pt x="37" y="201"/>
                    <a:pt x="38" y="223"/>
                    <a:pt x="61" y="249"/>
                  </a:cubicBezTo>
                  <a:cubicBezTo>
                    <a:pt x="70" y="259"/>
                    <a:pt x="78" y="275"/>
                    <a:pt x="78" y="289"/>
                  </a:cubicBezTo>
                  <a:cubicBezTo>
                    <a:pt x="80" y="323"/>
                    <a:pt x="94" y="339"/>
                    <a:pt x="128" y="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A1B96284-96A7-4A59-8F5C-85EBF571E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88976"/>
              <a:ext cx="188913" cy="190500"/>
            </a:xfrm>
            <a:custGeom>
              <a:avLst/>
              <a:gdLst>
                <a:gd name="T0" fmla="*/ 91 w 333"/>
                <a:gd name="T1" fmla="*/ 293 h 334"/>
                <a:gd name="T2" fmla="*/ 41 w 333"/>
                <a:gd name="T3" fmla="*/ 243 h 334"/>
                <a:gd name="T4" fmla="*/ 24 w 333"/>
                <a:gd name="T5" fmla="*/ 203 h 334"/>
                <a:gd name="T6" fmla="*/ 25 w 333"/>
                <a:gd name="T7" fmla="*/ 132 h 334"/>
                <a:gd name="T8" fmla="*/ 42 w 333"/>
                <a:gd name="T9" fmla="*/ 90 h 334"/>
                <a:gd name="T10" fmla="*/ 89 w 333"/>
                <a:gd name="T11" fmla="*/ 42 h 334"/>
                <a:gd name="T12" fmla="*/ 134 w 333"/>
                <a:gd name="T13" fmla="*/ 22 h 334"/>
                <a:gd name="T14" fmla="*/ 200 w 333"/>
                <a:gd name="T15" fmla="*/ 23 h 334"/>
                <a:gd name="T16" fmla="*/ 246 w 333"/>
                <a:gd name="T17" fmla="*/ 42 h 334"/>
                <a:gd name="T18" fmla="*/ 292 w 333"/>
                <a:gd name="T19" fmla="*/ 88 h 334"/>
                <a:gd name="T20" fmla="*/ 311 w 333"/>
                <a:gd name="T21" fmla="*/ 134 h 334"/>
                <a:gd name="T22" fmla="*/ 311 w 333"/>
                <a:gd name="T23" fmla="*/ 200 h 334"/>
                <a:gd name="T24" fmla="*/ 292 w 333"/>
                <a:gd name="T25" fmla="*/ 247 h 334"/>
                <a:gd name="T26" fmla="*/ 246 w 333"/>
                <a:gd name="T27" fmla="*/ 292 h 334"/>
                <a:gd name="T28" fmla="*/ 200 w 333"/>
                <a:gd name="T29" fmla="*/ 311 h 334"/>
                <a:gd name="T30" fmla="*/ 133 w 333"/>
                <a:gd name="T31" fmla="*/ 311 h 334"/>
                <a:gd name="T32" fmla="*/ 91 w 333"/>
                <a:gd name="T33" fmla="*/ 2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34">
                  <a:moveTo>
                    <a:pt x="91" y="293"/>
                  </a:moveTo>
                  <a:cubicBezTo>
                    <a:pt x="57" y="293"/>
                    <a:pt x="43" y="277"/>
                    <a:pt x="41" y="243"/>
                  </a:cubicBezTo>
                  <a:cubicBezTo>
                    <a:pt x="41" y="229"/>
                    <a:pt x="33" y="213"/>
                    <a:pt x="24" y="203"/>
                  </a:cubicBezTo>
                  <a:cubicBezTo>
                    <a:pt x="1" y="177"/>
                    <a:pt x="0" y="155"/>
                    <a:pt x="25" y="132"/>
                  </a:cubicBezTo>
                  <a:cubicBezTo>
                    <a:pt x="38" y="120"/>
                    <a:pt x="43" y="107"/>
                    <a:pt x="42" y="90"/>
                  </a:cubicBezTo>
                  <a:cubicBezTo>
                    <a:pt x="40" y="58"/>
                    <a:pt x="58" y="40"/>
                    <a:pt x="89" y="42"/>
                  </a:cubicBezTo>
                  <a:cubicBezTo>
                    <a:pt x="108" y="43"/>
                    <a:pt x="122" y="36"/>
                    <a:pt x="134" y="22"/>
                  </a:cubicBezTo>
                  <a:cubicBezTo>
                    <a:pt x="154" y="0"/>
                    <a:pt x="180" y="1"/>
                    <a:pt x="200" y="23"/>
                  </a:cubicBezTo>
                  <a:cubicBezTo>
                    <a:pt x="213" y="37"/>
                    <a:pt x="227" y="43"/>
                    <a:pt x="246" y="42"/>
                  </a:cubicBezTo>
                  <a:cubicBezTo>
                    <a:pt x="276" y="40"/>
                    <a:pt x="293" y="58"/>
                    <a:pt x="292" y="88"/>
                  </a:cubicBezTo>
                  <a:cubicBezTo>
                    <a:pt x="291" y="107"/>
                    <a:pt x="297" y="122"/>
                    <a:pt x="311" y="134"/>
                  </a:cubicBezTo>
                  <a:cubicBezTo>
                    <a:pt x="333" y="154"/>
                    <a:pt x="333" y="180"/>
                    <a:pt x="311" y="200"/>
                  </a:cubicBezTo>
                  <a:cubicBezTo>
                    <a:pt x="297" y="213"/>
                    <a:pt x="291" y="228"/>
                    <a:pt x="292" y="247"/>
                  </a:cubicBezTo>
                  <a:cubicBezTo>
                    <a:pt x="294" y="276"/>
                    <a:pt x="275" y="294"/>
                    <a:pt x="246" y="292"/>
                  </a:cubicBezTo>
                  <a:cubicBezTo>
                    <a:pt x="227" y="291"/>
                    <a:pt x="213" y="297"/>
                    <a:pt x="200" y="311"/>
                  </a:cubicBezTo>
                  <a:cubicBezTo>
                    <a:pt x="180" y="334"/>
                    <a:pt x="154" y="333"/>
                    <a:pt x="133" y="311"/>
                  </a:cubicBezTo>
                  <a:cubicBezTo>
                    <a:pt x="117" y="294"/>
                    <a:pt x="112" y="292"/>
                    <a:pt x="91" y="293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26758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texto 4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5247B968-85F2-4632-8535-56BA487C3DD3}"/>
              </a:ext>
            </a:extLst>
          </p:cNvPr>
          <p:cNvGrpSpPr/>
          <p:nvPr/>
        </p:nvGrpSpPr>
        <p:grpSpPr>
          <a:xfrm>
            <a:off x="6697106" y="1846120"/>
            <a:ext cx="1457816" cy="1104162"/>
            <a:chOff x="6582401" y="2034947"/>
            <a:chExt cx="1457816" cy="1104162"/>
          </a:xfrm>
        </p:grpSpPr>
        <p:grpSp>
          <p:nvGrpSpPr>
            <p:cNvPr id="4" name="Group 29">
              <a:extLst>
                <a:ext uri="{FF2B5EF4-FFF2-40B4-BE49-F238E27FC236}">
                  <a16:creationId xmlns:a16="http://schemas.microsoft.com/office/drawing/2014/main" id="{2DCC0FFB-D25D-47ED-8FC7-9742B2A998B8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17" name="Rectangle 42">
                <a:extLst>
                  <a:ext uri="{FF2B5EF4-FFF2-40B4-BE49-F238E27FC236}">
                    <a16:creationId xmlns:a16="http://schemas.microsoft.com/office/drawing/2014/main" id="{B30F6177-7917-4273-966D-B8689023E318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B06C2CE7-68B0-4B2B-824C-3A37FC54388F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616FAE15-3B43-4F04-B280-1434D55AEC4E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15" name="Rectangle 40">
                <a:extLst>
                  <a:ext uri="{FF2B5EF4-FFF2-40B4-BE49-F238E27FC236}">
                    <a16:creationId xmlns:a16="http://schemas.microsoft.com/office/drawing/2014/main" id="{950D45D8-105C-4F50-B107-5071AC7B6383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41">
                <a:extLst>
                  <a:ext uri="{FF2B5EF4-FFF2-40B4-BE49-F238E27FC236}">
                    <a16:creationId xmlns:a16="http://schemas.microsoft.com/office/drawing/2014/main" id="{4A37DD89-FF8D-4F0C-B49D-6DC9CEC9FCD6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31">
              <a:extLst>
                <a:ext uri="{FF2B5EF4-FFF2-40B4-BE49-F238E27FC236}">
                  <a16:creationId xmlns:a16="http://schemas.microsoft.com/office/drawing/2014/main" id="{18BDC4BE-91BB-43BE-84B4-73E1022A2921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13" name="Rectangle 38">
                <a:extLst>
                  <a:ext uri="{FF2B5EF4-FFF2-40B4-BE49-F238E27FC236}">
                    <a16:creationId xmlns:a16="http://schemas.microsoft.com/office/drawing/2014/main" id="{C3B3C9D1-D2F0-4663-8A12-DCD3CCC21C9D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39">
                <a:extLst>
                  <a:ext uri="{FF2B5EF4-FFF2-40B4-BE49-F238E27FC236}">
                    <a16:creationId xmlns:a16="http://schemas.microsoft.com/office/drawing/2014/main" id="{5EADDB11-FCFB-46AF-9458-473258BC6F09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7" name="Group 32">
              <a:extLst>
                <a:ext uri="{FF2B5EF4-FFF2-40B4-BE49-F238E27FC236}">
                  <a16:creationId xmlns:a16="http://schemas.microsoft.com/office/drawing/2014/main" id="{49BDBA91-381D-40F7-A5BD-C1192BF7F12B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11" name="Rectangle 36">
                <a:extLst>
                  <a:ext uri="{FF2B5EF4-FFF2-40B4-BE49-F238E27FC236}">
                    <a16:creationId xmlns:a16="http://schemas.microsoft.com/office/drawing/2014/main" id="{0E70CA85-6B74-46CA-9F3E-74E5F0DED891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37">
                <a:extLst>
                  <a:ext uri="{FF2B5EF4-FFF2-40B4-BE49-F238E27FC236}">
                    <a16:creationId xmlns:a16="http://schemas.microsoft.com/office/drawing/2014/main" id="{235CBF11-7C52-4B05-B736-F036B788DABD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" name="Group 33">
              <a:extLst>
                <a:ext uri="{FF2B5EF4-FFF2-40B4-BE49-F238E27FC236}">
                  <a16:creationId xmlns:a16="http://schemas.microsoft.com/office/drawing/2014/main" id="{0A78D47C-82DA-49C7-B738-3BE9F0E20F48}"/>
                </a:ext>
              </a:extLst>
            </p:cNvPr>
            <p:cNvGrpSpPr/>
            <p:nvPr/>
          </p:nvGrpSpPr>
          <p:grpSpPr>
            <a:xfrm>
              <a:off x="6582401" y="2862110"/>
              <a:ext cx="1457816" cy="276999"/>
              <a:chOff x="5119488" y="2096796"/>
              <a:chExt cx="1457816" cy="276999"/>
            </a:xfrm>
          </p:grpSpPr>
          <p:sp>
            <p:nvSpPr>
              <p:cNvPr id="9" name="Rectangle 34">
                <a:extLst>
                  <a:ext uri="{FF2B5EF4-FFF2-40B4-BE49-F238E27FC236}">
                    <a16:creationId xmlns:a16="http://schemas.microsoft.com/office/drawing/2014/main" id="{64E88D42-948D-41F6-83EB-BB6090B12F1B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35">
                <a:extLst>
                  <a:ext uri="{FF2B5EF4-FFF2-40B4-BE49-F238E27FC236}">
                    <a16:creationId xmlns:a16="http://schemas.microsoft.com/office/drawing/2014/main" id="{B6B564FA-9D29-40C6-B535-8E821552233D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9" name="그룹 21">
            <a:extLst>
              <a:ext uri="{FF2B5EF4-FFF2-40B4-BE49-F238E27FC236}">
                <a16:creationId xmlns:a16="http://schemas.microsoft.com/office/drawing/2014/main" id="{74645F87-2A36-4101-AEE2-2891709D20A1}"/>
              </a:ext>
            </a:extLst>
          </p:cNvPr>
          <p:cNvGrpSpPr/>
          <p:nvPr/>
        </p:nvGrpSpPr>
        <p:grpSpPr>
          <a:xfrm>
            <a:off x="647391" y="4619506"/>
            <a:ext cx="5020197" cy="646331"/>
            <a:chOff x="959011" y="2597626"/>
            <a:chExt cx="5020197" cy="646331"/>
          </a:xfrm>
        </p:grpSpPr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3CFF76D1-6F2D-4789-92CF-4798CC36D293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B74FF60A-2E54-4284-B629-0826FC3B5B06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22" name="Chevron 25">
              <a:extLst>
                <a:ext uri="{FF2B5EF4-FFF2-40B4-BE49-F238E27FC236}">
                  <a16:creationId xmlns:a16="http://schemas.microsoft.com/office/drawing/2014/main" id="{1D013619-AA52-4FB0-8928-6A772FE9159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0">
            <a:extLst>
              <a:ext uri="{FF2B5EF4-FFF2-40B4-BE49-F238E27FC236}">
                <a16:creationId xmlns:a16="http://schemas.microsoft.com/office/drawing/2014/main" id="{A05D0B65-DDC6-406A-91F7-4B62A43048B1}"/>
              </a:ext>
            </a:extLst>
          </p:cNvPr>
          <p:cNvGrpSpPr/>
          <p:nvPr/>
        </p:nvGrpSpPr>
        <p:grpSpPr>
          <a:xfrm>
            <a:off x="647391" y="3679655"/>
            <a:ext cx="5020197" cy="646331"/>
            <a:chOff x="959011" y="3630156"/>
            <a:chExt cx="5020197" cy="646331"/>
          </a:xfrm>
        </p:grpSpPr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D0C2D48F-A120-43E0-B5B3-C2DF3E06A26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50">
              <a:extLst>
                <a:ext uri="{FF2B5EF4-FFF2-40B4-BE49-F238E27FC236}">
                  <a16:creationId xmlns:a16="http://schemas.microsoft.com/office/drawing/2014/main" id="{CF6016C7-ADA9-43B6-974D-CBD1A5DC0FE1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Chevron 26">
              <a:extLst>
                <a:ext uri="{FF2B5EF4-FFF2-40B4-BE49-F238E27FC236}">
                  <a16:creationId xmlns:a16="http://schemas.microsoft.com/office/drawing/2014/main" id="{BC0EA14D-DCFC-4399-826B-93FD93D2EDE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A25D11-6B07-4401-A237-A6D009457ACD}"/>
              </a:ext>
            </a:extLst>
          </p:cNvPr>
          <p:cNvGrpSpPr/>
          <p:nvPr/>
        </p:nvGrpSpPr>
        <p:grpSpPr>
          <a:xfrm>
            <a:off x="647391" y="2739804"/>
            <a:ext cx="5020197" cy="646331"/>
            <a:chOff x="959011" y="4662686"/>
            <a:chExt cx="5020197" cy="646331"/>
          </a:xfrm>
        </p:grpSpPr>
        <p:sp>
          <p:nvSpPr>
            <p:cNvPr id="28" name="TextBox 53">
              <a:extLst>
                <a:ext uri="{FF2B5EF4-FFF2-40B4-BE49-F238E27FC236}">
                  <a16:creationId xmlns:a16="http://schemas.microsoft.com/office/drawing/2014/main" id="{51ECD024-0CD9-42D7-AE4F-14F531C5050D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54">
              <a:extLst>
                <a:ext uri="{FF2B5EF4-FFF2-40B4-BE49-F238E27FC236}">
                  <a16:creationId xmlns:a16="http://schemas.microsoft.com/office/drawing/2014/main" id="{1A714BB6-27F7-434C-8920-C6E941A2054E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Chevron 27">
              <a:extLst>
                <a:ext uri="{FF2B5EF4-FFF2-40B4-BE49-F238E27FC236}">
                  <a16:creationId xmlns:a16="http://schemas.microsoft.com/office/drawing/2014/main" id="{02A0D6D9-AC63-4C03-BAA3-78F249BBEED2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3">
            <a:extLst>
              <a:ext uri="{FF2B5EF4-FFF2-40B4-BE49-F238E27FC236}">
                <a16:creationId xmlns:a16="http://schemas.microsoft.com/office/drawing/2014/main" id="{0282D5E2-1600-412A-9BEE-6E23F6F287FB}"/>
              </a:ext>
            </a:extLst>
          </p:cNvPr>
          <p:cNvGrpSpPr/>
          <p:nvPr/>
        </p:nvGrpSpPr>
        <p:grpSpPr>
          <a:xfrm>
            <a:off x="647391" y="1799953"/>
            <a:ext cx="5020197" cy="646331"/>
            <a:chOff x="959011" y="5695216"/>
            <a:chExt cx="5020197" cy="646331"/>
          </a:xfrm>
        </p:grpSpPr>
        <p:sp>
          <p:nvSpPr>
            <p:cNvPr id="32" name="TextBox 57">
              <a:extLst>
                <a:ext uri="{FF2B5EF4-FFF2-40B4-BE49-F238E27FC236}">
                  <a16:creationId xmlns:a16="http://schemas.microsoft.com/office/drawing/2014/main" id="{61293079-A5A9-4708-B362-1D2AEF9DF462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3" name="TextBox 58">
              <a:extLst>
                <a:ext uri="{FF2B5EF4-FFF2-40B4-BE49-F238E27FC236}">
                  <a16:creationId xmlns:a16="http://schemas.microsoft.com/office/drawing/2014/main" id="{8BDD37EA-FDFB-457C-8831-0656DD28C767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Chevron 28">
              <a:extLst>
                <a:ext uri="{FF2B5EF4-FFF2-40B4-BE49-F238E27FC236}">
                  <a16:creationId xmlns:a16="http://schemas.microsoft.com/office/drawing/2014/main" id="{892C033C-D888-4CB7-9B69-171B784EF80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4">
            <a:extLst>
              <a:ext uri="{FF2B5EF4-FFF2-40B4-BE49-F238E27FC236}">
                <a16:creationId xmlns:a16="http://schemas.microsoft.com/office/drawing/2014/main" id="{73BE25A8-DAFB-48E5-9D18-56D20D0A94B8}"/>
              </a:ext>
            </a:extLst>
          </p:cNvPr>
          <p:cNvGrpSpPr/>
          <p:nvPr/>
        </p:nvGrpSpPr>
        <p:grpSpPr>
          <a:xfrm>
            <a:off x="647391" y="5559355"/>
            <a:ext cx="5020197" cy="646331"/>
            <a:chOff x="959011" y="4662686"/>
            <a:chExt cx="5020197" cy="646331"/>
          </a:xfrm>
        </p:grpSpPr>
        <p:sp>
          <p:nvSpPr>
            <p:cNvPr id="36" name="TextBox 61">
              <a:extLst>
                <a:ext uri="{FF2B5EF4-FFF2-40B4-BE49-F238E27FC236}">
                  <a16:creationId xmlns:a16="http://schemas.microsoft.com/office/drawing/2014/main" id="{2006A1DB-ACA9-4B80-AD0B-A15349B209C6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7" name="TextBox 62">
              <a:extLst>
                <a:ext uri="{FF2B5EF4-FFF2-40B4-BE49-F238E27FC236}">
                  <a16:creationId xmlns:a16="http://schemas.microsoft.com/office/drawing/2014/main" id="{11AE4F20-AE3D-4D6F-816B-F9F8B2B7E772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Chevron 27">
              <a:extLst>
                <a:ext uri="{FF2B5EF4-FFF2-40B4-BE49-F238E27FC236}">
                  <a16:creationId xmlns:a16="http://schemas.microsoft.com/office/drawing/2014/main" id="{2CE178F1-3E11-4DAC-91CD-C462D9390611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F949FF85-24B9-4ACB-9658-F115E6552E91}"/>
              </a:ext>
            </a:extLst>
          </p:cNvPr>
          <p:cNvGrpSpPr/>
          <p:nvPr/>
        </p:nvGrpSpPr>
        <p:grpSpPr>
          <a:xfrm>
            <a:off x="6877106" y="2723025"/>
            <a:ext cx="3725636" cy="3764853"/>
            <a:chOff x="2076450" y="2716213"/>
            <a:chExt cx="603250" cy="609600"/>
          </a:xfrm>
        </p:grpSpPr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63D87F19-98C8-4BCE-ABBF-63310D1B5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2716213"/>
              <a:ext cx="584200" cy="609600"/>
            </a:xfrm>
            <a:custGeom>
              <a:avLst/>
              <a:gdLst>
                <a:gd name="T0" fmla="*/ 689 w 1026"/>
                <a:gd name="T1" fmla="*/ 67 h 1071"/>
                <a:gd name="T2" fmla="*/ 529 w 1026"/>
                <a:gd name="T3" fmla="*/ 530 h 1071"/>
                <a:gd name="T4" fmla="*/ 1018 w 1026"/>
                <a:gd name="T5" fmla="*/ 530 h 1071"/>
                <a:gd name="T6" fmla="*/ 743 w 1026"/>
                <a:gd name="T7" fmla="*/ 973 h 1071"/>
                <a:gd name="T8" fmla="*/ 151 w 1026"/>
                <a:gd name="T9" fmla="*/ 844 h 1071"/>
                <a:gd name="T10" fmla="*/ 133 w 1026"/>
                <a:gd name="T11" fmla="*/ 239 h 1071"/>
                <a:gd name="T12" fmla="*/ 689 w 1026"/>
                <a:gd name="T13" fmla="*/ 67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6" h="1071">
                  <a:moveTo>
                    <a:pt x="689" y="67"/>
                  </a:moveTo>
                  <a:cubicBezTo>
                    <a:pt x="636" y="221"/>
                    <a:pt x="583" y="374"/>
                    <a:pt x="529" y="530"/>
                  </a:cubicBezTo>
                  <a:cubicBezTo>
                    <a:pt x="694" y="530"/>
                    <a:pt x="856" y="530"/>
                    <a:pt x="1018" y="530"/>
                  </a:cubicBezTo>
                  <a:cubicBezTo>
                    <a:pt x="1026" y="675"/>
                    <a:pt x="942" y="877"/>
                    <a:pt x="743" y="973"/>
                  </a:cubicBezTo>
                  <a:cubicBezTo>
                    <a:pt x="537" y="1071"/>
                    <a:pt x="292" y="1017"/>
                    <a:pt x="151" y="844"/>
                  </a:cubicBezTo>
                  <a:cubicBezTo>
                    <a:pt x="7" y="669"/>
                    <a:pt x="0" y="420"/>
                    <a:pt x="133" y="239"/>
                  </a:cubicBezTo>
                  <a:cubicBezTo>
                    <a:pt x="270" y="53"/>
                    <a:pt x="504" y="0"/>
                    <a:pt x="689" y="67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45F49F6-7B0B-464E-8FBB-4BE85CD6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2747963"/>
              <a:ext cx="244475" cy="227013"/>
            </a:xfrm>
            <a:custGeom>
              <a:avLst/>
              <a:gdLst>
                <a:gd name="T0" fmla="*/ 0 w 430"/>
                <a:gd name="T1" fmla="*/ 399 h 399"/>
                <a:gd name="T2" fmla="*/ 137 w 430"/>
                <a:gd name="T3" fmla="*/ 0 h 399"/>
                <a:gd name="T4" fmla="*/ 423 w 430"/>
                <a:gd name="T5" fmla="*/ 399 h 399"/>
                <a:gd name="T6" fmla="*/ 0 w 430"/>
                <a:gd name="T7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0" h="399">
                  <a:moveTo>
                    <a:pt x="0" y="399"/>
                  </a:moveTo>
                  <a:cubicBezTo>
                    <a:pt x="46" y="264"/>
                    <a:pt x="92" y="132"/>
                    <a:pt x="137" y="0"/>
                  </a:cubicBezTo>
                  <a:cubicBezTo>
                    <a:pt x="299" y="46"/>
                    <a:pt x="430" y="223"/>
                    <a:pt x="423" y="399"/>
                  </a:cubicBezTo>
                  <a:cubicBezTo>
                    <a:pt x="283" y="399"/>
                    <a:pt x="143" y="399"/>
                    <a:pt x="0" y="399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4987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8F3E3CD-5CE0-4F18-8884-EC0EDD883F3E}"/>
              </a:ext>
            </a:extLst>
          </p:cNvPr>
          <p:cNvSpPr/>
          <p:nvPr/>
        </p:nvSpPr>
        <p:spPr>
          <a:xfrm>
            <a:off x="682711" y="342382"/>
            <a:ext cx="5125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5" name="직사각형 12">
            <a:extLst>
              <a:ext uri="{FF2B5EF4-FFF2-40B4-BE49-F238E27FC236}">
                <a16:creationId xmlns:a16="http://schemas.microsoft.com/office/drawing/2014/main" id="{E3303A3A-0356-443B-AF16-174DBA9AF953}"/>
              </a:ext>
            </a:extLst>
          </p:cNvPr>
          <p:cNvSpPr/>
          <p:nvPr/>
        </p:nvSpPr>
        <p:spPr>
          <a:xfrm>
            <a:off x="682712" y="1912042"/>
            <a:ext cx="366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BA6477B-4932-4714-BB01-4E65287E9F8F}"/>
              </a:ext>
            </a:extLst>
          </p:cNvPr>
          <p:cNvSpPr/>
          <p:nvPr/>
        </p:nvSpPr>
        <p:spPr>
          <a:xfrm>
            <a:off x="682711" y="2373707"/>
            <a:ext cx="383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12EE4-D305-491C-9A48-71025730DCAA}"/>
              </a:ext>
            </a:extLst>
          </p:cNvPr>
          <p:cNvSpPr txBox="1"/>
          <p:nvPr/>
        </p:nvSpPr>
        <p:spPr>
          <a:xfrm>
            <a:off x="9333564" y="4988210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A9017-85FF-4719-BEC0-AABCF69BE8D4}"/>
              </a:ext>
            </a:extLst>
          </p:cNvPr>
          <p:cNvGrpSpPr/>
          <p:nvPr/>
        </p:nvGrpSpPr>
        <p:grpSpPr>
          <a:xfrm>
            <a:off x="9333564" y="5407575"/>
            <a:ext cx="2531919" cy="945505"/>
            <a:chOff x="6565695" y="2005884"/>
            <a:chExt cx="2055606" cy="9455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4E68D7-4996-46A0-AFF7-2C6D93D76393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6C7EA2-D72B-42C6-B9C7-73C050C4FBB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4AC498-A6CF-43FB-9EC2-7D32435D82A9}"/>
              </a:ext>
            </a:extLst>
          </p:cNvPr>
          <p:cNvSpPr txBox="1"/>
          <p:nvPr/>
        </p:nvSpPr>
        <p:spPr>
          <a:xfrm>
            <a:off x="6457125" y="4991793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E3174C-1851-427B-B619-E9753BF7D0C3}"/>
              </a:ext>
            </a:extLst>
          </p:cNvPr>
          <p:cNvGrpSpPr/>
          <p:nvPr/>
        </p:nvGrpSpPr>
        <p:grpSpPr>
          <a:xfrm>
            <a:off x="6457125" y="5411159"/>
            <a:ext cx="2531919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20B2C-8CF1-4D70-B630-2A3352C4637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C8ED8D-70B5-403C-B7BA-30778A81099A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B26A10E7-238C-4D8A-B07B-8E3735EB27D8}"/>
              </a:ext>
            </a:extLst>
          </p:cNvPr>
          <p:cNvGrpSpPr/>
          <p:nvPr/>
        </p:nvGrpSpPr>
        <p:grpSpPr>
          <a:xfrm>
            <a:off x="7532511" y="1215388"/>
            <a:ext cx="3247624" cy="4063749"/>
            <a:chOff x="10299700" y="3695701"/>
            <a:chExt cx="915988" cy="1146175"/>
          </a:xfrm>
        </p:grpSpPr>
        <p:sp>
          <p:nvSpPr>
            <p:cNvPr id="16" name="Freeform 140">
              <a:extLst>
                <a:ext uri="{FF2B5EF4-FFF2-40B4-BE49-F238E27FC236}">
                  <a16:creationId xmlns:a16="http://schemas.microsoft.com/office/drawing/2014/main" id="{ABBD6A37-5863-4C5A-B1D2-A854A40929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9700" y="3808413"/>
              <a:ext cx="915988" cy="1033463"/>
            </a:xfrm>
            <a:custGeom>
              <a:avLst/>
              <a:gdLst>
                <a:gd name="T0" fmla="*/ 319 w 1611"/>
                <a:gd name="T1" fmla="*/ 107 h 1819"/>
                <a:gd name="T2" fmla="*/ 456 w 1611"/>
                <a:gd name="T3" fmla="*/ 313 h 1819"/>
                <a:gd name="T4" fmla="*/ 486 w 1611"/>
                <a:gd name="T5" fmla="*/ 421 h 1819"/>
                <a:gd name="T6" fmla="*/ 651 w 1611"/>
                <a:gd name="T7" fmla="*/ 479 h 1819"/>
                <a:gd name="T8" fmla="*/ 593 w 1611"/>
                <a:gd name="T9" fmla="*/ 557 h 1819"/>
                <a:gd name="T10" fmla="*/ 878 w 1611"/>
                <a:gd name="T11" fmla="*/ 684 h 1819"/>
                <a:gd name="T12" fmla="*/ 737 w 1611"/>
                <a:gd name="T13" fmla="*/ 728 h 1819"/>
                <a:gd name="T14" fmla="*/ 598 w 1611"/>
                <a:gd name="T15" fmla="*/ 752 h 1819"/>
                <a:gd name="T16" fmla="*/ 550 w 1611"/>
                <a:gd name="T17" fmla="*/ 921 h 1819"/>
                <a:gd name="T18" fmla="*/ 711 w 1611"/>
                <a:gd name="T19" fmla="*/ 775 h 1819"/>
                <a:gd name="T20" fmla="*/ 1085 w 1611"/>
                <a:gd name="T21" fmla="*/ 682 h 1819"/>
                <a:gd name="T22" fmla="*/ 1140 w 1611"/>
                <a:gd name="T23" fmla="*/ 459 h 1819"/>
                <a:gd name="T24" fmla="*/ 1191 w 1611"/>
                <a:gd name="T25" fmla="*/ 381 h 1819"/>
                <a:gd name="T26" fmla="*/ 1366 w 1611"/>
                <a:gd name="T27" fmla="*/ 245 h 1819"/>
                <a:gd name="T28" fmla="*/ 1570 w 1611"/>
                <a:gd name="T29" fmla="*/ 331 h 1819"/>
                <a:gd name="T30" fmla="*/ 1602 w 1611"/>
                <a:gd name="T31" fmla="*/ 492 h 1819"/>
                <a:gd name="T32" fmla="*/ 1523 w 1611"/>
                <a:gd name="T33" fmla="*/ 917 h 1819"/>
                <a:gd name="T34" fmla="*/ 1393 w 1611"/>
                <a:gd name="T35" fmla="*/ 1108 h 1819"/>
                <a:gd name="T36" fmla="*/ 1316 w 1611"/>
                <a:gd name="T37" fmla="*/ 1273 h 1819"/>
                <a:gd name="T38" fmla="*/ 1242 w 1611"/>
                <a:gd name="T39" fmla="*/ 1308 h 1819"/>
                <a:gd name="T40" fmla="*/ 1108 w 1611"/>
                <a:gd name="T41" fmla="*/ 1286 h 1819"/>
                <a:gd name="T42" fmla="*/ 1104 w 1611"/>
                <a:gd name="T43" fmla="*/ 1399 h 1819"/>
                <a:gd name="T44" fmla="*/ 968 w 1611"/>
                <a:gd name="T45" fmla="*/ 1387 h 1819"/>
                <a:gd name="T46" fmla="*/ 883 w 1611"/>
                <a:gd name="T47" fmla="*/ 1475 h 1819"/>
                <a:gd name="T48" fmla="*/ 713 w 1611"/>
                <a:gd name="T49" fmla="*/ 1538 h 1819"/>
                <a:gd name="T50" fmla="*/ 597 w 1611"/>
                <a:gd name="T51" fmla="*/ 1660 h 1819"/>
                <a:gd name="T52" fmla="*/ 527 w 1611"/>
                <a:gd name="T53" fmla="*/ 1689 h 1819"/>
                <a:gd name="T54" fmla="*/ 456 w 1611"/>
                <a:gd name="T55" fmla="*/ 1699 h 1819"/>
                <a:gd name="T56" fmla="*/ 448 w 1611"/>
                <a:gd name="T57" fmla="*/ 1806 h 1819"/>
                <a:gd name="T58" fmla="*/ 409 w 1611"/>
                <a:gd name="T59" fmla="*/ 1634 h 1819"/>
                <a:gd name="T60" fmla="*/ 237 w 1611"/>
                <a:gd name="T61" fmla="*/ 1663 h 1819"/>
                <a:gd name="T62" fmla="*/ 120 w 1611"/>
                <a:gd name="T63" fmla="*/ 1511 h 1819"/>
                <a:gd name="T64" fmla="*/ 171 w 1611"/>
                <a:gd name="T65" fmla="*/ 1031 h 1819"/>
                <a:gd name="T66" fmla="*/ 284 w 1611"/>
                <a:gd name="T67" fmla="*/ 988 h 1819"/>
                <a:gd name="T68" fmla="*/ 368 w 1611"/>
                <a:gd name="T69" fmla="*/ 719 h 1819"/>
                <a:gd name="T70" fmla="*/ 564 w 1611"/>
                <a:gd name="T71" fmla="*/ 591 h 1819"/>
                <a:gd name="T72" fmla="*/ 409 w 1611"/>
                <a:gd name="T73" fmla="*/ 599 h 1819"/>
                <a:gd name="T74" fmla="*/ 715 w 1611"/>
                <a:gd name="T75" fmla="*/ 1466 h 1819"/>
                <a:gd name="T76" fmla="*/ 543 w 1611"/>
                <a:gd name="T77" fmla="*/ 1173 h 1819"/>
                <a:gd name="T78" fmla="*/ 385 w 1611"/>
                <a:gd name="T79" fmla="*/ 1382 h 1819"/>
                <a:gd name="T80" fmla="*/ 368 w 1611"/>
                <a:gd name="T81" fmla="*/ 1333 h 1819"/>
                <a:gd name="T82" fmla="*/ 1289 w 1611"/>
                <a:gd name="T83" fmla="*/ 1055 h 1819"/>
                <a:gd name="T84" fmla="*/ 1171 w 1611"/>
                <a:gd name="T85" fmla="*/ 916 h 1819"/>
                <a:gd name="T86" fmla="*/ 869 w 1611"/>
                <a:gd name="T87" fmla="*/ 869 h 1819"/>
                <a:gd name="T88" fmla="*/ 737 w 1611"/>
                <a:gd name="T89" fmla="*/ 990 h 1819"/>
                <a:gd name="T90" fmla="*/ 1040 w 1611"/>
                <a:gd name="T91" fmla="*/ 945 h 1819"/>
                <a:gd name="T92" fmla="*/ 594 w 1611"/>
                <a:gd name="T93" fmla="*/ 1239 h 1819"/>
                <a:gd name="T94" fmla="*/ 626 w 1611"/>
                <a:gd name="T95" fmla="*/ 1452 h 1819"/>
                <a:gd name="T96" fmla="*/ 474 w 1611"/>
                <a:gd name="T97" fmla="*/ 1231 h 1819"/>
                <a:gd name="T98" fmla="*/ 538 w 1611"/>
                <a:gd name="T99" fmla="*/ 1442 h 1819"/>
                <a:gd name="T100" fmla="*/ 512 w 1611"/>
                <a:gd name="T101" fmla="*/ 1188 h 1819"/>
                <a:gd name="T102" fmla="*/ 476 w 1611"/>
                <a:gd name="T103" fmla="*/ 1535 h 1819"/>
                <a:gd name="T104" fmla="*/ 619 w 1611"/>
                <a:gd name="T105" fmla="*/ 646 h 1819"/>
                <a:gd name="T106" fmla="*/ 991 w 1611"/>
                <a:gd name="T107" fmla="*/ 1268 h 1819"/>
                <a:gd name="T108" fmla="*/ 1061 w 1611"/>
                <a:gd name="T109" fmla="*/ 1322 h 1819"/>
                <a:gd name="T110" fmla="*/ 356 w 1611"/>
                <a:gd name="T111" fmla="*/ 298 h 1819"/>
                <a:gd name="T112" fmla="*/ 891 w 1611"/>
                <a:gd name="T113" fmla="*/ 1019 h 1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11" h="1819">
                  <a:moveTo>
                    <a:pt x="389" y="675"/>
                  </a:moveTo>
                  <a:cubicBezTo>
                    <a:pt x="384" y="620"/>
                    <a:pt x="379" y="564"/>
                    <a:pt x="374" y="509"/>
                  </a:cubicBezTo>
                  <a:cubicBezTo>
                    <a:pt x="371" y="477"/>
                    <a:pt x="370" y="445"/>
                    <a:pt x="367" y="413"/>
                  </a:cubicBezTo>
                  <a:cubicBezTo>
                    <a:pt x="367" y="403"/>
                    <a:pt x="366" y="393"/>
                    <a:pt x="362" y="385"/>
                  </a:cubicBezTo>
                  <a:cubicBezTo>
                    <a:pt x="358" y="375"/>
                    <a:pt x="352" y="363"/>
                    <a:pt x="344" y="358"/>
                  </a:cubicBezTo>
                  <a:cubicBezTo>
                    <a:pt x="322" y="344"/>
                    <a:pt x="307" y="331"/>
                    <a:pt x="315" y="301"/>
                  </a:cubicBezTo>
                  <a:cubicBezTo>
                    <a:pt x="319" y="289"/>
                    <a:pt x="317" y="269"/>
                    <a:pt x="309" y="261"/>
                  </a:cubicBezTo>
                  <a:cubicBezTo>
                    <a:pt x="285" y="238"/>
                    <a:pt x="289" y="210"/>
                    <a:pt x="290" y="183"/>
                  </a:cubicBezTo>
                  <a:cubicBezTo>
                    <a:pt x="291" y="146"/>
                    <a:pt x="295" y="110"/>
                    <a:pt x="298" y="75"/>
                  </a:cubicBezTo>
                  <a:cubicBezTo>
                    <a:pt x="304" y="84"/>
                    <a:pt x="311" y="94"/>
                    <a:pt x="319" y="107"/>
                  </a:cubicBezTo>
                  <a:cubicBezTo>
                    <a:pt x="345" y="72"/>
                    <a:pt x="372" y="35"/>
                    <a:pt x="397" y="0"/>
                  </a:cubicBezTo>
                  <a:cubicBezTo>
                    <a:pt x="395" y="51"/>
                    <a:pt x="392" y="105"/>
                    <a:pt x="389" y="155"/>
                  </a:cubicBezTo>
                  <a:cubicBezTo>
                    <a:pt x="417" y="155"/>
                    <a:pt x="446" y="153"/>
                    <a:pt x="474" y="156"/>
                  </a:cubicBezTo>
                  <a:cubicBezTo>
                    <a:pt x="488" y="157"/>
                    <a:pt x="503" y="160"/>
                    <a:pt x="517" y="162"/>
                  </a:cubicBezTo>
                  <a:cubicBezTo>
                    <a:pt x="535" y="165"/>
                    <a:pt x="547" y="185"/>
                    <a:pt x="570" y="187"/>
                  </a:cubicBezTo>
                  <a:cubicBezTo>
                    <a:pt x="580" y="188"/>
                    <a:pt x="594" y="217"/>
                    <a:pt x="595" y="235"/>
                  </a:cubicBezTo>
                  <a:cubicBezTo>
                    <a:pt x="599" y="279"/>
                    <a:pt x="557" y="312"/>
                    <a:pt x="508" y="303"/>
                  </a:cubicBezTo>
                  <a:cubicBezTo>
                    <a:pt x="517" y="298"/>
                    <a:pt x="524" y="294"/>
                    <a:pt x="533" y="288"/>
                  </a:cubicBezTo>
                  <a:cubicBezTo>
                    <a:pt x="522" y="280"/>
                    <a:pt x="517" y="277"/>
                    <a:pt x="516" y="276"/>
                  </a:cubicBezTo>
                  <a:cubicBezTo>
                    <a:pt x="495" y="289"/>
                    <a:pt x="476" y="301"/>
                    <a:pt x="456" y="313"/>
                  </a:cubicBezTo>
                  <a:cubicBezTo>
                    <a:pt x="457" y="314"/>
                    <a:pt x="460" y="316"/>
                    <a:pt x="462" y="318"/>
                  </a:cubicBezTo>
                  <a:cubicBezTo>
                    <a:pt x="456" y="329"/>
                    <a:pt x="450" y="340"/>
                    <a:pt x="442" y="355"/>
                  </a:cubicBezTo>
                  <a:cubicBezTo>
                    <a:pt x="434" y="344"/>
                    <a:pt x="426" y="332"/>
                    <a:pt x="417" y="320"/>
                  </a:cubicBezTo>
                  <a:cubicBezTo>
                    <a:pt x="406" y="324"/>
                    <a:pt x="396" y="327"/>
                    <a:pt x="381" y="333"/>
                  </a:cubicBezTo>
                  <a:cubicBezTo>
                    <a:pt x="388" y="353"/>
                    <a:pt x="393" y="375"/>
                    <a:pt x="402" y="395"/>
                  </a:cubicBezTo>
                  <a:cubicBezTo>
                    <a:pt x="407" y="406"/>
                    <a:pt x="418" y="414"/>
                    <a:pt x="426" y="423"/>
                  </a:cubicBezTo>
                  <a:cubicBezTo>
                    <a:pt x="429" y="425"/>
                    <a:pt x="432" y="427"/>
                    <a:pt x="434" y="430"/>
                  </a:cubicBezTo>
                  <a:cubicBezTo>
                    <a:pt x="439" y="439"/>
                    <a:pt x="444" y="448"/>
                    <a:pt x="449" y="457"/>
                  </a:cubicBezTo>
                  <a:cubicBezTo>
                    <a:pt x="458" y="451"/>
                    <a:pt x="468" y="445"/>
                    <a:pt x="476" y="438"/>
                  </a:cubicBezTo>
                  <a:cubicBezTo>
                    <a:pt x="481" y="434"/>
                    <a:pt x="483" y="427"/>
                    <a:pt x="486" y="421"/>
                  </a:cubicBezTo>
                  <a:cubicBezTo>
                    <a:pt x="490" y="423"/>
                    <a:pt x="495" y="424"/>
                    <a:pt x="499" y="426"/>
                  </a:cubicBezTo>
                  <a:cubicBezTo>
                    <a:pt x="501" y="423"/>
                    <a:pt x="501" y="422"/>
                    <a:pt x="502" y="421"/>
                  </a:cubicBezTo>
                  <a:cubicBezTo>
                    <a:pt x="507" y="411"/>
                    <a:pt x="513" y="402"/>
                    <a:pt x="518" y="392"/>
                  </a:cubicBezTo>
                  <a:cubicBezTo>
                    <a:pt x="522" y="400"/>
                    <a:pt x="526" y="408"/>
                    <a:pt x="530" y="415"/>
                  </a:cubicBezTo>
                  <a:cubicBezTo>
                    <a:pt x="536" y="426"/>
                    <a:pt x="543" y="437"/>
                    <a:pt x="549" y="448"/>
                  </a:cubicBezTo>
                  <a:cubicBezTo>
                    <a:pt x="552" y="446"/>
                    <a:pt x="555" y="445"/>
                    <a:pt x="558" y="444"/>
                  </a:cubicBezTo>
                  <a:cubicBezTo>
                    <a:pt x="557" y="437"/>
                    <a:pt x="556" y="430"/>
                    <a:pt x="555" y="423"/>
                  </a:cubicBezTo>
                  <a:cubicBezTo>
                    <a:pt x="557" y="422"/>
                    <a:pt x="559" y="422"/>
                    <a:pt x="561" y="421"/>
                  </a:cubicBezTo>
                  <a:cubicBezTo>
                    <a:pt x="566" y="431"/>
                    <a:pt x="572" y="441"/>
                    <a:pt x="578" y="451"/>
                  </a:cubicBezTo>
                  <a:cubicBezTo>
                    <a:pt x="611" y="428"/>
                    <a:pt x="639" y="438"/>
                    <a:pt x="651" y="479"/>
                  </a:cubicBezTo>
                  <a:cubicBezTo>
                    <a:pt x="657" y="498"/>
                    <a:pt x="667" y="507"/>
                    <a:pt x="689" y="499"/>
                  </a:cubicBezTo>
                  <a:cubicBezTo>
                    <a:pt x="689" y="502"/>
                    <a:pt x="690" y="505"/>
                    <a:pt x="690" y="508"/>
                  </a:cubicBezTo>
                  <a:cubicBezTo>
                    <a:pt x="681" y="515"/>
                    <a:pt x="672" y="525"/>
                    <a:pt x="661" y="528"/>
                  </a:cubicBezTo>
                  <a:cubicBezTo>
                    <a:pt x="645" y="532"/>
                    <a:pt x="641" y="517"/>
                    <a:pt x="637" y="505"/>
                  </a:cubicBezTo>
                  <a:cubicBezTo>
                    <a:pt x="631" y="488"/>
                    <a:pt x="629" y="462"/>
                    <a:pt x="599" y="483"/>
                  </a:cubicBezTo>
                  <a:cubicBezTo>
                    <a:pt x="597" y="474"/>
                    <a:pt x="595" y="467"/>
                    <a:pt x="594" y="459"/>
                  </a:cubicBezTo>
                  <a:cubicBezTo>
                    <a:pt x="589" y="461"/>
                    <a:pt x="585" y="462"/>
                    <a:pt x="584" y="464"/>
                  </a:cubicBezTo>
                  <a:cubicBezTo>
                    <a:pt x="579" y="484"/>
                    <a:pt x="590" y="494"/>
                    <a:pt x="607" y="498"/>
                  </a:cubicBezTo>
                  <a:cubicBezTo>
                    <a:pt x="611" y="500"/>
                    <a:pt x="616" y="500"/>
                    <a:pt x="619" y="501"/>
                  </a:cubicBezTo>
                  <a:cubicBezTo>
                    <a:pt x="622" y="526"/>
                    <a:pt x="615" y="539"/>
                    <a:pt x="593" y="557"/>
                  </a:cubicBezTo>
                  <a:cubicBezTo>
                    <a:pt x="586" y="562"/>
                    <a:pt x="591" y="575"/>
                    <a:pt x="598" y="585"/>
                  </a:cubicBezTo>
                  <a:cubicBezTo>
                    <a:pt x="608" y="598"/>
                    <a:pt x="616" y="609"/>
                    <a:pt x="630" y="604"/>
                  </a:cubicBezTo>
                  <a:cubicBezTo>
                    <a:pt x="648" y="616"/>
                    <a:pt x="664" y="627"/>
                    <a:pt x="687" y="642"/>
                  </a:cubicBezTo>
                  <a:cubicBezTo>
                    <a:pt x="684" y="626"/>
                    <a:pt x="682" y="618"/>
                    <a:pt x="680" y="607"/>
                  </a:cubicBezTo>
                  <a:cubicBezTo>
                    <a:pt x="685" y="614"/>
                    <a:pt x="689" y="620"/>
                    <a:pt x="693" y="626"/>
                  </a:cubicBezTo>
                  <a:cubicBezTo>
                    <a:pt x="697" y="622"/>
                    <a:pt x="702" y="619"/>
                    <a:pt x="707" y="615"/>
                  </a:cubicBezTo>
                  <a:cubicBezTo>
                    <a:pt x="720" y="663"/>
                    <a:pt x="728" y="669"/>
                    <a:pt x="756" y="647"/>
                  </a:cubicBezTo>
                  <a:cubicBezTo>
                    <a:pt x="792" y="664"/>
                    <a:pt x="829" y="681"/>
                    <a:pt x="871" y="701"/>
                  </a:cubicBezTo>
                  <a:cubicBezTo>
                    <a:pt x="858" y="676"/>
                    <a:pt x="814" y="674"/>
                    <a:pt x="847" y="634"/>
                  </a:cubicBezTo>
                  <a:cubicBezTo>
                    <a:pt x="858" y="651"/>
                    <a:pt x="867" y="667"/>
                    <a:pt x="878" y="684"/>
                  </a:cubicBezTo>
                  <a:cubicBezTo>
                    <a:pt x="880" y="683"/>
                    <a:pt x="886" y="680"/>
                    <a:pt x="892" y="677"/>
                  </a:cubicBezTo>
                  <a:cubicBezTo>
                    <a:pt x="891" y="679"/>
                    <a:pt x="891" y="682"/>
                    <a:pt x="891" y="685"/>
                  </a:cubicBezTo>
                  <a:cubicBezTo>
                    <a:pt x="896" y="686"/>
                    <a:pt x="901" y="688"/>
                    <a:pt x="906" y="688"/>
                  </a:cubicBezTo>
                  <a:cubicBezTo>
                    <a:pt x="915" y="687"/>
                    <a:pt x="923" y="684"/>
                    <a:pt x="931" y="682"/>
                  </a:cubicBezTo>
                  <a:cubicBezTo>
                    <a:pt x="932" y="684"/>
                    <a:pt x="933" y="686"/>
                    <a:pt x="933" y="688"/>
                  </a:cubicBezTo>
                  <a:cubicBezTo>
                    <a:pt x="928" y="690"/>
                    <a:pt x="922" y="693"/>
                    <a:pt x="914" y="696"/>
                  </a:cubicBezTo>
                  <a:cubicBezTo>
                    <a:pt x="918" y="703"/>
                    <a:pt x="922" y="709"/>
                    <a:pt x="928" y="719"/>
                  </a:cubicBezTo>
                  <a:cubicBezTo>
                    <a:pt x="918" y="723"/>
                    <a:pt x="909" y="730"/>
                    <a:pt x="901" y="730"/>
                  </a:cubicBezTo>
                  <a:cubicBezTo>
                    <a:pt x="859" y="728"/>
                    <a:pt x="818" y="720"/>
                    <a:pt x="777" y="734"/>
                  </a:cubicBezTo>
                  <a:cubicBezTo>
                    <a:pt x="765" y="738"/>
                    <a:pt x="746" y="735"/>
                    <a:pt x="737" y="728"/>
                  </a:cubicBezTo>
                  <a:cubicBezTo>
                    <a:pt x="718" y="712"/>
                    <a:pt x="715" y="727"/>
                    <a:pt x="707" y="739"/>
                  </a:cubicBezTo>
                  <a:cubicBezTo>
                    <a:pt x="699" y="733"/>
                    <a:pt x="692" y="728"/>
                    <a:pt x="685" y="722"/>
                  </a:cubicBezTo>
                  <a:cubicBezTo>
                    <a:pt x="686" y="721"/>
                    <a:pt x="687" y="720"/>
                    <a:pt x="687" y="719"/>
                  </a:cubicBezTo>
                  <a:cubicBezTo>
                    <a:pt x="693" y="721"/>
                    <a:pt x="699" y="724"/>
                    <a:pt x="704" y="726"/>
                  </a:cubicBezTo>
                  <a:cubicBezTo>
                    <a:pt x="720" y="712"/>
                    <a:pt x="690" y="691"/>
                    <a:pt x="662" y="695"/>
                  </a:cubicBezTo>
                  <a:cubicBezTo>
                    <a:pt x="652" y="697"/>
                    <a:pt x="642" y="700"/>
                    <a:pt x="634" y="701"/>
                  </a:cubicBezTo>
                  <a:cubicBezTo>
                    <a:pt x="634" y="718"/>
                    <a:pt x="634" y="734"/>
                    <a:pt x="634" y="750"/>
                  </a:cubicBezTo>
                  <a:cubicBezTo>
                    <a:pt x="633" y="751"/>
                    <a:pt x="632" y="751"/>
                    <a:pt x="630" y="752"/>
                  </a:cubicBezTo>
                  <a:cubicBezTo>
                    <a:pt x="626" y="743"/>
                    <a:pt x="622" y="734"/>
                    <a:pt x="617" y="723"/>
                  </a:cubicBezTo>
                  <a:cubicBezTo>
                    <a:pt x="612" y="731"/>
                    <a:pt x="606" y="740"/>
                    <a:pt x="598" y="752"/>
                  </a:cubicBezTo>
                  <a:cubicBezTo>
                    <a:pt x="599" y="743"/>
                    <a:pt x="600" y="736"/>
                    <a:pt x="601" y="728"/>
                  </a:cubicBezTo>
                  <a:cubicBezTo>
                    <a:pt x="589" y="734"/>
                    <a:pt x="580" y="741"/>
                    <a:pt x="569" y="744"/>
                  </a:cubicBezTo>
                  <a:cubicBezTo>
                    <a:pt x="563" y="745"/>
                    <a:pt x="555" y="740"/>
                    <a:pt x="545" y="736"/>
                  </a:cubicBezTo>
                  <a:cubicBezTo>
                    <a:pt x="543" y="778"/>
                    <a:pt x="486" y="805"/>
                    <a:pt x="505" y="863"/>
                  </a:cubicBezTo>
                  <a:cubicBezTo>
                    <a:pt x="533" y="842"/>
                    <a:pt x="519" y="809"/>
                    <a:pt x="537" y="786"/>
                  </a:cubicBezTo>
                  <a:cubicBezTo>
                    <a:pt x="558" y="810"/>
                    <a:pt x="534" y="837"/>
                    <a:pt x="548" y="864"/>
                  </a:cubicBezTo>
                  <a:cubicBezTo>
                    <a:pt x="523" y="861"/>
                    <a:pt x="505" y="863"/>
                    <a:pt x="504" y="888"/>
                  </a:cubicBezTo>
                  <a:cubicBezTo>
                    <a:pt x="512" y="894"/>
                    <a:pt x="519" y="900"/>
                    <a:pt x="525" y="905"/>
                  </a:cubicBezTo>
                  <a:cubicBezTo>
                    <a:pt x="539" y="886"/>
                    <a:pt x="552" y="866"/>
                    <a:pt x="565" y="848"/>
                  </a:cubicBezTo>
                  <a:cubicBezTo>
                    <a:pt x="584" y="877"/>
                    <a:pt x="572" y="899"/>
                    <a:pt x="550" y="921"/>
                  </a:cubicBezTo>
                  <a:cubicBezTo>
                    <a:pt x="538" y="932"/>
                    <a:pt x="538" y="948"/>
                    <a:pt x="549" y="964"/>
                  </a:cubicBezTo>
                  <a:cubicBezTo>
                    <a:pt x="556" y="975"/>
                    <a:pt x="557" y="990"/>
                    <a:pt x="560" y="1000"/>
                  </a:cubicBezTo>
                  <a:cubicBezTo>
                    <a:pt x="581" y="979"/>
                    <a:pt x="604" y="958"/>
                    <a:pt x="625" y="935"/>
                  </a:cubicBezTo>
                  <a:cubicBezTo>
                    <a:pt x="631" y="927"/>
                    <a:pt x="634" y="916"/>
                    <a:pt x="640" y="903"/>
                  </a:cubicBezTo>
                  <a:cubicBezTo>
                    <a:pt x="641" y="913"/>
                    <a:pt x="643" y="920"/>
                    <a:pt x="644" y="931"/>
                  </a:cubicBezTo>
                  <a:cubicBezTo>
                    <a:pt x="657" y="909"/>
                    <a:pt x="688" y="911"/>
                    <a:pt x="687" y="881"/>
                  </a:cubicBezTo>
                  <a:cubicBezTo>
                    <a:pt x="687" y="864"/>
                    <a:pt x="689" y="847"/>
                    <a:pt x="690" y="830"/>
                  </a:cubicBezTo>
                  <a:cubicBezTo>
                    <a:pt x="690" y="827"/>
                    <a:pt x="689" y="825"/>
                    <a:pt x="690" y="822"/>
                  </a:cubicBezTo>
                  <a:cubicBezTo>
                    <a:pt x="699" y="780"/>
                    <a:pt x="699" y="780"/>
                    <a:pt x="689" y="745"/>
                  </a:cubicBezTo>
                  <a:cubicBezTo>
                    <a:pt x="697" y="755"/>
                    <a:pt x="704" y="765"/>
                    <a:pt x="711" y="775"/>
                  </a:cubicBezTo>
                  <a:cubicBezTo>
                    <a:pt x="715" y="780"/>
                    <a:pt x="718" y="785"/>
                    <a:pt x="721" y="790"/>
                  </a:cubicBezTo>
                  <a:cubicBezTo>
                    <a:pt x="723" y="785"/>
                    <a:pt x="725" y="779"/>
                    <a:pt x="728" y="774"/>
                  </a:cubicBezTo>
                  <a:cubicBezTo>
                    <a:pt x="730" y="769"/>
                    <a:pt x="733" y="765"/>
                    <a:pt x="734" y="764"/>
                  </a:cubicBezTo>
                  <a:cubicBezTo>
                    <a:pt x="750" y="770"/>
                    <a:pt x="770" y="774"/>
                    <a:pt x="782" y="785"/>
                  </a:cubicBezTo>
                  <a:cubicBezTo>
                    <a:pt x="812" y="811"/>
                    <a:pt x="835" y="786"/>
                    <a:pt x="862" y="780"/>
                  </a:cubicBezTo>
                  <a:cubicBezTo>
                    <a:pt x="884" y="774"/>
                    <a:pt x="907" y="773"/>
                    <a:pt x="932" y="770"/>
                  </a:cubicBezTo>
                  <a:cubicBezTo>
                    <a:pt x="938" y="762"/>
                    <a:pt x="947" y="750"/>
                    <a:pt x="958" y="735"/>
                  </a:cubicBezTo>
                  <a:cubicBezTo>
                    <a:pt x="960" y="754"/>
                    <a:pt x="962" y="769"/>
                    <a:pt x="964" y="783"/>
                  </a:cubicBezTo>
                  <a:cubicBezTo>
                    <a:pt x="1008" y="785"/>
                    <a:pt x="1040" y="758"/>
                    <a:pt x="1055" y="719"/>
                  </a:cubicBezTo>
                  <a:cubicBezTo>
                    <a:pt x="1060" y="706"/>
                    <a:pt x="1058" y="680"/>
                    <a:pt x="1085" y="682"/>
                  </a:cubicBezTo>
                  <a:cubicBezTo>
                    <a:pt x="1086" y="671"/>
                    <a:pt x="1091" y="658"/>
                    <a:pt x="1086" y="651"/>
                  </a:cubicBezTo>
                  <a:cubicBezTo>
                    <a:pt x="1065" y="622"/>
                    <a:pt x="1066" y="592"/>
                    <a:pt x="1068" y="561"/>
                  </a:cubicBezTo>
                  <a:cubicBezTo>
                    <a:pt x="1070" y="561"/>
                    <a:pt x="1073" y="560"/>
                    <a:pt x="1075" y="560"/>
                  </a:cubicBezTo>
                  <a:cubicBezTo>
                    <a:pt x="1078" y="579"/>
                    <a:pt x="1081" y="598"/>
                    <a:pt x="1084" y="613"/>
                  </a:cubicBezTo>
                  <a:cubicBezTo>
                    <a:pt x="1100" y="615"/>
                    <a:pt x="1113" y="617"/>
                    <a:pt x="1123" y="618"/>
                  </a:cubicBezTo>
                  <a:cubicBezTo>
                    <a:pt x="1150" y="570"/>
                    <a:pt x="1176" y="521"/>
                    <a:pt x="1207" y="465"/>
                  </a:cubicBezTo>
                  <a:cubicBezTo>
                    <a:pt x="1193" y="468"/>
                    <a:pt x="1185" y="469"/>
                    <a:pt x="1175" y="471"/>
                  </a:cubicBezTo>
                  <a:cubicBezTo>
                    <a:pt x="1172" y="464"/>
                    <a:pt x="1166" y="453"/>
                    <a:pt x="1161" y="442"/>
                  </a:cubicBezTo>
                  <a:cubicBezTo>
                    <a:pt x="1137" y="442"/>
                    <a:pt x="1110" y="440"/>
                    <a:pt x="1105" y="478"/>
                  </a:cubicBezTo>
                  <a:cubicBezTo>
                    <a:pt x="1118" y="471"/>
                    <a:pt x="1129" y="465"/>
                    <a:pt x="1140" y="459"/>
                  </a:cubicBezTo>
                  <a:cubicBezTo>
                    <a:pt x="1140" y="460"/>
                    <a:pt x="1141" y="461"/>
                    <a:pt x="1142" y="461"/>
                  </a:cubicBezTo>
                  <a:cubicBezTo>
                    <a:pt x="1126" y="475"/>
                    <a:pt x="1109" y="489"/>
                    <a:pt x="1091" y="505"/>
                  </a:cubicBezTo>
                  <a:cubicBezTo>
                    <a:pt x="1078" y="498"/>
                    <a:pt x="1074" y="483"/>
                    <a:pt x="1088" y="465"/>
                  </a:cubicBezTo>
                  <a:cubicBezTo>
                    <a:pt x="1104" y="442"/>
                    <a:pt x="1107" y="420"/>
                    <a:pt x="1084" y="399"/>
                  </a:cubicBezTo>
                  <a:cubicBezTo>
                    <a:pt x="1080" y="396"/>
                    <a:pt x="1080" y="389"/>
                    <a:pt x="1083" y="381"/>
                  </a:cubicBezTo>
                  <a:cubicBezTo>
                    <a:pt x="1092" y="387"/>
                    <a:pt x="1100" y="393"/>
                    <a:pt x="1109" y="399"/>
                  </a:cubicBezTo>
                  <a:cubicBezTo>
                    <a:pt x="1110" y="397"/>
                    <a:pt x="1111" y="396"/>
                    <a:pt x="1112" y="395"/>
                  </a:cubicBezTo>
                  <a:cubicBezTo>
                    <a:pt x="1110" y="391"/>
                    <a:pt x="1109" y="388"/>
                    <a:pt x="1106" y="382"/>
                  </a:cubicBezTo>
                  <a:cubicBezTo>
                    <a:pt x="1114" y="384"/>
                    <a:pt x="1121" y="385"/>
                    <a:pt x="1127" y="387"/>
                  </a:cubicBezTo>
                  <a:cubicBezTo>
                    <a:pt x="1150" y="398"/>
                    <a:pt x="1169" y="396"/>
                    <a:pt x="1191" y="381"/>
                  </a:cubicBezTo>
                  <a:cubicBezTo>
                    <a:pt x="1206" y="371"/>
                    <a:pt x="1226" y="370"/>
                    <a:pt x="1248" y="363"/>
                  </a:cubicBezTo>
                  <a:cubicBezTo>
                    <a:pt x="1242" y="375"/>
                    <a:pt x="1238" y="384"/>
                    <a:pt x="1234" y="394"/>
                  </a:cubicBezTo>
                  <a:cubicBezTo>
                    <a:pt x="1256" y="399"/>
                    <a:pt x="1269" y="392"/>
                    <a:pt x="1273" y="371"/>
                  </a:cubicBezTo>
                  <a:cubicBezTo>
                    <a:pt x="1277" y="339"/>
                    <a:pt x="1281" y="308"/>
                    <a:pt x="1284" y="275"/>
                  </a:cubicBezTo>
                  <a:cubicBezTo>
                    <a:pt x="1286" y="276"/>
                    <a:pt x="1292" y="277"/>
                    <a:pt x="1297" y="278"/>
                  </a:cubicBezTo>
                  <a:cubicBezTo>
                    <a:pt x="1297" y="263"/>
                    <a:pt x="1298" y="250"/>
                    <a:pt x="1299" y="236"/>
                  </a:cubicBezTo>
                  <a:cubicBezTo>
                    <a:pt x="1301" y="236"/>
                    <a:pt x="1304" y="236"/>
                    <a:pt x="1306" y="236"/>
                  </a:cubicBezTo>
                  <a:cubicBezTo>
                    <a:pt x="1310" y="251"/>
                    <a:pt x="1314" y="266"/>
                    <a:pt x="1320" y="290"/>
                  </a:cubicBezTo>
                  <a:cubicBezTo>
                    <a:pt x="1332" y="273"/>
                    <a:pt x="1341" y="261"/>
                    <a:pt x="1348" y="252"/>
                  </a:cubicBezTo>
                  <a:cubicBezTo>
                    <a:pt x="1354" y="250"/>
                    <a:pt x="1361" y="248"/>
                    <a:pt x="1366" y="245"/>
                  </a:cubicBezTo>
                  <a:cubicBezTo>
                    <a:pt x="1377" y="237"/>
                    <a:pt x="1386" y="226"/>
                    <a:pt x="1398" y="221"/>
                  </a:cubicBezTo>
                  <a:cubicBezTo>
                    <a:pt x="1418" y="214"/>
                    <a:pt x="1431" y="231"/>
                    <a:pt x="1424" y="257"/>
                  </a:cubicBezTo>
                  <a:cubicBezTo>
                    <a:pt x="1444" y="246"/>
                    <a:pt x="1470" y="263"/>
                    <a:pt x="1487" y="237"/>
                  </a:cubicBezTo>
                  <a:cubicBezTo>
                    <a:pt x="1480" y="253"/>
                    <a:pt x="1474" y="269"/>
                    <a:pt x="1467" y="287"/>
                  </a:cubicBezTo>
                  <a:cubicBezTo>
                    <a:pt x="1473" y="289"/>
                    <a:pt x="1480" y="292"/>
                    <a:pt x="1486" y="294"/>
                  </a:cubicBezTo>
                  <a:cubicBezTo>
                    <a:pt x="1489" y="304"/>
                    <a:pt x="1491" y="313"/>
                    <a:pt x="1493" y="322"/>
                  </a:cubicBezTo>
                  <a:cubicBezTo>
                    <a:pt x="1498" y="324"/>
                    <a:pt x="1502" y="327"/>
                    <a:pt x="1507" y="329"/>
                  </a:cubicBezTo>
                  <a:cubicBezTo>
                    <a:pt x="1497" y="337"/>
                    <a:pt x="1488" y="345"/>
                    <a:pt x="1478" y="353"/>
                  </a:cubicBezTo>
                  <a:cubicBezTo>
                    <a:pt x="1483" y="359"/>
                    <a:pt x="1483" y="359"/>
                    <a:pt x="1507" y="331"/>
                  </a:cubicBezTo>
                  <a:cubicBezTo>
                    <a:pt x="1537" y="352"/>
                    <a:pt x="1550" y="352"/>
                    <a:pt x="1570" y="331"/>
                  </a:cubicBezTo>
                  <a:cubicBezTo>
                    <a:pt x="1579" y="354"/>
                    <a:pt x="1574" y="359"/>
                    <a:pt x="1547" y="356"/>
                  </a:cubicBezTo>
                  <a:cubicBezTo>
                    <a:pt x="1545" y="358"/>
                    <a:pt x="1544" y="360"/>
                    <a:pt x="1543" y="362"/>
                  </a:cubicBezTo>
                  <a:cubicBezTo>
                    <a:pt x="1556" y="369"/>
                    <a:pt x="1568" y="376"/>
                    <a:pt x="1582" y="383"/>
                  </a:cubicBezTo>
                  <a:cubicBezTo>
                    <a:pt x="1588" y="372"/>
                    <a:pt x="1594" y="363"/>
                    <a:pt x="1600" y="353"/>
                  </a:cubicBezTo>
                  <a:cubicBezTo>
                    <a:pt x="1603" y="383"/>
                    <a:pt x="1581" y="399"/>
                    <a:pt x="1562" y="413"/>
                  </a:cubicBezTo>
                  <a:cubicBezTo>
                    <a:pt x="1549" y="423"/>
                    <a:pt x="1552" y="430"/>
                    <a:pt x="1559" y="438"/>
                  </a:cubicBezTo>
                  <a:cubicBezTo>
                    <a:pt x="1565" y="445"/>
                    <a:pt x="1572" y="452"/>
                    <a:pt x="1580" y="460"/>
                  </a:cubicBezTo>
                  <a:cubicBezTo>
                    <a:pt x="1585" y="452"/>
                    <a:pt x="1590" y="442"/>
                    <a:pt x="1595" y="432"/>
                  </a:cubicBezTo>
                  <a:cubicBezTo>
                    <a:pt x="1598" y="432"/>
                    <a:pt x="1600" y="432"/>
                    <a:pt x="1603" y="432"/>
                  </a:cubicBezTo>
                  <a:cubicBezTo>
                    <a:pt x="1603" y="452"/>
                    <a:pt x="1606" y="473"/>
                    <a:pt x="1602" y="492"/>
                  </a:cubicBezTo>
                  <a:cubicBezTo>
                    <a:pt x="1598" y="517"/>
                    <a:pt x="1605" y="540"/>
                    <a:pt x="1604" y="563"/>
                  </a:cubicBezTo>
                  <a:cubicBezTo>
                    <a:pt x="1604" y="600"/>
                    <a:pt x="1611" y="642"/>
                    <a:pt x="1573" y="669"/>
                  </a:cubicBezTo>
                  <a:cubicBezTo>
                    <a:pt x="1568" y="672"/>
                    <a:pt x="1566" y="680"/>
                    <a:pt x="1565" y="687"/>
                  </a:cubicBezTo>
                  <a:cubicBezTo>
                    <a:pt x="1573" y="681"/>
                    <a:pt x="1581" y="675"/>
                    <a:pt x="1590" y="667"/>
                  </a:cubicBezTo>
                  <a:cubicBezTo>
                    <a:pt x="1587" y="699"/>
                    <a:pt x="1586" y="728"/>
                    <a:pt x="1580" y="756"/>
                  </a:cubicBezTo>
                  <a:cubicBezTo>
                    <a:pt x="1577" y="773"/>
                    <a:pt x="1585" y="809"/>
                    <a:pt x="1607" y="821"/>
                  </a:cubicBezTo>
                  <a:cubicBezTo>
                    <a:pt x="1597" y="842"/>
                    <a:pt x="1590" y="865"/>
                    <a:pt x="1577" y="884"/>
                  </a:cubicBezTo>
                  <a:cubicBezTo>
                    <a:pt x="1563" y="906"/>
                    <a:pt x="1544" y="923"/>
                    <a:pt x="1528" y="942"/>
                  </a:cubicBezTo>
                  <a:cubicBezTo>
                    <a:pt x="1525" y="941"/>
                    <a:pt x="1523" y="939"/>
                    <a:pt x="1521" y="937"/>
                  </a:cubicBezTo>
                  <a:cubicBezTo>
                    <a:pt x="1521" y="931"/>
                    <a:pt x="1522" y="924"/>
                    <a:pt x="1523" y="917"/>
                  </a:cubicBezTo>
                  <a:cubicBezTo>
                    <a:pt x="1496" y="925"/>
                    <a:pt x="1491" y="933"/>
                    <a:pt x="1500" y="951"/>
                  </a:cubicBezTo>
                  <a:cubicBezTo>
                    <a:pt x="1435" y="962"/>
                    <a:pt x="1384" y="995"/>
                    <a:pt x="1344" y="1047"/>
                  </a:cubicBezTo>
                  <a:cubicBezTo>
                    <a:pt x="1331" y="1037"/>
                    <a:pt x="1332" y="1027"/>
                    <a:pt x="1345" y="1016"/>
                  </a:cubicBezTo>
                  <a:cubicBezTo>
                    <a:pt x="1371" y="995"/>
                    <a:pt x="1396" y="974"/>
                    <a:pt x="1421" y="950"/>
                  </a:cubicBezTo>
                  <a:cubicBezTo>
                    <a:pt x="1410" y="956"/>
                    <a:pt x="1399" y="962"/>
                    <a:pt x="1388" y="970"/>
                  </a:cubicBezTo>
                  <a:cubicBezTo>
                    <a:pt x="1369" y="983"/>
                    <a:pt x="1350" y="997"/>
                    <a:pt x="1331" y="1012"/>
                  </a:cubicBezTo>
                  <a:cubicBezTo>
                    <a:pt x="1312" y="1027"/>
                    <a:pt x="1312" y="1039"/>
                    <a:pt x="1331" y="1060"/>
                  </a:cubicBezTo>
                  <a:cubicBezTo>
                    <a:pt x="1322" y="1060"/>
                    <a:pt x="1314" y="1060"/>
                    <a:pt x="1306" y="1060"/>
                  </a:cubicBezTo>
                  <a:cubicBezTo>
                    <a:pt x="1304" y="1063"/>
                    <a:pt x="1303" y="1065"/>
                    <a:pt x="1302" y="1068"/>
                  </a:cubicBezTo>
                  <a:cubicBezTo>
                    <a:pt x="1332" y="1081"/>
                    <a:pt x="1362" y="1094"/>
                    <a:pt x="1393" y="1108"/>
                  </a:cubicBezTo>
                  <a:cubicBezTo>
                    <a:pt x="1350" y="1134"/>
                    <a:pt x="1394" y="1180"/>
                    <a:pt x="1358" y="1205"/>
                  </a:cubicBezTo>
                  <a:cubicBezTo>
                    <a:pt x="1359" y="1190"/>
                    <a:pt x="1361" y="1176"/>
                    <a:pt x="1362" y="1162"/>
                  </a:cubicBezTo>
                  <a:cubicBezTo>
                    <a:pt x="1338" y="1177"/>
                    <a:pt x="1316" y="1193"/>
                    <a:pt x="1293" y="1207"/>
                  </a:cubicBezTo>
                  <a:cubicBezTo>
                    <a:pt x="1286" y="1210"/>
                    <a:pt x="1275" y="1206"/>
                    <a:pt x="1264" y="1205"/>
                  </a:cubicBezTo>
                  <a:cubicBezTo>
                    <a:pt x="1263" y="1217"/>
                    <a:pt x="1262" y="1231"/>
                    <a:pt x="1260" y="1250"/>
                  </a:cubicBezTo>
                  <a:cubicBezTo>
                    <a:pt x="1273" y="1241"/>
                    <a:pt x="1283" y="1233"/>
                    <a:pt x="1298" y="1222"/>
                  </a:cubicBezTo>
                  <a:cubicBezTo>
                    <a:pt x="1294" y="1232"/>
                    <a:pt x="1293" y="1237"/>
                    <a:pt x="1290" y="1244"/>
                  </a:cubicBezTo>
                  <a:cubicBezTo>
                    <a:pt x="1320" y="1246"/>
                    <a:pt x="1349" y="1247"/>
                    <a:pt x="1386" y="1249"/>
                  </a:cubicBezTo>
                  <a:cubicBezTo>
                    <a:pt x="1370" y="1260"/>
                    <a:pt x="1362" y="1269"/>
                    <a:pt x="1352" y="1272"/>
                  </a:cubicBezTo>
                  <a:cubicBezTo>
                    <a:pt x="1341" y="1276"/>
                    <a:pt x="1329" y="1273"/>
                    <a:pt x="1316" y="1273"/>
                  </a:cubicBezTo>
                  <a:cubicBezTo>
                    <a:pt x="1315" y="1287"/>
                    <a:pt x="1313" y="1298"/>
                    <a:pt x="1312" y="1310"/>
                  </a:cubicBezTo>
                  <a:cubicBezTo>
                    <a:pt x="1310" y="1310"/>
                    <a:pt x="1308" y="1310"/>
                    <a:pt x="1306" y="1310"/>
                  </a:cubicBezTo>
                  <a:cubicBezTo>
                    <a:pt x="1305" y="1300"/>
                    <a:pt x="1304" y="1289"/>
                    <a:pt x="1303" y="1275"/>
                  </a:cubicBezTo>
                  <a:cubicBezTo>
                    <a:pt x="1293" y="1276"/>
                    <a:pt x="1285" y="1276"/>
                    <a:pt x="1274" y="1277"/>
                  </a:cubicBezTo>
                  <a:cubicBezTo>
                    <a:pt x="1280" y="1288"/>
                    <a:pt x="1284" y="1297"/>
                    <a:pt x="1288" y="1306"/>
                  </a:cubicBezTo>
                  <a:cubicBezTo>
                    <a:pt x="1287" y="1307"/>
                    <a:pt x="1286" y="1308"/>
                    <a:pt x="1285" y="1309"/>
                  </a:cubicBezTo>
                  <a:cubicBezTo>
                    <a:pt x="1277" y="1300"/>
                    <a:pt x="1268" y="1292"/>
                    <a:pt x="1257" y="1282"/>
                  </a:cubicBezTo>
                  <a:cubicBezTo>
                    <a:pt x="1254" y="1303"/>
                    <a:pt x="1252" y="1320"/>
                    <a:pt x="1250" y="1336"/>
                  </a:cubicBezTo>
                  <a:cubicBezTo>
                    <a:pt x="1247" y="1336"/>
                    <a:pt x="1245" y="1335"/>
                    <a:pt x="1242" y="1335"/>
                  </a:cubicBezTo>
                  <a:cubicBezTo>
                    <a:pt x="1242" y="1326"/>
                    <a:pt x="1242" y="1317"/>
                    <a:pt x="1242" y="1308"/>
                  </a:cubicBezTo>
                  <a:cubicBezTo>
                    <a:pt x="1242" y="1301"/>
                    <a:pt x="1242" y="1295"/>
                    <a:pt x="1241" y="1288"/>
                  </a:cubicBezTo>
                  <a:cubicBezTo>
                    <a:pt x="1233" y="1289"/>
                    <a:pt x="1224" y="1289"/>
                    <a:pt x="1217" y="1292"/>
                  </a:cubicBezTo>
                  <a:cubicBezTo>
                    <a:pt x="1207" y="1297"/>
                    <a:pt x="1196" y="1302"/>
                    <a:pt x="1190" y="1311"/>
                  </a:cubicBezTo>
                  <a:cubicBezTo>
                    <a:pt x="1185" y="1318"/>
                    <a:pt x="1188" y="1329"/>
                    <a:pt x="1188" y="1342"/>
                  </a:cubicBezTo>
                  <a:cubicBezTo>
                    <a:pt x="1187" y="1343"/>
                    <a:pt x="1180" y="1345"/>
                    <a:pt x="1175" y="1347"/>
                  </a:cubicBezTo>
                  <a:cubicBezTo>
                    <a:pt x="1168" y="1341"/>
                    <a:pt x="1162" y="1336"/>
                    <a:pt x="1156" y="1331"/>
                  </a:cubicBezTo>
                  <a:cubicBezTo>
                    <a:pt x="1157" y="1332"/>
                    <a:pt x="1157" y="1332"/>
                    <a:pt x="1157" y="1332"/>
                  </a:cubicBezTo>
                  <a:cubicBezTo>
                    <a:pt x="1162" y="1317"/>
                    <a:pt x="1167" y="1302"/>
                    <a:pt x="1174" y="1288"/>
                  </a:cubicBezTo>
                  <a:cubicBezTo>
                    <a:pt x="1182" y="1272"/>
                    <a:pt x="1183" y="1259"/>
                    <a:pt x="1173" y="1253"/>
                  </a:cubicBezTo>
                  <a:cubicBezTo>
                    <a:pt x="1147" y="1266"/>
                    <a:pt x="1127" y="1277"/>
                    <a:pt x="1108" y="1286"/>
                  </a:cubicBezTo>
                  <a:cubicBezTo>
                    <a:pt x="1108" y="1300"/>
                    <a:pt x="1108" y="1316"/>
                    <a:pt x="1108" y="1328"/>
                  </a:cubicBezTo>
                  <a:cubicBezTo>
                    <a:pt x="1116" y="1334"/>
                    <a:pt x="1123" y="1339"/>
                    <a:pt x="1130" y="1344"/>
                  </a:cubicBezTo>
                  <a:cubicBezTo>
                    <a:pt x="1130" y="1345"/>
                    <a:pt x="1130" y="1346"/>
                    <a:pt x="1130" y="1347"/>
                  </a:cubicBezTo>
                  <a:cubicBezTo>
                    <a:pt x="1134" y="1357"/>
                    <a:pt x="1139" y="1368"/>
                    <a:pt x="1144" y="1379"/>
                  </a:cubicBezTo>
                  <a:cubicBezTo>
                    <a:pt x="1141" y="1379"/>
                    <a:pt x="1139" y="1380"/>
                    <a:pt x="1137" y="1381"/>
                  </a:cubicBezTo>
                  <a:cubicBezTo>
                    <a:pt x="1132" y="1374"/>
                    <a:pt x="1127" y="1367"/>
                    <a:pt x="1122" y="1361"/>
                  </a:cubicBezTo>
                  <a:cubicBezTo>
                    <a:pt x="1120" y="1366"/>
                    <a:pt x="1118" y="1371"/>
                    <a:pt x="1115" y="1376"/>
                  </a:cubicBezTo>
                  <a:cubicBezTo>
                    <a:pt x="1112" y="1375"/>
                    <a:pt x="1105" y="1373"/>
                    <a:pt x="1096" y="1371"/>
                  </a:cubicBezTo>
                  <a:cubicBezTo>
                    <a:pt x="1102" y="1381"/>
                    <a:pt x="1107" y="1388"/>
                    <a:pt x="1111" y="1395"/>
                  </a:cubicBezTo>
                  <a:cubicBezTo>
                    <a:pt x="1109" y="1397"/>
                    <a:pt x="1106" y="1398"/>
                    <a:pt x="1104" y="1399"/>
                  </a:cubicBezTo>
                  <a:cubicBezTo>
                    <a:pt x="1097" y="1385"/>
                    <a:pt x="1089" y="1370"/>
                    <a:pt x="1079" y="1350"/>
                  </a:cubicBezTo>
                  <a:cubicBezTo>
                    <a:pt x="1079" y="1366"/>
                    <a:pt x="1079" y="1377"/>
                    <a:pt x="1079" y="1391"/>
                  </a:cubicBezTo>
                  <a:cubicBezTo>
                    <a:pt x="1055" y="1392"/>
                    <a:pt x="1052" y="1410"/>
                    <a:pt x="1055" y="1432"/>
                  </a:cubicBezTo>
                  <a:cubicBezTo>
                    <a:pt x="1044" y="1424"/>
                    <a:pt x="1035" y="1417"/>
                    <a:pt x="1029" y="1412"/>
                  </a:cubicBezTo>
                  <a:cubicBezTo>
                    <a:pt x="1036" y="1403"/>
                    <a:pt x="1045" y="1394"/>
                    <a:pt x="1050" y="1383"/>
                  </a:cubicBezTo>
                  <a:cubicBezTo>
                    <a:pt x="1051" y="1381"/>
                    <a:pt x="1038" y="1372"/>
                    <a:pt x="1026" y="1361"/>
                  </a:cubicBezTo>
                  <a:cubicBezTo>
                    <a:pt x="1034" y="1387"/>
                    <a:pt x="1030" y="1400"/>
                    <a:pt x="1006" y="1401"/>
                  </a:cubicBezTo>
                  <a:cubicBezTo>
                    <a:pt x="1000" y="1401"/>
                    <a:pt x="995" y="1415"/>
                    <a:pt x="988" y="1424"/>
                  </a:cubicBezTo>
                  <a:cubicBezTo>
                    <a:pt x="983" y="1422"/>
                    <a:pt x="974" y="1418"/>
                    <a:pt x="966" y="1415"/>
                  </a:cubicBezTo>
                  <a:cubicBezTo>
                    <a:pt x="967" y="1406"/>
                    <a:pt x="967" y="1398"/>
                    <a:pt x="968" y="1387"/>
                  </a:cubicBezTo>
                  <a:cubicBezTo>
                    <a:pt x="952" y="1394"/>
                    <a:pt x="937" y="1399"/>
                    <a:pt x="923" y="1405"/>
                  </a:cubicBezTo>
                  <a:cubicBezTo>
                    <a:pt x="924" y="1406"/>
                    <a:pt x="924" y="1406"/>
                    <a:pt x="924" y="1406"/>
                  </a:cubicBezTo>
                  <a:cubicBezTo>
                    <a:pt x="938" y="1369"/>
                    <a:pt x="969" y="1377"/>
                    <a:pt x="1001" y="1383"/>
                  </a:cubicBezTo>
                  <a:cubicBezTo>
                    <a:pt x="988" y="1359"/>
                    <a:pt x="974" y="1352"/>
                    <a:pt x="952" y="1364"/>
                  </a:cubicBezTo>
                  <a:cubicBezTo>
                    <a:pt x="940" y="1369"/>
                    <a:pt x="909" y="1387"/>
                    <a:pt x="902" y="1400"/>
                  </a:cubicBezTo>
                  <a:cubicBezTo>
                    <a:pt x="903" y="1400"/>
                    <a:pt x="903" y="1400"/>
                    <a:pt x="903" y="1400"/>
                  </a:cubicBezTo>
                  <a:cubicBezTo>
                    <a:pt x="886" y="1416"/>
                    <a:pt x="858" y="1426"/>
                    <a:pt x="864" y="1464"/>
                  </a:cubicBezTo>
                  <a:cubicBezTo>
                    <a:pt x="873" y="1454"/>
                    <a:pt x="877" y="1447"/>
                    <a:pt x="883" y="1440"/>
                  </a:cubicBezTo>
                  <a:cubicBezTo>
                    <a:pt x="886" y="1448"/>
                    <a:pt x="890" y="1456"/>
                    <a:pt x="893" y="1463"/>
                  </a:cubicBezTo>
                  <a:cubicBezTo>
                    <a:pt x="898" y="1474"/>
                    <a:pt x="897" y="1473"/>
                    <a:pt x="883" y="1475"/>
                  </a:cubicBezTo>
                  <a:cubicBezTo>
                    <a:pt x="876" y="1476"/>
                    <a:pt x="867" y="1485"/>
                    <a:pt x="866" y="1491"/>
                  </a:cubicBezTo>
                  <a:cubicBezTo>
                    <a:pt x="861" y="1522"/>
                    <a:pt x="846" y="1545"/>
                    <a:pt x="820" y="1563"/>
                  </a:cubicBezTo>
                  <a:cubicBezTo>
                    <a:pt x="824" y="1555"/>
                    <a:pt x="829" y="1547"/>
                    <a:pt x="831" y="1539"/>
                  </a:cubicBezTo>
                  <a:cubicBezTo>
                    <a:pt x="831" y="1534"/>
                    <a:pt x="824" y="1528"/>
                    <a:pt x="821" y="1523"/>
                  </a:cubicBezTo>
                  <a:cubicBezTo>
                    <a:pt x="817" y="1527"/>
                    <a:pt x="810" y="1530"/>
                    <a:pt x="808" y="1534"/>
                  </a:cubicBezTo>
                  <a:cubicBezTo>
                    <a:pt x="802" y="1550"/>
                    <a:pt x="799" y="1566"/>
                    <a:pt x="793" y="1586"/>
                  </a:cubicBezTo>
                  <a:cubicBezTo>
                    <a:pt x="788" y="1578"/>
                    <a:pt x="786" y="1573"/>
                    <a:pt x="783" y="1568"/>
                  </a:cubicBezTo>
                  <a:cubicBezTo>
                    <a:pt x="770" y="1572"/>
                    <a:pt x="757" y="1576"/>
                    <a:pt x="748" y="1579"/>
                  </a:cubicBezTo>
                  <a:cubicBezTo>
                    <a:pt x="738" y="1564"/>
                    <a:pt x="728" y="1550"/>
                    <a:pt x="719" y="1536"/>
                  </a:cubicBezTo>
                  <a:cubicBezTo>
                    <a:pt x="717" y="1537"/>
                    <a:pt x="715" y="1537"/>
                    <a:pt x="713" y="1538"/>
                  </a:cubicBezTo>
                  <a:cubicBezTo>
                    <a:pt x="715" y="1579"/>
                    <a:pt x="717" y="1620"/>
                    <a:pt x="720" y="1666"/>
                  </a:cubicBezTo>
                  <a:cubicBezTo>
                    <a:pt x="669" y="1612"/>
                    <a:pt x="671" y="1551"/>
                    <a:pt x="665" y="1488"/>
                  </a:cubicBezTo>
                  <a:cubicBezTo>
                    <a:pt x="662" y="1494"/>
                    <a:pt x="656" y="1500"/>
                    <a:pt x="657" y="1506"/>
                  </a:cubicBezTo>
                  <a:cubicBezTo>
                    <a:pt x="662" y="1564"/>
                    <a:pt x="669" y="1622"/>
                    <a:pt x="676" y="1679"/>
                  </a:cubicBezTo>
                  <a:cubicBezTo>
                    <a:pt x="677" y="1692"/>
                    <a:pt x="683" y="1703"/>
                    <a:pt x="689" y="1722"/>
                  </a:cubicBezTo>
                  <a:cubicBezTo>
                    <a:pt x="679" y="1715"/>
                    <a:pt x="675" y="1712"/>
                    <a:pt x="670" y="1708"/>
                  </a:cubicBezTo>
                  <a:cubicBezTo>
                    <a:pt x="671" y="1718"/>
                    <a:pt x="672" y="1726"/>
                    <a:pt x="673" y="1736"/>
                  </a:cubicBezTo>
                  <a:cubicBezTo>
                    <a:pt x="665" y="1735"/>
                    <a:pt x="657" y="1732"/>
                    <a:pt x="652" y="1734"/>
                  </a:cubicBezTo>
                  <a:cubicBezTo>
                    <a:pt x="621" y="1753"/>
                    <a:pt x="609" y="1721"/>
                    <a:pt x="592" y="1709"/>
                  </a:cubicBezTo>
                  <a:cubicBezTo>
                    <a:pt x="585" y="1704"/>
                    <a:pt x="588" y="1673"/>
                    <a:pt x="597" y="1660"/>
                  </a:cubicBezTo>
                  <a:cubicBezTo>
                    <a:pt x="613" y="1634"/>
                    <a:pt x="616" y="1611"/>
                    <a:pt x="603" y="1582"/>
                  </a:cubicBezTo>
                  <a:cubicBezTo>
                    <a:pt x="597" y="1570"/>
                    <a:pt x="602" y="1553"/>
                    <a:pt x="602" y="1530"/>
                  </a:cubicBezTo>
                  <a:cubicBezTo>
                    <a:pt x="592" y="1544"/>
                    <a:pt x="587" y="1552"/>
                    <a:pt x="584" y="1558"/>
                  </a:cubicBezTo>
                  <a:cubicBezTo>
                    <a:pt x="570" y="1560"/>
                    <a:pt x="559" y="1561"/>
                    <a:pt x="548" y="1563"/>
                  </a:cubicBezTo>
                  <a:cubicBezTo>
                    <a:pt x="550" y="1575"/>
                    <a:pt x="552" y="1587"/>
                    <a:pt x="554" y="1597"/>
                  </a:cubicBezTo>
                  <a:cubicBezTo>
                    <a:pt x="525" y="1575"/>
                    <a:pt x="517" y="1573"/>
                    <a:pt x="497" y="1584"/>
                  </a:cubicBezTo>
                  <a:cubicBezTo>
                    <a:pt x="530" y="1607"/>
                    <a:pt x="543" y="1639"/>
                    <a:pt x="543" y="1679"/>
                  </a:cubicBezTo>
                  <a:cubicBezTo>
                    <a:pt x="549" y="1680"/>
                    <a:pt x="554" y="1680"/>
                    <a:pt x="561" y="1680"/>
                  </a:cubicBezTo>
                  <a:cubicBezTo>
                    <a:pt x="548" y="1689"/>
                    <a:pt x="537" y="1696"/>
                    <a:pt x="522" y="1706"/>
                  </a:cubicBezTo>
                  <a:cubicBezTo>
                    <a:pt x="524" y="1699"/>
                    <a:pt x="527" y="1694"/>
                    <a:pt x="527" y="1689"/>
                  </a:cubicBezTo>
                  <a:cubicBezTo>
                    <a:pt x="527" y="1684"/>
                    <a:pt x="523" y="1680"/>
                    <a:pt x="522" y="1675"/>
                  </a:cubicBezTo>
                  <a:cubicBezTo>
                    <a:pt x="531" y="1641"/>
                    <a:pt x="525" y="1625"/>
                    <a:pt x="496" y="1608"/>
                  </a:cubicBezTo>
                  <a:cubicBezTo>
                    <a:pt x="492" y="1606"/>
                    <a:pt x="489" y="1600"/>
                    <a:pt x="487" y="1596"/>
                  </a:cubicBezTo>
                  <a:cubicBezTo>
                    <a:pt x="472" y="1571"/>
                    <a:pt x="455" y="1601"/>
                    <a:pt x="439" y="1593"/>
                  </a:cubicBezTo>
                  <a:cubicBezTo>
                    <a:pt x="438" y="1592"/>
                    <a:pt x="433" y="1597"/>
                    <a:pt x="433" y="1598"/>
                  </a:cubicBezTo>
                  <a:cubicBezTo>
                    <a:pt x="435" y="1617"/>
                    <a:pt x="438" y="1635"/>
                    <a:pt x="441" y="1652"/>
                  </a:cubicBezTo>
                  <a:cubicBezTo>
                    <a:pt x="448" y="1643"/>
                    <a:pt x="455" y="1634"/>
                    <a:pt x="462" y="1625"/>
                  </a:cubicBezTo>
                  <a:cubicBezTo>
                    <a:pt x="455" y="1664"/>
                    <a:pt x="467" y="1691"/>
                    <a:pt x="496" y="1696"/>
                  </a:cubicBezTo>
                  <a:cubicBezTo>
                    <a:pt x="493" y="1701"/>
                    <a:pt x="490" y="1707"/>
                    <a:pt x="488" y="1709"/>
                  </a:cubicBezTo>
                  <a:cubicBezTo>
                    <a:pt x="477" y="1706"/>
                    <a:pt x="467" y="1703"/>
                    <a:pt x="456" y="1699"/>
                  </a:cubicBezTo>
                  <a:cubicBezTo>
                    <a:pt x="455" y="1701"/>
                    <a:pt x="453" y="1703"/>
                    <a:pt x="451" y="1705"/>
                  </a:cubicBezTo>
                  <a:cubicBezTo>
                    <a:pt x="454" y="1708"/>
                    <a:pt x="457" y="1712"/>
                    <a:pt x="461" y="1714"/>
                  </a:cubicBezTo>
                  <a:cubicBezTo>
                    <a:pt x="488" y="1726"/>
                    <a:pt x="498" y="1762"/>
                    <a:pt x="480" y="1793"/>
                  </a:cubicBezTo>
                  <a:cubicBezTo>
                    <a:pt x="477" y="1776"/>
                    <a:pt x="474" y="1760"/>
                    <a:pt x="472" y="1745"/>
                  </a:cubicBezTo>
                  <a:cubicBezTo>
                    <a:pt x="469" y="1744"/>
                    <a:pt x="467" y="1743"/>
                    <a:pt x="464" y="1742"/>
                  </a:cubicBezTo>
                  <a:cubicBezTo>
                    <a:pt x="458" y="1753"/>
                    <a:pt x="452" y="1763"/>
                    <a:pt x="446" y="1774"/>
                  </a:cubicBezTo>
                  <a:cubicBezTo>
                    <a:pt x="448" y="1775"/>
                    <a:pt x="450" y="1777"/>
                    <a:pt x="452" y="1778"/>
                  </a:cubicBezTo>
                  <a:cubicBezTo>
                    <a:pt x="455" y="1774"/>
                    <a:pt x="458" y="1771"/>
                    <a:pt x="461" y="1768"/>
                  </a:cubicBezTo>
                  <a:cubicBezTo>
                    <a:pt x="463" y="1769"/>
                    <a:pt x="465" y="1770"/>
                    <a:pt x="467" y="1771"/>
                  </a:cubicBezTo>
                  <a:cubicBezTo>
                    <a:pt x="461" y="1783"/>
                    <a:pt x="457" y="1797"/>
                    <a:pt x="448" y="1806"/>
                  </a:cubicBezTo>
                  <a:cubicBezTo>
                    <a:pt x="435" y="1819"/>
                    <a:pt x="419" y="1809"/>
                    <a:pt x="415" y="1791"/>
                  </a:cubicBezTo>
                  <a:cubicBezTo>
                    <a:pt x="411" y="1776"/>
                    <a:pt x="404" y="1762"/>
                    <a:pt x="400" y="1747"/>
                  </a:cubicBezTo>
                  <a:cubicBezTo>
                    <a:pt x="398" y="1738"/>
                    <a:pt x="389" y="1726"/>
                    <a:pt x="406" y="1719"/>
                  </a:cubicBezTo>
                  <a:cubicBezTo>
                    <a:pt x="411" y="1717"/>
                    <a:pt x="413" y="1709"/>
                    <a:pt x="417" y="1703"/>
                  </a:cubicBezTo>
                  <a:cubicBezTo>
                    <a:pt x="415" y="1702"/>
                    <a:pt x="414" y="1700"/>
                    <a:pt x="412" y="1698"/>
                  </a:cubicBezTo>
                  <a:cubicBezTo>
                    <a:pt x="400" y="1705"/>
                    <a:pt x="388" y="1712"/>
                    <a:pt x="372" y="1721"/>
                  </a:cubicBezTo>
                  <a:cubicBezTo>
                    <a:pt x="384" y="1692"/>
                    <a:pt x="373" y="1658"/>
                    <a:pt x="405" y="1639"/>
                  </a:cubicBezTo>
                  <a:cubicBezTo>
                    <a:pt x="396" y="1655"/>
                    <a:pt x="384" y="1671"/>
                    <a:pt x="393" y="1692"/>
                  </a:cubicBezTo>
                  <a:cubicBezTo>
                    <a:pt x="401" y="1688"/>
                    <a:pt x="407" y="1685"/>
                    <a:pt x="412" y="1681"/>
                  </a:cubicBezTo>
                  <a:cubicBezTo>
                    <a:pt x="428" y="1670"/>
                    <a:pt x="426" y="1643"/>
                    <a:pt x="409" y="1634"/>
                  </a:cubicBezTo>
                  <a:cubicBezTo>
                    <a:pt x="411" y="1624"/>
                    <a:pt x="414" y="1613"/>
                    <a:pt x="416" y="1603"/>
                  </a:cubicBezTo>
                  <a:cubicBezTo>
                    <a:pt x="414" y="1604"/>
                    <a:pt x="412" y="1605"/>
                    <a:pt x="410" y="1606"/>
                  </a:cubicBezTo>
                  <a:cubicBezTo>
                    <a:pt x="405" y="1594"/>
                    <a:pt x="400" y="1581"/>
                    <a:pt x="395" y="1569"/>
                  </a:cubicBezTo>
                  <a:cubicBezTo>
                    <a:pt x="392" y="1568"/>
                    <a:pt x="389" y="1568"/>
                    <a:pt x="386" y="1568"/>
                  </a:cubicBezTo>
                  <a:cubicBezTo>
                    <a:pt x="380" y="1580"/>
                    <a:pt x="371" y="1592"/>
                    <a:pt x="369" y="1606"/>
                  </a:cubicBezTo>
                  <a:cubicBezTo>
                    <a:pt x="366" y="1622"/>
                    <a:pt x="361" y="1630"/>
                    <a:pt x="349" y="1625"/>
                  </a:cubicBezTo>
                  <a:cubicBezTo>
                    <a:pt x="333" y="1644"/>
                    <a:pt x="319" y="1661"/>
                    <a:pt x="304" y="1679"/>
                  </a:cubicBezTo>
                  <a:cubicBezTo>
                    <a:pt x="296" y="1683"/>
                    <a:pt x="285" y="1688"/>
                    <a:pt x="270" y="1696"/>
                  </a:cubicBezTo>
                  <a:cubicBezTo>
                    <a:pt x="265" y="1683"/>
                    <a:pt x="259" y="1666"/>
                    <a:pt x="254" y="1649"/>
                  </a:cubicBezTo>
                  <a:cubicBezTo>
                    <a:pt x="248" y="1653"/>
                    <a:pt x="243" y="1658"/>
                    <a:pt x="237" y="1663"/>
                  </a:cubicBezTo>
                  <a:cubicBezTo>
                    <a:pt x="239" y="1657"/>
                    <a:pt x="242" y="1651"/>
                    <a:pt x="242" y="1649"/>
                  </a:cubicBezTo>
                  <a:cubicBezTo>
                    <a:pt x="222" y="1654"/>
                    <a:pt x="201" y="1659"/>
                    <a:pt x="171" y="1665"/>
                  </a:cubicBezTo>
                  <a:cubicBezTo>
                    <a:pt x="185" y="1654"/>
                    <a:pt x="192" y="1648"/>
                    <a:pt x="204" y="1638"/>
                  </a:cubicBezTo>
                  <a:cubicBezTo>
                    <a:pt x="191" y="1634"/>
                    <a:pt x="181" y="1632"/>
                    <a:pt x="173" y="1629"/>
                  </a:cubicBezTo>
                  <a:cubicBezTo>
                    <a:pt x="189" y="1614"/>
                    <a:pt x="208" y="1597"/>
                    <a:pt x="226" y="1579"/>
                  </a:cubicBezTo>
                  <a:cubicBezTo>
                    <a:pt x="225" y="1577"/>
                    <a:pt x="223" y="1575"/>
                    <a:pt x="221" y="1573"/>
                  </a:cubicBezTo>
                  <a:cubicBezTo>
                    <a:pt x="214" y="1577"/>
                    <a:pt x="207" y="1581"/>
                    <a:pt x="202" y="1584"/>
                  </a:cubicBezTo>
                  <a:cubicBezTo>
                    <a:pt x="197" y="1574"/>
                    <a:pt x="191" y="1564"/>
                    <a:pt x="186" y="1554"/>
                  </a:cubicBezTo>
                  <a:cubicBezTo>
                    <a:pt x="179" y="1562"/>
                    <a:pt x="172" y="1570"/>
                    <a:pt x="164" y="1579"/>
                  </a:cubicBezTo>
                  <a:cubicBezTo>
                    <a:pt x="151" y="1558"/>
                    <a:pt x="136" y="1533"/>
                    <a:pt x="120" y="1511"/>
                  </a:cubicBezTo>
                  <a:cubicBezTo>
                    <a:pt x="115" y="1503"/>
                    <a:pt x="103" y="1501"/>
                    <a:pt x="88" y="1494"/>
                  </a:cubicBezTo>
                  <a:cubicBezTo>
                    <a:pt x="76" y="1463"/>
                    <a:pt x="61" y="1425"/>
                    <a:pt x="48" y="1385"/>
                  </a:cubicBezTo>
                  <a:cubicBezTo>
                    <a:pt x="45" y="1377"/>
                    <a:pt x="50" y="1362"/>
                    <a:pt x="46" y="1358"/>
                  </a:cubicBezTo>
                  <a:cubicBezTo>
                    <a:pt x="4" y="1319"/>
                    <a:pt x="26" y="1274"/>
                    <a:pt x="31" y="1230"/>
                  </a:cubicBezTo>
                  <a:cubicBezTo>
                    <a:pt x="24" y="1246"/>
                    <a:pt x="17" y="1262"/>
                    <a:pt x="8" y="1283"/>
                  </a:cubicBezTo>
                  <a:cubicBezTo>
                    <a:pt x="0" y="1242"/>
                    <a:pt x="0" y="1242"/>
                    <a:pt x="57" y="1199"/>
                  </a:cubicBezTo>
                  <a:cubicBezTo>
                    <a:pt x="52" y="1195"/>
                    <a:pt x="47" y="1192"/>
                    <a:pt x="40" y="1188"/>
                  </a:cubicBezTo>
                  <a:cubicBezTo>
                    <a:pt x="55" y="1179"/>
                    <a:pt x="69" y="1166"/>
                    <a:pt x="84" y="1163"/>
                  </a:cubicBezTo>
                  <a:cubicBezTo>
                    <a:pt x="110" y="1159"/>
                    <a:pt x="120" y="1147"/>
                    <a:pt x="127" y="1121"/>
                  </a:cubicBezTo>
                  <a:cubicBezTo>
                    <a:pt x="136" y="1089"/>
                    <a:pt x="156" y="1061"/>
                    <a:pt x="171" y="1031"/>
                  </a:cubicBezTo>
                  <a:cubicBezTo>
                    <a:pt x="165" y="1051"/>
                    <a:pt x="158" y="1072"/>
                    <a:pt x="153" y="1093"/>
                  </a:cubicBezTo>
                  <a:cubicBezTo>
                    <a:pt x="148" y="1110"/>
                    <a:pt x="144" y="1128"/>
                    <a:pt x="140" y="1145"/>
                  </a:cubicBezTo>
                  <a:cubicBezTo>
                    <a:pt x="142" y="1146"/>
                    <a:pt x="145" y="1147"/>
                    <a:pt x="147" y="1147"/>
                  </a:cubicBezTo>
                  <a:cubicBezTo>
                    <a:pt x="149" y="1142"/>
                    <a:pt x="150" y="1138"/>
                    <a:pt x="151" y="1133"/>
                  </a:cubicBezTo>
                  <a:cubicBezTo>
                    <a:pt x="157" y="1108"/>
                    <a:pt x="170" y="1092"/>
                    <a:pt x="196" y="1084"/>
                  </a:cubicBezTo>
                  <a:cubicBezTo>
                    <a:pt x="232" y="1073"/>
                    <a:pt x="267" y="1057"/>
                    <a:pt x="303" y="1043"/>
                  </a:cubicBezTo>
                  <a:cubicBezTo>
                    <a:pt x="304" y="1035"/>
                    <a:pt x="305" y="1028"/>
                    <a:pt x="306" y="1021"/>
                  </a:cubicBezTo>
                  <a:cubicBezTo>
                    <a:pt x="286" y="1018"/>
                    <a:pt x="279" y="1053"/>
                    <a:pt x="253" y="1038"/>
                  </a:cubicBezTo>
                  <a:cubicBezTo>
                    <a:pt x="266" y="1020"/>
                    <a:pt x="276" y="1006"/>
                    <a:pt x="287" y="992"/>
                  </a:cubicBezTo>
                  <a:cubicBezTo>
                    <a:pt x="286" y="990"/>
                    <a:pt x="285" y="989"/>
                    <a:pt x="284" y="988"/>
                  </a:cubicBezTo>
                  <a:cubicBezTo>
                    <a:pt x="246" y="1002"/>
                    <a:pt x="208" y="1017"/>
                    <a:pt x="170" y="1032"/>
                  </a:cubicBezTo>
                  <a:cubicBezTo>
                    <a:pt x="173" y="1025"/>
                    <a:pt x="174" y="1014"/>
                    <a:pt x="179" y="1012"/>
                  </a:cubicBezTo>
                  <a:cubicBezTo>
                    <a:pt x="230" y="995"/>
                    <a:pt x="282" y="978"/>
                    <a:pt x="334" y="963"/>
                  </a:cubicBezTo>
                  <a:cubicBezTo>
                    <a:pt x="344" y="960"/>
                    <a:pt x="363" y="965"/>
                    <a:pt x="369" y="973"/>
                  </a:cubicBezTo>
                  <a:cubicBezTo>
                    <a:pt x="385" y="995"/>
                    <a:pt x="403" y="979"/>
                    <a:pt x="419" y="980"/>
                  </a:cubicBezTo>
                  <a:cubicBezTo>
                    <a:pt x="434" y="981"/>
                    <a:pt x="437" y="968"/>
                    <a:pt x="439" y="955"/>
                  </a:cubicBezTo>
                  <a:cubicBezTo>
                    <a:pt x="443" y="926"/>
                    <a:pt x="440" y="897"/>
                    <a:pt x="454" y="868"/>
                  </a:cubicBezTo>
                  <a:cubicBezTo>
                    <a:pt x="462" y="853"/>
                    <a:pt x="444" y="819"/>
                    <a:pt x="429" y="803"/>
                  </a:cubicBezTo>
                  <a:cubicBezTo>
                    <a:pt x="410" y="783"/>
                    <a:pt x="411" y="759"/>
                    <a:pt x="403" y="737"/>
                  </a:cubicBezTo>
                  <a:cubicBezTo>
                    <a:pt x="396" y="719"/>
                    <a:pt x="390" y="708"/>
                    <a:pt x="368" y="719"/>
                  </a:cubicBezTo>
                  <a:cubicBezTo>
                    <a:pt x="346" y="731"/>
                    <a:pt x="336" y="719"/>
                    <a:pt x="331" y="699"/>
                  </a:cubicBezTo>
                  <a:cubicBezTo>
                    <a:pt x="349" y="686"/>
                    <a:pt x="381" y="709"/>
                    <a:pt x="388" y="674"/>
                  </a:cubicBezTo>
                  <a:cubicBezTo>
                    <a:pt x="412" y="659"/>
                    <a:pt x="435" y="644"/>
                    <a:pt x="458" y="629"/>
                  </a:cubicBezTo>
                  <a:cubicBezTo>
                    <a:pt x="458" y="633"/>
                    <a:pt x="458" y="642"/>
                    <a:pt x="458" y="654"/>
                  </a:cubicBezTo>
                  <a:cubicBezTo>
                    <a:pt x="466" y="645"/>
                    <a:pt x="472" y="638"/>
                    <a:pt x="478" y="631"/>
                  </a:cubicBezTo>
                  <a:cubicBezTo>
                    <a:pt x="481" y="637"/>
                    <a:pt x="482" y="641"/>
                    <a:pt x="484" y="644"/>
                  </a:cubicBezTo>
                  <a:cubicBezTo>
                    <a:pt x="482" y="641"/>
                    <a:pt x="480" y="638"/>
                    <a:pt x="478" y="635"/>
                  </a:cubicBezTo>
                  <a:cubicBezTo>
                    <a:pt x="500" y="621"/>
                    <a:pt x="522" y="607"/>
                    <a:pt x="544" y="592"/>
                  </a:cubicBezTo>
                  <a:cubicBezTo>
                    <a:pt x="546" y="594"/>
                    <a:pt x="553" y="599"/>
                    <a:pt x="562" y="607"/>
                  </a:cubicBezTo>
                  <a:cubicBezTo>
                    <a:pt x="563" y="600"/>
                    <a:pt x="563" y="596"/>
                    <a:pt x="564" y="591"/>
                  </a:cubicBezTo>
                  <a:cubicBezTo>
                    <a:pt x="569" y="596"/>
                    <a:pt x="574" y="600"/>
                    <a:pt x="582" y="606"/>
                  </a:cubicBezTo>
                  <a:cubicBezTo>
                    <a:pt x="582" y="586"/>
                    <a:pt x="582" y="570"/>
                    <a:pt x="582" y="549"/>
                  </a:cubicBezTo>
                  <a:cubicBezTo>
                    <a:pt x="574" y="556"/>
                    <a:pt x="571" y="560"/>
                    <a:pt x="564" y="568"/>
                  </a:cubicBezTo>
                  <a:cubicBezTo>
                    <a:pt x="564" y="555"/>
                    <a:pt x="564" y="547"/>
                    <a:pt x="564" y="538"/>
                  </a:cubicBezTo>
                  <a:cubicBezTo>
                    <a:pt x="532" y="546"/>
                    <a:pt x="516" y="489"/>
                    <a:pt x="478" y="521"/>
                  </a:cubicBezTo>
                  <a:cubicBezTo>
                    <a:pt x="487" y="496"/>
                    <a:pt x="510" y="476"/>
                    <a:pt x="494" y="445"/>
                  </a:cubicBezTo>
                  <a:cubicBezTo>
                    <a:pt x="482" y="473"/>
                    <a:pt x="465" y="499"/>
                    <a:pt x="461" y="526"/>
                  </a:cubicBezTo>
                  <a:cubicBezTo>
                    <a:pt x="458" y="548"/>
                    <a:pt x="453" y="558"/>
                    <a:pt x="435" y="563"/>
                  </a:cubicBezTo>
                  <a:cubicBezTo>
                    <a:pt x="432" y="573"/>
                    <a:pt x="428" y="581"/>
                    <a:pt x="422" y="588"/>
                  </a:cubicBezTo>
                  <a:cubicBezTo>
                    <a:pt x="418" y="593"/>
                    <a:pt x="410" y="595"/>
                    <a:pt x="409" y="599"/>
                  </a:cubicBezTo>
                  <a:cubicBezTo>
                    <a:pt x="401" y="624"/>
                    <a:pt x="395" y="650"/>
                    <a:pt x="389" y="675"/>
                  </a:cubicBezTo>
                  <a:close/>
                  <a:moveTo>
                    <a:pt x="785" y="1468"/>
                  </a:moveTo>
                  <a:cubicBezTo>
                    <a:pt x="803" y="1478"/>
                    <a:pt x="817" y="1479"/>
                    <a:pt x="821" y="1453"/>
                  </a:cubicBezTo>
                  <a:cubicBezTo>
                    <a:pt x="831" y="1457"/>
                    <a:pt x="839" y="1460"/>
                    <a:pt x="847" y="1464"/>
                  </a:cubicBezTo>
                  <a:cubicBezTo>
                    <a:pt x="848" y="1461"/>
                    <a:pt x="850" y="1459"/>
                    <a:pt x="852" y="1456"/>
                  </a:cubicBezTo>
                  <a:cubicBezTo>
                    <a:pt x="839" y="1447"/>
                    <a:pt x="826" y="1437"/>
                    <a:pt x="812" y="1428"/>
                  </a:cubicBezTo>
                  <a:cubicBezTo>
                    <a:pt x="804" y="1441"/>
                    <a:pt x="795" y="1455"/>
                    <a:pt x="786" y="1469"/>
                  </a:cubicBezTo>
                  <a:cubicBezTo>
                    <a:pt x="783" y="1454"/>
                    <a:pt x="779" y="1439"/>
                    <a:pt x="777" y="1426"/>
                  </a:cubicBezTo>
                  <a:cubicBezTo>
                    <a:pt x="769" y="1432"/>
                    <a:pt x="758" y="1446"/>
                    <a:pt x="747" y="1446"/>
                  </a:cubicBezTo>
                  <a:cubicBezTo>
                    <a:pt x="728" y="1447"/>
                    <a:pt x="719" y="1454"/>
                    <a:pt x="715" y="1466"/>
                  </a:cubicBezTo>
                  <a:cubicBezTo>
                    <a:pt x="723" y="1471"/>
                    <a:pt x="729" y="1474"/>
                    <a:pt x="736" y="1478"/>
                  </a:cubicBezTo>
                  <a:cubicBezTo>
                    <a:pt x="737" y="1475"/>
                    <a:pt x="740" y="1469"/>
                    <a:pt x="743" y="1464"/>
                  </a:cubicBezTo>
                  <a:cubicBezTo>
                    <a:pt x="745" y="1465"/>
                    <a:pt x="747" y="1467"/>
                    <a:pt x="750" y="1468"/>
                  </a:cubicBezTo>
                  <a:cubicBezTo>
                    <a:pt x="743" y="1479"/>
                    <a:pt x="736" y="1489"/>
                    <a:pt x="729" y="1500"/>
                  </a:cubicBezTo>
                  <a:cubicBezTo>
                    <a:pt x="730" y="1501"/>
                    <a:pt x="731" y="1502"/>
                    <a:pt x="732" y="1503"/>
                  </a:cubicBezTo>
                  <a:cubicBezTo>
                    <a:pt x="741" y="1494"/>
                    <a:pt x="751" y="1486"/>
                    <a:pt x="762" y="1476"/>
                  </a:cubicBezTo>
                  <a:cubicBezTo>
                    <a:pt x="760" y="1487"/>
                    <a:pt x="759" y="1497"/>
                    <a:pt x="758" y="1509"/>
                  </a:cubicBezTo>
                  <a:cubicBezTo>
                    <a:pt x="768" y="1494"/>
                    <a:pt x="776" y="1481"/>
                    <a:pt x="785" y="1468"/>
                  </a:cubicBezTo>
                  <a:close/>
                  <a:moveTo>
                    <a:pt x="597" y="1177"/>
                  </a:moveTo>
                  <a:cubicBezTo>
                    <a:pt x="582" y="1163"/>
                    <a:pt x="565" y="1158"/>
                    <a:pt x="543" y="1173"/>
                  </a:cubicBezTo>
                  <a:cubicBezTo>
                    <a:pt x="547" y="1185"/>
                    <a:pt x="552" y="1198"/>
                    <a:pt x="556" y="1210"/>
                  </a:cubicBezTo>
                  <a:cubicBezTo>
                    <a:pt x="564" y="1204"/>
                    <a:pt x="573" y="1198"/>
                    <a:pt x="581" y="1191"/>
                  </a:cubicBezTo>
                  <a:cubicBezTo>
                    <a:pt x="584" y="1193"/>
                    <a:pt x="590" y="1196"/>
                    <a:pt x="595" y="1199"/>
                  </a:cubicBezTo>
                  <a:cubicBezTo>
                    <a:pt x="595" y="1207"/>
                    <a:pt x="594" y="1216"/>
                    <a:pt x="594" y="1222"/>
                  </a:cubicBezTo>
                  <a:cubicBezTo>
                    <a:pt x="601" y="1223"/>
                    <a:pt x="608" y="1223"/>
                    <a:pt x="615" y="1224"/>
                  </a:cubicBezTo>
                  <a:cubicBezTo>
                    <a:pt x="618" y="1220"/>
                    <a:pt x="624" y="1214"/>
                    <a:pt x="630" y="1207"/>
                  </a:cubicBezTo>
                  <a:cubicBezTo>
                    <a:pt x="583" y="1127"/>
                    <a:pt x="594" y="1135"/>
                    <a:pt x="608" y="1100"/>
                  </a:cubicBezTo>
                  <a:cubicBezTo>
                    <a:pt x="600" y="1096"/>
                    <a:pt x="593" y="1092"/>
                    <a:pt x="584" y="1087"/>
                  </a:cubicBezTo>
                  <a:cubicBezTo>
                    <a:pt x="571" y="1121"/>
                    <a:pt x="572" y="1151"/>
                    <a:pt x="597" y="1177"/>
                  </a:cubicBezTo>
                  <a:close/>
                  <a:moveTo>
                    <a:pt x="385" y="1382"/>
                  </a:moveTo>
                  <a:cubicBezTo>
                    <a:pt x="378" y="1392"/>
                    <a:pt x="370" y="1401"/>
                    <a:pt x="364" y="1411"/>
                  </a:cubicBezTo>
                  <a:cubicBezTo>
                    <a:pt x="350" y="1433"/>
                    <a:pt x="341" y="1459"/>
                    <a:pt x="325" y="1480"/>
                  </a:cubicBezTo>
                  <a:cubicBezTo>
                    <a:pt x="285" y="1529"/>
                    <a:pt x="242" y="1575"/>
                    <a:pt x="199" y="1623"/>
                  </a:cubicBezTo>
                  <a:cubicBezTo>
                    <a:pt x="213" y="1647"/>
                    <a:pt x="227" y="1627"/>
                    <a:pt x="234" y="1620"/>
                  </a:cubicBezTo>
                  <a:cubicBezTo>
                    <a:pt x="258" y="1594"/>
                    <a:pt x="279" y="1567"/>
                    <a:pt x="301" y="1539"/>
                  </a:cubicBezTo>
                  <a:cubicBezTo>
                    <a:pt x="324" y="1511"/>
                    <a:pt x="348" y="1484"/>
                    <a:pt x="367" y="1453"/>
                  </a:cubicBezTo>
                  <a:cubicBezTo>
                    <a:pt x="379" y="1433"/>
                    <a:pt x="414" y="1414"/>
                    <a:pt x="385" y="1382"/>
                  </a:cubicBezTo>
                  <a:cubicBezTo>
                    <a:pt x="394" y="1383"/>
                    <a:pt x="403" y="1384"/>
                    <a:pt x="415" y="1386"/>
                  </a:cubicBezTo>
                  <a:cubicBezTo>
                    <a:pt x="400" y="1364"/>
                    <a:pt x="388" y="1346"/>
                    <a:pt x="376" y="1329"/>
                  </a:cubicBezTo>
                  <a:cubicBezTo>
                    <a:pt x="373" y="1330"/>
                    <a:pt x="371" y="1332"/>
                    <a:pt x="368" y="1333"/>
                  </a:cubicBezTo>
                  <a:cubicBezTo>
                    <a:pt x="373" y="1341"/>
                    <a:pt x="379" y="1347"/>
                    <a:pt x="382" y="1355"/>
                  </a:cubicBezTo>
                  <a:cubicBezTo>
                    <a:pt x="385" y="1363"/>
                    <a:pt x="384" y="1373"/>
                    <a:pt x="385" y="1382"/>
                  </a:cubicBezTo>
                  <a:close/>
                  <a:moveTo>
                    <a:pt x="1118" y="1019"/>
                  </a:moveTo>
                  <a:cubicBezTo>
                    <a:pt x="1119" y="1031"/>
                    <a:pt x="1120" y="1043"/>
                    <a:pt x="1121" y="1054"/>
                  </a:cubicBezTo>
                  <a:cubicBezTo>
                    <a:pt x="1159" y="1042"/>
                    <a:pt x="1174" y="1047"/>
                    <a:pt x="1176" y="1077"/>
                  </a:cubicBezTo>
                  <a:cubicBezTo>
                    <a:pt x="1192" y="1071"/>
                    <a:pt x="1207" y="1065"/>
                    <a:pt x="1224" y="1058"/>
                  </a:cubicBezTo>
                  <a:cubicBezTo>
                    <a:pt x="1227" y="1070"/>
                    <a:pt x="1230" y="1081"/>
                    <a:pt x="1235" y="1098"/>
                  </a:cubicBezTo>
                  <a:cubicBezTo>
                    <a:pt x="1244" y="1085"/>
                    <a:pt x="1249" y="1074"/>
                    <a:pt x="1258" y="1068"/>
                  </a:cubicBezTo>
                  <a:cubicBezTo>
                    <a:pt x="1267" y="1062"/>
                    <a:pt x="1279" y="1062"/>
                    <a:pt x="1290" y="1059"/>
                  </a:cubicBezTo>
                  <a:cubicBezTo>
                    <a:pt x="1290" y="1058"/>
                    <a:pt x="1290" y="1055"/>
                    <a:pt x="1289" y="1055"/>
                  </a:cubicBezTo>
                  <a:cubicBezTo>
                    <a:pt x="1236" y="1037"/>
                    <a:pt x="1183" y="1020"/>
                    <a:pt x="1129" y="1004"/>
                  </a:cubicBezTo>
                  <a:cubicBezTo>
                    <a:pt x="1115" y="999"/>
                    <a:pt x="1112" y="1008"/>
                    <a:pt x="1118" y="1020"/>
                  </a:cubicBezTo>
                  <a:cubicBezTo>
                    <a:pt x="1111" y="1009"/>
                    <a:pt x="1104" y="998"/>
                    <a:pt x="1095" y="983"/>
                  </a:cubicBezTo>
                  <a:cubicBezTo>
                    <a:pt x="1104" y="985"/>
                    <a:pt x="1109" y="985"/>
                    <a:pt x="1114" y="987"/>
                  </a:cubicBezTo>
                  <a:cubicBezTo>
                    <a:pt x="1164" y="1002"/>
                    <a:pt x="1213" y="1017"/>
                    <a:pt x="1263" y="1031"/>
                  </a:cubicBezTo>
                  <a:cubicBezTo>
                    <a:pt x="1272" y="1034"/>
                    <a:pt x="1284" y="1034"/>
                    <a:pt x="1290" y="1029"/>
                  </a:cubicBezTo>
                  <a:cubicBezTo>
                    <a:pt x="1315" y="1011"/>
                    <a:pt x="1337" y="989"/>
                    <a:pt x="1361" y="970"/>
                  </a:cubicBezTo>
                  <a:cubicBezTo>
                    <a:pt x="1374" y="960"/>
                    <a:pt x="1389" y="952"/>
                    <a:pt x="1410" y="939"/>
                  </a:cubicBezTo>
                  <a:cubicBezTo>
                    <a:pt x="1383" y="931"/>
                    <a:pt x="1363" y="927"/>
                    <a:pt x="1345" y="919"/>
                  </a:cubicBezTo>
                  <a:cubicBezTo>
                    <a:pt x="1287" y="893"/>
                    <a:pt x="1229" y="886"/>
                    <a:pt x="1171" y="916"/>
                  </a:cubicBezTo>
                  <a:cubicBezTo>
                    <a:pt x="1145" y="928"/>
                    <a:pt x="1119" y="940"/>
                    <a:pt x="1094" y="953"/>
                  </a:cubicBezTo>
                  <a:cubicBezTo>
                    <a:pt x="1093" y="950"/>
                    <a:pt x="1092" y="948"/>
                    <a:pt x="1090" y="946"/>
                  </a:cubicBezTo>
                  <a:cubicBezTo>
                    <a:pt x="1118" y="932"/>
                    <a:pt x="1145" y="917"/>
                    <a:pt x="1172" y="903"/>
                  </a:cubicBezTo>
                  <a:cubicBezTo>
                    <a:pt x="1168" y="906"/>
                    <a:pt x="1164" y="910"/>
                    <a:pt x="1160" y="913"/>
                  </a:cubicBezTo>
                  <a:cubicBezTo>
                    <a:pt x="1155" y="902"/>
                    <a:pt x="1149" y="891"/>
                    <a:pt x="1145" y="879"/>
                  </a:cubicBezTo>
                  <a:cubicBezTo>
                    <a:pt x="1136" y="852"/>
                    <a:pt x="1126" y="826"/>
                    <a:pt x="1121" y="798"/>
                  </a:cubicBezTo>
                  <a:cubicBezTo>
                    <a:pt x="1118" y="778"/>
                    <a:pt x="1112" y="774"/>
                    <a:pt x="1095" y="781"/>
                  </a:cubicBezTo>
                  <a:cubicBezTo>
                    <a:pt x="1060" y="794"/>
                    <a:pt x="1025" y="809"/>
                    <a:pt x="989" y="820"/>
                  </a:cubicBezTo>
                  <a:cubicBezTo>
                    <a:pt x="956" y="831"/>
                    <a:pt x="921" y="839"/>
                    <a:pt x="888" y="850"/>
                  </a:cubicBezTo>
                  <a:cubicBezTo>
                    <a:pt x="880" y="852"/>
                    <a:pt x="875" y="863"/>
                    <a:pt x="869" y="869"/>
                  </a:cubicBezTo>
                  <a:cubicBezTo>
                    <a:pt x="859" y="869"/>
                    <a:pt x="847" y="865"/>
                    <a:pt x="840" y="870"/>
                  </a:cubicBezTo>
                  <a:cubicBezTo>
                    <a:pt x="809" y="891"/>
                    <a:pt x="777" y="913"/>
                    <a:pt x="750" y="939"/>
                  </a:cubicBezTo>
                  <a:cubicBezTo>
                    <a:pt x="730" y="958"/>
                    <a:pt x="716" y="984"/>
                    <a:pt x="699" y="1006"/>
                  </a:cubicBezTo>
                  <a:cubicBezTo>
                    <a:pt x="694" y="1013"/>
                    <a:pt x="687" y="1018"/>
                    <a:pt x="677" y="1028"/>
                  </a:cubicBezTo>
                  <a:cubicBezTo>
                    <a:pt x="699" y="1028"/>
                    <a:pt x="724" y="1029"/>
                    <a:pt x="749" y="1027"/>
                  </a:cubicBezTo>
                  <a:cubicBezTo>
                    <a:pt x="756" y="1027"/>
                    <a:pt x="763" y="1016"/>
                    <a:pt x="771" y="1010"/>
                  </a:cubicBezTo>
                  <a:cubicBezTo>
                    <a:pt x="769" y="1007"/>
                    <a:pt x="767" y="1005"/>
                    <a:pt x="765" y="1003"/>
                  </a:cubicBezTo>
                  <a:cubicBezTo>
                    <a:pt x="759" y="1005"/>
                    <a:pt x="754" y="1008"/>
                    <a:pt x="748" y="1008"/>
                  </a:cubicBezTo>
                  <a:cubicBezTo>
                    <a:pt x="743" y="1008"/>
                    <a:pt x="738" y="1005"/>
                    <a:pt x="732" y="1004"/>
                  </a:cubicBezTo>
                  <a:cubicBezTo>
                    <a:pt x="734" y="999"/>
                    <a:pt x="734" y="993"/>
                    <a:pt x="737" y="990"/>
                  </a:cubicBezTo>
                  <a:cubicBezTo>
                    <a:pt x="755" y="968"/>
                    <a:pt x="773" y="945"/>
                    <a:pt x="792" y="924"/>
                  </a:cubicBezTo>
                  <a:cubicBezTo>
                    <a:pt x="813" y="899"/>
                    <a:pt x="834" y="875"/>
                    <a:pt x="869" y="869"/>
                  </a:cubicBezTo>
                  <a:cubicBezTo>
                    <a:pt x="885" y="855"/>
                    <a:pt x="902" y="854"/>
                    <a:pt x="926" y="862"/>
                  </a:cubicBezTo>
                  <a:cubicBezTo>
                    <a:pt x="893" y="878"/>
                    <a:pt x="864" y="892"/>
                    <a:pt x="827" y="908"/>
                  </a:cubicBezTo>
                  <a:cubicBezTo>
                    <a:pt x="830" y="919"/>
                    <a:pt x="831" y="939"/>
                    <a:pt x="839" y="943"/>
                  </a:cubicBezTo>
                  <a:cubicBezTo>
                    <a:pt x="851" y="949"/>
                    <a:pt x="874" y="931"/>
                    <a:pt x="876" y="961"/>
                  </a:cubicBezTo>
                  <a:cubicBezTo>
                    <a:pt x="883" y="956"/>
                    <a:pt x="888" y="952"/>
                    <a:pt x="894" y="948"/>
                  </a:cubicBezTo>
                  <a:cubicBezTo>
                    <a:pt x="915" y="970"/>
                    <a:pt x="936" y="986"/>
                    <a:pt x="970" y="975"/>
                  </a:cubicBezTo>
                  <a:cubicBezTo>
                    <a:pt x="1002" y="964"/>
                    <a:pt x="1038" y="966"/>
                    <a:pt x="1065" y="941"/>
                  </a:cubicBezTo>
                  <a:cubicBezTo>
                    <a:pt x="1057" y="941"/>
                    <a:pt x="1048" y="944"/>
                    <a:pt x="1040" y="945"/>
                  </a:cubicBezTo>
                  <a:cubicBezTo>
                    <a:pt x="1031" y="946"/>
                    <a:pt x="1016" y="948"/>
                    <a:pt x="1014" y="944"/>
                  </a:cubicBezTo>
                  <a:cubicBezTo>
                    <a:pt x="995" y="909"/>
                    <a:pt x="965" y="926"/>
                    <a:pt x="942" y="932"/>
                  </a:cubicBezTo>
                  <a:cubicBezTo>
                    <a:pt x="921" y="937"/>
                    <a:pt x="911" y="928"/>
                    <a:pt x="895" y="921"/>
                  </a:cubicBezTo>
                  <a:cubicBezTo>
                    <a:pt x="935" y="913"/>
                    <a:pt x="972" y="906"/>
                    <a:pt x="1014" y="897"/>
                  </a:cubicBezTo>
                  <a:cubicBezTo>
                    <a:pt x="1034" y="912"/>
                    <a:pt x="1059" y="933"/>
                    <a:pt x="1097" y="920"/>
                  </a:cubicBezTo>
                  <a:cubicBezTo>
                    <a:pt x="1084" y="942"/>
                    <a:pt x="1066" y="959"/>
                    <a:pt x="1056" y="980"/>
                  </a:cubicBezTo>
                  <a:cubicBezTo>
                    <a:pt x="1046" y="1000"/>
                    <a:pt x="1045" y="1025"/>
                    <a:pt x="1040" y="1047"/>
                  </a:cubicBezTo>
                  <a:cubicBezTo>
                    <a:pt x="1046" y="1037"/>
                    <a:pt x="1062" y="1049"/>
                    <a:pt x="1068" y="1030"/>
                  </a:cubicBezTo>
                  <a:cubicBezTo>
                    <a:pt x="1073" y="1012"/>
                    <a:pt x="1100" y="1020"/>
                    <a:pt x="1118" y="1019"/>
                  </a:cubicBezTo>
                  <a:close/>
                  <a:moveTo>
                    <a:pt x="594" y="1239"/>
                  </a:moveTo>
                  <a:cubicBezTo>
                    <a:pt x="591" y="1240"/>
                    <a:pt x="587" y="1240"/>
                    <a:pt x="584" y="1241"/>
                  </a:cubicBezTo>
                  <a:cubicBezTo>
                    <a:pt x="584" y="1251"/>
                    <a:pt x="583" y="1263"/>
                    <a:pt x="584" y="1273"/>
                  </a:cubicBezTo>
                  <a:cubicBezTo>
                    <a:pt x="588" y="1307"/>
                    <a:pt x="594" y="1341"/>
                    <a:pt x="598" y="1375"/>
                  </a:cubicBezTo>
                  <a:cubicBezTo>
                    <a:pt x="603" y="1425"/>
                    <a:pt x="606" y="1476"/>
                    <a:pt x="611" y="1526"/>
                  </a:cubicBezTo>
                  <a:cubicBezTo>
                    <a:pt x="613" y="1548"/>
                    <a:pt x="620" y="1569"/>
                    <a:pt x="623" y="1591"/>
                  </a:cubicBezTo>
                  <a:cubicBezTo>
                    <a:pt x="627" y="1623"/>
                    <a:pt x="628" y="1655"/>
                    <a:pt x="590" y="1674"/>
                  </a:cubicBezTo>
                  <a:cubicBezTo>
                    <a:pt x="593" y="1675"/>
                    <a:pt x="595" y="1677"/>
                    <a:pt x="597" y="1678"/>
                  </a:cubicBezTo>
                  <a:cubicBezTo>
                    <a:pt x="618" y="1676"/>
                    <a:pt x="640" y="1673"/>
                    <a:pt x="662" y="1671"/>
                  </a:cubicBezTo>
                  <a:cubicBezTo>
                    <a:pt x="655" y="1634"/>
                    <a:pt x="648" y="1601"/>
                    <a:pt x="643" y="1567"/>
                  </a:cubicBezTo>
                  <a:cubicBezTo>
                    <a:pt x="637" y="1529"/>
                    <a:pt x="630" y="1491"/>
                    <a:pt x="626" y="1452"/>
                  </a:cubicBezTo>
                  <a:cubicBezTo>
                    <a:pt x="620" y="1397"/>
                    <a:pt x="616" y="1341"/>
                    <a:pt x="609" y="1285"/>
                  </a:cubicBezTo>
                  <a:cubicBezTo>
                    <a:pt x="607" y="1269"/>
                    <a:pt x="599" y="1255"/>
                    <a:pt x="594" y="1239"/>
                  </a:cubicBezTo>
                  <a:close/>
                  <a:moveTo>
                    <a:pt x="452" y="1228"/>
                  </a:moveTo>
                  <a:cubicBezTo>
                    <a:pt x="449" y="1229"/>
                    <a:pt x="445" y="1229"/>
                    <a:pt x="442" y="1229"/>
                  </a:cubicBezTo>
                  <a:cubicBezTo>
                    <a:pt x="443" y="1236"/>
                    <a:pt x="447" y="1244"/>
                    <a:pt x="446" y="1250"/>
                  </a:cubicBezTo>
                  <a:cubicBezTo>
                    <a:pt x="438" y="1279"/>
                    <a:pt x="452" y="1300"/>
                    <a:pt x="469" y="1321"/>
                  </a:cubicBezTo>
                  <a:cubicBezTo>
                    <a:pt x="486" y="1342"/>
                    <a:pt x="486" y="1343"/>
                    <a:pt x="502" y="1323"/>
                  </a:cubicBezTo>
                  <a:cubicBezTo>
                    <a:pt x="503" y="1321"/>
                    <a:pt x="507" y="1322"/>
                    <a:pt x="509" y="1321"/>
                  </a:cubicBezTo>
                  <a:cubicBezTo>
                    <a:pt x="530" y="1315"/>
                    <a:pt x="529" y="1302"/>
                    <a:pt x="518" y="1288"/>
                  </a:cubicBezTo>
                  <a:cubicBezTo>
                    <a:pt x="503" y="1269"/>
                    <a:pt x="489" y="1250"/>
                    <a:pt x="474" y="1231"/>
                  </a:cubicBezTo>
                  <a:cubicBezTo>
                    <a:pt x="472" y="1231"/>
                    <a:pt x="470" y="1232"/>
                    <a:pt x="468" y="1233"/>
                  </a:cubicBezTo>
                  <a:cubicBezTo>
                    <a:pt x="473" y="1248"/>
                    <a:pt x="479" y="1264"/>
                    <a:pt x="484" y="1278"/>
                  </a:cubicBezTo>
                  <a:cubicBezTo>
                    <a:pt x="449" y="1280"/>
                    <a:pt x="462" y="1246"/>
                    <a:pt x="452" y="1228"/>
                  </a:cubicBezTo>
                  <a:close/>
                  <a:moveTo>
                    <a:pt x="531" y="1460"/>
                  </a:moveTo>
                  <a:cubicBezTo>
                    <a:pt x="557" y="1441"/>
                    <a:pt x="559" y="1406"/>
                    <a:pt x="535" y="1382"/>
                  </a:cubicBezTo>
                  <a:cubicBezTo>
                    <a:pt x="524" y="1371"/>
                    <a:pt x="505" y="1367"/>
                    <a:pt x="490" y="1360"/>
                  </a:cubicBezTo>
                  <a:cubicBezTo>
                    <a:pt x="490" y="1374"/>
                    <a:pt x="489" y="1388"/>
                    <a:pt x="489" y="1403"/>
                  </a:cubicBezTo>
                  <a:cubicBezTo>
                    <a:pt x="489" y="1403"/>
                    <a:pt x="489" y="1404"/>
                    <a:pt x="489" y="1405"/>
                  </a:cubicBezTo>
                  <a:cubicBezTo>
                    <a:pt x="492" y="1424"/>
                    <a:pt x="498" y="1438"/>
                    <a:pt x="522" y="1427"/>
                  </a:cubicBezTo>
                  <a:cubicBezTo>
                    <a:pt x="535" y="1422"/>
                    <a:pt x="540" y="1429"/>
                    <a:pt x="538" y="1442"/>
                  </a:cubicBezTo>
                  <a:cubicBezTo>
                    <a:pt x="537" y="1447"/>
                    <a:pt x="534" y="1452"/>
                    <a:pt x="531" y="1460"/>
                  </a:cubicBezTo>
                  <a:close/>
                  <a:moveTo>
                    <a:pt x="642" y="1062"/>
                  </a:moveTo>
                  <a:cubicBezTo>
                    <a:pt x="668" y="1048"/>
                    <a:pt x="673" y="1028"/>
                    <a:pt x="661" y="1003"/>
                  </a:cubicBezTo>
                  <a:cubicBezTo>
                    <a:pt x="651" y="983"/>
                    <a:pt x="634" y="986"/>
                    <a:pt x="620" y="993"/>
                  </a:cubicBezTo>
                  <a:cubicBezTo>
                    <a:pt x="611" y="998"/>
                    <a:pt x="606" y="1013"/>
                    <a:pt x="599" y="1024"/>
                  </a:cubicBezTo>
                  <a:cubicBezTo>
                    <a:pt x="596" y="1029"/>
                    <a:pt x="591" y="1037"/>
                    <a:pt x="593" y="1040"/>
                  </a:cubicBezTo>
                  <a:cubicBezTo>
                    <a:pt x="597" y="1045"/>
                    <a:pt x="606" y="1051"/>
                    <a:pt x="611" y="1050"/>
                  </a:cubicBezTo>
                  <a:cubicBezTo>
                    <a:pt x="625" y="1048"/>
                    <a:pt x="638" y="1042"/>
                    <a:pt x="651" y="1038"/>
                  </a:cubicBezTo>
                  <a:cubicBezTo>
                    <a:pt x="649" y="1043"/>
                    <a:pt x="646" y="1050"/>
                    <a:pt x="642" y="1062"/>
                  </a:cubicBezTo>
                  <a:close/>
                  <a:moveTo>
                    <a:pt x="512" y="1188"/>
                  </a:moveTo>
                  <a:cubicBezTo>
                    <a:pt x="488" y="1207"/>
                    <a:pt x="488" y="1224"/>
                    <a:pt x="502" y="1242"/>
                  </a:cubicBezTo>
                  <a:cubicBezTo>
                    <a:pt x="516" y="1260"/>
                    <a:pt x="530" y="1279"/>
                    <a:pt x="545" y="1300"/>
                  </a:cubicBezTo>
                  <a:cubicBezTo>
                    <a:pt x="553" y="1293"/>
                    <a:pt x="561" y="1287"/>
                    <a:pt x="567" y="1281"/>
                  </a:cubicBezTo>
                  <a:cubicBezTo>
                    <a:pt x="578" y="1267"/>
                    <a:pt x="577" y="1254"/>
                    <a:pt x="559" y="1248"/>
                  </a:cubicBezTo>
                  <a:cubicBezTo>
                    <a:pt x="531" y="1239"/>
                    <a:pt x="509" y="1227"/>
                    <a:pt x="512" y="1188"/>
                  </a:cubicBezTo>
                  <a:close/>
                  <a:moveTo>
                    <a:pt x="492" y="1573"/>
                  </a:moveTo>
                  <a:cubicBezTo>
                    <a:pt x="512" y="1546"/>
                    <a:pt x="511" y="1514"/>
                    <a:pt x="490" y="1504"/>
                  </a:cubicBezTo>
                  <a:cubicBezTo>
                    <a:pt x="497" y="1499"/>
                    <a:pt x="503" y="1493"/>
                    <a:pt x="512" y="1485"/>
                  </a:cubicBezTo>
                  <a:cubicBezTo>
                    <a:pt x="486" y="1486"/>
                    <a:pt x="457" y="1508"/>
                    <a:pt x="459" y="1523"/>
                  </a:cubicBezTo>
                  <a:cubicBezTo>
                    <a:pt x="459" y="1528"/>
                    <a:pt x="470" y="1531"/>
                    <a:pt x="476" y="1535"/>
                  </a:cubicBezTo>
                  <a:cubicBezTo>
                    <a:pt x="464" y="1553"/>
                    <a:pt x="464" y="1553"/>
                    <a:pt x="492" y="1573"/>
                  </a:cubicBezTo>
                  <a:close/>
                  <a:moveTo>
                    <a:pt x="476" y="1349"/>
                  </a:moveTo>
                  <a:cubicBezTo>
                    <a:pt x="459" y="1319"/>
                    <a:pt x="442" y="1291"/>
                    <a:pt x="426" y="1263"/>
                  </a:cubicBezTo>
                  <a:cubicBezTo>
                    <a:pt x="406" y="1279"/>
                    <a:pt x="402" y="1300"/>
                    <a:pt x="418" y="1321"/>
                  </a:cubicBezTo>
                  <a:cubicBezTo>
                    <a:pt x="432" y="1340"/>
                    <a:pt x="449" y="1356"/>
                    <a:pt x="476" y="1349"/>
                  </a:cubicBezTo>
                  <a:close/>
                  <a:moveTo>
                    <a:pt x="552" y="655"/>
                  </a:moveTo>
                  <a:cubicBezTo>
                    <a:pt x="552" y="658"/>
                    <a:pt x="553" y="661"/>
                    <a:pt x="553" y="665"/>
                  </a:cubicBezTo>
                  <a:cubicBezTo>
                    <a:pt x="575" y="670"/>
                    <a:pt x="596" y="677"/>
                    <a:pt x="618" y="680"/>
                  </a:cubicBezTo>
                  <a:cubicBezTo>
                    <a:pt x="628" y="681"/>
                    <a:pt x="638" y="672"/>
                    <a:pt x="648" y="668"/>
                  </a:cubicBezTo>
                  <a:cubicBezTo>
                    <a:pt x="638" y="661"/>
                    <a:pt x="630" y="649"/>
                    <a:pt x="619" y="646"/>
                  </a:cubicBezTo>
                  <a:cubicBezTo>
                    <a:pt x="603" y="643"/>
                    <a:pt x="586" y="646"/>
                    <a:pt x="569" y="647"/>
                  </a:cubicBezTo>
                  <a:cubicBezTo>
                    <a:pt x="563" y="648"/>
                    <a:pt x="558" y="652"/>
                    <a:pt x="552" y="655"/>
                  </a:cubicBezTo>
                  <a:close/>
                  <a:moveTo>
                    <a:pt x="395" y="1314"/>
                  </a:moveTo>
                  <a:cubicBezTo>
                    <a:pt x="393" y="1336"/>
                    <a:pt x="404" y="1366"/>
                    <a:pt x="420" y="1372"/>
                  </a:cubicBezTo>
                  <a:cubicBezTo>
                    <a:pt x="431" y="1376"/>
                    <a:pt x="445" y="1373"/>
                    <a:pt x="457" y="1373"/>
                  </a:cubicBezTo>
                  <a:cubicBezTo>
                    <a:pt x="435" y="1352"/>
                    <a:pt x="416" y="1333"/>
                    <a:pt x="395" y="1314"/>
                  </a:cubicBezTo>
                  <a:close/>
                  <a:moveTo>
                    <a:pt x="1006" y="1275"/>
                  </a:moveTo>
                  <a:cubicBezTo>
                    <a:pt x="1018" y="1263"/>
                    <a:pt x="1025" y="1256"/>
                    <a:pt x="1033" y="1248"/>
                  </a:cubicBezTo>
                  <a:cubicBezTo>
                    <a:pt x="1031" y="1246"/>
                    <a:pt x="1029" y="1245"/>
                    <a:pt x="1028" y="1243"/>
                  </a:cubicBezTo>
                  <a:cubicBezTo>
                    <a:pt x="1015" y="1251"/>
                    <a:pt x="990" y="1240"/>
                    <a:pt x="991" y="1268"/>
                  </a:cubicBezTo>
                  <a:cubicBezTo>
                    <a:pt x="992" y="1299"/>
                    <a:pt x="1022" y="1275"/>
                    <a:pt x="1030" y="1292"/>
                  </a:cubicBezTo>
                  <a:cubicBezTo>
                    <a:pt x="1034" y="1283"/>
                    <a:pt x="1037" y="1276"/>
                    <a:pt x="1041" y="1267"/>
                  </a:cubicBezTo>
                  <a:cubicBezTo>
                    <a:pt x="1029" y="1270"/>
                    <a:pt x="1020" y="1272"/>
                    <a:pt x="1006" y="1275"/>
                  </a:cubicBezTo>
                  <a:close/>
                  <a:moveTo>
                    <a:pt x="413" y="246"/>
                  </a:moveTo>
                  <a:cubicBezTo>
                    <a:pt x="446" y="255"/>
                    <a:pt x="453" y="221"/>
                    <a:pt x="475" y="216"/>
                  </a:cubicBezTo>
                  <a:cubicBezTo>
                    <a:pt x="445" y="205"/>
                    <a:pt x="427" y="214"/>
                    <a:pt x="413" y="246"/>
                  </a:cubicBezTo>
                  <a:close/>
                  <a:moveTo>
                    <a:pt x="1061" y="1322"/>
                  </a:moveTo>
                  <a:cubicBezTo>
                    <a:pt x="1073" y="1313"/>
                    <a:pt x="1099" y="1335"/>
                    <a:pt x="1098" y="1306"/>
                  </a:cubicBezTo>
                  <a:cubicBezTo>
                    <a:pt x="1098" y="1297"/>
                    <a:pt x="1083" y="1288"/>
                    <a:pt x="1073" y="1276"/>
                  </a:cubicBezTo>
                  <a:cubicBezTo>
                    <a:pt x="1067" y="1297"/>
                    <a:pt x="1064" y="1309"/>
                    <a:pt x="1061" y="1322"/>
                  </a:cubicBezTo>
                  <a:close/>
                  <a:moveTo>
                    <a:pt x="639" y="1741"/>
                  </a:moveTo>
                  <a:cubicBezTo>
                    <a:pt x="649" y="1719"/>
                    <a:pt x="656" y="1702"/>
                    <a:pt x="663" y="1685"/>
                  </a:cubicBezTo>
                  <a:cubicBezTo>
                    <a:pt x="658" y="1684"/>
                    <a:pt x="649" y="1680"/>
                    <a:pt x="648" y="1681"/>
                  </a:cubicBezTo>
                  <a:cubicBezTo>
                    <a:pt x="640" y="1695"/>
                    <a:pt x="634" y="1709"/>
                    <a:pt x="628" y="1724"/>
                  </a:cubicBezTo>
                  <a:cubicBezTo>
                    <a:pt x="627" y="1726"/>
                    <a:pt x="632" y="1731"/>
                    <a:pt x="639" y="1741"/>
                  </a:cubicBezTo>
                  <a:close/>
                  <a:moveTo>
                    <a:pt x="327" y="163"/>
                  </a:moveTo>
                  <a:cubicBezTo>
                    <a:pt x="303" y="174"/>
                    <a:pt x="294" y="210"/>
                    <a:pt x="307" y="235"/>
                  </a:cubicBezTo>
                  <a:cubicBezTo>
                    <a:pt x="313" y="211"/>
                    <a:pt x="319" y="188"/>
                    <a:pt x="327" y="163"/>
                  </a:cubicBezTo>
                  <a:close/>
                  <a:moveTo>
                    <a:pt x="324" y="224"/>
                  </a:moveTo>
                  <a:cubicBezTo>
                    <a:pt x="316" y="253"/>
                    <a:pt x="325" y="276"/>
                    <a:pt x="356" y="298"/>
                  </a:cubicBezTo>
                  <a:cubicBezTo>
                    <a:pt x="345" y="272"/>
                    <a:pt x="335" y="248"/>
                    <a:pt x="324" y="224"/>
                  </a:cubicBezTo>
                  <a:close/>
                  <a:moveTo>
                    <a:pt x="367" y="1360"/>
                  </a:moveTo>
                  <a:cubicBezTo>
                    <a:pt x="365" y="1359"/>
                    <a:pt x="362" y="1359"/>
                    <a:pt x="360" y="1358"/>
                  </a:cubicBezTo>
                  <a:cubicBezTo>
                    <a:pt x="352" y="1376"/>
                    <a:pt x="343" y="1395"/>
                    <a:pt x="335" y="1414"/>
                  </a:cubicBezTo>
                  <a:cubicBezTo>
                    <a:pt x="337" y="1415"/>
                    <a:pt x="339" y="1416"/>
                    <a:pt x="341" y="1416"/>
                  </a:cubicBezTo>
                  <a:cubicBezTo>
                    <a:pt x="350" y="1398"/>
                    <a:pt x="376" y="1387"/>
                    <a:pt x="367" y="1360"/>
                  </a:cubicBezTo>
                  <a:close/>
                  <a:moveTo>
                    <a:pt x="906" y="982"/>
                  </a:moveTo>
                  <a:cubicBezTo>
                    <a:pt x="903" y="981"/>
                    <a:pt x="901" y="979"/>
                    <a:pt x="898" y="978"/>
                  </a:cubicBezTo>
                  <a:cubicBezTo>
                    <a:pt x="888" y="987"/>
                    <a:pt x="877" y="997"/>
                    <a:pt x="867" y="1007"/>
                  </a:cubicBezTo>
                  <a:cubicBezTo>
                    <a:pt x="873" y="1009"/>
                    <a:pt x="880" y="1013"/>
                    <a:pt x="891" y="1019"/>
                  </a:cubicBezTo>
                  <a:cubicBezTo>
                    <a:pt x="896" y="1006"/>
                    <a:pt x="901" y="994"/>
                    <a:pt x="906" y="982"/>
                  </a:cubicBezTo>
                  <a:close/>
                  <a:moveTo>
                    <a:pt x="1291" y="1081"/>
                  </a:moveTo>
                  <a:cubicBezTo>
                    <a:pt x="1299" y="1097"/>
                    <a:pt x="1304" y="1106"/>
                    <a:pt x="1310" y="1117"/>
                  </a:cubicBezTo>
                  <a:cubicBezTo>
                    <a:pt x="1319" y="1107"/>
                    <a:pt x="1325" y="1101"/>
                    <a:pt x="1335" y="1090"/>
                  </a:cubicBezTo>
                  <a:cubicBezTo>
                    <a:pt x="1320" y="1087"/>
                    <a:pt x="1309" y="1085"/>
                    <a:pt x="1291" y="1081"/>
                  </a:cubicBezTo>
                  <a:close/>
                  <a:moveTo>
                    <a:pt x="361" y="312"/>
                  </a:moveTo>
                  <a:cubicBezTo>
                    <a:pt x="353" y="315"/>
                    <a:pt x="346" y="318"/>
                    <a:pt x="333" y="323"/>
                  </a:cubicBezTo>
                  <a:cubicBezTo>
                    <a:pt x="339" y="330"/>
                    <a:pt x="348" y="341"/>
                    <a:pt x="361" y="356"/>
                  </a:cubicBezTo>
                  <a:cubicBezTo>
                    <a:pt x="361" y="336"/>
                    <a:pt x="361" y="323"/>
                    <a:pt x="361" y="312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1">
              <a:extLst>
                <a:ext uri="{FF2B5EF4-FFF2-40B4-BE49-F238E27FC236}">
                  <a16:creationId xmlns:a16="http://schemas.microsoft.com/office/drawing/2014/main" id="{A1ED029F-8703-4C87-B869-B8DE10FA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6413" y="3894138"/>
              <a:ext cx="157163" cy="109538"/>
            </a:xfrm>
            <a:custGeom>
              <a:avLst/>
              <a:gdLst>
                <a:gd name="T0" fmla="*/ 277 w 277"/>
                <a:gd name="T1" fmla="*/ 135 h 193"/>
                <a:gd name="T2" fmla="*/ 167 w 277"/>
                <a:gd name="T3" fmla="*/ 103 h 193"/>
                <a:gd name="T4" fmla="*/ 89 w 277"/>
                <a:gd name="T5" fmla="*/ 107 h 193"/>
                <a:gd name="T6" fmla="*/ 88 w 277"/>
                <a:gd name="T7" fmla="*/ 124 h 193"/>
                <a:gd name="T8" fmla="*/ 63 w 277"/>
                <a:gd name="T9" fmla="*/ 143 h 193"/>
                <a:gd name="T10" fmla="*/ 91 w 277"/>
                <a:gd name="T11" fmla="*/ 138 h 193"/>
                <a:gd name="T12" fmla="*/ 135 w 277"/>
                <a:gd name="T13" fmla="*/ 193 h 193"/>
                <a:gd name="T14" fmla="*/ 54 w 277"/>
                <a:gd name="T15" fmla="*/ 132 h 193"/>
                <a:gd name="T16" fmla="*/ 41 w 277"/>
                <a:gd name="T17" fmla="*/ 121 h 193"/>
                <a:gd name="T18" fmla="*/ 32 w 277"/>
                <a:gd name="T19" fmla="*/ 134 h 193"/>
                <a:gd name="T20" fmla="*/ 0 w 277"/>
                <a:gd name="T21" fmla="*/ 134 h 193"/>
                <a:gd name="T22" fmla="*/ 15 w 277"/>
                <a:gd name="T23" fmla="*/ 85 h 193"/>
                <a:gd name="T24" fmla="*/ 13 w 277"/>
                <a:gd name="T25" fmla="*/ 38 h 193"/>
                <a:gd name="T26" fmla="*/ 32 w 277"/>
                <a:gd name="T27" fmla="*/ 5 h 193"/>
                <a:gd name="T28" fmla="*/ 109 w 277"/>
                <a:gd name="T29" fmla="*/ 7 h 193"/>
                <a:gd name="T30" fmla="*/ 157 w 277"/>
                <a:gd name="T31" fmla="*/ 52 h 193"/>
                <a:gd name="T32" fmla="*/ 115 w 277"/>
                <a:gd name="T33" fmla="*/ 40 h 193"/>
                <a:gd name="T34" fmla="*/ 114 w 277"/>
                <a:gd name="T35" fmla="*/ 45 h 193"/>
                <a:gd name="T36" fmla="*/ 277 w 277"/>
                <a:gd name="T37" fmla="*/ 13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7" h="193">
                  <a:moveTo>
                    <a:pt x="277" y="135"/>
                  </a:moveTo>
                  <a:cubicBezTo>
                    <a:pt x="250" y="149"/>
                    <a:pt x="229" y="143"/>
                    <a:pt x="167" y="103"/>
                  </a:cubicBezTo>
                  <a:cubicBezTo>
                    <a:pt x="149" y="132"/>
                    <a:pt x="136" y="133"/>
                    <a:pt x="89" y="107"/>
                  </a:cubicBezTo>
                  <a:cubicBezTo>
                    <a:pt x="89" y="112"/>
                    <a:pt x="88" y="117"/>
                    <a:pt x="88" y="124"/>
                  </a:cubicBezTo>
                  <a:cubicBezTo>
                    <a:pt x="69" y="112"/>
                    <a:pt x="64" y="124"/>
                    <a:pt x="63" y="143"/>
                  </a:cubicBezTo>
                  <a:cubicBezTo>
                    <a:pt x="72" y="141"/>
                    <a:pt x="81" y="140"/>
                    <a:pt x="91" y="138"/>
                  </a:cubicBezTo>
                  <a:cubicBezTo>
                    <a:pt x="104" y="154"/>
                    <a:pt x="118" y="171"/>
                    <a:pt x="135" y="193"/>
                  </a:cubicBezTo>
                  <a:cubicBezTo>
                    <a:pt x="95" y="182"/>
                    <a:pt x="59" y="178"/>
                    <a:pt x="54" y="132"/>
                  </a:cubicBezTo>
                  <a:cubicBezTo>
                    <a:pt x="53" y="128"/>
                    <a:pt x="46" y="125"/>
                    <a:pt x="41" y="121"/>
                  </a:cubicBezTo>
                  <a:cubicBezTo>
                    <a:pt x="38" y="125"/>
                    <a:pt x="36" y="129"/>
                    <a:pt x="32" y="134"/>
                  </a:cubicBezTo>
                  <a:cubicBezTo>
                    <a:pt x="24" y="134"/>
                    <a:pt x="13" y="134"/>
                    <a:pt x="0" y="134"/>
                  </a:cubicBezTo>
                  <a:cubicBezTo>
                    <a:pt x="5" y="117"/>
                    <a:pt x="5" y="97"/>
                    <a:pt x="15" y="85"/>
                  </a:cubicBezTo>
                  <a:cubicBezTo>
                    <a:pt x="33" y="65"/>
                    <a:pt x="20" y="52"/>
                    <a:pt x="13" y="38"/>
                  </a:cubicBezTo>
                  <a:cubicBezTo>
                    <a:pt x="19" y="28"/>
                    <a:pt x="25" y="18"/>
                    <a:pt x="32" y="5"/>
                  </a:cubicBezTo>
                  <a:cubicBezTo>
                    <a:pt x="56" y="5"/>
                    <a:pt x="84" y="0"/>
                    <a:pt x="109" y="7"/>
                  </a:cubicBezTo>
                  <a:cubicBezTo>
                    <a:pt x="126" y="12"/>
                    <a:pt x="138" y="33"/>
                    <a:pt x="157" y="52"/>
                  </a:cubicBezTo>
                  <a:cubicBezTo>
                    <a:pt x="137" y="46"/>
                    <a:pt x="126" y="43"/>
                    <a:pt x="115" y="40"/>
                  </a:cubicBezTo>
                  <a:cubicBezTo>
                    <a:pt x="115" y="42"/>
                    <a:pt x="114" y="44"/>
                    <a:pt x="114" y="45"/>
                  </a:cubicBezTo>
                  <a:cubicBezTo>
                    <a:pt x="168" y="75"/>
                    <a:pt x="222" y="105"/>
                    <a:pt x="277" y="13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2">
              <a:extLst>
                <a:ext uri="{FF2B5EF4-FFF2-40B4-BE49-F238E27FC236}">
                  <a16:creationId xmlns:a16="http://schemas.microsoft.com/office/drawing/2014/main" id="{F2D44B9B-A0F0-4A81-B088-203F5F38C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9775" y="3970338"/>
              <a:ext cx="68263" cy="55563"/>
            </a:xfrm>
            <a:custGeom>
              <a:avLst/>
              <a:gdLst>
                <a:gd name="T0" fmla="*/ 99 w 120"/>
                <a:gd name="T1" fmla="*/ 43 h 97"/>
                <a:gd name="T2" fmla="*/ 119 w 120"/>
                <a:gd name="T3" fmla="*/ 36 h 97"/>
                <a:gd name="T4" fmla="*/ 78 w 120"/>
                <a:gd name="T5" fmla="*/ 82 h 97"/>
                <a:gd name="T6" fmla="*/ 46 w 120"/>
                <a:gd name="T7" fmla="*/ 79 h 97"/>
                <a:gd name="T8" fmla="*/ 0 w 120"/>
                <a:gd name="T9" fmla="*/ 64 h 97"/>
                <a:gd name="T10" fmla="*/ 2 w 120"/>
                <a:gd name="T11" fmla="*/ 56 h 97"/>
                <a:gd name="T12" fmla="*/ 36 w 120"/>
                <a:gd name="T13" fmla="*/ 67 h 97"/>
                <a:gd name="T14" fmla="*/ 44 w 120"/>
                <a:gd name="T15" fmla="*/ 31 h 97"/>
                <a:gd name="T16" fmla="*/ 14 w 120"/>
                <a:gd name="T17" fmla="*/ 18 h 97"/>
                <a:gd name="T18" fmla="*/ 120 w 120"/>
                <a:gd name="T19" fmla="*/ 0 h 97"/>
                <a:gd name="T20" fmla="*/ 99 w 120"/>
                <a:gd name="T21" fmla="*/ 4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97">
                  <a:moveTo>
                    <a:pt x="99" y="43"/>
                  </a:moveTo>
                  <a:cubicBezTo>
                    <a:pt x="108" y="40"/>
                    <a:pt x="116" y="37"/>
                    <a:pt x="119" y="36"/>
                  </a:cubicBezTo>
                  <a:cubicBezTo>
                    <a:pt x="107" y="50"/>
                    <a:pt x="94" y="68"/>
                    <a:pt x="78" y="82"/>
                  </a:cubicBezTo>
                  <a:cubicBezTo>
                    <a:pt x="71" y="88"/>
                    <a:pt x="58" y="97"/>
                    <a:pt x="46" y="79"/>
                  </a:cubicBezTo>
                  <a:cubicBezTo>
                    <a:pt x="38" y="68"/>
                    <a:pt x="15" y="69"/>
                    <a:pt x="0" y="64"/>
                  </a:cubicBezTo>
                  <a:cubicBezTo>
                    <a:pt x="0" y="61"/>
                    <a:pt x="1" y="58"/>
                    <a:pt x="2" y="56"/>
                  </a:cubicBezTo>
                  <a:cubicBezTo>
                    <a:pt x="12" y="59"/>
                    <a:pt x="22" y="62"/>
                    <a:pt x="36" y="67"/>
                  </a:cubicBezTo>
                  <a:cubicBezTo>
                    <a:pt x="39" y="54"/>
                    <a:pt x="41" y="43"/>
                    <a:pt x="44" y="31"/>
                  </a:cubicBezTo>
                  <a:cubicBezTo>
                    <a:pt x="33" y="26"/>
                    <a:pt x="24" y="22"/>
                    <a:pt x="14" y="18"/>
                  </a:cubicBezTo>
                  <a:cubicBezTo>
                    <a:pt x="49" y="12"/>
                    <a:pt x="83" y="6"/>
                    <a:pt x="120" y="0"/>
                  </a:cubicBezTo>
                  <a:cubicBezTo>
                    <a:pt x="114" y="13"/>
                    <a:pt x="107" y="28"/>
                    <a:pt x="99" y="43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3">
              <a:extLst>
                <a:ext uri="{FF2B5EF4-FFF2-40B4-BE49-F238E27FC236}">
                  <a16:creationId xmlns:a16="http://schemas.microsoft.com/office/drawing/2014/main" id="{33916DC1-BE2E-42E5-B240-0C7868C05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9300" y="3797301"/>
              <a:ext cx="63500" cy="84138"/>
            </a:xfrm>
            <a:custGeom>
              <a:avLst/>
              <a:gdLst>
                <a:gd name="T0" fmla="*/ 112 w 112"/>
                <a:gd name="T1" fmla="*/ 130 h 148"/>
                <a:gd name="T2" fmla="*/ 102 w 112"/>
                <a:gd name="T3" fmla="*/ 148 h 148"/>
                <a:gd name="T4" fmla="*/ 55 w 112"/>
                <a:gd name="T5" fmla="*/ 108 h 148"/>
                <a:gd name="T6" fmla="*/ 7 w 112"/>
                <a:gd name="T7" fmla="*/ 0 h 148"/>
                <a:gd name="T8" fmla="*/ 47 w 112"/>
                <a:gd name="T9" fmla="*/ 31 h 148"/>
                <a:gd name="T10" fmla="*/ 94 w 112"/>
                <a:gd name="T11" fmla="*/ 118 h 148"/>
                <a:gd name="T12" fmla="*/ 103 w 112"/>
                <a:gd name="T13" fmla="*/ 130 h 148"/>
                <a:gd name="T14" fmla="*/ 112 w 112"/>
                <a:gd name="T15" fmla="*/ 1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48">
                  <a:moveTo>
                    <a:pt x="112" y="130"/>
                  </a:moveTo>
                  <a:cubicBezTo>
                    <a:pt x="109" y="135"/>
                    <a:pt x="106" y="141"/>
                    <a:pt x="102" y="148"/>
                  </a:cubicBezTo>
                  <a:cubicBezTo>
                    <a:pt x="85" y="133"/>
                    <a:pt x="72" y="115"/>
                    <a:pt x="55" y="108"/>
                  </a:cubicBezTo>
                  <a:cubicBezTo>
                    <a:pt x="0" y="87"/>
                    <a:pt x="25" y="36"/>
                    <a:pt x="7" y="0"/>
                  </a:cubicBezTo>
                  <a:cubicBezTo>
                    <a:pt x="23" y="11"/>
                    <a:pt x="39" y="18"/>
                    <a:pt x="47" y="31"/>
                  </a:cubicBezTo>
                  <a:cubicBezTo>
                    <a:pt x="65" y="58"/>
                    <a:pt x="79" y="89"/>
                    <a:pt x="94" y="118"/>
                  </a:cubicBezTo>
                  <a:cubicBezTo>
                    <a:pt x="97" y="122"/>
                    <a:pt x="100" y="126"/>
                    <a:pt x="103" y="130"/>
                  </a:cubicBezTo>
                  <a:cubicBezTo>
                    <a:pt x="106" y="130"/>
                    <a:pt x="109" y="130"/>
                    <a:pt x="112" y="13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4">
              <a:extLst>
                <a:ext uri="{FF2B5EF4-FFF2-40B4-BE49-F238E27FC236}">
                  <a16:creationId xmlns:a16="http://schemas.microsoft.com/office/drawing/2014/main" id="{3A25F1F4-DF47-44C7-8EE0-699CEADB0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2788" y="3762376"/>
              <a:ext cx="41275" cy="123825"/>
            </a:xfrm>
            <a:custGeom>
              <a:avLst/>
              <a:gdLst>
                <a:gd name="T0" fmla="*/ 27 w 71"/>
                <a:gd name="T1" fmla="*/ 219 h 219"/>
                <a:gd name="T2" fmla="*/ 20 w 71"/>
                <a:gd name="T3" fmla="*/ 113 h 219"/>
                <a:gd name="T4" fmla="*/ 1 w 71"/>
                <a:gd name="T5" fmla="*/ 21 h 219"/>
                <a:gd name="T6" fmla="*/ 10 w 71"/>
                <a:gd name="T7" fmla="*/ 0 h 219"/>
                <a:gd name="T8" fmla="*/ 23 w 71"/>
                <a:gd name="T9" fmla="*/ 16 h 219"/>
                <a:gd name="T10" fmla="*/ 33 w 71"/>
                <a:gd name="T11" fmla="*/ 73 h 219"/>
                <a:gd name="T12" fmla="*/ 17 w 71"/>
                <a:gd name="T13" fmla="*/ 66 h 219"/>
                <a:gd name="T14" fmla="*/ 27 w 71"/>
                <a:gd name="T15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19">
                  <a:moveTo>
                    <a:pt x="27" y="219"/>
                  </a:moveTo>
                  <a:cubicBezTo>
                    <a:pt x="25" y="184"/>
                    <a:pt x="24" y="148"/>
                    <a:pt x="20" y="113"/>
                  </a:cubicBezTo>
                  <a:cubicBezTo>
                    <a:pt x="15" y="82"/>
                    <a:pt x="6" y="51"/>
                    <a:pt x="1" y="21"/>
                  </a:cubicBezTo>
                  <a:cubicBezTo>
                    <a:pt x="0" y="15"/>
                    <a:pt x="6" y="7"/>
                    <a:pt x="10" y="0"/>
                  </a:cubicBezTo>
                  <a:cubicBezTo>
                    <a:pt x="14" y="5"/>
                    <a:pt x="22" y="10"/>
                    <a:pt x="23" y="16"/>
                  </a:cubicBezTo>
                  <a:cubicBezTo>
                    <a:pt x="27" y="34"/>
                    <a:pt x="29" y="53"/>
                    <a:pt x="33" y="73"/>
                  </a:cubicBezTo>
                  <a:cubicBezTo>
                    <a:pt x="27" y="71"/>
                    <a:pt x="24" y="69"/>
                    <a:pt x="17" y="66"/>
                  </a:cubicBezTo>
                  <a:cubicBezTo>
                    <a:pt x="44" y="119"/>
                    <a:pt x="71" y="168"/>
                    <a:pt x="27" y="219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45">
              <a:extLst>
                <a:ext uri="{FF2B5EF4-FFF2-40B4-BE49-F238E27FC236}">
                  <a16:creationId xmlns:a16="http://schemas.microsoft.com/office/drawing/2014/main" id="{126D10AD-D623-45EE-8D13-46D347DA3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6075" y="3719513"/>
              <a:ext cx="57150" cy="80963"/>
            </a:xfrm>
            <a:custGeom>
              <a:avLst/>
              <a:gdLst>
                <a:gd name="T0" fmla="*/ 89 w 100"/>
                <a:gd name="T1" fmla="*/ 0 h 144"/>
                <a:gd name="T2" fmla="*/ 95 w 100"/>
                <a:gd name="T3" fmla="*/ 20 h 144"/>
                <a:gd name="T4" fmla="*/ 100 w 100"/>
                <a:gd name="T5" fmla="*/ 48 h 144"/>
                <a:gd name="T6" fmla="*/ 8 w 100"/>
                <a:gd name="T7" fmla="*/ 144 h 144"/>
                <a:gd name="T8" fmla="*/ 39 w 100"/>
                <a:gd name="T9" fmla="*/ 85 h 144"/>
                <a:gd name="T10" fmla="*/ 54 w 100"/>
                <a:gd name="T11" fmla="*/ 67 h 144"/>
                <a:gd name="T12" fmla="*/ 60 w 100"/>
                <a:gd name="T13" fmla="*/ 49 h 144"/>
                <a:gd name="T14" fmla="*/ 49 w 100"/>
                <a:gd name="T15" fmla="*/ 50 h 144"/>
                <a:gd name="T16" fmla="*/ 44 w 100"/>
                <a:gd name="T17" fmla="*/ 45 h 144"/>
                <a:gd name="T18" fmla="*/ 89 w 100"/>
                <a:gd name="T19" fmla="*/ 1 h 144"/>
                <a:gd name="T20" fmla="*/ 89 w 100"/>
                <a:gd name="T2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44">
                  <a:moveTo>
                    <a:pt x="89" y="0"/>
                  </a:moveTo>
                  <a:cubicBezTo>
                    <a:pt x="91" y="7"/>
                    <a:pt x="93" y="13"/>
                    <a:pt x="95" y="20"/>
                  </a:cubicBezTo>
                  <a:cubicBezTo>
                    <a:pt x="97" y="29"/>
                    <a:pt x="98" y="38"/>
                    <a:pt x="100" y="48"/>
                  </a:cubicBezTo>
                  <a:cubicBezTo>
                    <a:pt x="71" y="77"/>
                    <a:pt x="40" y="110"/>
                    <a:pt x="8" y="144"/>
                  </a:cubicBezTo>
                  <a:cubicBezTo>
                    <a:pt x="0" y="113"/>
                    <a:pt x="10" y="97"/>
                    <a:pt x="39" y="85"/>
                  </a:cubicBezTo>
                  <a:cubicBezTo>
                    <a:pt x="45" y="82"/>
                    <a:pt x="50" y="73"/>
                    <a:pt x="54" y="67"/>
                  </a:cubicBezTo>
                  <a:cubicBezTo>
                    <a:pt x="57" y="62"/>
                    <a:pt x="58" y="55"/>
                    <a:pt x="60" y="49"/>
                  </a:cubicBezTo>
                  <a:cubicBezTo>
                    <a:pt x="56" y="49"/>
                    <a:pt x="52" y="50"/>
                    <a:pt x="49" y="50"/>
                  </a:cubicBezTo>
                  <a:cubicBezTo>
                    <a:pt x="47" y="48"/>
                    <a:pt x="46" y="47"/>
                    <a:pt x="44" y="45"/>
                  </a:cubicBezTo>
                  <a:cubicBezTo>
                    <a:pt x="59" y="30"/>
                    <a:pt x="74" y="16"/>
                    <a:pt x="89" y="1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46">
              <a:extLst>
                <a:ext uri="{FF2B5EF4-FFF2-40B4-BE49-F238E27FC236}">
                  <a16:creationId xmlns:a16="http://schemas.microsoft.com/office/drawing/2014/main" id="{0E6D8675-30BB-4F76-BE98-121246AA2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3916363"/>
              <a:ext cx="71438" cy="49213"/>
            </a:xfrm>
            <a:custGeom>
              <a:avLst/>
              <a:gdLst>
                <a:gd name="T0" fmla="*/ 116 w 124"/>
                <a:gd name="T1" fmla="*/ 52 h 87"/>
                <a:gd name="T2" fmla="*/ 124 w 124"/>
                <a:gd name="T3" fmla="*/ 80 h 87"/>
                <a:gd name="T4" fmla="*/ 0 w 124"/>
                <a:gd name="T5" fmla="*/ 22 h 87"/>
                <a:gd name="T6" fmla="*/ 10 w 124"/>
                <a:gd name="T7" fmla="*/ 0 h 87"/>
                <a:gd name="T8" fmla="*/ 121 w 124"/>
                <a:gd name="T9" fmla="*/ 36 h 87"/>
                <a:gd name="T10" fmla="*/ 74 w 124"/>
                <a:gd name="T11" fmla="*/ 58 h 87"/>
                <a:gd name="T12" fmla="*/ 74 w 124"/>
                <a:gd name="T13" fmla="*/ 62 h 87"/>
                <a:gd name="T14" fmla="*/ 116 w 124"/>
                <a:gd name="T15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87">
                  <a:moveTo>
                    <a:pt x="116" y="52"/>
                  </a:moveTo>
                  <a:cubicBezTo>
                    <a:pt x="119" y="62"/>
                    <a:pt x="121" y="71"/>
                    <a:pt x="124" y="80"/>
                  </a:cubicBezTo>
                  <a:cubicBezTo>
                    <a:pt x="72" y="87"/>
                    <a:pt x="35" y="57"/>
                    <a:pt x="0" y="22"/>
                  </a:cubicBezTo>
                  <a:cubicBezTo>
                    <a:pt x="3" y="15"/>
                    <a:pt x="7" y="8"/>
                    <a:pt x="10" y="0"/>
                  </a:cubicBezTo>
                  <a:cubicBezTo>
                    <a:pt x="38" y="31"/>
                    <a:pt x="73" y="40"/>
                    <a:pt x="121" y="36"/>
                  </a:cubicBezTo>
                  <a:cubicBezTo>
                    <a:pt x="101" y="45"/>
                    <a:pt x="87" y="51"/>
                    <a:pt x="74" y="58"/>
                  </a:cubicBezTo>
                  <a:cubicBezTo>
                    <a:pt x="74" y="59"/>
                    <a:pt x="74" y="60"/>
                    <a:pt x="74" y="62"/>
                  </a:cubicBezTo>
                  <a:cubicBezTo>
                    <a:pt x="89" y="58"/>
                    <a:pt x="104" y="55"/>
                    <a:pt x="116" y="52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7">
              <a:extLst>
                <a:ext uri="{FF2B5EF4-FFF2-40B4-BE49-F238E27FC236}">
                  <a16:creationId xmlns:a16="http://schemas.microsoft.com/office/drawing/2014/main" id="{8ABCC00D-9215-4071-B7C4-4E7CE92A9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88" y="4076701"/>
              <a:ext cx="42863" cy="87313"/>
            </a:xfrm>
            <a:custGeom>
              <a:avLst/>
              <a:gdLst>
                <a:gd name="T0" fmla="*/ 70 w 75"/>
                <a:gd name="T1" fmla="*/ 153 h 153"/>
                <a:gd name="T2" fmla="*/ 15 w 75"/>
                <a:gd name="T3" fmla="*/ 94 h 153"/>
                <a:gd name="T4" fmla="*/ 25 w 75"/>
                <a:gd name="T5" fmla="*/ 66 h 153"/>
                <a:gd name="T6" fmla="*/ 20 w 75"/>
                <a:gd name="T7" fmla="*/ 39 h 153"/>
                <a:gd name="T8" fmla="*/ 0 w 75"/>
                <a:gd name="T9" fmla="*/ 6 h 153"/>
                <a:gd name="T10" fmla="*/ 15 w 75"/>
                <a:gd name="T11" fmla="*/ 1 h 153"/>
                <a:gd name="T12" fmla="*/ 68 w 75"/>
                <a:gd name="T13" fmla="*/ 61 h 153"/>
                <a:gd name="T14" fmla="*/ 67 w 75"/>
                <a:gd name="T15" fmla="*/ 90 h 153"/>
                <a:gd name="T16" fmla="*/ 71 w 75"/>
                <a:gd name="T17" fmla="*/ 133 h 153"/>
                <a:gd name="T18" fmla="*/ 75 w 75"/>
                <a:gd name="T19" fmla="*/ 138 h 153"/>
                <a:gd name="T20" fmla="*/ 70 w 75"/>
                <a:gd name="T2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53">
                  <a:moveTo>
                    <a:pt x="70" y="153"/>
                  </a:moveTo>
                  <a:cubicBezTo>
                    <a:pt x="51" y="130"/>
                    <a:pt x="54" y="92"/>
                    <a:pt x="15" y="94"/>
                  </a:cubicBezTo>
                  <a:cubicBezTo>
                    <a:pt x="19" y="84"/>
                    <a:pt x="24" y="75"/>
                    <a:pt x="25" y="66"/>
                  </a:cubicBezTo>
                  <a:cubicBezTo>
                    <a:pt x="26" y="57"/>
                    <a:pt x="23" y="47"/>
                    <a:pt x="20" y="39"/>
                  </a:cubicBezTo>
                  <a:cubicBezTo>
                    <a:pt x="15" y="28"/>
                    <a:pt x="8" y="18"/>
                    <a:pt x="0" y="6"/>
                  </a:cubicBezTo>
                  <a:cubicBezTo>
                    <a:pt x="7" y="4"/>
                    <a:pt x="14" y="0"/>
                    <a:pt x="15" y="1"/>
                  </a:cubicBezTo>
                  <a:cubicBezTo>
                    <a:pt x="34" y="21"/>
                    <a:pt x="53" y="40"/>
                    <a:pt x="68" y="61"/>
                  </a:cubicBezTo>
                  <a:cubicBezTo>
                    <a:pt x="73" y="68"/>
                    <a:pt x="72" y="84"/>
                    <a:pt x="67" y="90"/>
                  </a:cubicBezTo>
                  <a:cubicBezTo>
                    <a:pt x="54" y="107"/>
                    <a:pt x="57" y="120"/>
                    <a:pt x="71" y="133"/>
                  </a:cubicBezTo>
                  <a:cubicBezTo>
                    <a:pt x="72" y="134"/>
                    <a:pt x="75" y="136"/>
                    <a:pt x="75" y="138"/>
                  </a:cubicBezTo>
                  <a:cubicBezTo>
                    <a:pt x="75" y="142"/>
                    <a:pt x="73" y="145"/>
                    <a:pt x="70" y="153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8">
              <a:extLst>
                <a:ext uri="{FF2B5EF4-FFF2-40B4-BE49-F238E27FC236}">
                  <a16:creationId xmlns:a16="http://schemas.microsoft.com/office/drawing/2014/main" id="{318D4E96-342D-4001-9D14-85A922D08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00" y="3981451"/>
              <a:ext cx="55563" cy="46038"/>
            </a:xfrm>
            <a:custGeom>
              <a:avLst/>
              <a:gdLst>
                <a:gd name="T0" fmla="*/ 74 w 96"/>
                <a:gd name="T1" fmla="*/ 35 h 81"/>
                <a:gd name="T2" fmla="*/ 90 w 96"/>
                <a:gd name="T3" fmla="*/ 14 h 81"/>
                <a:gd name="T4" fmla="*/ 54 w 96"/>
                <a:gd name="T5" fmla="*/ 76 h 81"/>
                <a:gd name="T6" fmla="*/ 54 w 96"/>
                <a:gd name="T7" fmla="*/ 44 h 81"/>
                <a:gd name="T8" fmla="*/ 0 w 96"/>
                <a:gd name="T9" fmla="*/ 58 h 81"/>
                <a:gd name="T10" fmla="*/ 23 w 96"/>
                <a:gd name="T11" fmla="*/ 43 h 81"/>
                <a:gd name="T12" fmla="*/ 10 w 96"/>
                <a:gd name="T13" fmla="*/ 20 h 81"/>
                <a:gd name="T14" fmla="*/ 74 w 96"/>
                <a:gd name="T15" fmla="*/ 3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81">
                  <a:moveTo>
                    <a:pt x="74" y="35"/>
                  </a:moveTo>
                  <a:cubicBezTo>
                    <a:pt x="79" y="28"/>
                    <a:pt x="84" y="22"/>
                    <a:pt x="90" y="14"/>
                  </a:cubicBezTo>
                  <a:cubicBezTo>
                    <a:pt x="96" y="44"/>
                    <a:pt x="77" y="58"/>
                    <a:pt x="54" y="76"/>
                  </a:cubicBezTo>
                  <a:cubicBezTo>
                    <a:pt x="54" y="63"/>
                    <a:pt x="54" y="54"/>
                    <a:pt x="54" y="44"/>
                  </a:cubicBezTo>
                  <a:cubicBezTo>
                    <a:pt x="38" y="49"/>
                    <a:pt x="24" y="81"/>
                    <a:pt x="0" y="58"/>
                  </a:cubicBezTo>
                  <a:cubicBezTo>
                    <a:pt x="8" y="53"/>
                    <a:pt x="20" y="50"/>
                    <a:pt x="23" y="43"/>
                  </a:cubicBezTo>
                  <a:cubicBezTo>
                    <a:pt x="25" y="38"/>
                    <a:pt x="15" y="28"/>
                    <a:pt x="10" y="20"/>
                  </a:cubicBezTo>
                  <a:cubicBezTo>
                    <a:pt x="32" y="0"/>
                    <a:pt x="38" y="1"/>
                    <a:pt x="74" y="3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9">
              <a:extLst>
                <a:ext uri="{FF2B5EF4-FFF2-40B4-BE49-F238E27FC236}">
                  <a16:creationId xmlns:a16="http://schemas.microsoft.com/office/drawing/2014/main" id="{CFFA649B-7E86-42C4-9AB1-FA9F191EA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313" y="3905251"/>
              <a:ext cx="61913" cy="42863"/>
            </a:xfrm>
            <a:custGeom>
              <a:avLst/>
              <a:gdLst>
                <a:gd name="T0" fmla="*/ 0 w 109"/>
                <a:gd name="T1" fmla="*/ 14 h 73"/>
                <a:gd name="T2" fmla="*/ 25 w 109"/>
                <a:gd name="T3" fmla="*/ 6 h 73"/>
                <a:gd name="T4" fmla="*/ 25 w 109"/>
                <a:gd name="T5" fmla="*/ 0 h 73"/>
                <a:gd name="T6" fmla="*/ 109 w 109"/>
                <a:gd name="T7" fmla="*/ 25 h 73"/>
                <a:gd name="T8" fmla="*/ 107 w 109"/>
                <a:gd name="T9" fmla="*/ 34 h 73"/>
                <a:gd name="T10" fmla="*/ 83 w 109"/>
                <a:gd name="T11" fmla="*/ 31 h 73"/>
                <a:gd name="T12" fmla="*/ 78 w 109"/>
                <a:gd name="T13" fmla="*/ 35 h 73"/>
                <a:gd name="T14" fmla="*/ 108 w 109"/>
                <a:gd name="T15" fmla="*/ 69 h 73"/>
                <a:gd name="T16" fmla="*/ 104 w 109"/>
                <a:gd name="T17" fmla="*/ 73 h 73"/>
                <a:gd name="T18" fmla="*/ 0 w 109"/>
                <a:gd name="T1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73">
                  <a:moveTo>
                    <a:pt x="0" y="14"/>
                  </a:moveTo>
                  <a:cubicBezTo>
                    <a:pt x="10" y="11"/>
                    <a:pt x="18" y="8"/>
                    <a:pt x="25" y="6"/>
                  </a:cubicBezTo>
                  <a:cubicBezTo>
                    <a:pt x="25" y="4"/>
                    <a:pt x="25" y="2"/>
                    <a:pt x="25" y="0"/>
                  </a:cubicBezTo>
                  <a:cubicBezTo>
                    <a:pt x="53" y="9"/>
                    <a:pt x="81" y="17"/>
                    <a:pt x="109" y="25"/>
                  </a:cubicBezTo>
                  <a:cubicBezTo>
                    <a:pt x="109" y="28"/>
                    <a:pt x="108" y="31"/>
                    <a:pt x="107" y="34"/>
                  </a:cubicBezTo>
                  <a:cubicBezTo>
                    <a:pt x="99" y="33"/>
                    <a:pt x="91" y="32"/>
                    <a:pt x="83" y="31"/>
                  </a:cubicBezTo>
                  <a:cubicBezTo>
                    <a:pt x="81" y="32"/>
                    <a:pt x="79" y="34"/>
                    <a:pt x="78" y="35"/>
                  </a:cubicBezTo>
                  <a:cubicBezTo>
                    <a:pt x="88" y="47"/>
                    <a:pt x="98" y="58"/>
                    <a:pt x="108" y="69"/>
                  </a:cubicBezTo>
                  <a:cubicBezTo>
                    <a:pt x="107" y="70"/>
                    <a:pt x="106" y="72"/>
                    <a:pt x="104" y="73"/>
                  </a:cubicBezTo>
                  <a:cubicBezTo>
                    <a:pt x="70" y="54"/>
                    <a:pt x="36" y="34"/>
                    <a:pt x="0" y="1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0">
              <a:extLst>
                <a:ext uri="{FF2B5EF4-FFF2-40B4-BE49-F238E27FC236}">
                  <a16:creationId xmlns:a16="http://schemas.microsoft.com/office/drawing/2014/main" id="{211C7638-F493-45F5-91C9-E925D1A20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1388" y="4357688"/>
              <a:ext cx="57150" cy="49213"/>
            </a:xfrm>
            <a:custGeom>
              <a:avLst/>
              <a:gdLst>
                <a:gd name="T0" fmla="*/ 94 w 101"/>
                <a:gd name="T1" fmla="*/ 0 h 88"/>
                <a:gd name="T2" fmla="*/ 101 w 101"/>
                <a:gd name="T3" fmla="*/ 26 h 88"/>
                <a:gd name="T4" fmla="*/ 9 w 101"/>
                <a:gd name="T5" fmla="*/ 88 h 88"/>
                <a:gd name="T6" fmla="*/ 0 w 101"/>
                <a:gd name="T7" fmla="*/ 76 h 88"/>
                <a:gd name="T8" fmla="*/ 94 w 101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88">
                  <a:moveTo>
                    <a:pt x="94" y="0"/>
                  </a:moveTo>
                  <a:cubicBezTo>
                    <a:pt x="97" y="11"/>
                    <a:pt x="99" y="18"/>
                    <a:pt x="101" y="26"/>
                  </a:cubicBezTo>
                  <a:cubicBezTo>
                    <a:pt x="71" y="47"/>
                    <a:pt x="40" y="67"/>
                    <a:pt x="9" y="88"/>
                  </a:cubicBezTo>
                  <a:cubicBezTo>
                    <a:pt x="6" y="84"/>
                    <a:pt x="3" y="80"/>
                    <a:pt x="0" y="76"/>
                  </a:cubicBezTo>
                  <a:cubicBezTo>
                    <a:pt x="31" y="51"/>
                    <a:pt x="61" y="27"/>
                    <a:pt x="94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1">
              <a:extLst>
                <a:ext uri="{FF2B5EF4-FFF2-40B4-BE49-F238E27FC236}">
                  <a16:creationId xmlns:a16="http://schemas.microsoft.com/office/drawing/2014/main" id="{A8EC26EF-AF2D-4782-AAE0-C7B9E5857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3288" y="4533901"/>
              <a:ext cx="58738" cy="23813"/>
            </a:xfrm>
            <a:custGeom>
              <a:avLst/>
              <a:gdLst>
                <a:gd name="T0" fmla="*/ 103 w 103"/>
                <a:gd name="T1" fmla="*/ 31 h 42"/>
                <a:gd name="T2" fmla="*/ 64 w 103"/>
                <a:gd name="T3" fmla="*/ 42 h 42"/>
                <a:gd name="T4" fmla="*/ 0 w 103"/>
                <a:gd name="T5" fmla="*/ 25 h 42"/>
                <a:gd name="T6" fmla="*/ 2 w 103"/>
                <a:gd name="T7" fmla="*/ 11 h 42"/>
                <a:gd name="T8" fmla="*/ 61 w 103"/>
                <a:gd name="T9" fmla="*/ 11 h 42"/>
                <a:gd name="T10" fmla="*/ 75 w 103"/>
                <a:gd name="T11" fmla="*/ 12 h 42"/>
                <a:gd name="T12" fmla="*/ 103 w 103"/>
                <a:gd name="T13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42">
                  <a:moveTo>
                    <a:pt x="103" y="31"/>
                  </a:moveTo>
                  <a:cubicBezTo>
                    <a:pt x="88" y="35"/>
                    <a:pt x="75" y="39"/>
                    <a:pt x="64" y="42"/>
                  </a:cubicBezTo>
                  <a:cubicBezTo>
                    <a:pt x="43" y="36"/>
                    <a:pt x="22" y="30"/>
                    <a:pt x="0" y="25"/>
                  </a:cubicBezTo>
                  <a:cubicBezTo>
                    <a:pt x="1" y="20"/>
                    <a:pt x="1" y="15"/>
                    <a:pt x="2" y="11"/>
                  </a:cubicBezTo>
                  <a:cubicBezTo>
                    <a:pt x="22" y="11"/>
                    <a:pt x="42" y="11"/>
                    <a:pt x="61" y="11"/>
                  </a:cubicBezTo>
                  <a:cubicBezTo>
                    <a:pt x="66" y="11"/>
                    <a:pt x="72" y="14"/>
                    <a:pt x="75" y="12"/>
                  </a:cubicBezTo>
                  <a:cubicBezTo>
                    <a:pt x="99" y="0"/>
                    <a:pt x="103" y="13"/>
                    <a:pt x="103" y="31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2">
              <a:extLst>
                <a:ext uri="{FF2B5EF4-FFF2-40B4-BE49-F238E27FC236}">
                  <a16:creationId xmlns:a16="http://schemas.microsoft.com/office/drawing/2014/main" id="{4FDDC7F1-27E1-4738-8B5A-E0939960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5738" y="4386263"/>
              <a:ext cx="36513" cy="63500"/>
            </a:xfrm>
            <a:custGeom>
              <a:avLst/>
              <a:gdLst>
                <a:gd name="T0" fmla="*/ 63 w 63"/>
                <a:gd name="T1" fmla="*/ 3 h 112"/>
                <a:gd name="T2" fmla="*/ 17 w 63"/>
                <a:gd name="T3" fmla="*/ 112 h 112"/>
                <a:gd name="T4" fmla="*/ 14 w 63"/>
                <a:gd name="T5" fmla="*/ 72 h 112"/>
                <a:gd name="T6" fmla="*/ 57 w 63"/>
                <a:gd name="T7" fmla="*/ 0 h 112"/>
                <a:gd name="T8" fmla="*/ 63 w 63"/>
                <a:gd name="T9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2">
                  <a:moveTo>
                    <a:pt x="63" y="3"/>
                  </a:moveTo>
                  <a:cubicBezTo>
                    <a:pt x="48" y="39"/>
                    <a:pt x="33" y="75"/>
                    <a:pt x="17" y="112"/>
                  </a:cubicBezTo>
                  <a:cubicBezTo>
                    <a:pt x="0" y="104"/>
                    <a:pt x="11" y="84"/>
                    <a:pt x="14" y="72"/>
                  </a:cubicBezTo>
                  <a:cubicBezTo>
                    <a:pt x="22" y="44"/>
                    <a:pt x="30" y="15"/>
                    <a:pt x="57" y="0"/>
                  </a:cubicBezTo>
                  <a:cubicBezTo>
                    <a:pt x="59" y="1"/>
                    <a:pt x="61" y="2"/>
                    <a:pt x="63" y="3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3">
              <a:extLst>
                <a:ext uri="{FF2B5EF4-FFF2-40B4-BE49-F238E27FC236}">
                  <a16:creationId xmlns:a16="http://schemas.microsoft.com/office/drawing/2014/main" id="{7A2A72CF-4DE7-47C2-905C-625FFC2C5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1550" y="4557713"/>
              <a:ext cx="42863" cy="30163"/>
            </a:xfrm>
            <a:custGeom>
              <a:avLst/>
              <a:gdLst>
                <a:gd name="T0" fmla="*/ 74 w 74"/>
                <a:gd name="T1" fmla="*/ 38 h 53"/>
                <a:gd name="T2" fmla="*/ 2 w 74"/>
                <a:gd name="T3" fmla="*/ 25 h 53"/>
                <a:gd name="T4" fmla="*/ 4 w 74"/>
                <a:gd name="T5" fmla="*/ 11 h 53"/>
                <a:gd name="T6" fmla="*/ 29 w 74"/>
                <a:gd name="T7" fmla="*/ 0 h 53"/>
                <a:gd name="T8" fmla="*/ 32 w 74"/>
                <a:gd name="T9" fmla="*/ 28 h 53"/>
                <a:gd name="T10" fmla="*/ 74 w 74"/>
                <a:gd name="T11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3">
                  <a:moveTo>
                    <a:pt x="74" y="38"/>
                  </a:moveTo>
                  <a:cubicBezTo>
                    <a:pt x="42" y="53"/>
                    <a:pt x="22" y="37"/>
                    <a:pt x="2" y="25"/>
                  </a:cubicBezTo>
                  <a:cubicBezTo>
                    <a:pt x="0" y="24"/>
                    <a:pt x="1" y="12"/>
                    <a:pt x="4" y="11"/>
                  </a:cubicBezTo>
                  <a:cubicBezTo>
                    <a:pt x="11" y="6"/>
                    <a:pt x="19" y="4"/>
                    <a:pt x="29" y="0"/>
                  </a:cubicBezTo>
                  <a:cubicBezTo>
                    <a:pt x="30" y="12"/>
                    <a:pt x="31" y="21"/>
                    <a:pt x="32" y="28"/>
                  </a:cubicBezTo>
                  <a:cubicBezTo>
                    <a:pt x="45" y="31"/>
                    <a:pt x="57" y="34"/>
                    <a:pt x="74" y="38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4">
              <a:extLst>
                <a:ext uri="{FF2B5EF4-FFF2-40B4-BE49-F238E27FC236}">
                  <a16:creationId xmlns:a16="http://schemas.microsoft.com/office/drawing/2014/main" id="{A4C73908-084F-4F78-9E01-F62ECACDD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50" y="4389438"/>
              <a:ext cx="57150" cy="23813"/>
            </a:xfrm>
            <a:custGeom>
              <a:avLst/>
              <a:gdLst>
                <a:gd name="T0" fmla="*/ 0 w 102"/>
                <a:gd name="T1" fmla="*/ 31 h 43"/>
                <a:gd name="T2" fmla="*/ 99 w 102"/>
                <a:gd name="T3" fmla="*/ 0 h 43"/>
                <a:gd name="T4" fmla="*/ 102 w 102"/>
                <a:gd name="T5" fmla="*/ 8 h 43"/>
                <a:gd name="T6" fmla="*/ 9 w 102"/>
                <a:gd name="T7" fmla="*/ 42 h 43"/>
                <a:gd name="T8" fmla="*/ 0 w 102"/>
                <a:gd name="T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">
                  <a:moveTo>
                    <a:pt x="0" y="31"/>
                  </a:moveTo>
                  <a:cubicBezTo>
                    <a:pt x="34" y="20"/>
                    <a:pt x="66" y="10"/>
                    <a:pt x="99" y="0"/>
                  </a:cubicBezTo>
                  <a:cubicBezTo>
                    <a:pt x="100" y="3"/>
                    <a:pt x="101" y="6"/>
                    <a:pt x="102" y="8"/>
                  </a:cubicBezTo>
                  <a:cubicBezTo>
                    <a:pt x="71" y="20"/>
                    <a:pt x="40" y="31"/>
                    <a:pt x="9" y="42"/>
                  </a:cubicBezTo>
                  <a:cubicBezTo>
                    <a:pt x="8" y="43"/>
                    <a:pt x="4" y="36"/>
                    <a:pt x="0" y="31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55">
              <a:extLst>
                <a:ext uri="{FF2B5EF4-FFF2-40B4-BE49-F238E27FC236}">
                  <a16:creationId xmlns:a16="http://schemas.microsoft.com/office/drawing/2014/main" id="{29C77DE5-F9A2-4983-B9CA-45A865054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413" y="3802063"/>
              <a:ext cx="28575" cy="26988"/>
            </a:xfrm>
            <a:custGeom>
              <a:avLst/>
              <a:gdLst>
                <a:gd name="T0" fmla="*/ 19 w 52"/>
                <a:gd name="T1" fmla="*/ 0 h 46"/>
                <a:gd name="T2" fmla="*/ 52 w 52"/>
                <a:gd name="T3" fmla="*/ 41 h 46"/>
                <a:gd name="T4" fmla="*/ 47 w 52"/>
                <a:gd name="T5" fmla="*/ 46 h 46"/>
                <a:gd name="T6" fmla="*/ 30 w 52"/>
                <a:gd name="T7" fmla="*/ 29 h 46"/>
                <a:gd name="T8" fmla="*/ 5 w 52"/>
                <a:gd name="T9" fmla="*/ 37 h 46"/>
                <a:gd name="T10" fmla="*/ 0 w 52"/>
                <a:gd name="T11" fmla="*/ 29 h 46"/>
                <a:gd name="T12" fmla="*/ 19 w 5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6">
                  <a:moveTo>
                    <a:pt x="19" y="0"/>
                  </a:moveTo>
                  <a:cubicBezTo>
                    <a:pt x="33" y="17"/>
                    <a:pt x="43" y="29"/>
                    <a:pt x="52" y="41"/>
                  </a:cubicBezTo>
                  <a:cubicBezTo>
                    <a:pt x="51" y="42"/>
                    <a:pt x="49" y="44"/>
                    <a:pt x="47" y="46"/>
                  </a:cubicBezTo>
                  <a:cubicBezTo>
                    <a:pt x="41" y="39"/>
                    <a:pt x="34" y="33"/>
                    <a:pt x="30" y="29"/>
                  </a:cubicBezTo>
                  <a:cubicBezTo>
                    <a:pt x="22" y="31"/>
                    <a:pt x="14" y="34"/>
                    <a:pt x="5" y="37"/>
                  </a:cubicBezTo>
                  <a:cubicBezTo>
                    <a:pt x="3" y="34"/>
                    <a:pt x="2" y="32"/>
                    <a:pt x="0" y="29"/>
                  </a:cubicBezTo>
                  <a:cubicBezTo>
                    <a:pt x="6" y="20"/>
                    <a:pt x="12" y="10"/>
                    <a:pt x="19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56">
              <a:extLst>
                <a:ext uri="{FF2B5EF4-FFF2-40B4-BE49-F238E27FC236}">
                  <a16:creationId xmlns:a16="http://schemas.microsoft.com/office/drawing/2014/main" id="{F801C542-3D61-4654-B507-10C948CF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8825" y="4602163"/>
              <a:ext cx="23813" cy="22225"/>
            </a:xfrm>
            <a:custGeom>
              <a:avLst/>
              <a:gdLst>
                <a:gd name="T0" fmla="*/ 31 w 43"/>
                <a:gd name="T1" fmla="*/ 0 h 40"/>
                <a:gd name="T2" fmla="*/ 0 w 43"/>
                <a:gd name="T3" fmla="*/ 40 h 40"/>
                <a:gd name="T4" fmla="*/ 31 w 43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0">
                  <a:moveTo>
                    <a:pt x="31" y="0"/>
                  </a:moveTo>
                  <a:cubicBezTo>
                    <a:pt x="43" y="29"/>
                    <a:pt x="37" y="37"/>
                    <a:pt x="0" y="40"/>
                  </a:cubicBezTo>
                  <a:cubicBezTo>
                    <a:pt x="9" y="28"/>
                    <a:pt x="19" y="16"/>
                    <a:pt x="31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7">
              <a:extLst>
                <a:ext uri="{FF2B5EF4-FFF2-40B4-BE49-F238E27FC236}">
                  <a16:creationId xmlns:a16="http://schemas.microsoft.com/office/drawing/2014/main" id="{B86CCEB4-FB81-44F5-A385-46A930ECE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4963" y="4792663"/>
              <a:ext cx="26988" cy="26988"/>
            </a:xfrm>
            <a:custGeom>
              <a:avLst/>
              <a:gdLst>
                <a:gd name="T0" fmla="*/ 4 w 48"/>
                <a:gd name="T1" fmla="*/ 0 h 49"/>
                <a:gd name="T2" fmla="*/ 48 w 48"/>
                <a:gd name="T3" fmla="*/ 10 h 49"/>
                <a:gd name="T4" fmla="*/ 37 w 48"/>
                <a:gd name="T5" fmla="*/ 49 h 49"/>
                <a:gd name="T6" fmla="*/ 30 w 48"/>
                <a:gd name="T7" fmla="*/ 47 h 49"/>
                <a:gd name="T8" fmla="*/ 37 w 48"/>
                <a:gd name="T9" fmla="*/ 15 h 49"/>
                <a:gd name="T10" fmla="*/ 0 w 48"/>
                <a:gd name="T11" fmla="*/ 23 h 49"/>
                <a:gd name="T12" fmla="*/ 4 w 4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9">
                  <a:moveTo>
                    <a:pt x="4" y="0"/>
                  </a:moveTo>
                  <a:cubicBezTo>
                    <a:pt x="19" y="4"/>
                    <a:pt x="32" y="7"/>
                    <a:pt x="48" y="10"/>
                  </a:cubicBezTo>
                  <a:cubicBezTo>
                    <a:pt x="43" y="25"/>
                    <a:pt x="40" y="37"/>
                    <a:pt x="37" y="49"/>
                  </a:cubicBezTo>
                  <a:cubicBezTo>
                    <a:pt x="35" y="48"/>
                    <a:pt x="33" y="48"/>
                    <a:pt x="30" y="47"/>
                  </a:cubicBezTo>
                  <a:cubicBezTo>
                    <a:pt x="33" y="38"/>
                    <a:pt x="35" y="28"/>
                    <a:pt x="37" y="15"/>
                  </a:cubicBezTo>
                  <a:cubicBezTo>
                    <a:pt x="24" y="18"/>
                    <a:pt x="12" y="20"/>
                    <a:pt x="0" y="23"/>
                  </a:cubicBezTo>
                  <a:cubicBezTo>
                    <a:pt x="1" y="15"/>
                    <a:pt x="2" y="9"/>
                    <a:pt x="4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58">
              <a:extLst>
                <a:ext uri="{FF2B5EF4-FFF2-40B4-BE49-F238E27FC236}">
                  <a16:creationId xmlns:a16="http://schemas.microsoft.com/office/drawing/2014/main" id="{B5200235-0275-436B-91A7-AD9B69D5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88" y="3894138"/>
              <a:ext cx="22225" cy="19050"/>
            </a:xfrm>
            <a:custGeom>
              <a:avLst/>
              <a:gdLst>
                <a:gd name="T0" fmla="*/ 6 w 40"/>
                <a:gd name="T1" fmla="*/ 0 h 34"/>
                <a:gd name="T2" fmla="*/ 40 w 40"/>
                <a:gd name="T3" fmla="*/ 15 h 34"/>
                <a:gd name="T4" fmla="*/ 3 w 40"/>
                <a:gd name="T5" fmla="*/ 28 h 34"/>
                <a:gd name="T6" fmla="*/ 6 w 4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4">
                  <a:moveTo>
                    <a:pt x="6" y="0"/>
                  </a:moveTo>
                  <a:cubicBezTo>
                    <a:pt x="19" y="6"/>
                    <a:pt x="30" y="11"/>
                    <a:pt x="40" y="15"/>
                  </a:cubicBezTo>
                  <a:cubicBezTo>
                    <a:pt x="36" y="22"/>
                    <a:pt x="5" y="34"/>
                    <a:pt x="3" y="28"/>
                  </a:cubicBezTo>
                  <a:cubicBezTo>
                    <a:pt x="0" y="19"/>
                    <a:pt x="5" y="8"/>
                    <a:pt x="6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59">
              <a:extLst>
                <a:ext uri="{FF2B5EF4-FFF2-40B4-BE49-F238E27FC236}">
                  <a16:creationId xmlns:a16="http://schemas.microsoft.com/office/drawing/2014/main" id="{62B4DD95-9272-4C88-89CE-9B4F750AE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0" y="4603751"/>
              <a:ext cx="20638" cy="28575"/>
            </a:xfrm>
            <a:custGeom>
              <a:avLst/>
              <a:gdLst>
                <a:gd name="T0" fmla="*/ 29 w 38"/>
                <a:gd name="T1" fmla="*/ 5 h 50"/>
                <a:gd name="T2" fmla="*/ 38 w 38"/>
                <a:gd name="T3" fmla="*/ 38 h 50"/>
                <a:gd name="T4" fmla="*/ 0 w 38"/>
                <a:gd name="T5" fmla="*/ 50 h 50"/>
                <a:gd name="T6" fmla="*/ 9 w 38"/>
                <a:gd name="T7" fmla="*/ 0 h 50"/>
                <a:gd name="T8" fmla="*/ 8 w 38"/>
                <a:gd name="T9" fmla="*/ 0 h 50"/>
                <a:gd name="T10" fmla="*/ 30 w 38"/>
                <a:gd name="T11" fmla="*/ 6 h 50"/>
                <a:gd name="T12" fmla="*/ 29 w 38"/>
                <a:gd name="T1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0">
                  <a:moveTo>
                    <a:pt x="29" y="5"/>
                  </a:moveTo>
                  <a:cubicBezTo>
                    <a:pt x="21" y="18"/>
                    <a:pt x="6" y="32"/>
                    <a:pt x="38" y="38"/>
                  </a:cubicBezTo>
                  <a:cubicBezTo>
                    <a:pt x="24" y="42"/>
                    <a:pt x="14" y="46"/>
                    <a:pt x="0" y="50"/>
                  </a:cubicBezTo>
                  <a:cubicBezTo>
                    <a:pt x="3" y="33"/>
                    <a:pt x="6" y="16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5" y="2"/>
                    <a:pt x="22" y="4"/>
                    <a:pt x="30" y="6"/>
                  </a:cubicBezTo>
                  <a:lnTo>
                    <a:pt x="29" y="5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0">
              <a:extLst>
                <a:ext uri="{FF2B5EF4-FFF2-40B4-BE49-F238E27FC236}">
                  <a16:creationId xmlns:a16="http://schemas.microsoft.com/office/drawing/2014/main" id="{2B49B653-23AF-4B23-B201-2DC00636E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050" y="4533901"/>
              <a:ext cx="15875" cy="39688"/>
            </a:xfrm>
            <a:custGeom>
              <a:avLst/>
              <a:gdLst>
                <a:gd name="T0" fmla="*/ 0 w 27"/>
                <a:gd name="T1" fmla="*/ 69 h 69"/>
                <a:gd name="T2" fmla="*/ 0 w 27"/>
                <a:gd name="T3" fmla="*/ 66 h 69"/>
                <a:gd name="T4" fmla="*/ 8 w 27"/>
                <a:gd name="T5" fmla="*/ 25 h 69"/>
                <a:gd name="T6" fmla="*/ 14 w 27"/>
                <a:gd name="T7" fmla="*/ 0 h 69"/>
                <a:gd name="T8" fmla="*/ 27 w 27"/>
                <a:gd name="T9" fmla="*/ 54 h 69"/>
                <a:gd name="T10" fmla="*/ 26 w 27"/>
                <a:gd name="T11" fmla="*/ 53 h 69"/>
                <a:gd name="T12" fmla="*/ 0 w 27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9">
                  <a:moveTo>
                    <a:pt x="0" y="69"/>
                  </a:moveTo>
                  <a:cubicBezTo>
                    <a:pt x="0" y="68"/>
                    <a:pt x="0" y="67"/>
                    <a:pt x="0" y="66"/>
                  </a:cubicBezTo>
                  <a:cubicBezTo>
                    <a:pt x="2" y="52"/>
                    <a:pt x="5" y="39"/>
                    <a:pt x="8" y="25"/>
                  </a:cubicBezTo>
                  <a:cubicBezTo>
                    <a:pt x="10" y="19"/>
                    <a:pt x="11" y="12"/>
                    <a:pt x="14" y="0"/>
                  </a:cubicBezTo>
                  <a:cubicBezTo>
                    <a:pt x="20" y="23"/>
                    <a:pt x="23" y="39"/>
                    <a:pt x="27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17" y="58"/>
                    <a:pt x="8" y="63"/>
                    <a:pt x="0" y="69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61">
              <a:extLst>
                <a:ext uri="{FF2B5EF4-FFF2-40B4-BE49-F238E27FC236}">
                  <a16:creationId xmlns:a16="http://schemas.microsoft.com/office/drawing/2014/main" id="{B32FDED7-B4B2-4F3D-8335-2F1882FE7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2638" y="4606926"/>
              <a:ext cx="20638" cy="25400"/>
            </a:xfrm>
            <a:custGeom>
              <a:avLst/>
              <a:gdLst>
                <a:gd name="T0" fmla="*/ 10 w 36"/>
                <a:gd name="T1" fmla="*/ 46 h 46"/>
                <a:gd name="T2" fmla="*/ 36 w 36"/>
                <a:gd name="T3" fmla="*/ 0 h 46"/>
                <a:gd name="T4" fmla="*/ 10 w 36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6">
                  <a:moveTo>
                    <a:pt x="10" y="46"/>
                  </a:moveTo>
                  <a:cubicBezTo>
                    <a:pt x="6" y="24"/>
                    <a:pt x="0" y="0"/>
                    <a:pt x="36" y="0"/>
                  </a:cubicBezTo>
                  <a:cubicBezTo>
                    <a:pt x="28" y="15"/>
                    <a:pt x="19" y="30"/>
                    <a:pt x="10" y="4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2">
              <a:extLst>
                <a:ext uri="{FF2B5EF4-FFF2-40B4-BE49-F238E27FC236}">
                  <a16:creationId xmlns:a16="http://schemas.microsoft.com/office/drawing/2014/main" id="{F5A89074-D00F-434E-AC34-8BBFB98BB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75" y="3695701"/>
              <a:ext cx="28575" cy="23813"/>
            </a:xfrm>
            <a:custGeom>
              <a:avLst/>
              <a:gdLst>
                <a:gd name="T0" fmla="*/ 0 w 51"/>
                <a:gd name="T1" fmla="*/ 41 h 41"/>
                <a:gd name="T2" fmla="*/ 16 w 51"/>
                <a:gd name="T3" fmla="*/ 19 h 41"/>
                <a:gd name="T4" fmla="*/ 41 w 51"/>
                <a:gd name="T5" fmla="*/ 0 h 41"/>
                <a:gd name="T6" fmla="*/ 51 w 51"/>
                <a:gd name="T7" fmla="*/ 5 h 41"/>
                <a:gd name="T8" fmla="*/ 0 w 51"/>
                <a:gd name="T9" fmla="*/ 40 h 41"/>
                <a:gd name="T10" fmla="*/ 0 w 5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1">
                  <a:moveTo>
                    <a:pt x="0" y="41"/>
                  </a:moveTo>
                  <a:cubicBezTo>
                    <a:pt x="5" y="34"/>
                    <a:pt x="10" y="26"/>
                    <a:pt x="16" y="19"/>
                  </a:cubicBezTo>
                  <a:cubicBezTo>
                    <a:pt x="23" y="12"/>
                    <a:pt x="32" y="7"/>
                    <a:pt x="41" y="0"/>
                  </a:cubicBezTo>
                  <a:cubicBezTo>
                    <a:pt x="43" y="1"/>
                    <a:pt x="48" y="4"/>
                    <a:pt x="51" y="5"/>
                  </a:cubicBezTo>
                  <a:cubicBezTo>
                    <a:pt x="35" y="16"/>
                    <a:pt x="17" y="28"/>
                    <a:pt x="0" y="40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63">
              <a:extLst>
                <a:ext uri="{FF2B5EF4-FFF2-40B4-BE49-F238E27FC236}">
                  <a16:creationId xmlns:a16="http://schemas.microsoft.com/office/drawing/2014/main" id="{68344B86-1FE2-4CB9-9FC4-AC17BD05E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225" y="4051301"/>
              <a:ext cx="12700" cy="28575"/>
            </a:xfrm>
            <a:custGeom>
              <a:avLst/>
              <a:gdLst>
                <a:gd name="T0" fmla="*/ 12 w 22"/>
                <a:gd name="T1" fmla="*/ 50 h 51"/>
                <a:gd name="T2" fmla="*/ 0 w 22"/>
                <a:gd name="T3" fmla="*/ 0 h 51"/>
                <a:gd name="T4" fmla="*/ 19 w 22"/>
                <a:gd name="T5" fmla="*/ 20 h 51"/>
                <a:gd name="T6" fmla="*/ 17 w 22"/>
                <a:gd name="T7" fmla="*/ 51 h 51"/>
                <a:gd name="T8" fmla="*/ 12 w 22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1">
                  <a:moveTo>
                    <a:pt x="12" y="50"/>
                  </a:moveTo>
                  <a:cubicBezTo>
                    <a:pt x="8" y="35"/>
                    <a:pt x="5" y="19"/>
                    <a:pt x="0" y="0"/>
                  </a:cubicBezTo>
                  <a:cubicBezTo>
                    <a:pt x="7" y="7"/>
                    <a:pt x="17" y="12"/>
                    <a:pt x="19" y="20"/>
                  </a:cubicBezTo>
                  <a:cubicBezTo>
                    <a:pt x="22" y="29"/>
                    <a:pt x="18" y="40"/>
                    <a:pt x="17" y="51"/>
                  </a:cubicBezTo>
                  <a:cubicBezTo>
                    <a:pt x="16" y="50"/>
                    <a:pt x="14" y="50"/>
                    <a:pt x="12" y="5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64">
              <a:extLst>
                <a:ext uri="{FF2B5EF4-FFF2-40B4-BE49-F238E27FC236}">
                  <a16:creationId xmlns:a16="http://schemas.microsoft.com/office/drawing/2014/main" id="{4F51098B-29C2-4B65-BE65-F7F938A59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2738" y="3805238"/>
              <a:ext cx="34925" cy="31750"/>
            </a:xfrm>
            <a:custGeom>
              <a:avLst/>
              <a:gdLst>
                <a:gd name="T0" fmla="*/ 62 w 62"/>
                <a:gd name="T1" fmla="*/ 10 h 55"/>
                <a:gd name="T2" fmla="*/ 0 w 62"/>
                <a:gd name="T3" fmla="*/ 55 h 55"/>
                <a:gd name="T4" fmla="*/ 62 w 62"/>
                <a:gd name="T5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55">
                  <a:moveTo>
                    <a:pt x="62" y="10"/>
                  </a:moveTo>
                  <a:cubicBezTo>
                    <a:pt x="26" y="3"/>
                    <a:pt x="21" y="37"/>
                    <a:pt x="0" y="55"/>
                  </a:cubicBezTo>
                  <a:cubicBezTo>
                    <a:pt x="13" y="16"/>
                    <a:pt x="35" y="0"/>
                    <a:pt x="62" y="1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65">
              <a:extLst>
                <a:ext uri="{FF2B5EF4-FFF2-40B4-BE49-F238E27FC236}">
                  <a16:creationId xmlns:a16="http://schemas.microsoft.com/office/drawing/2014/main" id="{00D86A37-0018-4F2A-BA6F-CDEDE4AF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6725" y="4256088"/>
              <a:ext cx="1588" cy="1588"/>
            </a:xfrm>
            <a:custGeom>
              <a:avLst/>
              <a:gdLst>
                <a:gd name="T0" fmla="*/ 3 w 3"/>
                <a:gd name="T1" fmla="*/ 2 h 4"/>
                <a:gd name="T2" fmla="*/ 2 w 3"/>
                <a:gd name="T3" fmla="*/ 4 h 4"/>
                <a:gd name="T4" fmla="*/ 0 w 3"/>
                <a:gd name="T5" fmla="*/ 3 h 4"/>
                <a:gd name="T6" fmla="*/ 2 w 3"/>
                <a:gd name="T7" fmla="*/ 0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66">
              <a:extLst>
                <a:ext uri="{FF2B5EF4-FFF2-40B4-BE49-F238E27FC236}">
                  <a16:creationId xmlns:a16="http://schemas.microsoft.com/office/drawing/2014/main" id="{29A025EB-F467-41B8-9EF7-E0D13ADC4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738" y="4256088"/>
              <a:ext cx="77788" cy="33338"/>
            </a:xfrm>
            <a:custGeom>
              <a:avLst/>
              <a:gdLst>
                <a:gd name="T0" fmla="*/ 135 w 135"/>
                <a:gd name="T1" fmla="*/ 0 h 60"/>
                <a:gd name="T2" fmla="*/ 108 w 135"/>
                <a:gd name="T3" fmla="*/ 48 h 60"/>
                <a:gd name="T4" fmla="*/ 71 w 135"/>
                <a:gd name="T5" fmla="*/ 55 h 60"/>
                <a:gd name="T6" fmla="*/ 53 w 135"/>
                <a:gd name="T7" fmla="*/ 50 h 60"/>
                <a:gd name="T8" fmla="*/ 3 w 135"/>
                <a:gd name="T9" fmla="*/ 60 h 60"/>
                <a:gd name="T10" fmla="*/ 0 w 135"/>
                <a:gd name="T11" fmla="*/ 51 h 60"/>
                <a:gd name="T12" fmla="*/ 135 w 13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60">
                  <a:moveTo>
                    <a:pt x="135" y="0"/>
                  </a:moveTo>
                  <a:cubicBezTo>
                    <a:pt x="124" y="21"/>
                    <a:pt x="119" y="38"/>
                    <a:pt x="108" y="48"/>
                  </a:cubicBezTo>
                  <a:cubicBezTo>
                    <a:pt x="100" y="55"/>
                    <a:pt x="84" y="54"/>
                    <a:pt x="71" y="55"/>
                  </a:cubicBezTo>
                  <a:cubicBezTo>
                    <a:pt x="65" y="55"/>
                    <a:pt x="58" y="49"/>
                    <a:pt x="53" y="50"/>
                  </a:cubicBezTo>
                  <a:cubicBezTo>
                    <a:pt x="36" y="52"/>
                    <a:pt x="19" y="56"/>
                    <a:pt x="3" y="60"/>
                  </a:cubicBezTo>
                  <a:cubicBezTo>
                    <a:pt x="2" y="57"/>
                    <a:pt x="1" y="54"/>
                    <a:pt x="0" y="51"/>
                  </a:cubicBezTo>
                  <a:cubicBezTo>
                    <a:pt x="44" y="34"/>
                    <a:pt x="88" y="18"/>
                    <a:pt x="135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67">
              <a:extLst>
                <a:ext uri="{FF2B5EF4-FFF2-40B4-BE49-F238E27FC236}">
                  <a16:creationId xmlns:a16="http://schemas.microsoft.com/office/drawing/2014/main" id="{561DE5C8-3CBC-4390-B2ED-56545B38E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8513" y="4327526"/>
              <a:ext cx="49213" cy="28575"/>
            </a:xfrm>
            <a:custGeom>
              <a:avLst/>
              <a:gdLst>
                <a:gd name="T0" fmla="*/ 3 w 87"/>
                <a:gd name="T1" fmla="*/ 44 h 51"/>
                <a:gd name="T2" fmla="*/ 30 w 87"/>
                <a:gd name="T3" fmla="*/ 49 h 51"/>
                <a:gd name="T4" fmla="*/ 29 w 87"/>
                <a:gd name="T5" fmla="*/ 51 h 51"/>
                <a:gd name="T6" fmla="*/ 1 w 87"/>
                <a:gd name="T7" fmla="*/ 51 h 51"/>
                <a:gd name="T8" fmla="*/ 87 w 87"/>
                <a:gd name="T9" fmla="*/ 0 h 51"/>
                <a:gd name="T10" fmla="*/ 3 w 87"/>
                <a:gd name="T11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51">
                  <a:moveTo>
                    <a:pt x="3" y="44"/>
                  </a:moveTo>
                  <a:cubicBezTo>
                    <a:pt x="17" y="47"/>
                    <a:pt x="23" y="48"/>
                    <a:pt x="30" y="49"/>
                  </a:cubicBezTo>
                  <a:cubicBezTo>
                    <a:pt x="30" y="50"/>
                    <a:pt x="30" y="51"/>
                    <a:pt x="29" y="51"/>
                  </a:cubicBezTo>
                  <a:cubicBezTo>
                    <a:pt x="20" y="51"/>
                    <a:pt x="11" y="51"/>
                    <a:pt x="1" y="51"/>
                  </a:cubicBezTo>
                  <a:cubicBezTo>
                    <a:pt x="0" y="26"/>
                    <a:pt x="43" y="0"/>
                    <a:pt x="87" y="0"/>
                  </a:cubicBezTo>
                  <a:cubicBezTo>
                    <a:pt x="60" y="14"/>
                    <a:pt x="34" y="27"/>
                    <a:pt x="3" y="4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68">
              <a:extLst>
                <a:ext uri="{FF2B5EF4-FFF2-40B4-BE49-F238E27FC236}">
                  <a16:creationId xmlns:a16="http://schemas.microsoft.com/office/drawing/2014/main" id="{3B57D4F6-DE3F-4A6D-A6EE-04846AD96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4305301"/>
              <a:ext cx="33338" cy="12700"/>
            </a:xfrm>
            <a:custGeom>
              <a:avLst/>
              <a:gdLst>
                <a:gd name="T0" fmla="*/ 0 w 59"/>
                <a:gd name="T1" fmla="*/ 24 h 24"/>
                <a:gd name="T2" fmla="*/ 59 w 59"/>
                <a:gd name="T3" fmla="*/ 0 h 24"/>
                <a:gd name="T4" fmla="*/ 0 w 5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4">
                  <a:moveTo>
                    <a:pt x="0" y="24"/>
                  </a:moveTo>
                  <a:cubicBezTo>
                    <a:pt x="20" y="16"/>
                    <a:pt x="40" y="8"/>
                    <a:pt x="59" y="0"/>
                  </a:cubicBezTo>
                  <a:cubicBezTo>
                    <a:pt x="54" y="17"/>
                    <a:pt x="54" y="17"/>
                    <a:pt x="0" y="24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175" name="Imagen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37" y="3776336"/>
            <a:ext cx="2055327" cy="248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0E70EB9C-2F2C-4A48-A794-623365BCD8F7}"/>
              </a:ext>
            </a:extLst>
          </p:cNvPr>
          <p:cNvSpPr/>
          <p:nvPr/>
        </p:nvSpPr>
        <p:spPr>
          <a:xfrm rot="5400000">
            <a:off x="8637836" y="2352428"/>
            <a:ext cx="847466" cy="1305699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C9036C80-2CDD-4FCC-BC34-0AC4F2BE8CA6}"/>
              </a:ext>
            </a:extLst>
          </p:cNvPr>
          <p:cNvSpPr/>
          <p:nvPr/>
        </p:nvSpPr>
        <p:spPr>
          <a:xfrm rot="16200000">
            <a:off x="2713771" y="23514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ECD7C31A-05A2-4A51-B331-65712D404428}"/>
              </a:ext>
            </a:extLst>
          </p:cNvPr>
          <p:cNvSpPr/>
          <p:nvPr/>
        </p:nvSpPr>
        <p:spPr>
          <a:xfrm rot="5400000">
            <a:off x="4688775" y="2351481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rgbClr val="E12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C1D832-A7B6-4B3D-8A12-158C6F15F20E}"/>
              </a:ext>
            </a:extLst>
          </p:cNvPr>
          <p:cNvSpPr/>
          <p:nvPr/>
        </p:nvSpPr>
        <p:spPr>
          <a:xfrm>
            <a:off x="1617623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EF396D-D114-4070-B328-F7369B061AD8}"/>
              </a:ext>
            </a:extLst>
          </p:cNvPr>
          <p:cNvSpPr/>
          <p:nvPr/>
        </p:nvSpPr>
        <p:spPr>
          <a:xfrm>
            <a:off x="3602689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rgbClr val="E12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EF6E11-EB9C-4B37-8811-5988F0B93D9A}"/>
              </a:ext>
            </a:extLst>
          </p:cNvPr>
          <p:cNvSpPr/>
          <p:nvPr/>
        </p:nvSpPr>
        <p:spPr>
          <a:xfrm>
            <a:off x="5587755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B3EACD-D7DF-42D0-9C40-765E70624CE8}"/>
              </a:ext>
            </a:extLst>
          </p:cNvPr>
          <p:cNvSpPr/>
          <p:nvPr/>
        </p:nvSpPr>
        <p:spPr>
          <a:xfrm>
            <a:off x="7572821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C949AD-7A3A-4FD6-AF40-79FBA70692EC}"/>
              </a:ext>
            </a:extLst>
          </p:cNvPr>
          <p:cNvSpPr/>
          <p:nvPr/>
        </p:nvSpPr>
        <p:spPr>
          <a:xfrm>
            <a:off x="9557887" y="2492844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자유형: 도형 53">
            <a:extLst>
              <a:ext uri="{FF2B5EF4-FFF2-40B4-BE49-F238E27FC236}">
                <a16:creationId xmlns:a16="http://schemas.microsoft.com/office/drawing/2014/main" id="{37A7173F-9468-4920-94B2-9BF3C89423C8}"/>
              </a:ext>
            </a:extLst>
          </p:cNvPr>
          <p:cNvSpPr/>
          <p:nvPr/>
        </p:nvSpPr>
        <p:spPr>
          <a:xfrm rot="16200000">
            <a:off x="6663779" y="2351482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FC7C8481-228D-4A17-A2AA-752EB9B17461}"/>
              </a:ext>
            </a:extLst>
          </p:cNvPr>
          <p:cNvSpPr>
            <a:spLocks noChangeAspect="1"/>
          </p:cNvSpPr>
          <p:nvPr/>
        </p:nvSpPr>
        <p:spPr>
          <a:xfrm rot="9900000">
            <a:off x="5942230" y="2828532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6DB564C-93D4-4723-9FA0-E4A08957BE5E}"/>
              </a:ext>
            </a:extLst>
          </p:cNvPr>
          <p:cNvSpPr/>
          <p:nvPr/>
        </p:nvSpPr>
        <p:spPr>
          <a:xfrm>
            <a:off x="3933223" y="2807088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25">
            <a:extLst>
              <a:ext uri="{FF2B5EF4-FFF2-40B4-BE49-F238E27FC236}">
                <a16:creationId xmlns:a16="http://schemas.microsoft.com/office/drawing/2014/main" id="{5F59BAF4-3D6A-486B-98F1-4FC41412A43B}"/>
              </a:ext>
            </a:extLst>
          </p:cNvPr>
          <p:cNvSpPr>
            <a:spLocks noChangeAspect="1"/>
          </p:cNvSpPr>
          <p:nvPr/>
        </p:nvSpPr>
        <p:spPr>
          <a:xfrm>
            <a:off x="1968803" y="2778085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54B881D5-2EFA-4818-88A1-9677FD6267D7}"/>
              </a:ext>
            </a:extLst>
          </p:cNvPr>
          <p:cNvSpPr>
            <a:spLocks noChangeAspect="1"/>
          </p:cNvSpPr>
          <p:nvPr/>
        </p:nvSpPr>
        <p:spPr>
          <a:xfrm>
            <a:off x="9892106" y="2807088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0E23F9B1-717A-4FC8-BE7A-8E4845CAABBB}"/>
              </a:ext>
            </a:extLst>
          </p:cNvPr>
          <p:cNvSpPr/>
          <p:nvPr/>
        </p:nvSpPr>
        <p:spPr>
          <a:xfrm>
            <a:off x="7899828" y="2787795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76304F50-00D1-4721-B78C-7B74306B32BD}"/>
              </a:ext>
            </a:extLst>
          </p:cNvPr>
          <p:cNvGrpSpPr/>
          <p:nvPr/>
        </p:nvGrpSpPr>
        <p:grpSpPr>
          <a:xfrm>
            <a:off x="1002027" y="3958624"/>
            <a:ext cx="2248070" cy="1271137"/>
            <a:chOff x="2676933" y="3348115"/>
            <a:chExt cx="1550267" cy="1271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302697-B29F-49D5-82EC-AF904CF8B1F0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AC3538-849D-4847-84EF-C6F7369FD0E0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099AA2E7-B130-4976-91E2-809A9E7F94F8}"/>
              </a:ext>
            </a:extLst>
          </p:cNvPr>
          <p:cNvGrpSpPr/>
          <p:nvPr/>
        </p:nvGrpSpPr>
        <p:grpSpPr>
          <a:xfrm>
            <a:off x="2988091" y="4974287"/>
            <a:ext cx="2248070" cy="1271137"/>
            <a:chOff x="2676933" y="3348115"/>
            <a:chExt cx="1550267" cy="12711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CB496-B784-4BF7-81F2-82F5F12AF5FE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3CFD96-4416-4B10-A16D-A2BC7D53C6A5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64368AA0-2212-4363-BA40-EFCAEF9BDC2E}"/>
              </a:ext>
            </a:extLst>
          </p:cNvPr>
          <p:cNvGrpSpPr/>
          <p:nvPr/>
        </p:nvGrpSpPr>
        <p:grpSpPr>
          <a:xfrm>
            <a:off x="4974155" y="3958624"/>
            <a:ext cx="2248070" cy="1271137"/>
            <a:chOff x="2676933" y="3348115"/>
            <a:chExt cx="1550267" cy="1271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CEB4A6-0AAA-4C4E-B9F2-5BD9BA77C47F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7A15A0-3CA6-4F4B-9411-E7FBF7B3811E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8B0C1FC6-4BAC-4EE2-99FF-9C70DD5A8A28}"/>
              </a:ext>
            </a:extLst>
          </p:cNvPr>
          <p:cNvGrpSpPr/>
          <p:nvPr/>
        </p:nvGrpSpPr>
        <p:grpSpPr>
          <a:xfrm>
            <a:off x="6960219" y="4974287"/>
            <a:ext cx="2248070" cy="1271137"/>
            <a:chOff x="2676933" y="3348115"/>
            <a:chExt cx="1550267" cy="1271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3B6086-1A3C-4445-BA52-587D99784187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AC57EA-75F6-4A92-A5AD-36C03AB5B0B7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C6B27BFF-E264-4B51-9791-A2670807AEFF}"/>
              </a:ext>
            </a:extLst>
          </p:cNvPr>
          <p:cNvGrpSpPr/>
          <p:nvPr/>
        </p:nvGrpSpPr>
        <p:grpSpPr>
          <a:xfrm>
            <a:off x="8946285" y="3958624"/>
            <a:ext cx="2248070" cy="1271137"/>
            <a:chOff x="2676933" y="3348115"/>
            <a:chExt cx="1550267" cy="1271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4AA6E2-1F91-44B5-86C5-35AE1A5E0EB6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FDF419-5B75-4019-A85D-42155153CFD2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010" y="5538493"/>
            <a:ext cx="1063679" cy="128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6A06C-BBD9-4249-8374-B746EE06E1ED}"/>
              </a:ext>
            </a:extLst>
          </p:cNvPr>
          <p:cNvSpPr/>
          <p:nvPr/>
        </p:nvSpPr>
        <p:spPr>
          <a:xfrm>
            <a:off x="0" y="1840465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84D17-811C-4DB3-B6CD-FA6F96D409EC}"/>
              </a:ext>
            </a:extLst>
          </p:cNvPr>
          <p:cNvSpPr/>
          <p:nvPr/>
        </p:nvSpPr>
        <p:spPr>
          <a:xfrm>
            <a:off x="0" y="2732046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CA143-5154-4765-8E5E-58C649AD4072}"/>
              </a:ext>
            </a:extLst>
          </p:cNvPr>
          <p:cNvSpPr/>
          <p:nvPr/>
        </p:nvSpPr>
        <p:spPr>
          <a:xfrm>
            <a:off x="0" y="3623627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E191E-F724-4E1B-B6D2-802EC4E3DC36}"/>
              </a:ext>
            </a:extLst>
          </p:cNvPr>
          <p:cNvSpPr/>
          <p:nvPr/>
        </p:nvSpPr>
        <p:spPr>
          <a:xfrm>
            <a:off x="0" y="4515208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A4243-8467-4E3B-A5FB-6B276A4B6040}"/>
              </a:ext>
            </a:extLst>
          </p:cNvPr>
          <p:cNvSpPr/>
          <p:nvPr/>
        </p:nvSpPr>
        <p:spPr>
          <a:xfrm>
            <a:off x="0" y="5406788"/>
            <a:ext cx="4396383" cy="695785"/>
          </a:xfrm>
          <a:prstGeom prst="rect">
            <a:avLst/>
          </a:prstGeom>
          <a:solidFill>
            <a:srgbClr val="E12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2F5BFF-A54F-4379-8CEE-72459B6EB42B}"/>
              </a:ext>
            </a:extLst>
          </p:cNvPr>
          <p:cNvSpPr/>
          <p:nvPr/>
        </p:nvSpPr>
        <p:spPr>
          <a:xfrm>
            <a:off x="4034951" y="1860756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27592F-8807-41F9-ACD1-1549968C8BA8}"/>
              </a:ext>
            </a:extLst>
          </p:cNvPr>
          <p:cNvSpPr/>
          <p:nvPr/>
        </p:nvSpPr>
        <p:spPr>
          <a:xfrm>
            <a:off x="4034951" y="2752337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1DBDE9-BF9C-4E90-8607-D95D39CB5A5B}"/>
              </a:ext>
            </a:extLst>
          </p:cNvPr>
          <p:cNvSpPr/>
          <p:nvPr/>
        </p:nvSpPr>
        <p:spPr>
          <a:xfrm>
            <a:off x="4034951" y="3643918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AA93B4-7738-400A-89CC-B5498559ADCA}"/>
              </a:ext>
            </a:extLst>
          </p:cNvPr>
          <p:cNvSpPr/>
          <p:nvPr/>
        </p:nvSpPr>
        <p:spPr>
          <a:xfrm>
            <a:off x="4034951" y="453549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6CD07D-3F6E-4B58-91E3-C662205918A6}"/>
              </a:ext>
            </a:extLst>
          </p:cNvPr>
          <p:cNvSpPr/>
          <p:nvPr/>
        </p:nvSpPr>
        <p:spPr>
          <a:xfrm>
            <a:off x="4043743" y="542708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88DD7-6FBC-4CA5-B905-62FD6914D7F1}"/>
              </a:ext>
            </a:extLst>
          </p:cNvPr>
          <p:cNvSpPr txBox="1"/>
          <p:nvPr/>
        </p:nvSpPr>
        <p:spPr>
          <a:xfrm>
            <a:off x="1028699" y="1957356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12C3F-7987-42FB-8293-6E8E90881F41}"/>
              </a:ext>
            </a:extLst>
          </p:cNvPr>
          <p:cNvSpPr txBox="1"/>
          <p:nvPr/>
        </p:nvSpPr>
        <p:spPr>
          <a:xfrm>
            <a:off x="1028699" y="2840187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E404F0-A4AF-4BB8-AC55-49EF0759161C}"/>
              </a:ext>
            </a:extLst>
          </p:cNvPr>
          <p:cNvSpPr txBox="1"/>
          <p:nvPr/>
        </p:nvSpPr>
        <p:spPr>
          <a:xfrm>
            <a:off x="1028699" y="372301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4276F-2566-46D6-999C-7726A9396D91}"/>
              </a:ext>
            </a:extLst>
          </p:cNvPr>
          <p:cNvSpPr txBox="1"/>
          <p:nvPr/>
        </p:nvSpPr>
        <p:spPr>
          <a:xfrm>
            <a:off x="1028699" y="460584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4F380-A943-4673-AB1B-DF6FCBF450A7}"/>
              </a:ext>
            </a:extLst>
          </p:cNvPr>
          <p:cNvSpPr txBox="1"/>
          <p:nvPr/>
        </p:nvSpPr>
        <p:spPr>
          <a:xfrm>
            <a:off x="1028699" y="5523848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90BE2F-D2CD-4252-B6CC-0C1D7E9688D2}"/>
              </a:ext>
            </a:extLst>
          </p:cNvPr>
          <p:cNvGrpSpPr/>
          <p:nvPr/>
        </p:nvGrpSpPr>
        <p:grpSpPr>
          <a:xfrm>
            <a:off x="4910404" y="1820498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ACF0DD-DF83-4624-A12B-71BD22FA40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7E3F9-356E-4CDF-B644-0342140FE413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7F9A19-3371-4EFB-99FB-B5B697F4192C}"/>
              </a:ext>
            </a:extLst>
          </p:cNvPr>
          <p:cNvGrpSpPr/>
          <p:nvPr/>
        </p:nvGrpSpPr>
        <p:grpSpPr>
          <a:xfrm>
            <a:off x="4910404" y="2709906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9AFA7B-C5CA-435B-9D3A-9DC034CE501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A402B2-B22F-415C-9E66-17ED2167EBDC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69601B-2C75-49FC-9EC3-442885D8FC8B}"/>
              </a:ext>
            </a:extLst>
          </p:cNvPr>
          <p:cNvGrpSpPr/>
          <p:nvPr/>
        </p:nvGrpSpPr>
        <p:grpSpPr>
          <a:xfrm>
            <a:off x="4910404" y="3599314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1FCD78-ADE2-48D0-84DF-A0252EB2B02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54DFA1-D89F-4FFA-AF99-751A1A708FE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81FFFF-C03B-4B83-BE5B-AC0D729E5308}"/>
              </a:ext>
            </a:extLst>
          </p:cNvPr>
          <p:cNvGrpSpPr/>
          <p:nvPr/>
        </p:nvGrpSpPr>
        <p:grpSpPr>
          <a:xfrm>
            <a:off x="4910404" y="4488722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3563EF-9F51-4752-8639-630872D9E91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0CD3B6-B63E-4091-814A-DFD59CE4B8A0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875464-32D2-4BB0-8C0F-2896A967EA01}"/>
              </a:ext>
            </a:extLst>
          </p:cNvPr>
          <p:cNvGrpSpPr/>
          <p:nvPr/>
        </p:nvGrpSpPr>
        <p:grpSpPr>
          <a:xfrm>
            <a:off x="4910404" y="5378130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3BA990-1E16-428D-9F7C-7A792E7BA3E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B0345D-BD7E-4BD6-B84D-117A12E4B184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74B32DA5-2E85-4423-A591-9F4B3233B35E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589212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1E3C7941-837A-4B09-82D2-570680BE5B9E}"/>
              </a:ext>
            </a:extLst>
          </p:cNvPr>
          <p:cNvSpPr/>
          <p:nvPr/>
        </p:nvSpPr>
        <p:spPr>
          <a:xfrm>
            <a:off x="8459926" y="1589212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A36B2E74-A0E5-400B-9B2C-C06232ACB9F0}"/>
              </a:ext>
            </a:extLst>
          </p:cNvPr>
          <p:cNvSpPr/>
          <p:nvPr/>
        </p:nvSpPr>
        <p:spPr>
          <a:xfrm>
            <a:off x="9846465" y="2604418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784B372F-49F8-416D-ADBF-37C2A8954D3B}"/>
              </a:ext>
            </a:extLst>
          </p:cNvPr>
          <p:cNvSpPr/>
          <p:nvPr/>
        </p:nvSpPr>
        <p:spPr>
          <a:xfrm>
            <a:off x="8780209" y="3514585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423C2A67-826F-4CD8-B443-F1D6C14E33C1}"/>
              </a:ext>
            </a:extLst>
          </p:cNvPr>
          <p:cNvSpPr/>
          <p:nvPr/>
        </p:nvSpPr>
        <p:spPr>
          <a:xfrm>
            <a:off x="8938283" y="4605849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DA0A3727-3976-450F-B23D-06511EED2E1B}"/>
              </a:ext>
            </a:extLst>
          </p:cNvPr>
          <p:cNvSpPr/>
          <p:nvPr/>
        </p:nvSpPr>
        <p:spPr>
          <a:xfrm>
            <a:off x="8119375" y="2634324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1D295510-2680-4052-AF7A-C6D98EF23F14}"/>
              </a:ext>
            </a:extLst>
          </p:cNvPr>
          <p:cNvSpPr/>
          <p:nvPr/>
        </p:nvSpPr>
        <p:spPr>
          <a:xfrm rot="2700000">
            <a:off x="4250452" y="463440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DC315C3B-8D71-42F7-B971-26C832835B07}"/>
              </a:ext>
            </a:extLst>
          </p:cNvPr>
          <p:cNvSpPr/>
          <p:nvPr/>
        </p:nvSpPr>
        <p:spPr>
          <a:xfrm>
            <a:off x="4215945" y="558653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6CDA43-BD38-44C4-B8C7-D1102DF72911}"/>
              </a:ext>
            </a:extLst>
          </p:cNvPr>
          <p:cNvSpPr/>
          <p:nvPr/>
        </p:nvSpPr>
        <p:spPr>
          <a:xfrm>
            <a:off x="4183813" y="379185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FD8B9B6-4699-4AF5-A64F-20ED8A3562D5}"/>
              </a:ext>
            </a:extLst>
          </p:cNvPr>
          <p:cNvSpPr/>
          <p:nvPr/>
        </p:nvSpPr>
        <p:spPr>
          <a:xfrm>
            <a:off x="4210396" y="2934251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6B0DA154-69E9-4D2C-B5EE-23717E997F46}"/>
              </a:ext>
            </a:extLst>
          </p:cNvPr>
          <p:cNvSpPr/>
          <p:nvPr/>
        </p:nvSpPr>
        <p:spPr>
          <a:xfrm>
            <a:off x="4171911" y="205942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0B91A251-2C79-4554-B8F5-5F19F5E1F2B8}"/>
              </a:ext>
            </a:extLst>
          </p:cNvPr>
          <p:cNvSpPr/>
          <p:nvPr/>
        </p:nvSpPr>
        <p:spPr>
          <a:xfrm>
            <a:off x="9444637" y="515350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F6896F-F108-4EC2-A269-BBD9AE82C20D}"/>
              </a:ext>
            </a:extLst>
          </p:cNvPr>
          <p:cNvSpPr/>
          <p:nvPr/>
        </p:nvSpPr>
        <p:spPr>
          <a:xfrm>
            <a:off x="9108220" y="384259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B5BE70AC-412F-4C98-9662-26C194B3CE7A}"/>
              </a:ext>
            </a:extLst>
          </p:cNvPr>
          <p:cNvSpPr/>
          <p:nvPr/>
        </p:nvSpPr>
        <p:spPr>
          <a:xfrm>
            <a:off x="8285873" y="2801779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68EB7EC9-CE0C-4BA2-9A0E-73CE167E2F2C}"/>
              </a:ext>
            </a:extLst>
          </p:cNvPr>
          <p:cNvSpPr/>
          <p:nvPr/>
        </p:nvSpPr>
        <p:spPr>
          <a:xfrm>
            <a:off x="8635736" y="1840465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CFA6BBF8-FFC2-4438-A7EF-CE84C5DEA56A}"/>
              </a:ext>
            </a:extLst>
          </p:cNvPr>
          <p:cNvSpPr/>
          <p:nvPr/>
        </p:nvSpPr>
        <p:spPr>
          <a:xfrm rot="2700000">
            <a:off x="10538111" y="3091026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Rectangle 2725">
            <a:extLst>
              <a:ext uri="{FF2B5EF4-FFF2-40B4-BE49-F238E27FC236}">
                <a16:creationId xmlns:a16="http://schemas.microsoft.com/office/drawing/2014/main" id="{15635692-9414-4E1D-81E9-2E734AFD2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919" y="2730836"/>
            <a:ext cx="4504808" cy="247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90" y="1324494"/>
            <a:ext cx="4580918" cy="4943185"/>
          </a:xfrm>
          <a:prstGeom prst="rect">
            <a:avLst/>
          </a:prstGeom>
        </p:spPr>
      </p:pic>
      <p:sp>
        <p:nvSpPr>
          <p:cNvPr id="17" name="TextBox 41">
            <a:extLst>
              <a:ext uri="{FF2B5EF4-FFF2-40B4-BE49-F238E27FC236}">
                <a16:creationId xmlns:a16="http://schemas.microsoft.com/office/drawing/2014/main" id="{60D07224-407D-44EA-93E3-C7C4D450DBD2}"/>
              </a:ext>
            </a:extLst>
          </p:cNvPr>
          <p:cNvSpPr txBox="1"/>
          <p:nvPr/>
        </p:nvSpPr>
        <p:spPr>
          <a:xfrm>
            <a:off x="1125416" y="2915709"/>
            <a:ext cx="36399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3463121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AB7BB-6812-42E3-93F4-170B6507F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59DE-2D7F-428C-9062-2E0C80FD8BAA}"/>
              </a:ext>
            </a:extLst>
          </p:cNvPr>
          <p:cNvSpPr txBox="1"/>
          <p:nvPr/>
        </p:nvSpPr>
        <p:spPr>
          <a:xfrm>
            <a:off x="6018115" y="2408920"/>
            <a:ext cx="55167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7" name="Rounded Rectangular Callout 31">
            <a:extLst>
              <a:ext uri="{FF2B5EF4-FFF2-40B4-BE49-F238E27FC236}">
                <a16:creationId xmlns:a16="http://schemas.microsoft.com/office/drawing/2014/main" id="{A919B887-6DBF-4C61-A2FF-F5587C3342AC}"/>
              </a:ext>
            </a:extLst>
          </p:cNvPr>
          <p:cNvSpPr/>
          <p:nvPr/>
        </p:nvSpPr>
        <p:spPr>
          <a:xfrm flipH="1">
            <a:off x="698618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ECAA630B-3D62-430B-ABE0-D672BE72FC13}"/>
              </a:ext>
            </a:extLst>
          </p:cNvPr>
          <p:cNvGrpSpPr/>
          <p:nvPr/>
        </p:nvGrpSpPr>
        <p:grpSpPr>
          <a:xfrm>
            <a:off x="6206612" y="4772771"/>
            <a:ext cx="1387252" cy="1320245"/>
            <a:chOff x="1730330" y="5175558"/>
            <a:chExt cx="1742087" cy="13202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E192F2-E688-4092-8981-DDDFE45719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207AE2-32F4-4B35-9C1A-B59F1BFF48F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:a16="http://schemas.microsoft.com/office/drawing/2014/main" id="{84B661CA-0F15-4C03-BD0A-4BAC038821CE}"/>
              </a:ext>
            </a:extLst>
          </p:cNvPr>
          <p:cNvSpPr/>
          <p:nvPr/>
        </p:nvSpPr>
        <p:spPr>
          <a:xfrm flipH="1">
            <a:off x="895670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B11B2702-B26E-47D7-8B8B-7A52CCC18082}"/>
              </a:ext>
            </a:extLst>
          </p:cNvPr>
          <p:cNvGrpSpPr/>
          <p:nvPr/>
        </p:nvGrpSpPr>
        <p:grpSpPr>
          <a:xfrm>
            <a:off x="8177132" y="4772771"/>
            <a:ext cx="1387252" cy="1320245"/>
            <a:chOff x="1730330" y="5175558"/>
            <a:chExt cx="1742087" cy="13202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CF2803-D87D-4193-A762-FB3598CA4BE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778083-DCF0-47BF-857C-8EDA191FB112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5" name="Rounded Rectangular Callout 31">
            <a:extLst>
              <a:ext uri="{FF2B5EF4-FFF2-40B4-BE49-F238E27FC236}">
                <a16:creationId xmlns:a16="http://schemas.microsoft.com/office/drawing/2014/main" id="{8AF1A72E-F788-43F0-BF62-E52D510E8F67}"/>
              </a:ext>
            </a:extLst>
          </p:cNvPr>
          <p:cNvSpPr/>
          <p:nvPr/>
        </p:nvSpPr>
        <p:spPr>
          <a:xfrm flipH="1">
            <a:off x="10927229" y="4253463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30BFEA4D-5664-46E3-A9AA-06B9BF690B4A}"/>
              </a:ext>
            </a:extLst>
          </p:cNvPr>
          <p:cNvGrpSpPr/>
          <p:nvPr/>
        </p:nvGrpSpPr>
        <p:grpSpPr>
          <a:xfrm>
            <a:off x="10147652" y="4772771"/>
            <a:ext cx="1387252" cy="1320245"/>
            <a:chOff x="1730330" y="5175558"/>
            <a:chExt cx="1742087" cy="13202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603444-1724-4ABF-BB64-9BC76B50B343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796295-6C05-45B1-9506-9DBCE805E1CE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71CE6899-B3A4-4E4E-9D0C-B6CA8141B5CA}"/>
              </a:ext>
            </a:extLst>
          </p:cNvPr>
          <p:cNvSpPr/>
          <p:nvPr/>
        </p:nvSpPr>
        <p:spPr>
          <a:xfrm>
            <a:off x="7150269" y="433696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자유형 176">
            <a:extLst>
              <a:ext uri="{FF2B5EF4-FFF2-40B4-BE49-F238E27FC236}">
                <a16:creationId xmlns:a16="http://schemas.microsoft.com/office/drawing/2014/main" id="{F7A20A99-FF42-47F6-9C2E-15F4CA24CD0D}"/>
              </a:ext>
            </a:extLst>
          </p:cNvPr>
          <p:cNvSpPr/>
          <p:nvPr/>
        </p:nvSpPr>
        <p:spPr>
          <a:xfrm>
            <a:off x="11131607" y="4304759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34C3C71-AC1A-4E6C-864D-C02189F08E63}"/>
              </a:ext>
            </a:extLst>
          </p:cNvPr>
          <p:cNvSpPr/>
          <p:nvPr/>
        </p:nvSpPr>
        <p:spPr>
          <a:xfrm>
            <a:off x="9145758" y="4304759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2A1F6C4F-EA54-4EA0-B7EE-F137B39C3CEA}"/>
              </a:ext>
            </a:extLst>
          </p:cNvPr>
          <p:cNvSpPr txBox="1">
            <a:spLocks/>
          </p:cNvSpPr>
          <p:nvPr/>
        </p:nvSpPr>
        <p:spPr>
          <a:xfrm>
            <a:off x="6018115" y="1503639"/>
            <a:ext cx="5516789" cy="8244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C00000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rgbClr val="C00000"/>
                </a:solidFill>
                <a:cs typeface="Arial" pitchFamily="34" charset="0"/>
              </a:rPr>
              <a:t>PPT Presentation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251A8-1479-4B25-A660-18CBE4CC40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BB68151-8BC7-4589-92DD-828A3A5BB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A556C48-1968-44A1-AECF-2F0AB7F34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28" y="106853"/>
            <a:ext cx="1316433" cy="15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13FE1019-8D9C-4D4A-8AED-63798ADB5C52}"/>
              </a:ext>
            </a:extLst>
          </p:cNvPr>
          <p:cNvSpPr/>
          <p:nvPr/>
        </p:nvSpPr>
        <p:spPr>
          <a:xfrm>
            <a:off x="3962400" y="1898469"/>
            <a:ext cx="4267200" cy="4267200"/>
          </a:xfrm>
          <a:prstGeom prst="blockArc">
            <a:avLst>
              <a:gd name="adj1" fmla="val 28244"/>
              <a:gd name="adj2" fmla="val 16246200"/>
              <a:gd name="adj3" fmla="val 120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4DAF23A-0A3F-4A62-A6EA-14580DDDFFF3}"/>
              </a:ext>
            </a:extLst>
          </p:cNvPr>
          <p:cNvSpPr/>
          <p:nvPr/>
        </p:nvSpPr>
        <p:spPr>
          <a:xfrm rot="5400000">
            <a:off x="6024938" y="1715464"/>
            <a:ext cx="1030398" cy="88827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B4765B-BBCA-42EF-872E-4EB9C2684434}"/>
              </a:ext>
            </a:extLst>
          </p:cNvPr>
          <p:cNvGrpSpPr/>
          <p:nvPr/>
        </p:nvGrpSpPr>
        <p:grpSpPr>
          <a:xfrm>
            <a:off x="4859702" y="2657217"/>
            <a:ext cx="2500850" cy="2742671"/>
            <a:chOff x="3985343" y="1571406"/>
            <a:chExt cx="4267200" cy="4679821"/>
          </a:xfrm>
          <a:solidFill>
            <a:srgbClr val="E52621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2A04BB9F-2B7A-4401-AB05-A394BD4F5A61}"/>
                </a:ext>
              </a:extLst>
            </p:cNvPr>
            <p:cNvSpPr/>
            <p:nvPr/>
          </p:nvSpPr>
          <p:spPr>
            <a:xfrm flipH="1">
              <a:off x="3985343" y="1984026"/>
              <a:ext cx="4267200" cy="4267201"/>
            </a:xfrm>
            <a:prstGeom prst="blockArc">
              <a:avLst>
                <a:gd name="adj1" fmla="val 21333366"/>
                <a:gd name="adj2" fmla="val 16220260"/>
                <a:gd name="adj3" fmla="val 196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1196DAC-20BD-45CF-A63B-529C74C91262}"/>
                </a:ext>
              </a:extLst>
            </p:cNvPr>
            <p:cNvSpPr/>
            <p:nvPr/>
          </p:nvSpPr>
          <p:spPr>
            <a:xfrm rot="16200000" flipH="1">
              <a:off x="4560914" y="1686816"/>
              <a:ext cx="1673438" cy="144261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E1730D-9FF9-4A7A-986E-972CD646F635}"/>
              </a:ext>
            </a:extLst>
          </p:cNvPr>
          <p:cNvGrpSpPr/>
          <p:nvPr/>
        </p:nvGrpSpPr>
        <p:grpSpPr>
          <a:xfrm>
            <a:off x="583474" y="5050596"/>
            <a:ext cx="3231676" cy="1298399"/>
            <a:chOff x="1576251" y="1665296"/>
            <a:chExt cx="3231676" cy="129839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5961A9-6965-41D8-A47B-44FE01A82C5E}"/>
                </a:ext>
              </a:extLst>
            </p:cNvPr>
            <p:cNvSpPr txBox="1"/>
            <p:nvPr/>
          </p:nvSpPr>
          <p:spPr>
            <a:xfrm>
              <a:off x="3333750" y="1665296"/>
              <a:ext cx="1474177" cy="307777"/>
            </a:xfrm>
            <a:prstGeom prst="rect">
              <a:avLst/>
            </a:prstGeom>
            <a:solidFill>
              <a:srgbClr val="E5262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FF430-5320-462F-A096-1E0B352FF341}"/>
                </a:ext>
              </a:extLst>
            </p:cNvPr>
            <p:cNvSpPr txBox="1"/>
            <p:nvPr/>
          </p:nvSpPr>
          <p:spPr>
            <a:xfrm>
              <a:off x="1576251" y="1948032"/>
              <a:ext cx="32316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9AF0DB3-E7BD-4F60-BC17-B0150BC04DB9}"/>
              </a:ext>
            </a:extLst>
          </p:cNvPr>
          <p:cNvGrpSpPr/>
          <p:nvPr/>
        </p:nvGrpSpPr>
        <p:grpSpPr>
          <a:xfrm>
            <a:off x="8376850" y="1892784"/>
            <a:ext cx="3346858" cy="1298399"/>
            <a:chOff x="7355977" y="4860819"/>
            <a:chExt cx="3346858" cy="12983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D09FB0-A72E-4659-9735-67E43DDCF149}"/>
                </a:ext>
              </a:extLst>
            </p:cNvPr>
            <p:cNvSpPr txBox="1"/>
            <p:nvPr/>
          </p:nvSpPr>
          <p:spPr>
            <a:xfrm>
              <a:off x="7355978" y="4860819"/>
              <a:ext cx="1492747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617810-6DD3-4F1A-8654-D33D2B1EE70C}"/>
                </a:ext>
              </a:extLst>
            </p:cNvPr>
            <p:cNvSpPr txBox="1"/>
            <p:nvPr/>
          </p:nvSpPr>
          <p:spPr>
            <a:xfrm>
              <a:off x="7355977" y="5143555"/>
              <a:ext cx="3346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8232AA-E4DF-4ED7-A61F-6CF5FE5DAA22}"/>
              </a:ext>
            </a:extLst>
          </p:cNvPr>
          <p:cNvGrpSpPr/>
          <p:nvPr/>
        </p:nvGrpSpPr>
        <p:grpSpPr>
          <a:xfrm>
            <a:off x="8784051" y="3527404"/>
            <a:ext cx="2939657" cy="2537429"/>
            <a:chOff x="905977" y="2456312"/>
            <a:chExt cx="3407949" cy="25374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8084BD-BC01-48AF-8576-81D3F9D7C7E5}"/>
                </a:ext>
              </a:extLst>
            </p:cNvPr>
            <p:cNvSpPr txBox="1"/>
            <p:nvPr/>
          </p:nvSpPr>
          <p:spPr>
            <a:xfrm>
              <a:off x="10303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8291FD-981E-439C-82C5-3D0453EEBCF8}"/>
                </a:ext>
              </a:extLst>
            </p:cNvPr>
            <p:cNvSpPr txBox="1"/>
            <p:nvPr/>
          </p:nvSpPr>
          <p:spPr>
            <a:xfrm>
              <a:off x="10303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D680EA-6077-41CB-B26F-44ECFBE0ABE1}"/>
                </a:ext>
              </a:extLst>
            </p:cNvPr>
            <p:cNvSpPr txBox="1"/>
            <p:nvPr/>
          </p:nvSpPr>
          <p:spPr>
            <a:xfrm>
              <a:off x="10303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CBFDD-D660-4ABF-BFBA-611669CAA88E}"/>
                </a:ext>
              </a:extLst>
            </p:cNvPr>
            <p:cNvSpPr txBox="1"/>
            <p:nvPr/>
          </p:nvSpPr>
          <p:spPr>
            <a:xfrm>
              <a:off x="10303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87DEEE-2D30-4897-9411-3561E79BD854}"/>
                </a:ext>
              </a:extLst>
            </p:cNvPr>
            <p:cNvSpPr txBox="1"/>
            <p:nvPr/>
          </p:nvSpPr>
          <p:spPr>
            <a:xfrm>
              <a:off x="10303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F6F824B-F568-4083-B4DA-536C940CF8B3}"/>
                </a:ext>
              </a:extLst>
            </p:cNvPr>
            <p:cNvSpPr txBox="1"/>
            <p:nvPr/>
          </p:nvSpPr>
          <p:spPr>
            <a:xfrm>
              <a:off x="10303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28B367-0BFE-48D7-9380-7AD79A402CF4}"/>
                </a:ext>
              </a:extLst>
            </p:cNvPr>
            <p:cNvSpPr txBox="1"/>
            <p:nvPr/>
          </p:nvSpPr>
          <p:spPr>
            <a:xfrm>
              <a:off x="10303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18B7A-22D1-454A-856A-FD7F4A2C8B3D}"/>
                </a:ext>
              </a:extLst>
            </p:cNvPr>
            <p:cNvSpPr txBox="1"/>
            <p:nvPr/>
          </p:nvSpPr>
          <p:spPr>
            <a:xfrm>
              <a:off x="10303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BEB0E5-553F-4FED-9CE2-380191C3909B}"/>
                </a:ext>
              </a:extLst>
            </p:cNvPr>
            <p:cNvGrpSpPr/>
            <p:nvPr/>
          </p:nvGrpSpPr>
          <p:grpSpPr>
            <a:xfrm>
              <a:off x="905977" y="2543817"/>
              <a:ext cx="114300" cy="2362419"/>
              <a:chOff x="905977" y="2332809"/>
              <a:chExt cx="114300" cy="236241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1E6449-F154-4691-AF94-F92578E31568}"/>
                  </a:ext>
                </a:extLst>
              </p:cNvPr>
              <p:cNvSpPr/>
              <p:nvPr/>
            </p:nvSpPr>
            <p:spPr>
              <a:xfrm>
                <a:off x="905977" y="23328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136612F-2FF1-4CE2-8A00-25E587DF6F59}"/>
                  </a:ext>
                </a:extLst>
              </p:cNvPr>
              <p:cNvSpPr/>
              <p:nvPr/>
            </p:nvSpPr>
            <p:spPr>
              <a:xfrm>
                <a:off x="905977" y="26539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0425C74-F744-4160-80CA-1C9778488062}"/>
                  </a:ext>
                </a:extLst>
              </p:cNvPr>
              <p:cNvSpPr/>
              <p:nvPr/>
            </p:nvSpPr>
            <p:spPr>
              <a:xfrm>
                <a:off x="905977" y="297512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B224A11-5345-484D-A8AD-730359B20643}"/>
                  </a:ext>
                </a:extLst>
              </p:cNvPr>
              <p:cNvSpPr/>
              <p:nvPr/>
            </p:nvSpPr>
            <p:spPr>
              <a:xfrm>
                <a:off x="905977" y="329628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FC8012B-A06D-4D33-929B-8EDFF2585DCB}"/>
                  </a:ext>
                </a:extLst>
              </p:cNvPr>
              <p:cNvSpPr/>
              <p:nvPr/>
            </p:nvSpPr>
            <p:spPr>
              <a:xfrm>
                <a:off x="905977" y="361744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D4B14BC-EEC4-48DC-A5B6-0C1E8697443D}"/>
                  </a:ext>
                </a:extLst>
              </p:cNvPr>
              <p:cNvSpPr/>
              <p:nvPr/>
            </p:nvSpPr>
            <p:spPr>
              <a:xfrm>
                <a:off x="905977" y="393860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04238F8-3982-41D9-87C0-768EAE65CA55}"/>
                  </a:ext>
                </a:extLst>
              </p:cNvPr>
              <p:cNvSpPr/>
              <p:nvPr/>
            </p:nvSpPr>
            <p:spPr>
              <a:xfrm>
                <a:off x="905977" y="4259769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C70A95D-794B-427A-B57B-92539F97B2DC}"/>
                  </a:ext>
                </a:extLst>
              </p:cNvPr>
              <p:cNvSpPr/>
              <p:nvPr/>
            </p:nvSpPr>
            <p:spPr>
              <a:xfrm>
                <a:off x="905977" y="4580928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54D06A-79A5-4922-9131-0B97E2BF7348}"/>
              </a:ext>
            </a:extLst>
          </p:cNvPr>
          <p:cNvGrpSpPr/>
          <p:nvPr/>
        </p:nvGrpSpPr>
        <p:grpSpPr>
          <a:xfrm>
            <a:off x="573896" y="2221824"/>
            <a:ext cx="2944368" cy="2537429"/>
            <a:chOff x="7878074" y="2456312"/>
            <a:chExt cx="3407949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BF3935-5489-40A1-BB0C-DC7801CBAB7A}"/>
                </a:ext>
              </a:extLst>
            </p:cNvPr>
            <p:cNvSpPr txBox="1"/>
            <p:nvPr/>
          </p:nvSpPr>
          <p:spPr>
            <a:xfrm flipH="1">
              <a:off x="7878074" y="24563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8167C5D-6FC5-43FB-AD17-617860BCC0CC}"/>
                </a:ext>
              </a:extLst>
            </p:cNvPr>
            <p:cNvSpPr txBox="1"/>
            <p:nvPr/>
          </p:nvSpPr>
          <p:spPr>
            <a:xfrm flipH="1">
              <a:off x="7878074" y="27774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A65FEE-FF8F-42CF-AE4F-1E943A3A4F1E}"/>
                </a:ext>
              </a:extLst>
            </p:cNvPr>
            <p:cNvSpPr txBox="1"/>
            <p:nvPr/>
          </p:nvSpPr>
          <p:spPr>
            <a:xfrm flipH="1">
              <a:off x="7878074" y="374095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854211-E68B-442B-A15F-2315E71D2913}"/>
                </a:ext>
              </a:extLst>
            </p:cNvPr>
            <p:cNvSpPr txBox="1"/>
            <p:nvPr/>
          </p:nvSpPr>
          <p:spPr>
            <a:xfrm flipH="1">
              <a:off x="7878074" y="341979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C11416-8E55-4772-908C-413A8D9EDD1E}"/>
                </a:ext>
              </a:extLst>
            </p:cNvPr>
            <p:cNvSpPr txBox="1"/>
            <p:nvPr/>
          </p:nvSpPr>
          <p:spPr>
            <a:xfrm flipH="1">
              <a:off x="7878074" y="309863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5DB060-D8CB-4B20-AFA6-158CF39521BD}"/>
                </a:ext>
              </a:extLst>
            </p:cNvPr>
            <p:cNvSpPr txBox="1"/>
            <p:nvPr/>
          </p:nvSpPr>
          <p:spPr>
            <a:xfrm flipH="1">
              <a:off x="7878074" y="406211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A3C9ECF-6F1B-40CE-8260-80FDD2B283BF}"/>
                </a:ext>
              </a:extLst>
            </p:cNvPr>
            <p:cNvSpPr txBox="1"/>
            <p:nvPr/>
          </p:nvSpPr>
          <p:spPr>
            <a:xfrm flipH="1">
              <a:off x="7878074" y="4704431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20D3A88-CAC7-4633-BCA3-6FAEDEA34DF2}"/>
                </a:ext>
              </a:extLst>
            </p:cNvPr>
            <p:cNvSpPr txBox="1"/>
            <p:nvPr/>
          </p:nvSpPr>
          <p:spPr>
            <a:xfrm flipH="1">
              <a:off x="7878074" y="438327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F366A32-ACD4-472D-BBA0-3740FBBC246D}"/>
                </a:ext>
              </a:extLst>
            </p:cNvPr>
            <p:cNvGrpSpPr/>
            <p:nvPr/>
          </p:nvGrpSpPr>
          <p:grpSpPr>
            <a:xfrm>
              <a:off x="11171723" y="2543817"/>
              <a:ext cx="114300" cy="2362419"/>
              <a:chOff x="11171723" y="2332809"/>
              <a:chExt cx="114300" cy="236241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BE8982A-FAE0-43D7-9BF1-3DCDDE951E14}"/>
                  </a:ext>
                </a:extLst>
              </p:cNvPr>
              <p:cNvSpPr/>
              <p:nvPr/>
            </p:nvSpPr>
            <p:spPr>
              <a:xfrm flipH="1">
                <a:off x="11171723" y="2332809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05685A7-F3C0-429D-B3A1-C45CB8EFE568}"/>
                  </a:ext>
                </a:extLst>
              </p:cNvPr>
              <p:cNvSpPr/>
              <p:nvPr/>
            </p:nvSpPr>
            <p:spPr>
              <a:xfrm flipH="1">
                <a:off x="11171723" y="2653969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CA52041-63CE-49F5-BBE3-E971E3BFB344}"/>
                  </a:ext>
                </a:extLst>
              </p:cNvPr>
              <p:cNvSpPr/>
              <p:nvPr/>
            </p:nvSpPr>
            <p:spPr>
              <a:xfrm flipH="1">
                <a:off x="11171723" y="2975129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70D695BC-989E-422B-8391-5DB171F5190B}"/>
                  </a:ext>
                </a:extLst>
              </p:cNvPr>
              <p:cNvSpPr/>
              <p:nvPr/>
            </p:nvSpPr>
            <p:spPr>
              <a:xfrm flipH="1">
                <a:off x="11171723" y="3296289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189EB60-518F-4E16-8627-0579765253C7}"/>
                  </a:ext>
                </a:extLst>
              </p:cNvPr>
              <p:cNvSpPr/>
              <p:nvPr/>
            </p:nvSpPr>
            <p:spPr>
              <a:xfrm flipH="1">
                <a:off x="11171723" y="3617449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DF18003-DDA9-41AB-8C33-517475939F7E}"/>
                  </a:ext>
                </a:extLst>
              </p:cNvPr>
              <p:cNvSpPr/>
              <p:nvPr/>
            </p:nvSpPr>
            <p:spPr>
              <a:xfrm flipH="1">
                <a:off x="11171723" y="3938609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B407E85-14B5-496B-A8E6-46CC370DF2AB}"/>
                  </a:ext>
                </a:extLst>
              </p:cNvPr>
              <p:cNvSpPr/>
              <p:nvPr/>
            </p:nvSpPr>
            <p:spPr>
              <a:xfrm flipH="1">
                <a:off x="11171723" y="4259769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C5496CE-866C-46F1-A55D-3DDF9F481B8D}"/>
                  </a:ext>
                </a:extLst>
              </p:cNvPr>
              <p:cNvSpPr/>
              <p:nvPr/>
            </p:nvSpPr>
            <p:spPr>
              <a:xfrm flipH="1">
                <a:off x="11171723" y="4580928"/>
                <a:ext cx="114300" cy="114300"/>
              </a:xfrm>
              <a:prstGeom prst="ellipse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pic>
        <p:nvPicPr>
          <p:cNvPr id="202" name="Imagen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96" y="505578"/>
            <a:ext cx="1227756" cy="12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7C92A-6073-456B-B66E-CE77941415A0}"/>
              </a:ext>
            </a:extLst>
          </p:cNvPr>
          <p:cNvGrpSpPr/>
          <p:nvPr/>
        </p:nvGrpSpPr>
        <p:grpSpPr>
          <a:xfrm>
            <a:off x="1805059" y="3041721"/>
            <a:ext cx="3933092" cy="869319"/>
            <a:chOff x="1985513" y="4307149"/>
            <a:chExt cx="2380861" cy="86931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9FD777-972A-480F-A8F9-29B229C3889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AA397D-A85A-4C53-B919-0DF79F57107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3ABC4D-BC35-495E-89F1-E58FE9B43F29}"/>
              </a:ext>
            </a:extLst>
          </p:cNvPr>
          <p:cNvGrpSpPr/>
          <p:nvPr/>
        </p:nvGrpSpPr>
        <p:grpSpPr>
          <a:xfrm>
            <a:off x="1539889" y="4099668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CB9D32-0AE0-44C1-8619-E73E24B4C78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E9E98F-DA71-4B90-B59B-CE4FA1F2BC7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18F583-D93C-459D-9F73-CB8231A5B75F}"/>
              </a:ext>
            </a:extLst>
          </p:cNvPr>
          <p:cNvGrpSpPr/>
          <p:nvPr/>
        </p:nvGrpSpPr>
        <p:grpSpPr>
          <a:xfrm>
            <a:off x="1805059" y="5157615"/>
            <a:ext cx="3933092" cy="869319"/>
            <a:chOff x="1985513" y="4307149"/>
            <a:chExt cx="2380861" cy="8693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98E592-0B78-4FD0-B987-9F559FCA028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AB778B-A8AC-4500-83AC-664ACEA6C6D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2" name="Trapezoid 13">
            <a:extLst>
              <a:ext uri="{FF2B5EF4-FFF2-40B4-BE49-F238E27FC236}">
                <a16:creationId xmlns:a16="http://schemas.microsoft.com/office/drawing/2014/main" id="{8BD29BE3-D488-43C5-A22A-F8AA4F7C3C1A}"/>
              </a:ext>
            </a:extLst>
          </p:cNvPr>
          <p:cNvSpPr/>
          <p:nvPr/>
        </p:nvSpPr>
        <p:spPr>
          <a:xfrm>
            <a:off x="713823" y="2130778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019C7003-A252-46D1-BDF1-C823D74B6EC3}"/>
              </a:ext>
            </a:extLst>
          </p:cNvPr>
          <p:cNvSpPr/>
          <p:nvPr/>
        </p:nvSpPr>
        <p:spPr>
          <a:xfrm>
            <a:off x="6026053" y="5346435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71D9D232-F714-4E62-8299-EB365D641C14}"/>
              </a:ext>
            </a:extLst>
          </p:cNvPr>
          <p:cNvSpPr/>
          <p:nvPr/>
        </p:nvSpPr>
        <p:spPr>
          <a:xfrm>
            <a:off x="5910982" y="3272087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ounded Rectangle 25">
            <a:extLst>
              <a:ext uri="{FF2B5EF4-FFF2-40B4-BE49-F238E27FC236}">
                <a16:creationId xmlns:a16="http://schemas.microsoft.com/office/drawing/2014/main" id="{0CE4684A-F1DB-4ABE-BA14-F6FF84E46D0D}"/>
              </a:ext>
            </a:extLst>
          </p:cNvPr>
          <p:cNvSpPr/>
          <p:nvPr/>
        </p:nvSpPr>
        <p:spPr>
          <a:xfrm>
            <a:off x="827415" y="4314166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F83544-6B26-46E6-9EC8-E5F2FF4B4BD7}"/>
              </a:ext>
            </a:extLst>
          </p:cNvPr>
          <p:cNvGrpSpPr/>
          <p:nvPr/>
        </p:nvGrpSpPr>
        <p:grpSpPr>
          <a:xfrm>
            <a:off x="1539889" y="1983774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9A1E5E-6AD9-4988-A901-079D6CD0C9C5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899120-D415-4F52-B3D5-27713A01128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56">
            <a:extLst>
              <a:ext uri="{FF2B5EF4-FFF2-40B4-BE49-F238E27FC236}">
                <a16:creationId xmlns:a16="http://schemas.microsoft.com/office/drawing/2014/main" id="{680ABC21-3FE3-4208-8A10-9BEC5CFA229D}"/>
              </a:ext>
            </a:extLst>
          </p:cNvPr>
          <p:cNvSpPr>
            <a:spLocks noEditPoints="1"/>
          </p:cNvSpPr>
          <p:nvPr/>
        </p:nvSpPr>
        <p:spPr bwMode="auto">
          <a:xfrm>
            <a:off x="8390021" y="3041721"/>
            <a:ext cx="3801979" cy="3571963"/>
          </a:xfrm>
          <a:custGeom>
            <a:avLst/>
            <a:gdLst>
              <a:gd name="T0" fmla="*/ 1280 w 1380"/>
              <a:gd name="T1" fmla="*/ 1072 h 1325"/>
              <a:gd name="T2" fmla="*/ 1056 w 1380"/>
              <a:gd name="T3" fmla="*/ 905 h 1325"/>
              <a:gd name="T4" fmla="*/ 1347 w 1380"/>
              <a:gd name="T5" fmla="*/ 1064 h 1325"/>
              <a:gd name="T6" fmla="*/ 1124 w 1380"/>
              <a:gd name="T7" fmla="*/ 845 h 1325"/>
              <a:gd name="T8" fmla="*/ 1003 w 1380"/>
              <a:gd name="T9" fmla="*/ 901 h 1325"/>
              <a:gd name="T10" fmla="*/ 995 w 1380"/>
              <a:gd name="T11" fmla="*/ 711 h 1325"/>
              <a:gd name="T12" fmla="*/ 1228 w 1380"/>
              <a:gd name="T13" fmla="*/ 782 h 1325"/>
              <a:gd name="T14" fmla="*/ 993 w 1380"/>
              <a:gd name="T15" fmla="*/ 627 h 1325"/>
              <a:gd name="T16" fmla="*/ 1007 w 1380"/>
              <a:gd name="T17" fmla="*/ 388 h 1325"/>
              <a:gd name="T18" fmla="*/ 929 w 1380"/>
              <a:gd name="T19" fmla="*/ 85 h 1325"/>
              <a:gd name="T20" fmla="*/ 658 w 1380"/>
              <a:gd name="T21" fmla="*/ 0 h 1325"/>
              <a:gd name="T22" fmla="*/ 478 w 1380"/>
              <a:gd name="T23" fmla="*/ 110 h 1325"/>
              <a:gd name="T24" fmla="*/ 417 w 1380"/>
              <a:gd name="T25" fmla="*/ 266 h 1325"/>
              <a:gd name="T26" fmla="*/ 456 w 1380"/>
              <a:gd name="T27" fmla="*/ 599 h 1325"/>
              <a:gd name="T28" fmla="*/ 196 w 1380"/>
              <a:gd name="T29" fmla="*/ 771 h 1325"/>
              <a:gd name="T30" fmla="*/ 0 w 1380"/>
              <a:gd name="T31" fmla="*/ 950 h 1325"/>
              <a:gd name="T32" fmla="*/ 84 w 1380"/>
              <a:gd name="T33" fmla="*/ 1161 h 1325"/>
              <a:gd name="T34" fmla="*/ 78 w 1380"/>
              <a:gd name="T35" fmla="*/ 1036 h 1325"/>
              <a:gd name="T36" fmla="*/ 202 w 1380"/>
              <a:gd name="T37" fmla="*/ 909 h 1325"/>
              <a:gd name="T38" fmla="*/ 261 w 1380"/>
              <a:gd name="T39" fmla="*/ 754 h 1325"/>
              <a:gd name="T40" fmla="*/ 374 w 1380"/>
              <a:gd name="T41" fmla="*/ 739 h 1325"/>
              <a:gd name="T42" fmla="*/ 454 w 1380"/>
              <a:gd name="T43" fmla="*/ 745 h 1325"/>
              <a:gd name="T44" fmla="*/ 383 w 1380"/>
              <a:gd name="T45" fmla="*/ 829 h 1325"/>
              <a:gd name="T46" fmla="*/ 347 w 1380"/>
              <a:gd name="T47" fmla="*/ 822 h 1325"/>
              <a:gd name="T48" fmla="*/ 283 w 1380"/>
              <a:gd name="T49" fmla="*/ 855 h 1325"/>
              <a:gd name="T50" fmla="*/ 84 w 1380"/>
              <a:gd name="T51" fmla="*/ 1325 h 1325"/>
              <a:gd name="T52" fmla="*/ 321 w 1380"/>
              <a:gd name="T53" fmla="*/ 983 h 1325"/>
              <a:gd name="T54" fmla="*/ 398 w 1380"/>
              <a:gd name="T55" fmla="*/ 903 h 1325"/>
              <a:gd name="T56" fmla="*/ 227 w 1380"/>
              <a:gd name="T57" fmla="*/ 1176 h 1325"/>
              <a:gd name="T58" fmla="*/ 379 w 1380"/>
              <a:gd name="T59" fmla="*/ 1128 h 1325"/>
              <a:gd name="T60" fmla="*/ 437 w 1380"/>
              <a:gd name="T61" fmla="*/ 1325 h 1325"/>
              <a:gd name="T62" fmla="*/ 443 w 1380"/>
              <a:gd name="T63" fmla="*/ 1190 h 1325"/>
              <a:gd name="T64" fmla="*/ 1380 w 1380"/>
              <a:gd name="T65" fmla="*/ 1257 h 1325"/>
              <a:gd name="T66" fmla="*/ 341 w 1380"/>
              <a:gd name="T67" fmla="*/ 881 h 1325"/>
              <a:gd name="T68" fmla="*/ 812 w 1380"/>
              <a:gd name="T69" fmla="*/ 420 h 1325"/>
              <a:gd name="T70" fmla="*/ 689 w 1380"/>
              <a:gd name="T71" fmla="*/ 588 h 1325"/>
              <a:gd name="T72" fmla="*/ 683 w 1380"/>
              <a:gd name="T73" fmla="*/ 415 h 1325"/>
              <a:gd name="T74" fmla="*/ 538 w 1380"/>
              <a:gd name="T75" fmla="*/ 773 h 1325"/>
              <a:gd name="T76" fmla="*/ 549 w 1380"/>
              <a:gd name="T77" fmla="*/ 693 h 1325"/>
              <a:gd name="T78" fmla="*/ 627 w 1380"/>
              <a:gd name="T79" fmla="*/ 741 h 1325"/>
              <a:gd name="T80" fmla="*/ 622 w 1380"/>
              <a:gd name="T81" fmla="*/ 847 h 1325"/>
              <a:gd name="T82" fmla="*/ 538 w 1380"/>
              <a:gd name="T83" fmla="*/ 773 h 1325"/>
              <a:gd name="T84" fmla="*/ 678 w 1380"/>
              <a:gd name="T85" fmla="*/ 803 h 1325"/>
              <a:gd name="T86" fmla="*/ 609 w 1380"/>
              <a:gd name="T87" fmla="*/ 807 h 1325"/>
              <a:gd name="T88" fmla="*/ 707 w 1380"/>
              <a:gd name="T89" fmla="*/ 895 h 1325"/>
              <a:gd name="T90" fmla="*/ 661 w 1380"/>
              <a:gd name="T91" fmla="*/ 870 h 1325"/>
              <a:gd name="T92" fmla="*/ 797 w 1380"/>
              <a:gd name="T93" fmla="*/ 904 h 1325"/>
              <a:gd name="T94" fmla="*/ 599 w 1380"/>
              <a:gd name="T95" fmla="*/ 204 h 1325"/>
              <a:gd name="T96" fmla="*/ 760 w 1380"/>
              <a:gd name="T97" fmla="*/ 236 h 1325"/>
              <a:gd name="T98" fmla="*/ 639 w 1380"/>
              <a:gd name="T99" fmla="*/ 401 h 1325"/>
              <a:gd name="T100" fmla="*/ 649 w 1380"/>
              <a:gd name="T101" fmla="*/ 580 h 1325"/>
              <a:gd name="T102" fmla="*/ 668 w 1380"/>
              <a:gd name="T103" fmla="*/ 620 h 1325"/>
              <a:gd name="T104" fmla="*/ 589 w 1380"/>
              <a:gd name="T105" fmla="*/ 678 h 1325"/>
              <a:gd name="T106" fmla="*/ 578 w 1380"/>
              <a:gd name="T107" fmla="*/ 442 h 1325"/>
              <a:gd name="T108" fmla="*/ 492 w 1380"/>
              <a:gd name="T109" fmla="*/ 1220 h 1325"/>
              <a:gd name="T110" fmla="*/ 492 w 1380"/>
              <a:gd name="T111" fmla="*/ 1220 h 1325"/>
              <a:gd name="T112" fmla="*/ 497 w 1380"/>
              <a:gd name="T113" fmla="*/ 842 h 1325"/>
              <a:gd name="T114" fmla="*/ 839 w 1380"/>
              <a:gd name="T115" fmla="*/ 1038 h 1325"/>
              <a:gd name="T116" fmla="*/ 841 w 1380"/>
              <a:gd name="T117" fmla="*/ 1093 h 1325"/>
              <a:gd name="T118" fmla="*/ 883 w 1380"/>
              <a:gd name="T119" fmla="*/ 1198 h 1325"/>
              <a:gd name="T120" fmla="*/ 842 w 1380"/>
              <a:gd name="T121" fmla="*/ 997 h 1325"/>
              <a:gd name="T122" fmla="*/ 1004 w 1380"/>
              <a:gd name="T123" fmla="*/ 1046 h 1325"/>
              <a:gd name="T124" fmla="*/ 1064 w 1380"/>
              <a:gd name="T125" fmla="*/ 1034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80" h="1325">
                <a:moveTo>
                  <a:pt x="1333" y="1193"/>
                </a:moveTo>
                <a:cubicBezTo>
                  <a:pt x="1350" y="1203"/>
                  <a:pt x="1365" y="1212"/>
                  <a:pt x="1380" y="1220"/>
                </a:cubicBezTo>
                <a:cubicBezTo>
                  <a:pt x="1380" y="1114"/>
                  <a:pt x="1380" y="1114"/>
                  <a:pt x="1380" y="1114"/>
                </a:cubicBezTo>
                <a:cubicBezTo>
                  <a:pt x="1352" y="1087"/>
                  <a:pt x="1313" y="1087"/>
                  <a:pt x="1280" y="1072"/>
                </a:cubicBezTo>
                <a:cubicBezTo>
                  <a:pt x="1231" y="1049"/>
                  <a:pt x="1180" y="1027"/>
                  <a:pt x="1133" y="999"/>
                </a:cubicBezTo>
                <a:cubicBezTo>
                  <a:pt x="1105" y="983"/>
                  <a:pt x="1083" y="956"/>
                  <a:pt x="1059" y="932"/>
                </a:cubicBezTo>
                <a:cubicBezTo>
                  <a:pt x="1054" y="928"/>
                  <a:pt x="1054" y="919"/>
                  <a:pt x="1051" y="912"/>
                </a:cubicBezTo>
                <a:cubicBezTo>
                  <a:pt x="1053" y="909"/>
                  <a:pt x="1055" y="907"/>
                  <a:pt x="1056" y="905"/>
                </a:cubicBezTo>
                <a:cubicBezTo>
                  <a:pt x="1065" y="909"/>
                  <a:pt x="1076" y="913"/>
                  <a:pt x="1082" y="919"/>
                </a:cubicBezTo>
                <a:cubicBezTo>
                  <a:pt x="1101" y="937"/>
                  <a:pt x="1121" y="941"/>
                  <a:pt x="1146" y="940"/>
                </a:cubicBezTo>
                <a:cubicBezTo>
                  <a:pt x="1192" y="939"/>
                  <a:pt x="1236" y="953"/>
                  <a:pt x="1272" y="983"/>
                </a:cubicBezTo>
                <a:cubicBezTo>
                  <a:pt x="1299" y="1007"/>
                  <a:pt x="1321" y="1038"/>
                  <a:pt x="1347" y="1064"/>
                </a:cubicBezTo>
                <a:cubicBezTo>
                  <a:pt x="1356" y="1074"/>
                  <a:pt x="1369" y="1080"/>
                  <a:pt x="1380" y="1088"/>
                </a:cubicBezTo>
                <a:cubicBezTo>
                  <a:pt x="1380" y="934"/>
                  <a:pt x="1380" y="934"/>
                  <a:pt x="1380" y="934"/>
                </a:cubicBezTo>
                <a:cubicBezTo>
                  <a:pt x="1325" y="883"/>
                  <a:pt x="1258" y="859"/>
                  <a:pt x="1187" y="840"/>
                </a:cubicBezTo>
                <a:cubicBezTo>
                  <a:pt x="1164" y="833"/>
                  <a:pt x="1145" y="831"/>
                  <a:pt x="1124" y="845"/>
                </a:cubicBezTo>
                <a:cubicBezTo>
                  <a:pt x="1103" y="859"/>
                  <a:pt x="1078" y="863"/>
                  <a:pt x="1053" y="853"/>
                </a:cubicBezTo>
                <a:cubicBezTo>
                  <a:pt x="1046" y="850"/>
                  <a:pt x="1036" y="846"/>
                  <a:pt x="1030" y="849"/>
                </a:cubicBezTo>
                <a:cubicBezTo>
                  <a:pt x="1018" y="853"/>
                  <a:pt x="1004" y="859"/>
                  <a:pt x="996" y="868"/>
                </a:cubicBezTo>
                <a:cubicBezTo>
                  <a:pt x="992" y="873"/>
                  <a:pt x="1000" y="887"/>
                  <a:pt x="1003" y="901"/>
                </a:cubicBezTo>
                <a:cubicBezTo>
                  <a:pt x="999" y="898"/>
                  <a:pt x="992" y="897"/>
                  <a:pt x="990" y="893"/>
                </a:cubicBezTo>
                <a:cubicBezTo>
                  <a:pt x="980" y="859"/>
                  <a:pt x="968" y="825"/>
                  <a:pt x="960" y="790"/>
                </a:cubicBezTo>
                <a:cubicBezTo>
                  <a:pt x="957" y="775"/>
                  <a:pt x="964" y="763"/>
                  <a:pt x="984" y="758"/>
                </a:cubicBezTo>
                <a:cubicBezTo>
                  <a:pt x="1010" y="752"/>
                  <a:pt x="1014" y="731"/>
                  <a:pt x="995" y="711"/>
                </a:cubicBezTo>
                <a:cubicBezTo>
                  <a:pt x="986" y="702"/>
                  <a:pt x="977" y="690"/>
                  <a:pt x="974" y="677"/>
                </a:cubicBezTo>
                <a:cubicBezTo>
                  <a:pt x="973" y="673"/>
                  <a:pt x="987" y="664"/>
                  <a:pt x="997" y="655"/>
                </a:cubicBezTo>
                <a:cubicBezTo>
                  <a:pt x="994" y="650"/>
                  <a:pt x="990" y="643"/>
                  <a:pt x="985" y="636"/>
                </a:cubicBezTo>
                <a:cubicBezTo>
                  <a:pt x="1059" y="691"/>
                  <a:pt x="1228" y="782"/>
                  <a:pt x="1228" y="782"/>
                </a:cubicBezTo>
                <a:cubicBezTo>
                  <a:pt x="1138" y="790"/>
                  <a:pt x="1094" y="858"/>
                  <a:pt x="1094" y="858"/>
                </a:cubicBezTo>
                <a:cubicBezTo>
                  <a:pt x="1169" y="790"/>
                  <a:pt x="1347" y="784"/>
                  <a:pt x="1261" y="773"/>
                </a:cubicBezTo>
                <a:cubicBezTo>
                  <a:pt x="1175" y="762"/>
                  <a:pt x="1051" y="662"/>
                  <a:pt x="1051" y="662"/>
                </a:cubicBezTo>
                <a:cubicBezTo>
                  <a:pt x="1021" y="641"/>
                  <a:pt x="1004" y="632"/>
                  <a:pt x="993" y="627"/>
                </a:cubicBezTo>
                <a:cubicBezTo>
                  <a:pt x="985" y="618"/>
                  <a:pt x="978" y="607"/>
                  <a:pt x="967" y="601"/>
                </a:cubicBezTo>
                <a:cubicBezTo>
                  <a:pt x="930" y="581"/>
                  <a:pt x="930" y="582"/>
                  <a:pt x="949" y="543"/>
                </a:cubicBezTo>
                <a:cubicBezTo>
                  <a:pt x="960" y="519"/>
                  <a:pt x="967" y="494"/>
                  <a:pt x="977" y="469"/>
                </a:cubicBezTo>
                <a:cubicBezTo>
                  <a:pt x="987" y="442"/>
                  <a:pt x="998" y="415"/>
                  <a:pt x="1007" y="388"/>
                </a:cubicBezTo>
                <a:cubicBezTo>
                  <a:pt x="1011" y="377"/>
                  <a:pt x="1013" y="364"/>
                  <a:pt x="1014" y="352"/>
                </a:cubicBezTo>
                <a:cubicBezTo>
                  <a:pt x="1020" y="285"/>
                  <a:pt x="1010" y="220"/>
                  <a:pt x="990" y="157"/>
                </a:cubicBezTo>
                <a:cubicBezTo>
                  <a:pt x="982" y="129"/>
                  <a:pt x="966" y="104"/>
                  <a:pt x="937" y="91"/>
                </a:cubicBezTo>
                <a:cubicBezTo>
                  <a:pt x="934" y="90"/>
                  <a:pt x="930" y="88"/>
                  <a:pt x="929" y="85"/>
                </a:cubicBezTo>
                <a:cubicBezTo>
                  <a:pt x="910" y="32"/>
                  <a:pt x="853" y="38"/>
                  <a:pt x="816" y="13"/>
                </a:cubicBezTo>
                <a:cubicBezTo>
                  <a:pt x="808" y="8"/>
                  <a:pt x="799" y="4"/>
                  <a:pt x="791" y="0"/>
                </a:cubicBezTo>
                <a:cubicBezTo>
                  <a:pt x="773" y="0"/>
                  <a:pt x="756" y="0"/>
                  <a:pt x="738" y="0"/>
                </a:cubicBezTo>
                <a:cubicBezTo>
                  <a:pt x="711" y="20"/>
                  <a:pt x="685" y="15"/>
                  <a:pt x="658" y="0"/>
                </a:cubicBezTo>
                <a:cubicBezTo>
                  <a:pt x="648" y="0"/>
                  <a:pt x="637" y="0"/>
                  <a:pt x="627" y="0"/>
                </a:cubicBezTo>
                <a:cubicBezTo>
                  <a:pt x="616" y="5"/>
                  <a:pt x="606" y="13"/>
                  <a:pt x="594" y="15"/>
                </a:cubicBezTo>
                <a:cubicBezTo>
                  <a:pt x="557" y="20"/>
                  <a:pt x="530" y="38"/>
                  <a:pt x="518" y="74"/>
                </a:cubicBezTo>
                <a:cubicBezTo>
                  <a:pt x="512" y="96"/>
                  <a:pt x="497" y="105"/>
                  <a:pt x="478" y="110"/>
                </a:cubicBezTo>
                <a:cubicBezTo>
                  <a:pt x="455" y="115"/>
                  <a:pt x="440" y="125"/>
                  <a:pt x="440" y="152"/>
                </a:cubicBezTo>
                <a:cubicBezTo>
                  <a:pt x="440" y="160"/>
                  <a:pt x="431" y="169"/>
                  <a:pt x="424" y="175"/>
                </a:cubicBezTo>
                <a:cubicBezTo>
                  <a:pt x="410" y="189"/>
                  <a:pt x="404" y="203"/>
                  <a:pt x="414" y="222"/>
                </a:cubicBezTo>
                <a:cubicBezTo>
                  <a:pt x="421" y="235"/>
                  <a:pt x="425" y="247"/>
                  <a:pt x="417" y="266"/>
                </a:cubicBezTo>
                <a:cubicBezTo>
                  <a:pt x="409" y="284"/>
                  <a:pt x="417" y="306"/>
                  <a:pt x="434" y="327"/>
                </a:cubicBezTo>
                <a:cubicBezTo>
                  <a:pt x="472" y="373"/>
                  <a:pt x="503" y="424"/>
                  <a:pt x="477" y="491"/>
                </a:cubicBezTo>
                <a:cubicBezTo>
                  <a:pt x="467" y="516"/>
                  <a:pt x="468" y="546"/>
                  <a:pt x="470" y="573"/>
                </a:cubicBezTo>
                <a:cubicBezTo>
                  <a:pt x="471" y="588"/>
                  <a:pt x="467" y="594"/>
                  <a:pt x="456" y="599"/>
                </a:cubicBezTo>
                <a:cubicBezTo>
                  <a:pt x="452" y="601"/>
                  <a:pt x="448" y="604"/>
                  <a:pt x="444" y="605"/>
                </a:cubicBezTo>
                <a:cubicBezTo>
                  <a:pt x="384" y="619"/>
                  <a:pt x="338" y="658"/>
                  <a:pt x="290" y="693"/>
                </a:cubicBezTo>
                <a:cubicBezTo>
                  <a:pt x="277" y="703"/>
                  <a:pt x="267" y="718"/>
                  <a:pt x="255" y="728"/>
                </a:cubicBezTo>
                <a:cubicBezTo>
                  <a:pt x="236" y="744"/>
                  <a:pt x="217" y="759"/>
                  <a:pt x="196" y="771"/>
                </a:cubicBezTo>
                <a:cubicBezTo>
                  <a:pt x="178" y="782"/>
                  <a:pt x="157" y="787"/>
                  <a:pt x="138" y="797"/>
                </a:cubicBezTo>
                <a:cubicBezTo>
                  <a:pt x="113" y="810"/>
                  <a:pt x="112" y="822"/>
                  <a:pt x="135" y="839"/>
                </a:cubicBezTo>
                <a:cubicBezTo>
                  <a:pt x="143" y="846"/>
                  <a:pt x="151" y="852"/>
                  <a:pt x="158" y="858"/>
                </a:cubicBezTo>
                <a:cubicBezTo>
                  <a:pt x="105" y="889"/>
                  <a:pt x="53" y="919"/>
                  <a:pt x="0" y="950"/>
                </a:cubicBezTo>
                <a:cubicBezTo>
                  <a:pt x="0" y="1325"/>
                  <a:pt x="0" y="1325"/>
                  <a:pt x="0" y="1325"/>
                </a:cubicBezTo>
                <a:cubicBezTo>
                  <a:pt x="48" y="1325"/>
                  <a:pt x="48" y="1325"/>
                  <a:pt x="48" y="1325"/>
                </a:cubicBezTo>
                <a:cubicBezTo>
                  <a:pt x="65" y="1275"/>
                  <a:pt x="63" y="1219"/>
                  <a:pt x="102" y="1176"/>
                </a:cubicBezTo>
                <a:cubicBezTo>
                  <a:pt x="102" y="1176"/>
                  <a:pt x="91" y="1165"/>
                  <a:pt x="84" y="1161"/>
                </a:cubicBezTo>
                <a:cubicBezTo>
                  <a:pt x="88" y="1185"/>
                  <a:pt x="58" y="1231"/>
                  <a:pt x="32" y="1233"/>
                </a:cubicBezTo>
                <a:cubicBezTo>
                  <a:pt x="35" y="1206"/>
                  <a:pt x="23" y="1178"/>
                  <a:pt x="50" y="1156"/>
                </a:cubicBezTo>
                <a:cubicBezTo>
                  <a:pt x="56" y="1151"/>
                  <a:pt x="57" y="1135"/>
                  <a:pt x="54" y="1126"/>
                </a:cubicBezTo>
                <a:cubicBezTo>
                  <a:pt x="44" y="1091"/>
                  <a:pt x="64" y="1064"/>
                  <a:pt x="78" y="1036"/>
                </a:cubicBezTo>
                <a:cubicBezTo>
                  <a:pt x="80" y="1031"/>
                  <a:pt x="86" y="1027"/>
                  <a:pt x="85" y="1023"/>
                </a:cubicBezTo>
                <a:cubicBezTo>
                  <a:pt x="78" y="989"/>
                  <a:pt x="98" y="973"/>
                  <a:pt x="124" y="957"/>
                </a:cubicBezTo>
                <a:cubicBezTo>
                  <a:pt x="141" y="947"/>
                  <a:pt x="152" y="927"/>
                  <a:pt x="168" y="915"/>
                </a:cubicBezTo>
                <a:cubicBezTo>
                  <a:pt x="176" y="909"/>
                  <a:pt x="189" y="911"/>
                  <a:pt x="202" y="909"/>
                </a:cubicBezTo>
                <a:cubicBezTo>
                  <a:pt x="193" y="940"/>
                  <a:pt x="185" y="966"/>
                  <a:pt x="177" y="992"/>
                </a:cubicBezTo>
                <a:cubicBezTo>
                  <a:pt x="207" y="950"/>
                  <a:pt x="231" y="906"/>
                  <a:pt x="288" y="881"/>
                </a:cubicBezTo>
                <a:cubicBezTo>
                  <a:pt x="238" y="861"/>
                  <a:pt x="193" y="843"/>
                  <a:pt x="152" y="827"/>
                </a:cubicBezTo>
                <a:cubicBezTo>
                  <a:pt x="190" y="801"/>
                  <a:pt x="228" y="781"/>
                  <a:pt x="261" y="754"/>
                </a:cubicBezTo>
                <a:cubicBezTo>
                  <a:pt x="292" y="729"/>
                  <a:pt x="315" y="696"/>
                  <a:pt x="347" y="672"/>
                </a:cubicBezTo>
                <a:cubicBezTo>
                  <a:pt x="380" y="646"/>
                  <a:pt x="419" y="628"/>
                  <a:pt x="459" y="610"/>
                </a:cubicBezTo>
                <a:cubicBezTo>
                  <a:pt x="414" y="639"/>
                  <a:pt x="369" y="667"/>
                  <a:pt x="349" y="716"/>
                </a:cubicBezTo>
                <a:cubicBezTo>
                  <a:pt x="351" y="731"/>
                  <a:pt x="375" y="724"/>
                  <a:pt x="374" y="739"/>
                </a:cubicBezTo>
                <a:cubicBezTo>
                  <a:pt x="393" y="688"/>
                  <a:pt x="445" y="672"/>
                  <a:pt x="479" y="633"/>
                </a:cubicBezTo>
                <a:cubicBezTo>
                  <a:pt x="484" y="641"/>
                  <a:pt x="492" y="648"/>
                  <a:pt x="491" y="654"/>
                </a:cubicBezTo>
                <a:cubicBezTo>
                  <a:pt x="487" y="688"/>
                  <a:pt x="484" y="696"/>
                  <a:pt x="462" y="732"/>
                </a:cubicBezTo>
                <a:cubicBezTo>
                  <a:pt x="460" y="735"/>
                  <a:pt x="458" y="738"/>
                  <a:pt x="454" y="745"/>
                </a:cubicBezTo>
                <a:cubicBezTo>
                  <a:pt x="466" y="746"/>
                  <a:pt x="476" y="747"/>
                  <a:pt x="491" y="748"/>
                </a:cubicBezTo>
                <a:cubicBezTo>
                  <a:pt x="463" y="763"/>
                  <a:pt x="439" y="777"/>
                  <a:pt x="415" y="791"/>
                </a:cubicBezTo>
                <a:cubicBezTo>
                  <a:pt x="404" y="803"/>
                  <a:pt x="394" y="816"/>
                  <a:pt x="383" y="829"/>
                </a:cubicBezTo>
                <a:cubicBezTo>
                  <a:pt x="383" y="829"/>
                  <a:pt x="383" y="829"/>
                  <a:pt x="383" y="829"/>
                </a:cubicBezTo>
                <a:cubicBezTo>
                  <a:pt x="376" y="840"/>
                  <a:pt x="369" y="851"/>
                  <a:pt x="362" y="862"/>
                </a:cubicBezTo>
                <a:cubicBezTo>
                  <a:pt x="359" y="861"/>
                  <a:pt x="357" y="861"/>
                  <a:pt x="355" y="860"/>
                </a:cubicBezTo>
                <a:cubicBezTo>
                  <a:pt x="353" y="847"/>
                  <a:pt x="352" y="835"/>
                  <a:pt x="350" y="822"/>
                </a:cubicBezTo>
                <a:cubicBezTo>
                  <a:pt x="349" y="822"/>
                  <a:pt x="348" y="822"/>
                  <a:pt x="347" y="822"/>
                </a:cubicBezTo>
                <a:cubicBezTo>
                  <a:pt x="345" y="842"/>
                  <a:pt x="342" y="862"/>
                  <a:pt x="340" y="881"/>
                </a:cubicBezTo>
                <a:cubicBezTo>
                  <a:pt x="340" y="881"/>
                  <a:pt x="340" y="881"/>
                  <a:pt x="340" y="881"/>
                </a:cubicBezTo>
                <a:cubicBezTo>
                  <a:pt x="334" y="897"/>
                  <a:pt x="328" y="913"/>
                  <a:pt x="325" y="922"/>
                </a:cubicBezTo>
                <a:cubicBezTo>
                  <a:pt x="314" y="904"/>
                  <a:pt x="300" y="883"/>
                  <a:pt x="283" y="855"/>
                </a:cubicBezTo>
                <a:cubicBezTo>
                  <a:pt x="280" y="866"/>
                  <a:pt x="279" y="869"/>
                  <a:pt x="280" y="869"/>
                </a:cubicBezTo>
                <a:cubicBezTo>
                  <a:pt x="309" y="893"/>
                  <a:pt x="303" y="916"/>
                  <a:pt x="290" y="950"/>
                </a:cubicBezTo>
                <a:cubicBezTo>
                  <a:pt x="263" y="1023"/>
                  <a:pt x="219" y="1083"/>
                  <a:pt x="179" y="1148"/>
                </a:cubicBezTo>
                <a:cubicBezTo>
                  <a:pt x="144" y="1205"/>
                  <a:pt x="106" y="1260"/>
                  <a:pt x="84" y="1325"/>
                </a:cubicBezTo>
                <a:cubicBezTo>
                  <a:pt x="106" y="1325"/>
                  <a:pt x="106" y="1325"/>
                  <a:pt x="106" y="1325"/>
                </a:cubicBezTo>
                <a:cubicBezTo>
                  <a:pt x="123" y="1274"/>
                  <a:pt x="135" y="1221"/>
                  <a:pt x="174" y="1181"/>
                </a:cubicBezTo>
                <a:cubicBezTo>
                  <a:pt x="192" y="1162"/>
                  <a:pt x="204" y="1137"/>
                  <a:pt x="224" y="1121"/>
                </a:cubicBezTo>
                <a:cubicBezTo>
                  <a:pt x="268" y="1083"/>
                  <a:pt x="284" y="1026"/>
                  <a:pt x="321" y="983"/>
                </a:cubicBezTo>
                <a:cubicBezTo>
                  <a:pt x="342" y="959"/>
                  <a:pt x="358" y="928"/>
                  <a:pt x="370" y="898"/>
                </a:cubicBezTo>
                <a:cubicBezTo>
                  <a:pt x="379" y="877"/>
                  <a:pt x="380" y="852"/>
                  <a:pt x="384" y="829"/>
                </a:cubicBezTo>
                <a:cubicBezTo>
                  <a:pt x="393" y="827"/>
                  <a:pt x="400" y="827"/>
                  <a:pt x="398" y="841"/>
                </a:cubicBezTo>
                <a:cubicBezTo>
                  <a:pt x="396" y="859"/>
                  <a:pt x="398" y="877"/>
                  <a:pt x="398" y="903"/>
                </a:cubicBezTo>
                <a:cubicBezTo>
                  <a:pt x="443" y="853"/>
                  <a:pt x="452" y="781"/>
                  <a:pt x="518" y="758"/>
                </a:cubicBezTo>
                <a:cubicBezTo>
                  <a:pt x="428" y="927"/>
                  <a:pt x="313" y="1080"/>
                  <a:pt x="230" y="1253"/>
                </a:cubicBezTo>
                <a:cubicBezTo>
                  <a:pt x="222" y="1203"/>
                  <a:pt x="274" y="1170"/>
                  <a:pt x="263" y="1120"/>
                </a:cubicBezTo>
                <a:cubicBezTo>
                  <a:pt x="252" y="1138"/>
                  <a:pt x="241" y="1155"/>
                  <a:pt x="227" y="1176"/>
                </a:cubicBezTo>
                <a:cubicBezTo>
                  <a:pt x="223" y="1167"/>
                  <a:pt x="219" y="1162"/>
                  <a:pt x="214" y="1152"/>
                </a:cubicBezTo>
                <a:cubicBezTo>
                  <a:pt x="179" y="1211"/>
                  <a:pt x="146" y="1268"/>
                  <a:pt x="113" y="1325"/>
                </a:cubicBezTo>
                <a:cubicBezTo>
                  <a:pt x="419" y="1325"/>
                  <a:pt x="419" y="1325"/>
                  <a:pt x="419" y="1325"/>
                </a:cubicBezTo>
                <a:cubicBezTo>
                  <a:pt x="405" y="1259"/>
                  <a:pt x="392" y="1194"/>
                  <a:pt x="379" y="1128"/>
                </a:cubicBezTo>
                <a:cubicBezTo>
                  <a:pt x="384" y="1127"/>
                  <a:pt x="388" y="1126"/>
                  <a:pt x="393" y="1124"/>
                </a:cubicBezTo>
                <a:cubicBezTo>
                  <a:pt x="400" y="1155"/>
                  <a:pt x="408" y="1185"/>
                  <a:pt x="414" y="1216"/>
                </a:cubicBezTo>
                <a:cubicBezTo>
                  <a:pt x="422" y="1250"/>
                  <a:pt x="429" y="1283"/>
                  <a:pt x="436" y="1317"/>
                </a:cubicBezTo>
                <a:cubicBezTo>
                  <a:pt x="436" y="1319"/>
                  <a:pt x="437" y="1322"/>
                  <a:pt x="437" y="1325"/>
                </a:cubicBezTo>
                <a:cubicBezTo>
                  <a:pt x="467" y="1325"/>
                  <a:pt x="467" y="1325"/>
                  <a:pt x="467" y="1325"/>
                </a:cubicBezTo>
                <a:cubicBezTo>
                  <a:pt x="439" y="1255"/>
                  <a:pt x="413" y="1185"/>
                  <a:pt x="421" y="1108"/>
                </a:cubicBezTo>
                <a:cubicBezTo>
                  <a:pt x="424" y="1107"/>
                  <a:pt x="428" y="1107"/>
                  <a:pt x="431" y="1107"/>
                </a:cubicBezTo>
                <a:cubicBezTo>
                  <a:pt x="435" y="1135"/>
                  <a:pt x="437" y="1163"/>
                  <a:pt x="443" y="1190"/>
                </a:cubicBezTo>
                <a:cubicBezTo>
                  <a:pt x="450" y="1218"/>
                  <a:pt x="463" y="1243"/>
                  <a:pt x="470" y="1271"/>
                </a:cubicBezTo>
                <a:cubicBezTo>
                  <a:pt x="475" y="1288"/>
                  <a:pt x="476" y="1307"/>
                  <a:pt x="476" y="1325"/>
                </a:cubicBezTo>
                <a:cubicBezTo>
                  <a:pt x="1380" y="1325"/>
                  <a:pt x="1380" y="1325"/>
                  <a:pt x="1380" y="1325"/>
                </a:cubicBezTo>
                <a:cubicBezTo>
                  <a:pt x="1380" y="1257"/>
                  <a:pt x="1380" y="1257"/>
                  <a:pt x="1380" y="1257"/>
                </a:cubicBezTo>
                <a:cubicBezTo>
                  <a:pt x="1359" y="1242"/>
                  <a:pt x="1325" y="1236"/>
                  <a:pt x="1333" y="1193"/>
                </a:cubicBezTo>
                <a:close/>
                <a:moveTo>
                  <a:pt x="339" y="934"/>
                </a:moveTo>
                <a:cubicBezTo>
                  <a:pt x="337" y="934"/>
                  <a:pt x="336" y="934"/>
                  <a:pt x="334" y="933"/>
                </a:cubicBezTo>
                <a:cubicBezTo>
                  <a:pt x="336" y="916"/>
                  <a:pt x="338" y="898"/>
                  <a:pt x="341" y="881"/>
                </a:cubicBezTo>
                <a:cubicBezTo>
                  <a:pt x="348" y="875"/>
                  <a:pt x="355" y="870"/>
                  <a:pt x="362" y="864"/>
                </a:cubicBezTo>
                <a:cubicBezTo>
                  <a:pt x="365" y="866"/>
                  <a:pt x="367" y="868"/>
                  <a:pt x="370" y="869"/>
                </a:cubicBezTo>
                <a:cubicBezTo>
                  <a:pt x="360" y="891"/>
                  <a:pt x="350" y="912"/>
                  <a:pt x="339" y="934"/>
                </a:cubicBezTo>
                <a:close/>
                <a:moveTo>
                  <a:pt x="812" y="420"/>
                </a:moveTo>
                <a:cubicBezTo>
                  <a:pt x="810" y="436"/>
                  <a:pt x="812" y="449"/>
                  <a:pt x="808" y="460"/>
                </a:cubicBezTo>
                <a:cubicBezTo>
                  <a:pt x="792" y="498"/>
                  <a:pt x="774" y="536"/>
                  <a:pt x="756" y="574"/>
                </a:cubicBezTo>
                <a:cubicBezTo>
                  <a:pt x="754" y="579"/>
                  <a:pt x="748" y="584"/>
                  <a:pt x="743" y="585"/>
                </a:cubicBezTo>
                <a:cubicBezTo>
                  <a:pt x="725" y="587"/>
                  <a:pt x="707" y="589"/>
                  <a:pt x="689" y="588"/>
                </a:cubicBezTo>
                <a:cubicBezTo>
                  <a:pt x="671" y="588"/>
                  <a:pt x="663" y="572"/>
                  <a:pt x="673" y="556"/>
                </a:cubicBezTo>
                <a:cubicBezTo>
                  <a:pt x="683" y="536"/>
                  <a:pt x="685" y="519"/>
                  <a:pt x="670" y="500"/>
                </a:cubicBezTo>
                <a:cubicBezTo>
                  <a:pt x="665" y="493"/>
                  <a:pt x="667" y="480"/>
                  <a:pt x="669" y="470"/>
                </a:cubicBezTo>
                <a:cubicBezTo>
                  <a:pt x="672" y="451"/>
                  <a:pt x="678" y="433"/>
                  <a:pt x="683" y="415"/>
                </a:cubicBezTo>
                <a:cubicBezTo>
                  <a:pt x="701" y="418"/>
                  <a:pt x="726" y="402"/>
                  <a:pt x="738" y="434"/>
                </a:cubicBezTo>
                <a:cubicBezTo>
                  <a:pt x="739" y="437"/>
                  <a:pt x="754" y="436"/>
                  <a:pt x="763" y="434"/>
                </a:cubicBezTo>
                <a:cubicBezTo>
                  <a:pt x="778" y="431"/>
                  <a:pt x="792" y="426"/>
                  <a:pt x="812" y="420"/>
                </a:cubicBezTo>
                <a:close/>
                <a:moveTo>
                  <a:pt x="538" y="773"/>
                </a:moveTo>
                <a:cubicBezTo>
                  <a:pt x="538" y="764"/>
                  <a:pt x="538" y="754"/>
                  <a:pt x="538" y="743"/>
                </a:cubicBezTo>
                <a:cubicBezTo>
                  <a:pt x="546" y="744"/>
                  <a:pt x="554" y="744"/>
                  <a:pt x="556" y="745"/>
                </a:cubicBezTo>
                <a:cubicBezTo>
                  <a:pt x="551" y="730"/>
                  <a:pt x="545" y="714"/>
                  <a:pt x="539" y="697"/>
                </a:cubicBezTo>
                <a:cubicBezTo>
                  <a:pt x="542" y="696"/>
                  <a:pt x="545" y="694"/>
                  <a:pt x="549" y="693"/>
                </a:cubicBezTo>
                <a:cubicBezTo>
                  <a:pt x="555" y="704"/>
                  <a:pt x="567" y="715"/>
                  <a:pt x="567" y="726"/>
                </a:cubicBezTo>
                <a:cubicBezTo>
                  <a:pt x="569" y="764"/>
                  <a:pt x="597" y="765"/>
                  <a:pt x="617" y="771"/>
                </a:cubicBezTo>
                <a:cubicBezTo>
                  <a:pt x="605" y="756"/>
                  <a:pt x="590" y="739"/>
                  <a:pt x="571" y="718"/>
                </a:cubicBezTo>
                <a:cubicBezTo>
                  <a:pt x="602" y="713"/>
                  <a:pt x="616" y="722"/>
                  <a:pt x="627" y="741"/>
                </a:cubicBezTo>
                <a:cubicBezTo>
                  <a:pt x="637" y="757"/>
                  <a:pt x="650" y="772"/>
                  <a:pt x="662" y="787"/>
                </a:cubicBezTo>
                <a:cubicBezTo>
                  <a:pt x="632" y="792"/>
                  <a:pt x="602" y="796"/>
                  <a:pt x="572" y="801"/>
                </a:cubicBezTo>
                <a:cubicBezTo>
                  <a:pt x="573" y="804"/>
                  <a:pt x="573" y="806"/>
                  <a:pt x="573" y="809"/>
                </a:cubicBezTo>
                <a:cubicBezTo>
                  <a:pt x="589" y="822"/>
                  <a:pt x="606" y="834"/>
                  <a:pt x="622" y="847"/>
                </a:cubicBezTo>
                <a:cubicBezTo>
                  <a:pt x="621" y="849"/>
                  <a:pt x="620" y="851"/>
                  <a:pt x="618" y="853"/>
                </a:cubicBezTo>
                <a:cubicBezTo>
                  <a:pt x="594" y="842"/>
                  <a:pt x="570" y="831"/>
                  <a:pt x="545" y="820"/>
                </a:cubicBezTo>
                <a:cubicBezTo>
                  <a:pt x="561" y="800"/>
                  <a:pt x="573" y="785"/>
                  <a:pt x="590" y="764"/>
                </a:cubicBezTo>
                <a:cubicBezTo>
                  <a:pt x="570" y="768"/>
                  <a:pt x="554" y="770"/>
                  <a:pt x="538" y="773"/>
                </a:cubicBezTo>
                <a:close/>
                <a:moveTo>
                  <a:pt x="609" y="807"/>
                </a:moveTo>
                <a:cubicBezTo>
                  <a:pt x="623" y="802"/>
                  <a:pt x="634" y="799"/>
                  <a:pt x="645" y="795"/>
                </a:cubicBezTo>
                <a:cubicBezTo>
                  <a:pt x="651" y="793"/>
                  <a:pt x="656" y="790"/>
                  <a:pt x="662" y="787"/>
                </a:cubicBezTo>
                <a:cubicBezTo>
                  <a:pt x="667" y="792"/>
                  <a:pt x="672" y="797"/>
                  <a:pt x="678" y="803"/>
                </a:cubicBezTo>
                <a:cubicBezTo>
                  <a:pt x="679" y="801"/>
                  <a:pt x="680" y="799"/>
                  <a:pt x="681" y="798"/>
                </a:cubicBezTo>
                <a:cubicBezTo>
                  <a:pt x="671" y="779"/>
                  <a:pt x="660" y="759"/>
                  <a:pt x="650" y="740"/>
                </a:cubicBezTo>
                <a:cubicBezTo>
                  <a:pt x="685" y="756"/>
                  <a:pt x="701" y="790"/>
                  <a:pt x="723" y="824"/>
                </a:cubicBezTo>
                <a:cubicBezTo>
                  <a:pt x="685" y="820"/>
                  <a:pt x="647" y="841"/>
                  <a:pt x="609" y="807"/>
                </a:cubicBezTo>
                <a:close/>
                <a:moveTo>
                  <a:pt x="661" y="870"/>
                </a:moveTo>
                <a:cubicBezTo>
                  <a:pt x="662" y="868"/>
                  <a:pt x="663" y="865"/>
                  <a:pt x="664" y="863"/>
                </a:cubicBezTo>
                <a:cubicBezTo>
                  <a:pt x="687" y="867"/>
                  <a:pt x="710" y="872"/>
                  <a:pt x="734" y="877"/>
                </a:cubicBezTo>
                <a:cubicBezTo>
                  <a:pt x="724" y="884"/>
                  <a:pt x="715" y="890"/>
                  <a:pt x="707" y="895"/>
                </a:cubicBezTo>
                <a:cubicBezTo>
                  <a:pt x="729" y="899"/>
                  <a:pt x="751" y="903"/>
                  <a:pt x="775" y="908"/>
                </a:cubicBezTo>
                <a:cubicBezTo>
                  <a:pt x="750" y="926"/>
                  <a:pt x="689" y="915"/>
                  <a:pt x="656" y="886"/>
                </a:cubicBezTo>
                <a:cubicBezTo>
                  <a:pt x="675" y="889"/>
                  <a:pt x="691" y="892"/>
                  <a:pt x="708" y="895"/>
                </a:cubicBezTo>
                <a:cubicBezTo>
                  <a:pt x="692" y="886"/>
                  <a:pt x="677" y="878"/>
                  <a:pt x="661" y="870"/>
                </a:cubicBezTo>
                <a:close/>
                <a:moveTo>
                  <a:pt x="761" y="835"/>
                </a:moveTo>
                <a:cubicBezTo>
                  <a:pt x="776" y="838"/>
                  <a:pt x="782" y="839"/>
                  <a:pt x="790" y="840"/>
                </a:cubicBezTo>
                <a:cubicBezTo>
                  <a:pt x="796" y="859"/>
                  <a:pt x="802" y="879"/>
                  <a:pt x="808" y="899"/>
                </a:cubicBezTo>
                <a:cubicBezTo>
                  <a:pt x="804" y="901"/>
                  <a:pt x="801" y="902"/>
                  <a:pt x="797" y="904"/>
                </a:cubicBezTo>
                <a:cubicBezTo>
                  <a:pt x="786" y="883"/>
                  <a:pt x="775" y="862"/>
                  <a:pt x="761" y="835"/>
                </a:cubicBezTo>
                <a:close/>
                <a:moveTo>
                  <a:pt x="512" y="344"/>
                </a:moveTo>
                <a:cubicBezTo>
                  <a:pt x="510" y="281"/>
                  <a:pt x="500" y="220"/>
                  <a:pt x="555" y="172"/>
                </a:cubicBezTo>
                <a:cubicBezTo>
                  <a:pt x="570" y="183"/>
                  <a:pt x="584" y="193"/>
                  <a:pt x="599" y="204"/>
                </a:cubicBezTo>
                <a:cubicBezTo>
                  <a:pt x="599" y="202"/>
                  <a:pt x="598" y="199"/>
                  <a:pt x="598" y="197"/>
                </a:cubicBezTo>
                <a:cubicBezTo>
                  <a:pt x="614" y="196"/>
                  <a:pt x="629" y="195"/>
                  <a:pt x="644" y="195"/>
                </a:cubicBezTo>
                <a:cubicBezTo>
                  <a:pt x="666" y="193"/>
                  <a:pt x="687" y="192"/>
                  <a:pt x="709" y="191"/>
                </a:cubicBezTo>
                <a:cubicBezTo>
                  <a:pt x="743" y="189"/>
                  <a:pt x="757" y="202"/>
                  <a:pt x="760" y="236"/>
                </a:cubicBezTo>
                <a:cubicBezTo>
                  <a:pt x="762" y="263"/>
                  <a:pt x="748" y="291"/>
                  <a:pt x="765" y="318"/>
                </a:cubicBezTo>
                <a:cubicBezTo>
                  <a:pt x="766" y="319"/>
                  <a:pt x="756" y="332"/>
                  <a:pt x="749" y="334"/>
                </a:cubicBezTo>
                <a:cubicBezTo>
                  <a:pt x="742" y="337"/>
                  <a:pt x="732" y="336"/>
                  <a:pt x="723" y="335"/>
                </a:cubicBezTo>
                <a:cubicBezTo>
                  <a:pt x="669" y="330"/>
                  <a:pt x="659" y="345"/>
                  <a:pt x="639" y="401"/>
                </a:cubicBezTo>
                <a:cubicBezTo>
                  <a:pt x="627" y="436"/>
                  <a:pt x="618" y="471"/>
                  <a:pt x="626" y="510"/>
                </a:cubicBezTo>
                <a:cubicBezTo>
                  <a:pt x="628" y="520"/>
                  <a:pt x="614" y="534"/>
                  <a:pt x="607" y="549"/>
                </a:cubicBezTo>
                <a:cubicBezTo>
                  <a:pt x="611" y="554"/>
                  <a:pt x="620" y="566"/>
                  <a:pt x="631" y="578"/>
                </a:cubicBezTo>
                <a:cubicBezTo>
                  <a:pt x="634" y="579"/>
                  <a:pt x="642" y="579"/>
                  <a:pt x="649" y="580"/>
                </a:cubicBezTo>
                <a:cubicBezTo>
                  <a:pt x="649" y="584"/>
                  <a:pt x="649" y="587"/>
                  <a:pt x="649" y="591"/>
                </a:cubicBezTo>
                <a:cubicBezTo>
                  <a:pt x="632" y="591"/>
                  <a:pt x="615" y="593"/>
                  <a:pt x="598" y="590"/>
                </a:cubicBezTo>
                <a:cubicBezTo>
                  <a:pt x="577" y="587"/>
                  <a:pt x="574" y="596"/>
                  <a:pt x="575" y="606"/>
                </a:cubicBezTo>
                <a:cubicBezTo>
                  <a:pt x="606" y="610"/>
                  <a:pt x="633" y="615"/>
                  <a:pt x="668" y="620"/>
                </a:cubicBezTo>
                <a:cubicBezTo>
                  <a:pt x="647" y="630"/>
                  <a:pt x="634" y="637"/>
                  <a:pt x="616" y="646"/>
                </a:cubicBezTo>
                <a:cubicBezTo>
                  <a:pt x="651" y="655"/>
                  <a:pt x="680" y="663"/>
                  <a:pt x="712" y="671"/>
                </a:cubicBezTo>
                <a:cubicBezTo>
                  <a:pt x="695" y="686"/>
                  <a:pt x="684" y="697"/>
                  <a:pt x="672" y="706"/>
                </a:cubicBezTo>
                <a:cubicBezTo>
                  <a:pt x="646" y="727"/>
                  <a:pt x="603" y="714"/>
                  <a:pt x="589" y="678"/>
                </a:cubicBezTo>
                <a:cubicBezTo>
                  <a:pt x="565" y="618"/>
                  <a:pt x="542" y="557"/>
                  <a:pt x="523" y="495"/>
                </a:cubicBezTo>
                <a:cubicBezTo>
                  <a:pt x="516" y="471"/>
                  <a:pt x="522" y="443"/>
                  <a:pt x="525" y="416"/>
                </a:cubicBezTo>
                <a:cubicBezTo>
                  <a:pt x="537" y="433"/>
                  <a:pt x="567" y="415"/>
                  <a:pt x="571" y="442"/>
                </a:cubicBezTo>
                <a:cubicBezTo>
                  <a:pt x="571" y="443"/>
                  <a:pt x="576" y="443"/>
                  <a:pt x="578" y="442"/>
                </a:cubicBezTo>
                <a:cubicBezTo>
                  <a:pt x="614" y="427"/>
                  <a:pt x="623" y="372"/>
                  <a:pt x="592" y="350"/>
                </a:cubicBezTo>
                <a:cubicBezTo>
                  <a:pt x="583" y="345"/>
                  <a:pt x="570" y="345"/>
                  <a:pt x="560" y="344"/>
                </a:cubicBezTo>
                <a:cubicBezTo>
                  <a:pt x="545" y="343"/>
                  <a:pt x="530" y="344"/>
                  <a:pt x="512" y="344"/>
                </a:cubicBezTo>
                <a:close/>
                <a:moveTo>
                  <a:pt x="492" y="1220"/>
                </a:moveTo>
                <a:cubicBezTo>
                  <a:pt x="471" y="1220"/>
                  <a:pt x="463" y="1207"/>
                  <a:pt x="464" y="1190"/>
                </a:cubicBezTo>
                <a:cubicBezTo>
                  <a:pt x="464" y="1172"/>
                  <a:pt x="476" y="1158"/>
                  <a:pt x="494" y="1161"/>
                </a:cubicBezTo>
                <a:cubicBezTo>
                  <a:pt x="506" y="1163"/>
                  <a:pt x="515" y="1176"/>
                  <a:pt x="526" y="1183"/>
                </a:cubicBezTo>
                <a:cubicBezTo>
                  <a:pt x="520" y="1208"/>
                  <a:pt x="513" y="1220"/>
                  <a:pt x="492" y="1220"/>
                </a:cubicBezTo>
                <a:close/>
                <a:moveTo>
                  <a:pt x="755" y="1009"/>
                </a:moveTo>
                <a:cubicBezTo>
                  <a:pt x="751" y="1002"/>
                  <a:pt x="738" y="1000"/>
                  <a:pt x="729" y="999"/>
                </a:cubicBezTo>
                <a:cubicBezTo>
                  <a:pt x="643" y="985"/>
                  <a:pt x="579" y="933"/>
                  <a:pt x="517" y="878"/>
                </a:cubicBezTo>
                <a:cubicBezTo>
                  <a:pt x="509" y="870"/>
                  <a:pt x="506" y="857"/>
                  <a:pt x="497" y="842"/>
                </a:cubicBezTo>
                <a:cubicBezTo>
                  <a:pt x="603" y="901"/>
                  <a:pt x="702" y="957"/>
                  <a:pt x="801" y="1013"/>
                </a:cubicBezTo>
                <a:cubicBezTo>
                  <a:pt x="796" y="1012"/>
                  <a:pt x="789" y="1011"/>
                  <a:pt x="782" y="1009"/>
                </a:cubicBezTo>
                <a:cubicBezTo>
                  <a:pt x="781" y="1012"/>
                  <a:pt x="780" y="1015"/>
                  <a:pt x="779" y="1017"/>
                </a:cubicBezTo>
                <a:cubicBezTo>
                  <a:pt x="799" y="1024"/>
                  <a:pt x="819" y="1031"/>
                  <a:pt x="839" y="1038"/>
                </a:cubicBezTo>
                <a:cubicBezTo>
                  <a:pt x="811" y="1029"/>
                  <a:pt x="776" y="1041"/>
                  <a:pt x="755" y="1009"/>
                </a:cubicBezTo>
                <a:close/>
                <a:moveTo>
                  <a:pt x="835" y="1133"/>
                </a:moveTo>
                <a:cubicBezTo>
                  <a:pt x="833" y="1131"/>
                  <a:pt x="830" y="1130"/>
                  <a:pt x="827" y="1129"/>
                </a:cubicBezTo>
                <a:cubicBezTo>
                  <a:pt x="831" y="1117"/>
                  <a:pt x="833" y="1101"/>
                  <a:pt x="841" y="1093"/>
                </a:cubicBezTo>
                <a:cubicBezTo>
                  <a:pt x="850" y="1084"/>
                  <a:pt x="865" y="1081"/>
                  <a:pt x="880" y="1080"/>
                </a:cubicBezTo>
                <a:cubicBezTo>
                  <a:pt x="853" y="1087"/>
                  <a:pt x="840" y="1106"/>
                  <a:pt x="835" y="1133"/>
                </a:cubicBezTo>
                <a:close/>
                <a:moveTo>
                  <a:pt x="912" y="1209"/>
                </a:moveTo>
                <a:cubicBezTo>
                  <a:pt x="900" y="1205"/>
                  <a:pt x="893" y="1202"/>
                  <a:pt x="883" y="1198"/>
                </a:cubicBezTo>
                <a:cubicBezTo>
                  <a:pt x="920" y="1185"/>
                  <a:pt x="879" y="1165"/>
                  <a:pt x="894" y="1149"/>
                </a:cubicBezTo>
                <a:cubicBezTo>
                  <a:pt x="919" y="1162"/>
                  <a:pt x="911" y="1184"/>
                  <a:pt x="912" y="1209"/>
                </a:cubicBezTo>
                <a:close/>
                <a:moveTo>
                  <a:pt x="858" y="1025"/>
                </a:moveTo>
                <a:cubicBezTo>
                  <a:pt x="850" y="1012"/>
                  <a:pt x="847" y="1006"/>
                  <a:pt x="842" y="997"/>
                </a:cubicBezTo>
                <a:cubicBezTo>
                  <a:pt x="898" y="1006"/>
                  <a:pt x="894" y="949"/>
                  <a:pt x="924" y="931"/>
                </a:cubicBezTo>
                <a:cubicBezTo>
                  <a:pt x="926" y="933"/>
                  <a:pt x="928" y="934"/>
                  <a:pt x="930" y="936"/>
                </a:cubicBezTo>
                <a:cubicBezTo>
                  <a:pt x="907" y="964"/>
                  <a:pt x="884" y="993"/>
                  <a:pt x="858" y="1025"/>
                </a:cubicBezTo>
                <a:close/>
                <a:moveTo>
                  <a:pt x="1004" y="1046"/>
                </a:moveTo>
                <a:cubicBezTo>
                  <a:pt x="1004" y="1057"/>
                  <a:pt x="1004" y="1061"/>
                  <a:pt x="1004" y="1064"/>
                </a:cubicBezTo>
                <a:cubicBezTo>
                  <a:pt x="1002" y="1065"/>
                  <a:pt x="1001" y="1065"/>
                  <a:pt x="1000" y="1066"/>
                </a:cubicBezTo>
                <a:cubicBezTo>
                  <a:pt x="994" y="1055"/>
                  <a:pt x="988" y="1044"/>
                  <a:pt x="982" y="1034"/>
                </a:cubicBezTo>
                <a:cubicBezTo>
                  <a:pt x="1010" y="1034"/>
                  <a:pt x="1037" y="1034"/>
                  <a:pt x="1064" y="1034"/>
                </a:cubicBezTo>
                <a:cubicBezTo>
                  <a:pt x="1064" y="1037"/>
                  <a:pt x="1064" y="1039"/>
                  <a:pt x="1064" y="1042"/>
                </a:cubicBezTo>
                <a:cubicBezTo>
                  <a:pt x="1042" y="1034"/>
                  <a:pt x="1034" y="1084"/>
                  <a:pt x="1004" y="1046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2EFDC7AF-5E64-42AA-9575-170F1B752BE7}"/>
              </a:ext>
            </a:extLst>
          </p:cNvPr>
          <p:cNvSpPr txBox="1"/>
          <p:nvPr/>
        </p:nvSpPr>
        <p:spPr>
          <a:xfrm>
            <a:off x="6700747" y="141374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BC343DEB-DD0E-40A8-AE51-A63322F346CB}"/>
              </a:ext>
            </a:extLst>
          </p:cNvPr>
          <p:cNvSpPr txBox="1"/>
          <p:nvPr/>
        </p:nvSpPr>
        <p:spPr>
          <a:xfrm>
            <a:off x="6700749" y="2217003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60A5D0-35D9-40B7-9572-2FF693D5833D}"/>
              </a:ext>
            </a:extLst>
          </p:cNvPr>
          <p:cNvSpPr txBox="1"/>
          <p:nvPr/>
        </p:nvSpPr>
        <p:spPr>
          <a:xfrm>
            <a:off x="6322001" y="4309196"/>
            <a:ext cx="495353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b="1" dirty="0"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b="1" dirty="0">
                <a:cs typeface="Arial" pitchFamily="34" charset="0"/>
              </a:rPr>
              <a:t>Clean Text Slide for your Presentation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84D6A-5C02-4435-BCAE-5F1E43C756AF}"/>
              </a:ext>
            </a:extLst>
          </p:cNvPr>
          <p:cNvSpPr txBox="1"/>
          <p:nvPr/>
        </p:nvSpPr>
        <p:spPr>
          <a:xfrm>
            <a:off x="6322001" y="5293194"/>
            <a:ext cx="4953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51E19-0AD6-4D9B-AAC0-18B6B314F242}"/>
              </a:ext>
            </a:extLst>
          </p:cNvPr>
          <p:cNvSpPr txBox="1"/>
          <p:nvPr/>
        </p:nvSpPr>
        <p:spPr>
          <a:xfrm>
            <a:off x="8799344" y="801112"/>
            <a:ext cx="247619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B873C-0C8D-46C9-875B-660D1DA57307}"/>
              </a:ext>
            </a:extLst>
          </p:cNvPr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80E6C-E226-43B4-A35E-EA4AED8DFC36}"/>
              </a:ext>
            </a:extLst>
          </p:cNvPr>
          <p:cNvSpPr txBox="1"/>
          <p:nvPr/>
        </p:nvSpPr>
        <p:spPr>
          <a:xfrm>
            <a:off x="944524" y="1294701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F4E1160-A1DA-4EFA-B1C0-74BB422E59C1}"/>
              </a:ext>
            </a:extLst>
          </p:cNvPr>
          <p:cNvGrpSpPr/>
          <p:nvPr/>
        </p:nvGrpSpPr>
        <p:grpSpPr>
          <a:xfrm>
            <a:off x="944524" y="2640713"/>
            <a:ext cx="5151476" cy="3373546"/>
            <a:chOff x="3499540" y="2974931"/>
            <a:chExt cx="2486580" cy="1628386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9C23B68-E0B7-4523-8FBD-07D8FB951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772" y="3095962"/>
              <a:ext cx="1386323" cy="935222"/>
            </a:xfrm>
            <a:custGeom>
              <a:avLst/>
              <a:gdLst>
                <a:gd name="T0" fmla="*/ 0 w 350"/>
                <a:gd name="T1" fmla="*/ 198 h 238"/>
                <a:gd name="T2" fmla="*/ 72 w 350"/>
                <a:gd name="T3" fmla="*/ 187 h 238"/>
                <a:gd name="T4" fmla="*/ 73 w 350"/>
                <a:gd name="T5" fmla="*/ 179 h 238"/>
                <a:gd name="T6" fmla="*/ 86 w 350"/>
                <a:gd name="T7" fmla="*/ 176 h 238"/>
                <a:gd name="T8" fmla="*/ 87 w 350"/>
                <a:gd name="T9" fmla="*/ 169 h 238"/>
                <a:gd name="T10" fmla="*/ 107 w 350"/>
                <a:gd name="T11" fmla="*/ 163 h 238"/>
                <a:gd name="T12" fmla="*/ 135 w 350"/>
                <a:gd name="T13" fmla="*/ 144 h 238"/>
                <a:gd name="T14" fmla="*/ 135 w 350"/>
                <a:gd name="T15" fmla="*/ 126 h 238"/>
                <a:gd name="T16" fmla="*/ 119 w 350"/>
                <a:gd name="T17" fmla="*/ 119 h 238"/>
                <a:gd name="T18" fmla="*/ 106 w 350"/>
                <a:gd name="T19" fmla="*/ 124 h 238"/>
                <a:gd name="T20" fmla="*/ 97 w 350"/>
                <a:gd name="T21" fmla="*/ 118 h 238"/>
                <a:gd name="T22" fmla="*/ 81 w 350"/>
                <a:gd name="T23" fmla="*/ 110 h 238"/>
                <a:gd name="T24" fmla="*/ 64 w 350"/>
                <a:gd name="T25" fmla="*/ 126 h 238"/>
                <a:gd name="T26" fmla="*/ 54 w 350"/>
                <a:gd name="T27" fmla="*/ 134 h 238"/>
                <a:gd name="T28" fmla="*/ 1 w 350"/>
                <a:gd name="T29" fmla="*/ 144 h 238"/>
                <a:gd name="T30" fmla="*/ 0 w 350"/>
                <a:gd name="T31" fmla="*/ 137 h 238"/>
                <a:gd name="T32" fmla="*/ 0 w 350"/>
                <a:gd name="T33" fmla="*/ 27 h 238"/>
                <a:gd name="T34" fmla="*/ 27 w 350"/>
                <a:gd name="T35" fmla="*/ 0 h 238"/>
                <a:gd name="T36" fmla="*/ 323 w 350"/>
                <a:gd name="T37" fmla="*/ 0 h 238"/>
                <a:gd name="T38" fmla="*/ 350 w 350"/>
                <a:gd name="T39" fmla="*/ 27 h 238"/>
                <a:gd name="T40" fmla="*/ 350 w 350"/>
                <a:gd name="T41" fmla="*/ 210 h 238"/>
                <a:gd name="T42" fmla="*/ 323 w 350"/>
                <a:gd name="T43" fmla="*/ 238 h 238"/>
                <a:gd name="T44" fmla="*/ 27 w 350"/>
                <a:gd name="T45" fmla="*/ 238 h 238"/>
                <a:gd name="T46" fmla="*/ 0 w 350"/>
                <a:gd name="T47" fmla="*/ 210 h 238"/>
                <a:gd name="T48" fmla="*/ 0 w 350"/>
                <a:gd name="T49" fmla="*/ 198 h 238"/>
                <a:gd name="T50" fmla="*/ 296 w 350"/>
                <a:gd name="T51" fmla="*/ 221 h 238"/>
                <a:gd name="T52" fmla="*/ 296 w 350"/>
                <a:gd name="T53" fmla="*/ 72 h 238"/>
                <a:gd name="T54" fmla="*/ 271 w 350"/>
                <a:gd name="T55" fmla="*/ 72 h 238"/>
                <a:gd name="T56" fmla="*/ 271 w 350"/>
                <a:gd name="T57" fmla="*/ 221 h 238"/>
                <a:gd name="T58" fmla="*/ 296 w 350"/>
                <a:gd name="T59" fmla="*/ 221 h 238"/>
                <a:gd name="T60" fmla="*/ 257 w 350"/>
                <a:gd name="T61" fmla="*/ 106 h 238"/>
                <a:gd name="T62" fmla="*/ 239 w 350"/>
                <a:gd name="T63" fmla="*/ 105 h 238"/>
                <a:gd name="T64" fmla="*/ 231 w 350"/>
                <a:gd name="T65" fmla="*/ 114 h 238"/>
                <a:gd name="T66" fmla="*/ 231 w 350"/>
                <a:gd name="T67" fmla="*/ 214 h 238"/>
                <a:gd name="T68" fmla="*/ 231 w 350"/>
                <a:gd name="T69" fmla="*/ 221 h 238"/>
                <a:gd name="T70" fmla="*/ 257 w 350"/>
                <a:gd name="T71" fmla="*/ 221 h 238"/>
                <a:gd name="T72" fmla="*/ 257 w 350"/>
                <a:gd name="T73" fmla="*/ 106 h 238"/>
                <a:gd name="T74" fmla="*/ 217 w 350"/>
                <a:gd name="T75" fmla="*/ 221 h 238"/>
                <a:gd name="T76" fmla="*/ 217 w 350"/>
                <a:gd name="T77" fmla="*/ 129 h 238"/>
                <a:gd name="T78" fmla="*/ 191 w 350"/>
                <a:gd name="T79" fmla="*/ 129 h 238"/>
                <a:gd name="T80" fmla="*/ 191 w 350"/>
                <a:gd name="T81" fmla="*/ 221 h 238"/>
                <a:gd name="T82" fmla="*/ 217 w 350"/>
                <a:gd name="T83" fmla="*/ 221 h 238"/>
                <a:gd name="T84" fmla="*/ 285 w 350"/>
                <a:gd name="T85" fmla="*/ 17 h 238"/>
                <a:gd name="T86" fmla="*/ 263 w 350"/>
                <a:gd name="T87" fmla="*/ 25 h 238"/>
                <a:gd name="T88" fmla="*/ 262 w 350"/>
                <a:gd name="T89" fmla="*/ 27 h 238"/>
                <a:gd name="T90" fmla="*/ 271 w 350"/>
                <a:gd name="T91" fmla="*/ 32 h 238"/>
                <a:gd name="T92" fmla="*/ 197 w 350"/>
                <a:gd name="T93" fmla="*/ 74 h 238"/>
                <a:gd name="T94" fmla="*/ 205 w 350"/>
                <a:gd name="T95" fmla="*/ 85 h 238"/>
                <a:gd name="T96" fmla="*/ 187 w 350"/>
                <a:gd name="T97" fmla="*/ 103 h 238"/>
                <a:gd name="T98" fmla="*/ 242 w 350"/>
                <a:gd name="T99" fmla="*/ 85 h 238"/>
                <a:gd name="T100" fmla="*/ 277 w 350"/>
                <a:gd name="T101" fmla="*/ 40 h 238"/>
                <a:gd name="T102" fmla="*/ 285 w 350"/>
                <a:gd name="T103" fmla="*/ 50 h 238"/>
                <a:gd name="T104" fmla="*/ 285 w 350"/>
                <a:gd name="T105" fmla="*/ 1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0" h="238">
                  <a:moveTo>
                    <a:pt x="0" y="198"/>
                  </a:moveTo>
                  <a:cubicBezTo>
                    <a:pt x="25" y="194"/>
                    <a:pt x="49" y="191"/>
                    <a:pt x="72" y="187"/>
                  </a:cubicBezTo>
                  <a:cubicBezTo>
                    <a:pt x="73" y="184"/>
                    <a:pt x="73" y="182"/>
                    <a:pt x="73" y="179"/>
                  </a:cubicBezTo>
                  <a:cubicBezTo>
                    <a:pt x="78" y="178"/>
                    <a:pt x="82" y="177"/>
                    <a:pt x="86" y="176"/>
                  </a:cubicBezTo>
                  <a:cubicBezTo>
                    <a:pt x="86" y="173"/>
                    <a:pt x="86" y="171"/>
                    <a:pt x="87" y="169"/>
                  </a:cubicBezTo>
                  <a:cubicBezTo>
                    <a:pt x="93" y="167"/>
                    <a:pt x="100" y="165"/>
                    <a:pt x="107" y="163"/>
                  </a:cubicBezTo>
                  <a:cubicBezTo>
                    <a:pt x="119" y="160"/>
                    <a:pt x="127" y="153"/>
                    <a:pt x="135" y="144"/>
                  </a:cubicBezTo>
                  <a:cubicBezTo>
                    <a:pt x="140" y="139"/>
                    <a:pt x="138" y="132"/>
                    <a:pt x="135" y="126"/>
                  </a:cubicBezTo>
                  <a:cubicBezTo>
                    <a:pt x="131" y="120"/>
                    <a:pt x="126" y="118"/>
                    <a:pt x="119" y="119"/>
                  </a:cubicBezTo>
                  <a:cubicBezTo>
                    <a:pt x="115" y="120"/>
                    <a:pt x="111" y="122"/>
                    <a:pt x="106" y="124"/>
                  </a:cubicBezTo>
                  <a:cubicBezTo>
                    <a:pt x="99" y="127"/>
                    <a:pt x="97" y="125"/>
                    <a:pt x="97" y="118"/>
                  </a:cubicBezTo>
                  <a:cubicBezTo>
                    <a:pt x="97" y="109"/>
                    <a:pt x="89" y="104"/>
                    <a:pt x="81" y="110"/>
                  </a:cubicBezTo>
                  <a:cubicBezTo>
                    <a:pt x="75" y="114"/>
                    <a:pt x="70" y="121"/>
                    <a:pt x="64" y="126"/>
                  </a:cubicBezTo>
                  <a:cubicBezTo>
                    <a:pt x="61" y="129"/>
                    <a:pt x="58" y="133"/>
                    <a:pt x="54" y="134"/>
                  </a:cubicBezTo>
                  <a:cubicBezTo>
                    <a:pt x="37" y="138"/>
                    <a:pt x="19" y="141"/>
                    <a:pt x="1" y="144"/>
                  </a:cubicBezTo>
                  <a:cubicBezTo>
                    <a:pt x="1" y="141"/>
                    <a:pt x="0" y="139"/>
                    <a:pt x="0" y="137"/>
                  </a:cubicBezTo>
                  <a:cubicBezTo>
                    <a:pt x="0" y="100"/>
                    <a:pt x="0" y="64"/>
                    <a:pt x="0" y="27"/>
                  </a:cubicBezTo>
                  <a:cubicBezTo>
                    <a:pt x="0" y="10"/>
                    <a:pt x="10" y="0"/>
                    <a:pt x="27" y="0"/>
                  </a:cubicBezTo>
                  <a:cubicBezTo>
                    <a:pt x="126" y="0"/>
                    <a:pt x="225" y="0"/>
                    <a:pt x="323" y="0"/>
                  </a:cubicBezTo>
                  <a:cubicBezTo>
                    <a:pt x="340" y="0"/>
                    <a:pt x="350" y="10"/>
                    <a:pt x="350" y="27"/>
                  </a:cubicBezTo>
                  <a:cubicBezTo>
                    <a:pt x="350" y="88"/>
                    <a:pt x="350" y="149"/>
                    <a:pt x="350" y="210"/>
                  </a:cubicBezTo>
                  <a:cubicBezTo>
                    <a:pt x="350" y="227"/>
                    <a:pt x="340" y="237"/>
                    <a:pt x="323" y="238"/>
                  </a:cubicBezTo>
                  <a:cubicBezTo>
                    <a:pt x="225" y="238"/>
                    <a:pt x="126" y="238"/>
                    <a:pt x="27" y="238"/>
                  </a:cubicBezTo>
                  <a:cubicBezTo>
                    <a:pt x="10" y="238"/>
                    <a:pt x="0" y="227"/>
                    <a:pt x="0" y="210"/>
                  </a:cubicBezTo>
                  <a:cubicBezTo>
                    <a:pt x="0" y="206"/>
                    <a:pt x="0" y="202"/>
                    <a:pt x="0" y="198"/>
                  </a:cubicBezTo>
                  <a:close/>
                  <a:moveTo>
                    <a:pt x="296" y="221"/>
                  </a:moveTo>
                  <a:cubicBezTo>
                    <a:pt x="296" y="171"/>
                    <a:pt x="296" y="122"/>
                    <a:pt x="296" y="72"/>
                  </a:cubicBezTo>
                  <a:cubicBezTo>
                    <a:pt x="288" y="72"/>
                    <a:pt x="279" y="72"/>
                    <a:pt x="271" y="72"/>
                  </a:cubicBezTo>
                  <a:cubicBezTo>
                    <a:pt x="271" y="122"/>
                    <a:pt x="271" y="171"/>
                    <a:pt x="271" y="221"/>
                  </a:cubicBezTo>
                  <a:cubicBezTo>
                    <a:pt x="279" y="221"/>
                    <a:pt x="287" y="221"/>
                    <a:pt x="296" y="221"/>
                  </a:cubicBezTo>
                  <a:close/>
                  <a:moveTo>
                    <a:pt x="257" y="106"/>
                  </a:moveTo>
                  <a:cubicBezTo>
                    <a:pt x="250" y="106"/>
                    <a:pt x="245" y="106"/>
                    <a:pt x="239" y="105"/>
                  </a:cubicBezTo>
                  <a:cubicBezTo>
                    <a:pt x="233" y="105"/>
                    <a:pt x="230" y="107"/>
                    <a:pt x="231" y="114"/>
                  </a:cubicBezTo>
                  <a:cubicBezTo>
                    <a:pt x="231" y="147"/>
                    <a:pt x="231" y="180"/>
                    <a:pt x="231" y="214"/>
                  </a:cubicBezTo>
                  <a:cubicBezTo>
                    <a:pt x="231" y="216"/>
                    <a:pt x="231" y="219"/>
                    <a:pt x="231" y="221"/>
                  </a:cubicBezTo>
                  <a:cubicBezTo>
                    <a:pt x="240" y="221"/>
                    <a:pt x="248" y="221"/>
                    <a:pt x="257" y="221"/>
                  </a:cubicBezTo>
                  <a:cubicBezTo>
                    <a:pt x="257" y="182"/>
                    <a:pt x="257" y="145"/>
                    <a:pt x="257" y="106"/>
                  </a:cubicBezTo>
                  <a:close/>
                  <a:moveTo>
                    <a:pt x="217" y="221"/>
                  </a:moveTo>
                  <a:cubicBezTo>
                    <a:pt x="217" y="190"/>
                    <a:pt x="217" y="160"/>
                    <a:pt x="217" y="129"/>
                  </a:cubicBezTo>
                  <a:cubicBezTo>
                    <a:pt x="208" y="129"/>
                    <a:pt x="200" y="129"/>
                    <a:pt x="191" y="129"/>
                  </a:cubicBezTo>
                  <a:cubicBezTo>
                    <a:pt x="191" y="160"/>
                    <a:pt x="191" y="191"/>
                    <a:pt x="191" y="221"/>
                  </a:cubicBezTo>
                  <a:cubicBezTo>
                    <a:pt x="200" y="221"/>
                    <a:pt x="208" y="221"/>
                    <a:pt x="217" y="221"/>
                  </a:cubicBezTo>
                  <a:close/>
                  <a:moveTo>
                    <a:pt x="285" y="17"/>
                  </a:moveTo>
                  <a:cubicBezTo>
                    <a:pt x="277" y="20"/>
                    <a:pt x="270" y="22"/>
                    <a:pt x="263" y="25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5" y="29"/>
                    <a:pt x="268" y="30"/>
                    <a:pt x="271" y="32"/>
                  </a:cubicBezTo>
                  <a:cubicBezTo>
                    <a:pt x="251" y="57"/>
                    <a:pt x="229" y="74"/>
                    <a:pt x="197" y="74"/>
                  </a:cubicBezTo>
                  <a:cubicBezTo>
                    <a:pt x="200" y="78"/>
                    <a:pt x="203" y="82"/>
                    <a:pt x="205" y="85"/>
                  </a:cubicBezTo>
                  <a:cubicBezTo>
                    <a:pt x="199" y="91"/>
                    <a:pt x="194" y="96"/>
                    <a:pt x="187" y="103"/>
                  </a:cubicBezTo>
                  <a:cubicBezTo>
                    <a:pt x="208" y="103"/>
                    <a:pt x="226" y="97"/>
                    <a:pt x="242" y="85"/>
                  </a:cubicBezTo>
                  <a:cubicBezTo>
                    <a:pt x="258" y="74"/>
                    <a:pt x="269" y="58"/>
                    <a:pt x="277" y="40"/>
                  </a:cubicBezTo>
                  <a:cubicBezTo>
                    <a:pt x="280" y="44"/>
                    <a:pt x="282" y="46"/>
                    <a:pt x="285" y="50"/>
                  </a:cubicBezTo>
                  <a:cubicBezTo>
                    <a:pt x="285" y="38"/>
                    <a:pt x="285" y="28"/>
                    <a:pt x="285" y="17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614C69A-C915-478F-80F1-65936D08A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540" y="3095962"/>
              <a:ext cx="1496349" cy="1507355"/>
            </a:xfrm>
            <a:custGeom>
              <a:avLst/>
              <a:gdLst>
                <a:gd name="T0" fmla="*/ 127 w 381"/>
                <a:gd name="T1" fmla="*/ 123 h 383"/>
                <a:gd name="T2" fmla="*/ 137 w 381"/>
                <a:gd name="T3" fmla="*/ 261 h 383"/>
                <a:gd name="T4" fmla="*/ 125 w 381"/>
                <a:gd name="T5" fmla="*/ 276 h 383"/>
                <a:gd name="T6" fmla="*/ 125 w 381"/>
                <a:gd name="T7" fmla="*/ 287 h 383"/>
                <a:gd name="T8" fmla="*/ 155 w 381"/>
                <a:gd name="T9" fmla="*/ 278 h 383"/>
                <a:gd name="T10" fmla="*/ 150 w 381"/>
                <a:gd name="T11" fmla="*/ 203 h 383"/>
                <a:gd name="T12" fmla="*/ 137 w 381"/>
                <a:gd name="T13" fmla="*/ 144 h 383"/>
                <a:gd name="T14" fmla="*/ 159 w 381"/>
                <a:gd name="T15" fmla="*/ 108 h 383"/>
                <a:gd name="T16" fmla="*/ 187 w 381"/>
                <a:gd name="T17" fmla="*/ 138 h 383"/>
                <a:gd name="T18" fmla="*/ 207 w 381"/>
                <a:gd name="T19" fmla="*/ 145 h 383"/>
                <a:gd name="T20" fmla="*/ 306 w 381"/>
                <a:gd name="T21" fmla="*/ 142 h 383"/>
                <a:gd name="T22" fmla="*/ 335 w 381"/>
                <a:gd name="T23" fmla="*/ 118 h 383"/>
                <a:gd name="T24" fmla="*/ 340 w 381"/>
                <a:gd name="T25" fmla="*/ 122 h 383"/>
                <a:gd name="T26" fmla="*/ 354 w 381"/>
                <a:gd name="T27" fmla="*/ 129 h 383"/>
                <a:gd name="T28" fmla="*/ 378 w 381"/>
                <a:gd name="T29" fmla="*/ 130 h 383"/>
                <a:gd name="T30" fmla="*/ 327 w 381"/>
                <a:gd name="T31" fmla="*/ 160 h 383"/>
                <a:gd name="T32" fmla="*/ 321 w 381"/>
                <a:gd name="T33" fmla="*/ 172 h 383"/>
                <a:gd name="T34" fmla="*/ 307 w 381"/>
                <a:gd name="T35" fmla="*/ 180 h 383"/>
                <a:gd name="T36" fmla="*/ 182 w 381"/>
                <a:gd name="T37" fmla="*/ 187 h 383"/>
                <a:gd name="T38" fmla="*/ 190 w 381"/>
                <a:gd name="T39" fmla="*/ 351 h 383"/>
                <a:gd name="T40" fmla="*/ 165 w 381"/>
                <a:gd name="T41" fmla="*/ 321 h 383"/>
                <a:gd name="T42" fmla="*/ 155 w 381"/>
                <a:gd name="T43" fmla="*/ 323 h 383"/>
                <a:gd name="T44" fmla="*/ 140 w 381"/>
                <a:gd name="T45" fmla="*/ 383 h 383"/>
                <a:gd name="T46" fmla="*/ 16 w 381"/>
                <a:gd name="T47" fmla="*/ 361 h 383"/>
                <a:gd name="T48" fmla="*/ 7 w 381"/>
                <a:gd name="T49" fmla="*/ 344 h 383"/>
                <a:gd name="T50" fmla="*/ 0 w 381"/>
                <a:gd name="T51" fmla="*/ 242 h 383"/>
                <a:gd name="T52" fmla="*/ 8 w 381"/>
                <a:gd name="T53" fmla="*/ 168 h 383"/>
                <a:gd name="T54" fmla="*/ 18 w 381"/>
                <a:gd name="T55" fmla="*/ 125 h 383"/>
                <a:gd name="T56" fmla="*/ 42 w 381"/>
                <a:gd name="T57" fmla="*/ 105 h 383"/>
                <a:gd name="T58" fmla="*/ 114 w 381"/>
                <a:gd name="T59" fmla="*/ 167 h 383"/>
                <a:gd name="T60" fmla="*/ 113 w 381"/>
                <a:gd name="T61" fmla="*/ 125 h 383"/>
                <a:gd name="T62" fmla="*/ 87 w 381"/>
                <a:gd name="T63" fmla="*/ 80 h 383"/>
                <a:gd name="T64" fmla="*/ 97 w 381"/>
                <a:gd name="T65" fmla="*/ 18 h 383"/>
                <a:gd name="T66" fmla="*/ 153 w 381"/>
                <a:gd name="T67" fmla="*/ 46 h 383"/>
                <a:gd name="T68" fmla="*/ 129 w 381"/>
                <a:gd name="T69" fmla="*/ 93 h 383"/>
                <a:gd name="T70" fmla="*/ 122 w 381"/>
                <a:gd name="T71" fmla="*/ 10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1" h="383">
                  <a:moveTo>
                    <a:pt x="122" y="107"/>
                  </a:moveTo>
                  <a:cubicBezTo>
                    <a:pt x="128" y="110"/>
                    <a:pt x="128" y="116"/>
                    <a:pt x="127" y="123"/>
                  </a:cubicBezTo>
                  <a:cubicBezTo>
                    <a:pt x="125" y="128"/>
                    <a:pt x="127" y="134"/>
                    <a:pt x="128" y="139"/>
                  </a:cubicBezTo>
                  <a:cubicBezTo>
                    <a:pt x="139" y="179"/>
                    <a:pt x="141" y="220"/>
                    <a:pt x="137" y="261"/>
                  </a:cubicBezTo>
                  <a:cubicBezTo>
                    <a:pt x="137" y="267"/>
                    <a:pt x="134" y="272"/>
                    <a:pt x="132" y="279"/>
                  </a:cubicBezTo>
                  <a:cubicBezTo>
                    <a:pt x="129" y="278"/>
                    <a:pt x="127" y="277"/>
                    <a:pt x="125" y="276"/>
                  </a:cubicBezTo>
                  <a:cubicBezTo>
                    <a:pt x="125" y="279"/>
                    <a:pt x="125" y="280"/>
                    <a:pt x="125" y="282"/>
                  </a:cubicBezTo>
                  <a:cubicBezTo>
                    <a:pt x="125" y="283"/>
                    <a:pt x="125" y="284"/>
                    <a:pt x="125" y="287"/>
                  </a:cubicBezTo>
                  <a:cubicBezTo>
                    <a:pt x="135" y="286"/>
                    <a:pt x="143" y="285"/>
                    <a:pt x="152" y="284"/>
                  </a:cubicBezTo>
                  <a:cubicBezTo>
                    <a:pt x="154" y="283"/>
                    <a:pt x="155" y="280"/>
                    <a:pt x="155" y="278"/>
                  </a:cubicBezTo>
                  <a:cubicBezTo>
                    <a:pt x="156" y="277"/>
                    <a:pt x="155" y="276"/>
                    <a:pt x="155" y="275"/>
                  </a:cubicBezTo>
                  <a:cubicBezTo>
                    <a:pt x="157" y="251"/>
                    <a:pt x="155" y="227"/>
                    <a:pt x="150" y="203"/>
                  </a:cubicBezTo>
                  <a:cubicBezTo>
                    <a:pt x="149" y="201"/>
                    <a:pt x="149" y="199"/>
                    <a:pt x="149" y="196"/>
                  </a:cubicBezTo>
                  <a:cubicBezTo>
                    <a:pt x="150" y="178"/>
                    <a:pt x="146" y="161"/>
                    <a:pt x="137" y="144"/>
                  </a:cubicBezTo>
                  <a:cubicBezTo>
                    <a:pt x="130" y="130"/>
                    <a:pt x="129" y="115"/>
                    <a:pt x="129" y="99"/>
                  </a:cubicBezTo>
                  <a:cubicBezTo>
                    <a:pt x="140" y="102"/>
                    <a:pt x="150" y="104"/>
                    <a:pt x="159" y="108"/>
                  </a:cubicBezTo>
                  <a:cubicBezTo>
                    <a:pt x="164" y="111"/>
                    <a:pt x="169" y="117"/>
                    <a:pt x="173" y="122"/>
                  </a:cubicBezTo>
                  <a:cubicBezTo>
                    <a:pt x="178" y="127"/>
                    <a:pt x="182" y="132"/>
                    <a:pt x="187" y="138"/>
                  </a:cubicBezTo>
                  <a:cubicBezTo>
                    <a:pt x="188" y="139"/>
                    <a:pt x="190" y="140"/>
                    <a:pt x="191" y="139"/>
                  </a:cubicBezTo>
                  <a:cubicBezTo>
                    <a:pt x="198" y="137"/>
                    <a:pt x="202" y="142"/>
                    <a:pt x="207" y="145"/>
                  </a:cubicBezTo>
                  <a:cubicBezTo>
                    <a:pt x="211" y="147"/>
                    <a:pt x="216" y="149"/>
                    <a:pt x="220" y="149"/>
                  </a:cubicBezTo>
                  <a:cubicBezTo>
                    <a:pt x="249" y="151"/>
                    <a:pt x="277" y="147"/>
                    <a:pt x="306" y="142"/>
                  </a:cubicBezTo>
                  <a:cubicBezTo>
                    <a:pt x="314" y="141"/>
                    <a:pt x="321" y="137"/>
                    <a:pt x="325" y="129"/>
                  </a:cubicBezTo>
                  <a:cubicBezTo>
                    <a:pt x="327" y="124"/>
                    <a:pt x="332" y="121"/>
                    <a:pt x="335" y="118"/>
                  </a:cubicBezTo>
                  <a:cubicBezTo>
                    <a:pt x="337" y="116"/>
                    <a:pt x="339" y="116"/>
                    <a:pt x="341" y="116"/>
                  </a:cubicBezTo>
                  <a:cubicBezTo>
                    <a:pt x="341" y="118"/>
                    <a:pt x="341" y="120"/>
                    <a:pt x="340" y="122"/>
                  </a:cubicBezTo>
                  <a:cubicBezTo>
                    <a:pt x="339" y="124"/>
                    <a:pt x="338" y="126"/>
                    <a:pt x="335" y="130"/>
                  </a:cubicBezTo>
                  <a:cubicBezTo>
                    <a:pt x="343" y="130"/>
                    <a:pt x="349" y="130"/>
                    <a:pt x="354" y="129"/>
                  </a:cubicBezTo>
                  <a:cubicBezTo>
                    <a:pt x="359" y="128"/>
                    <a:pt x="364" y="127"/>
                    <a:pt x="368" y="125"/>
                  </a:cubicBezTo>
                  <a:cubicBezTo>
                    <a:pt x="374" y="123"/>
                    <a:pt x="376" y="126"/>
                    <a:pt x="378" y="130"/>
                  </a:cubicBezTo>
                  <a:cubicBezTo>
                    <a:pt x="381" y="134"/>
                    <a:pt x="379" y="137"/>
                    <a:pt x="376" y="141"/>
                  </a:cubicBezTo>
                  <a:cubicBezTo>
                    <a:pt x="363" y="155"/>
                    <a:pt x="346" y="159"/>
                    <a:pt x="327" y="160"/>
                  </a:cubicBezTo>
                  <a:cubicBezTo>
                    <a:pt x="327" y="164"/>
                    <a:pt x="328" y="167"/>
                    <a:pt x="328" y="170"/>
                  </a:cubicBezTo>
                  <a:cubicBezTo>
                    <a:pt x="326" y="171"/>
                    <a:pt x="324" y="171"/>
                    <a:pt x="321" y="172"/>
                  </a:cubicBezTo>
                  <a:cubicBezTo>
                    <a:pt x="320" y="172"/>
                    <a:pt x="318" y="173"/>
                    <a:pt x="318" y="174"/>
                  </a:cubicBezTo>
                  <a:cubicBezTo>
                    <a:pt x="317" y="181"/>
                    <a:pt x="311" y="180"/>
                    <a:pt x="307" y="180"/>
                  </a:cubicBezTo>
                  <a:cubicBezTo>
                    <a:pt x="281" y="184"/>
                    <a:pt x="255" y="189"/>
                    <a:pt x="229" y="191"/>
                  </a:cubicBezTo>
                  <a:cubicBezTo>
                    <a:pt x="213" y="192"/>
                    <a:pt x="198" y="189"/>
                    <a:pt x="182" y="187"/>
                  </a:cubicBezTo>
                  <a:cubicBezTo>
                    <a:pt x="180" y="241"/>
                    <a:pt x="186" y="295"/>
                    <a:pt x="192" y="350"/>
                  </a:cubicBezTo>
                  <a:cubicBezTo>
                    <a:pt x="192" y="350"/>
                    <a:pt x="191" y="350"/>
                    <a:pt x="190" y="351"/>
                  </a:cubicBezTo>
                  <a:cubicBezTo>
                    <a:pt x="187" y="348"/>
                    <a:pt x="184" y="347"/>
                    <a:pt x="181" y="344"/>
                  </a:cubicBezTo>
                  <a:cubicBezTo>
                    <a:pt x="176" y="336"/>
                    <a:pt x="170" y="328"/>
                    <a:pt x="165" y="321"/>
                  </a:cubicBezTo>
                  <a:cubicBezTo>
                    <a:pt x="163" y="319"/>
                    <a:pt x="161" y="318"/>
                    <a:pt x="159" y="316"/>
                  </a:cubicBezTo>
                  <a:cubicBezTo>
                    <a:pt x="157" y="318"/>
                    <a:pt x="155" y="320"/>
                    <a:pt x="155" y="323"/>
                  </a:cubicBezTo>
                  <a:cubicBezTo>
                    <a:pt x="152" y="341"/>
                    <a:pt x="150" y="359"/>
                    <a:pt x="148" y="377"/>
                  </a:cubicBezTo>
                  <a:cubicBezTo>
                    <a:pt x="147" y="381"/>
                    <a:pt x="145" y="383"/>
                    <a:pt x="140" y="383"/>
                  </a:cubicBezTo>
                  <a:cubicBezTo>
                    <a:pt x="106" y="382"/>
                    <a:pt x="73" y="383"/>
                    <a:pt x="39" y="382"/>
                  </a:cubicBezTo>
                  <a:cubicBezTo>
                    <a:pt x="29" y="382"/>
                    <a:pt x="19" y="373"/>
                    <a:pt x="16" y="361"/>
                  </a:cubicBezTo>
                  <a:cubicBezTo>
                    <a:pt x="15" y="356"/>
                    <a:pt x="15" y="351"/>
                    <a:pt x="14" y="345"/>
                  </a:cubicBezTo>
                  <a:cubicBezTo>
                    <a:pt x="12" y="345"/>
                    <a:pt x="10" y="344"/>
                    <a:pt x="7" y="344"/>
                  </a:cubicBezTo>
                  <a:cubicBezTo>
                    <a:pt x="6" y="336"/>
                    <a:pt x="5" y="328"/>
                    <a:pt x="5" y="321"/>
                  </a:cubicBezTo>
                  <a:cubicBezTo>
                    <a:pt x="3" y="295"/>
                    <a:pt x="0" y="268"/>
                    <a:pt x="0" y="242"/>
                  </a:cubicBezTo>
                  <a:cubicBezTo>
                    <a:pt x="0" y="226"/>
                    <a:pt x="4" y="209"/>
                    <a:pt x="6" y="192"/>
                  </a:cubicBezTo>
                  <a:cubicBezTo>
                    <a:pt x="7" y="184"/>
                    <a:pt x="7" y="176"/>
                    <a:pt x="8" y="168"/>
                  </a:cubicBezTo>
                  <a:cubicBezTo>
                    <a:pt x="8" y="163"/>
                    <a:pt x="11" y="158"/>
                    <a:pt x="12" y="153"/>
                  </a:cubicBezTo>
                  <a:cubicBezTo>
                    <a:pt x="14" y="144"/>
                    <a:pt x="17" y="134"/>
                    <a:pt x="18" y="125"/>
                  </a:cubicBezTo>
                  <a:cubicBezTo>
                    <a:pt x="18" y="115"/>
                    <a:pt x="23" y="110"/>
                    <a:pt x="31" y="107"/>
                  </a:cubicBezTo>
                  <a:cubicBezTo>
                    <a:pt x="35" y="106"/>
                    <a:pt x="38" y="106"/>
                    <a:pt x="42" y="105"/>
                  </a:cubicBezTo>
                  <a:cubicBezTo>
                    <a:pt x="57" y="101"/>
                    <a:pt x="73" y="99"/>
                    <a:pt x="83" y="82"/>
                  </a:cubicBezTo>
                  <a:cubicBezTo>
                    <a:pt x="94" y="112"/>
                    <a:pt x="104" y="140"/>
                    <a:pt x="114" y="167"/>
                  </a:cubicBezTo>
                  <a:cubicBezTo>
                    <a:pt x="114" y="155"/>
                    <a:pt x="114" y="142"/>
                    <a:pt x="114" y="129"/>
                  </a:cubicBezTo>
                  <a:cubicBezTo>
                    <a:pt x="114" y="128"/>
                    <a:pt x="114" y="126"/>
                    <a:pt x="113" y="125"/>
                  </a:cubicBezTo>
                  <a:cubicBezTo>
                    <a:pt x="106" y="115"/>
                    <a:pt x="106" y="115"/>
                    <a:pt x="116" y="107"/>
                  </a:cubicBezTo>
                  <a:cubicBezTo>
                    <a:pt x="106" y="98"/>
                    <a:pt x="97" y="90"/>
                    <a:pt x="87" y="80"/>
                  </a:cubicBezTo>
                  <a:cubicBezTo>
                    <a:pt x="97" y="73"/>
                    <a:pt x="92" y="64"/>
                    <a:pt x="90" y="57"/>
                  </a:cubicBezTo>
                  <a:cubicBezTo>
                    <a:pt x="87" y="42"/>
                    <a:pt x="92" y="30"/>
                    <a:pt x="97" y="18"/>
                  </a:cubicBezTo>
                  <a:cubicBezTo>
                    <a:pt x="100" y="11"/>
                    <a:pt x="107" y="9"/>
                    <a:pt x="113" y="8"/>
                  </a:cubicBezTo>
                  <a:cubicBezTo>
                    <a:pt x="143" y="0"/>
                    <a:pt x="160" y="17"/>
                    <a:pt x="153" y="46"/>
                  </a:cubicBezTo>
                  <a:cubicBezTo>
                    <a:pt x="152" y="52"/>
                    <a:pt x="150" y="58"/>
                    <a:pt x="149" y="64"/>
                  </a:cubicBezTo>
                  <a:cubicBezTo>
                    <a:pt x="146" y="76"/>
                    <a:pt x="140" y="86"/>
                    <a:pt x="129" y="93"/>
                  </a:cubicBezTo>
                  <a:cubicBezTo>
                    <a:pt x="128" y="93"/>
                    <a:pt x="127" y="94"/>
                    <a:pt x="127" y="95"/>
                  </a:cubicBezTo>
                  <a:cubicBezTo>
                    <a:pt x="125" y="99"/>
                    <a:pt x="124" y="102"/>
                    <a:pt x="122" y="107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8E34E78-DD0F-458A-B177-DE088E304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740" y="2974931"/>
              <a:ext cx="1628380" cy="1199283"/>
            </a:xfrm>
            <a:custGeom>
              <a:avLst/>
              <a:gdLst>
                <a:gd name="T0" fmla="*/ 0 w 415"/>
                <a:gd name="T1" fmla="*/ 228 h 303"/>
                <a:gd name="T2" fmla="*/ 23 w 415"/>
                <a:gd name="T3" fmla="*/ 228 h 303"/>
                <a:gd name="T4" fmla="*/ 23 w 415"/>
                <a:gd name="T5" fmla="*/ 244 h 303"/>
                <a:gd name="T6" fmla="*/ 55 w 415"/>
                <a:gd name="T7" fmla="*/ 276 h 303"/>
                <a:gd name="T8" fmla="*/ 362 w 415"/>
                <a:gd name="T9" fmla="*/ 276 h 303"/>
                <a:gd name="T10" fmla="*/ 393 w 415"/>
                <a:gd name="T11" fmla="*/ 245 h 303"/>
                <a:gd name="T12" fmla="*/ 393 w 415"/>
                <a:gd name="T13" fmla="*/ 52 h 303"/>
                <a:gd name="T14" fmla="*/ 361 w 415"/>
                <a:gd name="T15" fmla="*/ 20 h 303"/>
                <a:gd name="T16" fmla="*/ 54 w 415"/>
                <a:gd name="T17" fmla="*/ 20 h 303"/>
                <a:gd name="T18" fmla="*/ 23 w 415"/>
                <a:gd name="T19" fmla="*/ 50 h 303"/>
                <a:gd name="T20" fmla="*/ 23 w 415"/>
                <a:gd name="T21" fmla="*/ 161 h 303"/>
                <a:gd name="T22" fmla="*/ 23 w 415"/>
                <a:gd name="T23" fmla="*/ 173 h 303"/>
                <a:gd name="T24" fmla="*/ 0 w 415"/>
                <a:gd name="T25" fmla="*/ 173 h 303"/>
                <a:gd name="T26" fmla="*/ 0 w 415"/>
                <a:gd name="T27" fmla="*/ 165 h 303"/>
                <a:gd name="T28" fmla="*/ 0 w 415"/>
                <a:gd name="T29" fmla="*/ 33 h 303"/>
                <a:gd name="T30" fmla="*/ 32 w 415"/>
                <a:gd name="T31" fmla="*/ 0 h 303"/>
                <a:gd name="T32" fmla="*/ 384 w 415"/>
                <a:gd name="T33" fmla="*/ 0 h 303"/>
                <a:gd name="T34" fmla="*/ 415 w 415"/>
                <a:gd name="T35" fmla="*/ 32 h 303"/>
                <a:gd name="T36" fmla="*/ 415 w 415"/>
                <a:gd name="T37" fmla="*/ 272 h 303"/>
                <a:gd name="T38" fmla="*/ 385 w 415"/>
                <a:gd name="T39" fmla="*/ 303 h 303"/>
                <a:gd name="T40" fmla="*/ 375 w 415"/>
                <a:gd name="T41" fmla="*/ 303 h 303"/>
                <a:gd name="T42" fmla="*/ 34 w 415"/>
                <a:gd name="T43" fmla="*/ 303 h 303"/>
                <a:gd name="T44" fmla="*/ 0 w 415"/>
                <a:gd name="T45" fmla="*/ 268 h 303"/>
                <a:gd name="T46" fmla="*/ 0 w 415"/>
                <a:gd name="T47" fmla="*/ 22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5" h="303">
                  <a:moveTo>
                    <a:pt x="0" y="228"/>
                  </a:moveTo>
                  <a:cubicBezTo>
                    <a:pt x="8" y="228"/>
                    <a:pt x="15" y="228"/>
                    <a:pt x="23" y="228"/>
                  </a:cubicBezTo>
                  <a:cubicBezTo>
                    <a:pt x="23" y="234"/>
                    <a:pt x="23" y="239"/>
                    <a:pt x="23" y="244"/>
                  </a:cubicBezTo>
                  <a:cubicBezTo>
                    <a:pt x="23" y="265"/>
                    <a:pt x="34" y="276"/>
                    <a:pt x="55" y="276"/>
                  </a:cubicBezTo>
                  <a:cubicBezTo>
                    <a:pt x="157" y="276"/>
                    <a:pt x="260" y="276"/>
                    <a:pt x="362" y="276"/>
                  </a:cubicBezTo>
                  <a:cubicBezTo>
                    <a:pt x="383" y="276"/>
                    <a:pt x="393" y="265"/>
                    <a:pt x="393" y="245"/>
                  </a:cubicBezTo>
                  <a:cubicBezTo>
                    <a:pt x="393" y="180"/>
                    <a:pt x="393" y="116"/>
                    <a:pt x="393" y="52"/>
                  </a:cubicBezTo>
                  <a:cubicBezTo>
                    <a:pt x="393" y="30"/>
                    <a:pt x="383" y="20"/>
                    <a:pt x="361" y="20"/>
                  </a:cubicBezTo>
                  <a:cubicBezTo>
                    <a:pt x="258" y="20"/>
                    <a:pt x="156" y="20"/>
                    <a:pt x="54" y="20"/>
                  </a:cubicBezTo>
                  <a:cubicBezTo>
                    <a:pt x="34" y="20"/>
                    <a:pt x="23" y="31"/>
                    <a:pt x="23" y="50"/>
                  </a:cubicBezTo>
                  <a:cubicBezTo>
                    <a:pt x="23" y="87"/>
                    <a:pt x="23" y="124"/>
                    <a:pt x="23" y="161"/>
                  </a:cubicBezTo>
                  <a:cubicBezTo>
                    <a:pt x="23" y="165"/>
                    <a:pt x="23" y="169"/>
                    <a:pt x="23" y="173"/>
                  </a:cubicBezTo>
                  <a:cubicBezTo>
                    <a:pt x="15" y="173"/>
                    <a:pt x="8" y="173"/>
                    <a:pt x="0" y="173"/>
                  </a:cubicBezTo>
                  <a:cubicBezTo>
                    <a:pt x="0" y="170"/>
                    <a:pt x="0" y="167"/>
                    <a:pt x="0" y="165"/>
                  </a:cubicBezTo>
                  <a:cubicBezTo>
                    <a:pt x="0" y="121"/>
                    <a:pt x="0" y="77"/>
                    <a:pt x="0" y="33"/>
                  </a:cubicBezTo>
                  <a:cubicBezTo>
                    <a:pt x="0" y="13"/>
                    <a:pt x="12" y="0"/>
                    <a:pt x="32" y="0"/>
                  </a:cubicBezTo>
                  <a:cubicBezTo>
                    <a:pt x="149" y="0"/>
                    <a:pt x="267" y="0"/>
                    <a:pt x="384" y="0"/>
                  </a:cubicBezTo>
                  <a:cubicBezTo>
                    <a:pt x="402" y="0"/>
                    <a:pt x="415" y="13"/>
                    <a:pt x="415" y="32"/>
                  </a:cubicBezTo>
                  <a:cubicBezTo>
                    <a:pt x="415" y="112"/>
                    <a:pt x="415" y="192"/>
                    <a:pt x="415" y="272"/>
                  </a:cubicBezTo>
                  <a:cubicBezTo>
                    <a:pt x="415" y="289"/>
                    <a:pt x="403" y="302"/>
                    <a:pt x="385" y="303"/>
                  </a:cubicBezTo>
                  <a:cubicBezTo>
                    <a:pt x="382" y="303"/>
                    <a:pt x="378" y="303"/>
                    <a:pt x="375" y="303"/>
                  </a:cubicBezTo>
                  <a:cubicBezTo>
                    <a:pt x="262" y="303"/>
                    <a:pt x="148" y="303"/>
                    <a:pt x="34" y="303"/>
                  </a:cubicBezTo>
                  <a:cubicBezTo>
                    <a:pt x="12" y="303"/>
                    <a:pt x="0" y="291"/>
                    <a:pt x="0" y="268"/>
                  </a:cubicBezTo>
                  <a:cubicBezTo>
                    <a:pt x="0" y="255"/>
                    <a:pt x="0" y="242"/>
                    <a:pt x="0" y="228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689E170B-4D0D-4786-BAA4-25276D8E8133}"/>
              </a:ext>
            </a:extLst>
          </p:cNvPr>
          <p:cNvSpPr/>
          <p:nvPr/>
        </p:nvSpPr>
        <p:spPr>
          <a:xfrm>
            <a:off x="5085353" y="2675032"/>
            <a:ext cx="2021294" cy="2387113"/>
          </a:xfrm>
          <a:custGeom>
            <a:avLst/>
            <a:gdLst/>
            <a:ahLst/>
            <a:cxnLst/>
            <a:rect l="l" t="t" r="r" b="b"/>
            <a:pathLst>
              <a:path w="1872208" h="2211045">
                <a:moveTo>
                  <a:pt x="0" y="0"/>
                </a:moveTo>
                <a:lnTo>
                  <a:pt x="9128" y="10788"/>
                </a:lnTo>
                <a:lnTo>
                  <a:pt x="1872208" y="1456894"/>
                </a:lnTo>
                <a:lnTo>
                  <a:pt x="1872208" y="2211045"/>
                </a:lnTo>
                <a:lnTo>
                  <a:pt x="1870585" y="2209702"/>
                </a:lnTo>
                <a:lnTo>
                  <a:pt x="0" y="77254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ight Arrow 5">
            <a:extLst>
              <a:ext uri="{FF2B5EF4-FFF2-40B4-BE49-F238E27FC236}">
                <a16:creationId xmlns:a16="http://schemas.microsoft.com/office/drawing/2014/main" id="{D439D411-57FA-4AFC-B2BC-CAD5EEDBDA26}"/>
              </a:ext>
            </a:extLst>
          </p:cNvPr>
          <p:cNvSpPr/>
          <p:nvPr/>
        </p:nvSpPr>
        <p:spPr>
          <a:xfrm>
            <a:off x="5085353" y="2394762"/>
            <a:ext cx="2798715" cy="1399357"/>
          </a:xfrm>
          <a:prstGeom prst="rightArrow">
            <a:avLst>
              <a:gd name="adj1" fmla="val 58399"/>
              <a:gd name="adj2" fmla="val 50000"/>
            </a:avLst>
          </a:prstGeom>
          <a:solidFill>
            <a:srgbClr val="E12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ight Arrow 33">
            <a:extLst>
              <a:ext uri="{FF2B5EF4-FFF2-40B4-BE49-F238E27FC236}">
                <a16:creationId xmlns:a16="http://schemas.microsoft.com/office/drawing/2014/main" id="{3FB740FE-6CEB-449B-9A64-4AFC27BF9B35}"/>
              </a:ext>
            </a:extLst>
          </p:cNvPr>
          <p:cNvSpPr/>
          <p:nvPr/>
        </p:nvSpPr>
        <p:spPr>
          <a:xfrm rot="10800000">
            <a:off x="4307932" y="3949603"/>
            <a:ext cx="2798715" cy="1399357"/>
          </a:xfrm>
          <a:prstGeom prst="rightArrow">
            <a:avLst>
              <a:gd name="adj1" fmla="val 58399"/>
              <a:gd name="adj2" fmla="val 50000"/>
            </a:avLst>
          </a:prstGeom>
          <a:solidFill>
            <a:srgbClr val="E52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99981F-B320-4B89-846C-55DEA306F1C5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C48176-7A74-4D82-A121-E3A6EFC8EA3D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F9CFA3-C004-474D-AA08-EB6AF7B4DF5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A86FEF4-30E8-4AC4-A7A8-D9438DC572E1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0595D-B769-453A-B188-B2D6D0E0F95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44BDE5-D0DE-4CBF-9664-8E076AE46D9B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F08F1626-5D91-434F-8FF1-4F1856A432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9692203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FD1C6E1-39FF-4B43-9578-688D30A9625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792CB1C-56AE-40D7-8496-7A3104DA2882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6A91B4-A99C-4E1C-8E90-A40CD37F77F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172DFE-3164-42F6-B36D-D540CF224AB7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9342C-D63E-4609-B148-2D9995C69A26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217141-E1D3-437F-8405-BECD2F8684B2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E52621"/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rgbClr val="E52621"/>
              </a:solidFill>
              <a:cs typeface="Arial" pitchFamily="34" charset="0"/>
            </a:endParaRPr>
          </a:p>
        </p:txBody>
      </p:sp>
      <p:grpSp>
        <p:nvGrpSpPr>
          <p:cNvPr id="29" name="Group 43">
            <a:extLst>
              <a:ext uri="{FF2B5EF4-FFF2-40B4-BE49-F238E27FC236}">
                <a16:creationId xmlns:a16="http://schemas.microsoft.com/office/drawing/2014/main" id="{D9926E49-D482-4D05-9881-5C32FF62029F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30" name="Chart 45">
              <a:extLst>
                <a:ext uri="{FF2B5EF4-FFF2-40B4-BE49-F238E27FC236}">
                  <a16:creationId xmlns:a16="http://schemas.microsoft.com/office/drawing/2014/main" id="{F4682D1E-1379-458A-893D-507EC591F12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529080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0D3E55-0935-4776-80C8-65885C763BB2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rgbClr val="E52621"/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rgbClr val="E52621"/>
                </a:solidFill>
                <a:cs typeface="Arial" pitchFamily="34" charset="0"/>
              </a:endParaRPr>
            </a:p>
          </p:txBody>
        </p:sp>
      </p:grpSp>
      <p:sp>
        <p:nvSpPr>
          <p:cNvPr id="32" name="Oval 7">
            <a:extLst>
              <a:ext uri="{FF2B5EF4-FFF2-40B4-BE49-F238E27FC236}">
                <a16:creationId xmlns:a16="http://schemas.microsoft.com/office/drawing/2014/main" id="{7E31DB86-5C69-46F5-9BAC-7C7F47E46BDF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3A9AA590-5B1B-4FEA-84BC-EF32C6056E16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66F7502-581D-4E5E-A947-E12646DCA6FD}"/>
              </a:ext>
            </a:extLst>
          </p:cNvPr>
          <p:cNvSpPr/>
          <p:nvPr/>
        </p:nvSpPr>
        <p:spPr>
          <a:xfrm>
            <a:off x="4561858" y="2558028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1A37E-4820-4D8E-8FC0-728BC73D880E}"/>
              </a:ext>
            </a:extLst>
          </p:cNvPr>
          <p:cNvSpPr txBox="1"/>
          <p:nvPr/>
        </p:nvSpPr>
        <p:spPr>
          <a:xfrm>
            <a:off x="5140848" y="199051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5262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rgbClr val="E5262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AF397-4FFA-48EA-A96F-C1405868BC11}"/>
              </a:ext>
            </a:extLst>
          </p:cNvPr>
          <p:cNvSpPr txBox="1"/>
          <p:nvPr/>
        </p:nvSpPr>
        <p:spPr>
          <a:xfrm>
            <a:off x="7709903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5262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rgbClr val="E5262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CC6FD1-AB46-4120-B821-6E5F0ED78346}"/>
              </a:ext>
            </a:extLst>
          </p:cNvPr>
          <p:cNvSpPr txBox="1"/>
          <p:nvPr/>
        </p:nvSpPr>
        <p:spPr>
          <a:xfrm>
            <a:off x="2813359" y="3779231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52621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rgbClr val="E5262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674AA-F35F-4C2A-814A-C6EB2E4B9F0D}"/>
              </a:ext>
            </a:extLst>
          </p:cNvPr>
          <p:cNvSpPr txBox="1"/>
          <p:nvPr/>
        </p:nvSpPr>
        <p:spPr>
          <a:xfrm>
            <a:off x="5140848" y="5450845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E5262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rgbClr val="E52621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39C938-3478-433D-BAE9-C4140B7606C5}"/>
              </a:ext>
            </a:extLst>
          </p:cNvPr>
          <p:cNvGrpSpPr/>
          <p:nvPr/>
        </p:nvGrpSpPr>
        <p:grpSpPr>
          <a:xfrm>
            <a:off x="3924704" y="1992354"/>
            <a:ext cx="1418150" cy="1419242"/>
            <a:chOff x="1574372" y="2420888"/>
            <a:chExt cx="1557468" cy="1549192"/>
          </a:xfrm>
          <a:solidFill>
            <a:srgbClr val="E5262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68BB9D62-0E51-43F5-B2B0-A0BFB9C59A73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BB1A6E-A2C3-4A25-A13F-876309359C98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CF86D9-70B1-4B65-9460-148D5D43585F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B28C0-CE37-4F60-81F3-B457B2A50B02}"/>
              </a:ext>
            </a:extLst>
          </p:cNvPr>
          <p:cNvGrpSpPr/>
          <p:nvPr/>
        </p:nvGrpSpPr>
        <p:grpSpPr>
          <a:xfrm flipH="1">
            <a:off x="6816080" y="1992354"/>
            <a:ext cx="1418150" cy="1419242"/>
            <a:chOff x="1480223" y="2420888"/>
            <a:chExt cx="1557468" cy="1549192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3EDB2401-AAA7-471E-9AA7-DFF23EB81974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8CF7DF-38AD-4C1D-B965-F30B5C5854BB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4E5750-E802-4AD1-9F24-684D83773F14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1F9129-75B2-4159-9FB9-5257E0728549}"/>
              </a:ext>
            </a:extLst>
          </p:cNvPr>
          <p:cNvGrpSpPr/>
          <p:nvPr/>
        </p:nvGrpSpPr>
        <p:grpSpPr>
          <a:xfrm rot="16200000">
            <a:off x="3925250" y="4399704"/>
            <a:ext cx="1418150" cy="1419242"/>
            <a:chOff x="1574372" y="2420888"/>
            <a:chExt cx="1557468" cy="1549192"/>
          </a:xfr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0DD3C022-B206-4327-B4D9-2DB1E21A46B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F0E8E3-2BCD-4E0C-82EB-A4C001C8E1BB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6AE5F1-D40A-4B82-A7CB-D3DA0CDC8A6D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18A982-9D78-4669-9331-6D59D30C5885}"/>
              </a:ext>
            </a:extLst>
          </p:cNvPr>
          <p:cNvGrpSpPr/>
          <p:nvPr/>
        </p:nvGrpSpPr>
        <p:grpSpPr>
          <a:xfrm rot="5400000" flipH="1">
            <a:off x="6818441" y="4404474"/>
            <a:ext cx="1418152" cy="1409719"/>
            <a:chOff x="1574370" y="2327313"/>
            <a:chExt cx="1557470" cy="1538797"/>
          </a:xfrm>
          <a:solidFill>
            <a:srgbClr val="E1211D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F802FA19-A765-4A70-8BC9-1837723F574A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5EE4C8-DDD5-405F-91E9-C07C4BCEEBCC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630C69-11A7-421D-A041-0087B1A2000F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154BB6E-0A51-4DAA-9592-29D6A5B9C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11347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215DAF94-F122-4E86-A8C4-28132B671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327217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2F88704-977E-4457-898A-3A99076A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312962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F4A31B2-B704-4784-8FB7-05D46C5ED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53443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678C9B0-8E48-4E8F-A390-6C9CA532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558139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E7473F7-B1FE-4D82-9851-65BF3597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07752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26F8FF4-3E70-4BE4-85C2-8643D55A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34164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A4EFD9A9-1842-4F96-8248-6873A9602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32739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834634E-334E-41F6-BFB7-C690797FCCFF}"/>
              </a:ext>
            </a:extLst>
          </p:cNvPr>
          <p:cNvGrpSpPr/>
          <p:nvPr/>
        </p:nvGrpSpPr>
        <p:grpSpPr>
          <a:xfrm>
            <a:off x="5193508" y="3555436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8775EE-20B1-4E06-891E-F0E87287529C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AE6AEBC-7162-46CC-83C6-0F7BD237DF5C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12C9AF-8A8A-49F8-8823-B1B75220BA31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FAE0DB-04BF-4947-A041-8722F54DB5FC}"/>
              </a:ext>
            </a:extLst>
          </p:cNvPr>
          <p:cNvSpPr txBox="1"/>
          <p:nvPr/>
        </p:nvSpPr>
        <p:spPr>
          <a:xfrm>
            <a:off x="4890138" y="2648478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611B6B-530C-4109-B6E6-5162C8A1B4C6}"/>
              </a:ext>
            </a:extLst>
          </p:cNvPr>
          <p:cNvSpPr txBox="1"/>
          <p:nvPr/>
        </p:nvSpPr>
        <p:spPr>
          <a:xfrm>
            <a:off x="4890138" y="4360392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0FFADA-903F-4B73-ABC8-4D06C1EDC59E}"/>
              </a:ext>
            </a:extLst>
          </p:cNvPr>
          <p:cNvGrpSpPr/>
          <p:nvPr/>
        </p:nvGrpSpPr>
        <p:grpSpPr>
          <a:xfrm>
            <a:off x="877429" y="4925494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48D293-C811-4F6C-9784-4005BB76D3A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C01C247-D334-4DA1-B789-066797270551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9676C9-553C-48B9-B626-37F1DA65A142}"/>
              </a:ext>
            </a:extLst>
          </p:cNvPr>
          <p:cNvGrpSpPr/>
          <p:nvPr/>
        </p:nvGrpSpPr>
        <p:grpSpPr>
          <a:xfrm>
            <a:off x="877429" y="1829190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0472AA2-49CB-4EC7-9740-7E4C3245C6B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41F31E-EE7C-4479-B559-5C912FF6F89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A46880-3CD2-4F34-8E65-3D75FAA02276}"/>
              </a:ext>
            </a:extLst>
          </p:cNvPr>
          <p:cNvGrpSpPr/>
          <p:nvPr/>
        </p:nvGrpSpPr>
        <p:grpSpPr>
          <a:xfrm>
            <a:off x="8537249" y="4925494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E3AD833-6B17-4124-8AD2-B781982409B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3401FF-AC42-4418-8F84-B4E817C60937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3F1776-0D8D-4867-9D5A-71EB41D82EC1}"/>
              </a:ext>
            </a:extLst>
          </p:cNvPr>
          <p:cNvGrpSpPr/>
          <p:nvPr/>
        </p:nvGrpSpPr>
        <p:grpSpPr>
          <a:xfrm>
            <a:off x="8537249" y="1829190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6DC0AD-2BE5-4E7D-95CF-658B5E55763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B2FD9AD-5F27-41E3-B070-DDC6F37BB4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C3539"/>
                </a:solidFill>
              </a:rPr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259E49-1C99-466A-BE05-3D386F655A32}"/>
              </a:ext>
            </a:extLst>
          </p:cNvPr>
          <p:cNvSpPr txBox="1"/>
          <p:nvPr/>
        </p:nvSpPr>
        <p:spPr>
          <a:xfrm>
            <a:off x="1852917" y="5133405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E52621"/>
                </a:solidFill>
              </a:rPr>
              <a:t>UP</a:t>
            </a:r>
            <a:endParaRPr lang="ko-KR" altLang="en-US" sz="4800" b="1" dirty="0">
              <a:solidFill>
                <a:srgbClr val="E5262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3114719" y="5033879"/>
            <a:ext cx="7292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3AF07-98FC-489F-8D80-526037146F12}"/>
              </a:ext>
            </a:extLst>
          </p:cNvPr>
          <p:cNvSpPr txBox="1"/>
          <p:nvPr/>
        </p:nvSpPr>
        <p:spPr>
          <a:xfrm>
            <a:off x="7815024" y="5779827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DC3539"/>
                </a:solidFill>
              </a:rPr>
              <a:t>DOWN</a:t>
            </a:r>
            <a:endParaRPr lang="ko-KR" altLang="en-US" sz="4800" b="1" dirty="0">
              <a:solidFill>
                <a:srgbClr val="DC353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784474" y="5911261"/>
            <a:ext cx="6077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>
                <a:solidFill>
                  <a:schemeClr val="tx1"/>
                </a:solidFill>
              </a:rPr>
              <a:t>You can simply impress your audience.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78BD8D35-F1A8-4261-B3D8-18D2D40B7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8FC081C5-9F4D-4B86-BD5B-BB8C4F11EBA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9" name="Marcador de posición de imagen 28">
            <a:extLst>
              <a:ext uri="{FF2B5EF4-FFF2-40B4-BE49-F238E27FC236}">
                <a16:creationId xmlns:a16="http://schemas.microsoft.com/office/drawing/2014/main" id="{5DB298E1-F930-495F-A28F-455A1E451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526" y="5408105"/>
            <a:ext cx="970584" cy="100631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1" y="4999581"/>
            <a:ext cx="970584" cy="10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17081-1294-4443-99AB-908E91FAD6FB}"/>
              </a:ext>
            </a:extLst>
          </p:cNvPr>
          <p:cNvSpPr txBox="1"/>
          <p:nvPr/>
        </p:nvSpPr>
        <p:spPr>
          <a:xfrm>
            <a:off x="1328146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B5701B-0489-4914-B4F4-AAFCB6508BE6}"/>
              </a:ext>
            </a:extLst>
          </p:cNvPr>
          <p:cNvGrpSpPr/>
          <p:nvPr/>
        </p:nvGrpSpPr>
        <p:grpSpPr>
          <a:xfrm>
            <a:off x="1199122" y="4980764"/>
            <a:ext cx="2514086" cy="1099865"/>
            <a:chOff x="707015" y="4726611"/>
            <a:chExt cx="2514086" cy="10998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498015-BF9F-49E9-A715-1D98F629F9DC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2D5460-360A-49A6-8949-2152E8938208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7B03CB-C805-4316-95B1-059108A25B28}"/>
              </a:ext>
            </a:extLst>
          </p:cNvPr>
          <p:cNvGrpSpPr/>
          <p:nvPr/>
        </p:nvGrpSpPr>
        <p:grpSpPr>
          <a:xfrm>
            <a:off x="4836278" y="4980764"/>
            <a:ext cx="2514086" cy="1099865"/>
            <a:chOff x="707015" y="4726611"/>
            <a:chExt cx="2514086" cy="10998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72C029-B66B-4056-9098-F79293645094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616543-5F32-4F20-B22D-B3123D1FD39E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4B321D-53FF-412F-AB34-4543B49B035D}"/>
              </a:ext>
            </a:extLst>
          </p:cNvPr>
          <p:cNvGrpSpPr/>
          <p:nvPr/>
        </p:nvGrpSpPr>
        <p:grpSpPr>
          <a:xfrm>
            <a:off x="8473436" y="4980764"/>
            <a:ext cx="2514086" cy="1099865"/>
            <a:chOff x="707015" y="4726611"/>
            <a:chExt cx="2514086" cy="1099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7BFFB8-944D-4DE1-8EF4-803C02EC614F}"/>
                </a:ext>
              </a:extLst>
            </p:cNvPr>
            <p:cNvSpPr txBox="1"/>
            <p:nvPr/>
          </p:nvSpPr>
          <p:spPr>
            <a:xfrm>
              <a:off x="707015" y="4995479"/>
              <a:ext cx="2514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70A647-B0A3-48E6-B395-93B2888A67A5}"/>
                </a:ext>
              </a:extLst>
            </p:cNvPr>
            <p:cNvSpPr txBox="1"/>
            <p:nvPr/>
          </p:nvSpPr>
          <p:spPr>
            <a:xfrm>
              <a:off x="707015" y="4726611"/>
              <a:ext cx="2514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ED0B87-8305-408F-8217-A58BFBBE5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73618"/>
              </p:ext>
            </p:extLst>
          </p:nvPr>
        </p:nvGraphicFramePr>
        <p:xfrm>
          <a:off x="906032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CA5A65-3D8B-413C-B2F8-32E77610FB3F}"/>
              </a:ext>
            </a:extLst>
          </p:cNvPr>
          <p:cNvSpPr txBox="1"/>
          <p:nvPr/>
        </p:nvSpPr>
        <p:spPr>
          <a:xfrm>
            <a:off x="49653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0C6A3-D150-400C-B4B0-6C58B7C09308}"/>
              </a:ext>
            </a:extLst>
          </p:cNvPr>
          <p:cNvSpPr txBox="1"/>
          <p:nvPr/>
        </p:nvSpPr>
        <p:spPr>
          <a:xfrm>
            <a:off x="8597103" y="1741686"/>
            <a:ext cx="2266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ctr">
              <a:buFont typeface="Wingdings" pitchFamily="2" charset="2"/>
              <a:buChar char="l"/>
            </a:pP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893B6C8-B4DE-458E-A527-0E8DDE8C1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498164"/>
              </p:ext>
            </p:extLst>
          </p:nvPr>
        </p:nvGraphicFramePr>
        <p:xfrm>
          <a:off x="4543188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C71D72C-8EB9-4AF1-9F68-7A411B6DE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47257"/>
              </p:ext>
            </p:extLst>
          </p:nvPr>
        </p:nvGraphicFramePr>
        <p:xfrm>
          <a:off x="8180346" y="2087818"/>
          <a:ext cx="3100266" cy="2795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5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53E332-1432-4581-9858-7F843AD592F3}"/>
              </a:ext>
            </a:extLst>
          </p:cNvPr>
          <p:cNvSpPr/>
          <p:nvPr/>
        </p:nvSpPr>
        <p:spPr>
          <a:xfrm>
            <a:off x="5094641" y="2981110"/>
            <a:ext cx="1980000" cy="1980000"/>
          </a:xfrm>
          <a:prstGeom prst="ellipse">
            <a:avLst/>
          </a:prstGeom>
          <a:solidFill>
            <a:srgbClr val="E5262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DDAFD3-B7B1-41EF-A2DB-FBCF6A29DC95}"/>
              </a:ext>
            </a:extLst>
          </p:cNvPr>
          <p:cNvGrpSpPr/>
          <p:nvPr/>
        </p:nvGrpSpPr>
        <p:grpSpPr>
          <a:xfrm>
            <a:off x="4167166" y="2053636"/>
            <a:ext cx="3834950" cy="3834950"/>
            <a:chOff x="2500375" y="1715866"/>
            <a:chExt cx="3834950" cy="3834950"/>
          </a:xfrm>
        </p:grpSpPr>
        <p:sp>
          <p:nvSpPr>
            <p:cNvPr id="5" name="Up-Down Arrow 4">
              <a:extLst>
                <a:ext uri="{FF2B5EF4-FFF2-40B4-BE49-F238E27FC236}">
                  <a16:creationId xmlns:a16="http://schemas.microsoft.com/office/drawing/2014/main" id="{7698CE1F-FCBE-48E5-98AC-69D306497C9D}"/>
                </a:ext>
              </a:extLst>
            </p:cNvPr>
            <p:cNvSpPr/>
            <p:nvPr/>
          </p:nvSpPr>
          <p:spPr>
            <a:xfrm>
              <a:off x="3903660" y="1715866"/>
              <a:ext cx="1028380" cy="383495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-Down Arrow 5">
              <a:extLst>
                <a:ext uri="{FF2B5EF4-FFF2-40B4-BE49-F238E27FC236}">
                  <a16:creationId xmlns:a16="http://schemas.microsoft.com/office/drawing/2014/main" id="{115F3DC4-458B-4117-A4D2-C5A4C4F30E73}"/>
                </a:ext>
              </a:extLst>
            </p:cNvPr>
            <p:cNvSpPr/>
            <p:nvPr/>
          </p:nvSpPr>
          <p:spPr>
            <a:xfrm rot="3600000">
              <a:off x="3903660" y="1715866"/>
              <a:ext cx="1028380" cy="383495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-Down Arrow 6">
              <a:extLst>
                <a:ext uri="{FF2B5EF4-FFF2-40B4-BE49-F238E27FC236}">
                  <a16:creationId xmlns:a16="http://schemas.microsoft.com/office/drawing/2014/main" id="{B4A77C61-A740-428C-9B0E-276D4CCBCDFA}"/>
                </a:ext>
              </a:extLst>
            </p:cNvPr>
            <p:cNvSpPr/>
            <p:nvPr/>
          </p:nvSpPr>
          <p:spPr>
            <a:xfrm rot="7200000">
              <a:off x="3903660" y="1715866"/>
              <a:ext cx="1028380" cy="3834950"/>
            </a:xfrm>
            <a:prstGeom prst="upDownArrow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859CEA2-1433-4D6F-9AE2-7ACFC21A39F9}"/>
              </a:ext>
            </a:extLst>
          </p:cNvPr>
          <p:cNvSpPr/>
          <p:nvPr/>
        </p:nvSpPr>
        <p:spPr>
          <a:xfrm>
            <a:off x="5292641" y="3179110"/>
            <a:ext cx="1584000" cy="158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7D1122AB-3FAA-4820-99E2-ED7FB8F72672}"/>
              </a:ext>
            </a:extLst>
          </p:cNvPr>
          <p:cNvGrpSpPr/>
          <p:nvPr/>
        </p:nvGrpSpPr>
        <p:grpSpPr>
          <a:xfrm>
            <a:off x="6993217" y="5182068"/>
            <a:ext cx="3276000" cy="923330"/>
            <a:chOff x="2551706" y="4283314"/>
            <a:chExt cx="141682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5521D2-2291-497C-82EE-A9E10DA6915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C592CC-9BD8-403A-A1A9-36A71BC5B9C9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4E9DFE30-38BA-4DCE-9C01-BF3AC8D7F6E4}"/>
              </a:ext>
            </a:extLst>
          </p:cNvPr>
          <p:cNvGrpSpPr/>
          <p:nvPr/>
        </p:nvGrpSpPr>
        <p:grpSpPr>
          <a:xfrm>
            <a:off x="8213477" y="3789564"/>
            <a:ext cx="3276000" cy="923330"/>
            <a:chOff x="2551706" y="4283314"/>
            <a:chExt cx="141682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1F7888-C803-4E60-BFC9-D7F12531A33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058EC-B16F-40F7-AA69-69C7FFB342A7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1">
            <a:extLst>
              <a:ext uri="{FF2B5EF4-FFF2-40B4-BE49-F238E27FC236}">
                <a16:creationId xmlns:a16="http://schemas.microsoft.com/office/drawing/2014/main" id="{1B4DB3B2-495E-47B9-AB82-D29AF31F07B6}"/>
              </a:ext>
            </a:extLst>
          </p:cNvPr>
          <p:cNvGrpSpPr/>
          <p:nvPr/>
        </p:nvGrpSpPr>
        <p:grpSpPr>
          <a:xfrm>
            <a:off x="8213477" y="2397060"/>
            <a:ext cx="3276000" cy="923330"/>
            <a:chOff x="2551706" y="4283314"/>
            <a:chExt cx="141682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A01D51-EBA0-42AC-8BB4-782A47EB75FE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DB383-564D-4B99-B4D4-F2FDBCD9528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id="{843727BC-B901-4DF9-86FF-BDA18FE7C820}"/>
              </a:ext>
            </a:extLst>
          </p:cNvPr>
          <p:cNvGrpSpPr/>
          <p:nvPr/>
        </p:nvGrpSpPr>
        <p:grpSpPr>
          <a:xfrm>
            <a:off x="729762" y="4485816"/>
            <a:ext cx="3276000" cy="923330"/>
            <a:chOff x="2551706" y="4283314"/>
            <a:chExt cx="141682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AF2F0C-3FDA-445C-B2CE-C926AA635DC6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01E7D5-9686-41D9-B63E-B8D660B261C8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7">
            <a:extLst>
              <a:ext uri="{FF2B5EF4-FFF2-40B4-BE49-F238E27FC236}">
                <a16:creationId xmlns:a16="http://schemas.microsoft.com/office/drawing/2014/main" id="{136A2AE6-E925-4120-9A81-E407B99B98E1}"/>
              </a:ext>
            </a:extLst>
          </p:cNvPr>
          <p:cNvGrpSpPr/>
          <p:nvPr/>
        </p:nvGrpSpPr>
        <p:grpSpPr>
          <a:xfrm>
            <a:off x="729762" y="3093312"/>
            <a:ext cx="3276000" cy="923330"/>
            <a:chOff x="2551706" y="4283314"/>
            <a:chExt cx="141682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674A06-13D7-4E15-B45D-97C6F57D2314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255051-A327-4383-8156-B50D3611EFF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926B51AE-B682-42DC-AB09-4453C5286163}"/>
              </a:ext>
            </a:extLst>
          </p:cNvPr>
          <p:cNvGrpSpPr/>
          <p:nvPr/>
        </p:nvGrpSpPr>
        <p:grpSpPr>
          <a:xfrm>
            <a:off x="1948058" y="1700808"/>
            <a:ext cx="3276000" cy="923330"/>
            <a:chOff x="2551706" y="4283314"/>
            <a:chExt cx="141682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2E8851-42E3-42EB-8AE5-A6CC0628110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E1F379-E1B7-4B89-8ABA-BA54C71016C3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60" name="Imagen 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94" y="3605122"/>
            <a:ext cx="758818" cy="7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imer Congreso Internacional del Bicentenario de la Independencia del Perú  reflexionará sobre trascendental acontecimiento - Municipalidad de  MirafloresMunicipalidad de Miraflores">
            <a:extLst>
              <a:ext uri="{FF2B5EF4-FFF2-40B4-BE49-F238E27FC236}">
                <a16:creationId xmlns:a16="http://schemas.microsoft.com/office/drawing/2014/main" id="{090674C8-E511-49D1-A2B4-4A1F85CA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arcador de texto 3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719" y="1701107"/>
            <a:ext cx="4585091" cy="4518288"/>
          </a:xfrm>
          <a:prstGeom prst="rect">
            <a:avLst/>
          </a:prstGeom>
        </p:spPr>
      </p:pic>
      <p:sp>
        <p:nvSpPr>
          <p:cNvPr id="34" name="TextBox 41">
            <a:extLst>
              <a:ext uri="{FF2B5EF4-FFF2-40B4-BE49-F238E27FC236}">
                <a16:creationId xmlns:a16="http://schemas.microsoft.com/office/drawing/2014/main" id="{E2342788-4BF9-48AD-A053-B9B37EA2DD5B}"/>
              </a:ext>
            </a:extLst>
          </p:cNvPr>
          <p:cNvSpPr txBox="1"/>
          <p:nvPr/>
        </p:nvSpPr>
        <p:spPr>
          <a:xfrm>
            <a:off x="749992" y="2453218"/>
            <a:ext cx="435207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5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3146069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BBFD05-BDA7-4F37-A37F-6FC66055F623}"/>
              </a:ext>
            </a:extLst>
          </p:cNvPr>
          <p:cNvCxnSpPr>
            <a:cxnSpLocks/>
            <a:stCxn id="17" idx="0"/>
            <a:endCxn id="14" idx="3"/>
          </p:cNvCxnSpPr>
          <p:nvPr/>
        </p:nvCxnSpPr>
        <p:spPr>
          <a:xfrm flipV="1">
            <a:off x="4022487" y="2901260"/>
            <a:ext cx="2334598" cy="100567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299D38F-C8D3-46AB-A780-EF7A11927F06}"/>
              </a:ext>
            </a:extLst>
          </p:cNvPr>
          <p:cNvCxnSpPr>
            <a:cxnSpLocks/>
            <a:stCxn id="13" idx="3"/>
            <a:endCxn id="17" idx="0"/>
          </p:cNvCxnSpPr>
          <p:nvPr/>
        </p:nvCxnSpPr>
        <p:spPr>
          <a:xfrm flipH="1">
            <a:off x="4022487" y="3192736"/>
            <a:ext cx="4568231" cy="714197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197596-04FC-4BF9-A58C-9A8D8FA4EAA7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 flipH="1" flipV="1">
            <a:off x="4022487" y="3906933"/>
            <a:ext cx="5361186" cy="469981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099211-90F6-40F4-B761-92A6B2F34EE7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 flipH="1" flipV="1">
            <a:off x="4022487" y="3906933"/>
            <a:ext cx="2793958" cy="1309646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3FDB5CE-1D2B-493E-962D-523705C66D86}"/>
              </a:ext>
            </a:extLst>
          </p:cNvPr>
          <p:cNvSpPr/>
          <p:nvPr/>
        </p:nvSpPr>
        <p:spPr>
          <a:xfrm>
            <a:off x="2606222" y="2519536"/>
            <a:ext cx="2851573" cy="2851573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FF78BB-8878-4E25-982B-9F2A4F610EFF}"/>
              </a:ext>
            </a:extLst>
          </p:cNvPr>
          <p:cNvSpPr/>
          <p:nvPr/>
        </p:nvSpPr>
        <p:spPr>
          <a:xfrm>
            <a:off x="979288" y="2910662"/>
            <a:ext cx="2069316" cy="206931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D7FE0-F326-4663-B247-CEEB0E2A00A1}"/>
              </a:ext>
            </a:extLst>
          </p:cNvPr>
          <p:cNvGrpSpPr/>
          <p:nvPr/>
        </p:nvGrpSpPr>
        <p:grpSpPr>
          <a:xfrm>
            <a:off x="1121837" y="3911042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72B2AF-EA35-4BA3-A6BD-8D920B9AECC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24E3C6-DDE7-4665-BA20-3472656C749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1A0EFF12-A454-4D9A-BEA6-E63C0A4EC81A}"/>
              </a:ext>
            </a:extLst>
          </p:cNvPr>
          <p:cNvSpPr/>
          <p:nvPr/>
        </p:nvSpPr>
        <p:spPr>
          <a:xfrm>
            <a:off x="6816445" y="4388579"/>
            <a:ext cx="1656000" cy="1656000"/>
          </a:xfrm>
          <a:prstGeom prst="ellipse">
            <a:avLst/>
          </a:prstGeom>
          <a:solidFill>
            <a:srgbClr val="DC3539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C72DE4-308A-4EDF-BC7C-7A8359C538BE}"/>
              </a:ext>
            </a:extLst>
          </p:cNvPr>
          <p:cNvSpPr/>
          <p:nvPr/>
        </p:nvSpPr>
        <p:spPr>
          <a:xfrm>
            <a:off x="8373698" y="1927848"/>
            <a:ext cx="1481908" cy="1481908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AD5522-2045-41A6-9329-FBE88B94547B}"/>
              </a:ext>
            </a:extLst>
          </p:cNvPr>
          <p:cNvSpPr/>
          <p:nvPr/>
        </p:nvSpPr>
        <p:spPr>
          <a:xfrm>
            <a:off x="6168590" y="1802634"/>
            <a:ext cx="1287121" cy="1287121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8590BB-921A-4774-93E9-B551679EE13A}"/>
              </a:ext>
            </a:extLst>
          </p:cNvPr>
          <p:cNvSpPr/>
          <p:nvPr/>
        </p:nvSpPr>
        <p:spPr>
          <a:xfrm>
            <a:off x="9383673" y="3428874"/>
            <a:ext cx="1896080" cy="18960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0517D3B-F366-4048-B6B6-A12F70385249}"/>
              </a:ext>
            </a:extLst>
          </p:cNvPr>
          <p:cNvGrpSpPr/>
          <p:nvPr/>
        </p:nvGrpSpPr>
        <p:grpSpPr>
          <a:xfrm>
            <a:off x="3034937" y="3906933"/>
            <a:ext cx="1975099" cy="1041157"/>
            <a:chOff x="-475010" y="1129566"/>
            <a:chExt cx="3859356" cy="104115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AA9B0A-DF00-4E99-89B6-967D59A03B0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140EB3-0F51-4755-B25B-F1DC81C5273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41D775-C4AF-4F45-8904-8490C4AA84F8}"/>
              </a:ext>
            </a:extLst>
          </p:cNvPr>
          <p:cNvGrpSpPr/>
          <p:nvPr/>
        </p:nvGrpSpPr>
        <p:grpSpPr>
          <a:xfrm>
            <a:off x="6780910" y="5082730"/>
            <a:ext cx="1727068" cy="678649"/>
            <a:chOff x="3233964" y="1954419"/>
            <a:chExt cx="1410044" cy="6786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E5A200-578E-4DAD-AAF3-387F23C24EE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D9BECB-C24B-4FB3-B472-2E733F1E4AD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FE26D4-12A3-438E-95F7-BF8D81574A71}"/>
              </a:ext>
            </a:extLst>
          </p:cNvPr>
          <p:cNvGrpSpPr/>
          <p:nvPr/>
        </p:nvGrpSpPr>
        <p:grpSpPr>
          <a:xfrm>
            <a:off x="8479206" y="2576772"/>
            <a:ext cx="1296000" cy="658923"/>
            <a:chOff x="3233964" y="1954419"/>
            <a:chExt cx="1410044" cy="72481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B3D1F-B15B-4586-8C60-1C9738972206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92CB1-A769-46E9-B16E-07055DF801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1">
            <a:extLst>
              <a:ext uri="{FF2B5EF4-FFF2-40B4-BE49-F238E27FC236}">
                <a16:creationId xmlns:a16="http://schemas.microsoft.com/office/drawing/2014/main" id="{592223F7-DB56-4C3F-B651-A35B41D655C6}"/>
              </a:ext>
            </a:extLst>
          </p:cNvPr>
          <p:cNvGrpSpPr/>
          <p:nvPr/>
        </p:nvGrpSpPr>
        <p:grpSpPr>
          <a:xfrm>
            <a:off x="6228284" y="2268872"/>
            <a:ext cx="1182052" cy="658923"/>
            <a:chOff x="3233964" y="1954419"/>
            <a:chExt cx="1410044" cy="72481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F485E9-4627-490B-B2ED-9A1E2C14D6C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CC1EB-EDCF-480E-937A-2670DF47FB6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5FF1848-0E56-417D-9411-D73B283039FF}"/>
              </a:ext>
            </a:extLst>
          </p:cNvPr>
          <p:cNvGrpSpPr/>
          <p:nvPr/>
        </p:nvGrpSpPr>
        <p:grpSpPr>
          <a:xfrm>
            <a:off x="9468179" y="4343930"/>
            <a:ext cx="1727068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5FE5884-D7C1-454C-9F2A-34D781B3A75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2037B88-93C1-447E-A94B-ADA74664687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30">
            <a:extLst>
              <a:ext uri="{FF2B5EF4-FFF2-40B4-BE49-F238E27FC236}">
                <a16:creationId xmlns:a16="http://schemas.microsoft.com/office/drawing/2014/main" id="{B7364E03-5C3C-456C-9781-45EBA3E35AD6}"/>
              </a:ext>
            </a:extLst>
          </p:cNvPr>
          <p:cNvSpPr/>
          <p:nvPr/>
        </p:nvSpPr>
        <p:spPr>
          <a:xfrm>
            <a:off x="10084976" y="3752899"/>
            <a:ext cx="481806" cy="48399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50A0EB41-608E-464B-8716-0B84AB0CA491}"/>
              </a:ext>
            </a:extLst>
          </p:cNvPr>
          <p:cNvSpPr/>
          <p:nvPr/>
        </p:nvSpPr>
        <p:spPr>
          <a:xfrm rot="16200000">
            <a:off x="8944329" y="2110341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B867C82-B44B-4CF8-80D5-266209247827}"/>
              </a:ext>
            </a:extLst>
          </p:cNvPr>
          <p:cNvSpPr/>
          <p:nvPr/>
        </p:nvSpPr>
        <p:spPr>
          <a:xfrm>
            <a:off x="7469639" y="464766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00F11448-F271-45F6-A702-0E4E5BECE696}"/>
              </a:ext>
            </a:extLst>
          </p:cNvPr>
          <p:cNvSpPr/>
          <p:nvPr/>
        </p:nvSpPr>
        <p:spPr>
          <a:xfrm>
            <a:off x="6660330" y="2004312"/>
            <a:ext cx="312231" cy="20520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5A59790-938D-4295-ACEF-2798A34964E2}"/>
              </a:ext>
            </a:extLst>
          </p:cNvPr>
          <p:cNvSpPr/>
          <p:nvPr/>
        </p:nvSpPr>
        <p:spPr>
          <a:xfrm>
            <a:off x="3831977" y="3023332"/>
            <a:ext cx="609384" cy="678564"/>
          </a:xfrm>
          <a:custGeom>
            <a:avLst/>
            <a:gdLst>
              <a:gd name="connsiteX0" fmla="*/ 354210 w 853780"/>
              <a:gd name="connsiteY0" fmla="*/ 514977 h 950705"/>
              <a:gd name="connsiteX1" fmla="*/ 554751 w 853780"/>
              <a:gd name="connsiteY1" fmla="*/ 332133 h 950705"/>
              <a:gd name="connsiteX2" fmla="*/ 843829 w 853780"/>
              <a:gd name="connsiteY2" fmla="*/ 405011 h 950705"/>
              <a:gd name="connsiteX3" fmla="*/ 797525 w 853780"/>
              <a:gd name="connsiteY3" fmla="*/ 588364 h 950705"/>
              <a:gd name="connsiteX4" fmla="*/ 449364 w 853780"/>
              <a:gd name="connsiteY4" fmla="*/ 906276 h 950705"/>
              <a:gd name="connsiteX5" fmla="*/ 169840 w 853780"/>
              <a:gd name="connsiteY5" fmla="*/ 837017 h 950705"/>
              <a:gd name="connsiteX6" fmla="*/ 140553 w 853780"/>
              <a:gd name="connsiteY6" fmla="*/ 813102 h 950705"/>
              <a:gd name="connsiteX7" fmla="*/ 396 w 853780"/>
              <a:gd name="connsiteY7" fmla="*/ 638682 h 950705"/>
              <a:gd name="connsiteX8" fmla="*/ 452 w 853780"/>
              <a:gd name="connsiteY8" fmla="*/ 178633 h 950705"/>
              <a:gd name="connsiteX9" fmla="*/ 171027 w 853780"/>
              <a:gd name="connsiteY9" fmla="*/ 143 h 950705"/>
              <a:gd name="connsiteX10" fmla="*/ 351553 w 853780"/>
              <a:gd name="connsiteY10" fmla="*/ 164103 h 950705"/>
              <a:gd name="connsiteX11" fmla="*/ 354154 w 853780"/>
              <a:gd name="connsiteY11" fmla="*/ 443344 h 950705"/>
              <a:gd name="connsiteX12" fmla="*/ 354210 w 853780"/>
              <a:gd name="connsiteY12" fmla="*/ 514977 h 950705"/>
              <a:gd name="connsiteX13" fmla="*/ 440431 w 853780"/>
              <a:gd name="connsiteY13" fmla="*/ 516956 h 950705"/>
              <a:gd name="connsiteX14" fmla="*/ 275623 w 853780"/>
              <a:gd name="connsiteY14" fmla="*/ 668421 h 950705"/>
              <a:gd name="connsiteX15" fmla="*/ 303722 w 853780"/>
              <a:gd name="connsiteY15" fmla="*/ 698217 h 950705"/>
              <a:gd name="connsiteX16" fmla="*/ 469435 w 853780"/>
              <a:gd name="connsiteY16" fmla="*/ 547543 h 950705"/>
              <a:gd name="connsiteX17" fmla="*/ 628250 w 853780"/>
              <a:gd name="connsiteY17" fmla="*/ 720606 h 950705"/>
              <a:gd name="connsiteX18" fmla="*/ 788761 w 853780"/>
              <a:gd name="connsiteY18" fmla="*/ 572250 h 950705"/>
              <a:gd name="connsiteX19" fmla="*/ 794302 w 853780"/>
              <a:gd name="connsiteY19" fmla="*/ 352883 h 950705"/>
              <a:gd name="connsiteX20" fmla="*/ 577535 w 853780"/>
              <a:gd name="connsiteY20" fmla="*/ 337222 h 950705"/>
              <a:gd name="connsiteX21" fmla="*/ 413632 w 853780"/>
              <a:gd name="connsiteY21" fmla="*/ 484616 h 950705"/>
              <a:gd name="connsiteX22" fmla="*/ 440431 w 853780"/>
              <a:gd name="connsiteY22" fmla="*/ 516956 h 950705"/>
              <a:gd name="connsiteX23" fmla="*/ 17809 w 853780"/>
              <a:gd name="connsiteY23" fmla="*/ 430057 h 950705"/>
              <a:gd name="connsiteX24" fmla="*/ 18658 w 853780"/>
              <a:gd name="connsiteY24" fmla="*/ 652364 h 950705"/>
              <a:gd name="connsiteX25" fmla="*/ 159494 w 853780"/>
              <a:gd name="connsiteY25" fmla="*/ 797045 h 950705"/>
              <a:gd name="connsiteX26" fmla="*/ 246845 w 853780"/>
              <a:gd name="connsiteY26" fmla="*/ 612505 h 950705"/>
              <a:gd name="connsiteX27" fmla="*/ 321871 w 853780"/>
              <a:gd name="connsiteY27" fmla="*/ 543981 h 950705"/>
              <a:gd name="connsiteX28" fmla="*/ 334818 w 853780"/>
              <a:gd name="connsiteY28" fmla="*/ 523684 h 950705"/>
              <a:gd name="connsiteX29" fmla="*/ 335440 w 853780"/>
              <a:gd name="connsiteY29" fmla="*/ 428418 h 950705"/>
              <a:gd name="connsiteX30" fmla="*/ 101486 w 853780"/>
              <a:gd name="connsiteY30" fmla="*/ 428418 h 950705"/>
              <a:gd name="connsiteX31" fmla="*/ 101486 w 853780"/>
              <a:gd name="connsiteY31" fmla="*/ 207015 h 950705"/>
              <a:gd name="connsiteX32" fmla="*/ 61344 w 853780"/>
              <a:gd name="connsiteY32" fmla="*/ 207015 h 950705"/>
              <a:gd name="connsiteX33" fmla="*/ 61344 w 853780"/>
              <a:gd name="connsiteY33" fmla="*/ 427004 h 950705"/>
              <a:gd name="connsiteX34" fmla="*/ 17809 w 853780"/>
              <a:gd name="connsiteY34" fmla="*/ 430057 h 9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3780" h="950705">
                <a:moveTo>
                  <a:pt x="354210" y="514977"/>
                </a:moveTo>
                <a:cubicBezTo>
                  <a:pt x="424374" y="450976"/>
                  <a:pt x="489110" y="391103"/>
                  <a:pt x="554751" y="332133"/>
                </a:cubicBezTo>
                <a:cubicBezTo>
                  <a:pt x="652844" y="244104"/>
                  <a:pt x="804309" y="282154"/>
                  <a:pt x="843829" y="405011"/>
                </a:cubicBezTo>
                <a:cubicBezTo>
                  <a:pt x="866388" y="475118"/>
                  <a:pt x="850444" y="538667"/>
                  <a:pt x="797525" y="588364"/>
                </a:cubicBezTo>
                <a:cubicBezTo>
                  <a:pt x="682979" y="695955"/>
                  <a:pt x="567189" y="802303"/>
                  <a:pt x="449364" y="906276"/>
                </a:cubicBezTo>
                <a:cubicBezTo>
                  <a:pt x="356415" y="988257"/>
                  <a:pt x="215410" y="951959"/>
                  <a:pt x="169840" y="837017"/>
                </a:cubicBezTo>
                <a:cubicBezTo>
                  <a:pt x="163960" y="822205"/>
                  <a:pt x="156441" y="816607"/>
                  <a:pt x="140553" y="813102"/>
                </a:cubicBezTo>
                <a:cubicBezTo>
                  <a:pt x="57273" y="794953"/>
                  <a:pt x="622" y="724055"/>
                  <a:pt x="396" y="638682"/>
                </a:cubicBezTo>
                <a:cubicBezTo>
                  <a:pt x="-113" y="485351"/>
                  <a:pt x="-170" y="331964"/>
                  <a:pt x="452" y="178633"/>
                </a:cubicBezTo>
                <a:cubicBezTo>
                  <a:pt x="848" y="80653"/>
                  <a:pt x="74969" y="3931"/>
                  <a:pt x="171027" y="143"/>
                </a:cubicBezTo>
                <a:cubicBezTo>
                  <a:pt x="265389" y="-3589"/>
                  <a:pt x="346295" y="66348"/>
                  <a:pt x="351553" y="164103"/>
                </a:cubicBezTo>
                <a:cubicBezTo>
                  <a:pt x="356529" y="256938"/>
                  <a:pt x="353645" y="350226"/>
                  <a:pt x="354154" y="443344"/>
                </a:cubicBezTo>
                <a:cubicBezTo>
                  <a:pt x="354323" y="464941"/>
                  <a:pt x="354210" y="486539"/>
                  <a:pt x="354210" y="514977"/>
                </a:cubicBezTo>
                <a:close/>
                <a:moveTo>
                  <a:pt x="440431" y="516956"/>
                </a:moveTo>
                <a:cubicBezTo>
                  <a:pt x="385137" y="567784"/>
                  <a:pt x="330860" y="617650"/>
                  <a:pt x="275623" y="668421"/>
                </a:cubicBezTo>
                <a:cubicBezTo>
                  <a:pt x="285856" y="679277"/>
                  <a:pt x="294111" y="688040"/>
                  <a:pt x="303722" y="698217"/>
                </a:cubicBezTo>
                <a:cubicBezTo>
                  <a:pt x="359073" y="647898"/>
                  <a:pt x="413745" y="598201"/>
                  <a:pt x="469435" y="547543"/>
                </a:cubicBezTo>
                <a:cubicBezTo>
                  <a:pt x="523259" y="606173"/>
                  <a:pt x="575104" y="662711"/>
                  <a:pt x="628250" y="720606"/>
                </a:cubicBezTo>
                <a:cubicBezTo>
                  <a:pt x="682866" y="670400"/>
                  <a:pt x="737368" y="622908"/>
                  <a:pt x="788761" y="572250"/>
                </a:cubicBezTo>
                <a:cubicBezTo>
                  <a:pt x="849596" y="512263"/>
                  <a:pt x="850670" y="415470"/>
                  <a:pt x="794302" y="352883"/>
                </a:cubicBezTo>
                <a:cubicBezTo>
                  <a:pt x="739234" y="291822"/>
                  <a:pt x="643006" y="283002"/>
                  <a:pt x="577535" y="337222"/>
                </a:cubicBezTo>
                <a:cubicBezTo>
                  <a:pt x="521110" y="383866"/>
                  <a:pt x="468474" y="434976"/>
                  <a:pt x="413632" y="484616"/>
                </a:cubicBezTo>
                <a:cubicBezTo>
                  <a:pt x="422791" y="495698"/>
                  <a:pt x="431046" y="505648"/>
                  <a:pt x="440431" y="516956"/>
                </a:cubicBezTo>
                <a:close/>
                <a:moveTo>
                  <a:pt x="17809" y="430057"/>
                </a:moveTo>
                <a:cubicBezTo>
                  <a:pt x="17809" y="505931"/>
                  <a:pt x="14813" y="579317"/>
                  <a:pt x="18658" y="652364"/>
                </a:cubicBezTo>
                <a:cubicBezTo>
                  <a:pt x="22615" y="728691"/>
                  <a:pt x="82376" y="787773"/>
                  <a:pt x="159494" y="797045"/>
                </a:cubicBezTo>
                <a:cubicBezTo>
                  <a:pt x="149034" y="716874"/>
                  <a:pt x="189289" y="660732"/>
                  <a:pt x="246845" y="612505"/>
                </a:cubicBezTo>
                <a:cubicBezTo>
                  <a:pt x="272796" y="590795"/>
                  <a:pt x="297333" y="567275"/>
                  <a:pt x="321871" y="543981"/>
                </a:cubicBezTo>
                <a:cubicBezTo>
                  <a:pt x="327638" y="538554"/>
                  <a:pt x="334479" y="530695"/>
                  <a:pt x="334818" y="523684"/>
                </a:cubicBezTo>
                <a:cubicBezTo>
                  <a:pt x="336231" y="493040"/>
                  <a:pt x="335440" y="462284"/>
                  <a:pt x="335440" y="428418"/>
                </a:cubicBezTo>
                <a:cubicBezTo>
                  <a:pt x="256060" y="428418"/>
                  <a:pt x="180187" y="428418"/>
                  <a:pt x="101486" y="428418"/>
                </a:cubicBezTo>
                <a:cubicBezTo>
                  <a:pt x="101486" y="352261"/>
                  <a:pt x="101486" y="279327"/>
                  <a:pt x="101486" y="207015"/>
                </a:cubicBezTo>
                <a:cubicBezTo>
                  <a:pt x="86786" y="207015"/>
                  <a:pt x="75082" y="207015"/>
                  <a:pt x="61344" y="207015"/>
                </a:cubicBezTo>
                <a:cubicBezTo>
                  <a:pt x="61344" y="281080"/>
                  <a:pt x="61344" y="353109"/>
                  <a:pt x="61344" y="427004"/>
                </a:cubicBezTo>
                <a:cubicBezTo>
                  <a:pt x="46474" y="428078"/>
                  <a:pt x="33583" y="428983"/>
                  <a:pt x="17809" y="430057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4CB4F1A-0314-464F-94F0-334692BD8BC9}"/>
              </a:ext>
            </a:extLst>
          </p:cNvPr>
          <p:cNvSpPr/>
          <p:nvPr/>
        </p:nvSpPr>
        <p:spPr>
          <a:xfrm>
            <a:off x="1721211" y="3224861"/>
            <a:ext cx="569325" cy="569061"/>
          </a:xfrm>
          <a:custGeom>
            <a:avLst/>
            <a:gdLst>
              <a:gd name="connsiteX0" fmla="*/ 370157 w 740990"/>
              <a:gd name="connsiteY0" fmla="*/ 740647 h 740647"/>
              <a:gd name="connsiteX1" fmla="*/ 2 w 740990"/>
              <a:gd name="connsiteY1" fmla="*/ 372755 h 740647"/>
              <a:gd name="connsiteX2" fmla="*/ 369309 w 740990"/>
              <a:gd name="connsiteY2" fmla="*/ 0 h 740647"/>
              <a:gd name="connsiteX3" fmla="*/ 740989 w 740990"/>
              <a:gd name="connsiteY3" fmla="*/ 371850 h 740647"/>
              <a:gd name="connsiteX4" fmla="*/ 370157 w 740990"/>
              <a:gd name="connsiteY4" fmla="*/ 740647 h 740647"/>
              <a:gd name="connsiteX5" fmla="*/ 717017 w 740990"/>
              <a:gd name="connsiteY5" fmla="*/ 357037 h 740647"/>
              <a:gd name="connsiteX6" fmla="*/ 383556 w 740990"/>
              <a:gd name="connsiteY6" fmla="*/ 25216 h 740647"/>
              <a:gd name="connsiteX7" fmla="*/ 401535 w 740990"/>
              <a:gd name="connsiteY7" fmla="*/ 339171 h 740647"/>
              <a:gd name="connsiteX8" fmla="*/ 717017 w 740990"/>
              <a:gd name="connsiteY8" fmla="*/ 357037 h 740647"/>
              <a:gd name="connsiteX9" fmla="*/ 717017 w 740990"/>
              <a:gd name="connsiteY9" fmla="*/ 384402 h 740647"/>
              <a:gd name="connsiteX10" fmla="*/ 401478 w 740990"/>
              <a:gd name="connsiteY10" fmla="*/ 403907 h 740647"/>
              <a:gd name="connsiteX11" fmla="*/ 383443 w 740990"/>
              <a:gd name="connsiteY11" fmla="*/ 718202 h 740647"/>
              <a:gd name="connsiteX12" fmla="*/ 717017 w 740990"/>
              <a:gd name="connsiteY12" fmla="*/ 384402 h 740647"/>
              <a:gd name="connsiteX13" fmla="*/ 355852 w 740990"/>
              <a:gd name="connsiteY13" fmla="*/ 24085 h 740647"/>
              <a:gd name="connsiteX14" fmla="*/ 23692 w 740990"/>
              <a:gd name="connsiteY14" fmla="*/ 357150 h 740647"/>
              <a:gd name="connsiteX15" fmla="*/ 336856 w 740990"/>
              <a:gd name="connsiteY15" fmla="*/ 339058 h 740647"/>
              <a:gd name="connsiteX16" fmla="*/ 355852 w 740990"/>
              <a:gd name="connsiteY16" fmla="*/ 24085 h 740647"/>
              <a:gd name="connsiteX17" fmla="*/ 24427 w 740990"/>
              <a:gd name="connsiteY17" fmla="*/ 384571 h 740647"/>
              <a:gd name="connsiteX18" fmla="*/ 355626 w 740990"/>
              <a:gd name="connsiteY18" fmla="*/ 715940 h 740647"/>
              <a:gd name="connsiteX19" fmla="*/ 336912 w 740990"/>
              <a:gd name="connsiteY19" fmla="*/ 403794 h 740647"/>
              <a:gd name="connsiteX20" fmla="*/ 24427 w 740990"/>
              <a:gd name="connsiteY20" fmla="*/ 384571 h 74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990" h="740647">
                <a:moveTo>
                  <a:pt x="370157" y="740647"/>
                </a:moveTo>
                <a:cubicBezTo>
                  <a:pt x="164641" y="740930"/>
                  <a:pt x="681" y="578044"/>
                  <a:pt x="2" y="372755"/>
                </a:cubicBezTo>
                <a:cubicBezTo>
                  <a:pt x="-733" y="166957"/>
                  <a:pt x="164584" y="56"/>
                  <a:pt x="369309" y="0"/>
                </a:cubicBezTo>
                <a:cubicBezTo>
                  <a:pt x="573410" y="-113"/>
                  <a:pt x="741611" y="168144"/>
                  <a:pt x="740989" y="371850"/>
                </a:cubicBezTo>
                <a:cubicBezTo>
                  <a:pt x="740311" y="575387"/>
                  <a:pt x="574485" y="740365"/>
                  <a:pt x="370157" y="740647"/>
                </a:cubicBezTo>
                <a:close/>
                <a:moveTo>
                  <a:pt x="717017" y="357037"/>
                </a:moveTo>
                <a:cubicBezTo>
                  <a:pt x="716734" y="168314"/>
                  <a:pt x="542202" y="17640"/>
                  <a:pt x="383556" y="25216"/>
                </a:cubicBezTo>
                <a:cubicBezTo>
                  <a:pt x="389549" y="129698"/>
                  <a:pt x="395542" y="234237"/>
                  <a:pt x="401535" y="339171"/>
                </a:cubicBezTo>
                <a:cubicBezTo>
                  <a:pt x="505961" y="345051"/>
                  <a:pt x="610669" y="350988"/>
                  <a:pt x="717017" y="357037"/>
                </a:cubicBezTo>
                <a:close/>
                <a:moveTo>
                  <a:pt x="717017" y="384402"/>
                </a:moveTo>
                <a:cubicBezTo>
                  <a:pt x="610839" y="390960"/>
                  <a:pt x="506130" y="397405"/>
                  <a:pt x="401478" y="403907"/>
                </a:cubicBezTo>
                <a:cubicBezTo>
                  <a:pt x="395485" y="508276"/>
                  <a:pt x="389492" y="613211"/>
                  <a:pt x="383443" y="718202"/>
                </a:cubicBezTo>
                <a:cubicBezTo>
                  <a:pt x="563234" y="716619"/>
                  <a:pt x="717582" y="559443"/>
                  <a:pt x="717017" y="384402"/>
                </a:cubicBezTo>
                <a:close/>
                <a:moveTo>
                  <a:pt x="355852" y="24085"/>
                </a:moveTo>
                <a:cubicBezTo>
                  <a:pt x="154747" y="23520"/>
                  <a:pt x="15381" y="210547"/>
                  <a:pt x="23692" y="357150"/>
                </a:cubicBezTo>
                <a:cubicBezTo>
                  <a:pt x="128852" y="351101"/>
                  <a:pt x="233957" y="344995"/>
                  <a:pt x="336856" y="339058"/>
                </a:cubicBezTo>
                <a:cubicBezTo>
                  <a:pt x="343244" y="233163"/>
                  <a:pt x="349520" y="129359"/>
                  <a:pt x="355852" y="24085"/>
                </a:cubicBezTo>
                <a:close/>
                <a:moveTo>
                  <a:pt x="24427" y="384571"/>
                </a:moveTo>
                <a:cubicBezTo>
                  <a:pt x="13289" y="555372"/>
                  <a:pt x="190422" y="728435"/>
                  <a:pt x="355626" y="715940"/>
                </a:cubicBezTo>
                <a:cubicBezTo>
                  <a:pt x="349350" y="611232"/>
                  <a:pt x="343075" y="506637"/>
                  <a:pt x="336912" y="403794"/>
                </a:cubicBezTo>
                <a:cubicBezTo>
                  <a:pt x="232317" y="397349"/>
                  <a:pt x="128400" y="390960"/>
                  <a:pt x="24427" y="384571"/>
                </a:cubicBezTo>
                <a:close/>
              </a:path>
            </a:pathLst>
          </a:custGeom>
          <a:solidFill>
            <a:schemeClr val="bg1"/>
          </a:solidFill>
          <a:ln w="56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660278" y="5787612"/>
            <a:ext cx="61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E30613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rgbClr val="E30613"/>
                </a:solidFill>
              </a:rPr>
              <a:t> </a:t>
            </a:r>
            <a:r>
              <a:rPr lang="en-US" altLang="ko-KR" sz="1200" dirty="0">
                <a:solidFill>
                  <a:srgbClr val="E30613"/>
                </a:solidFill>
              </a:rPr>
              <a:t>You can simply impress your audience.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000" y="5651463"/>
            <a:ext cx="970584" cy="10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D76204-F989-4F46-9E61-3318BFD0F317}"/>
              </a:ext>
            </a:extLst>
          </p:cNvPr>
          <p:cNvSpPr/>
          <p:nvPr/>
        </p:nvSpPr>
        <p:spPr>
          <a:xfrm>
            <a:off x="5819384" y="1713910"/>
            <a:ext cx="4716000" cy="1172742"/>
          </a:xfrm>
          <a:prstGeom prst="rect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598A8C-3606-424C-8169-32B3F76E57A2}"/>
              </a:ext>
            </a:extLst>
          </p:cNvPr>
          <p:cNvGrpSpPr/>
          <p:nvPr/>
        </p:nvGrpSpPr>
        <p:grpSpPr>
          <a:xfrm>
            <a:off x="6062144" y="1863867"/>
            <a:ext cx="297839" cy="297839"/>
            <a:chOff x="2411760" y="3708613"/>
            <a:chExt cx="206152" cy="20615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F51DC9-7240-4029-9525-A5A2D2E4E61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6" name="Chevron 25">
              <a:extLst>
                <a:ext uri="{FF2B5EF4-FFF2-40B4-BE49-F238E27FC236}">
                  <a16:creationId xmlns:a16="http://schemas.microsoft.com/office/drawing/2014/main" id="{EB1233C1-FE9B-4F17-A898-21F449958BEF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id="{68A368EF-A352-44A1-B970-7B092A98B623}"/>
              </a:ext>
            </a:extLst>
          </p:cNvPr>
          <p:cNvGrpSpPr/>
          <p:nvPr/>
        </p:nvGrpSpPr>
        <p:grpSpPr>
          <a:xfrm>
            <a:off x="6486320" y="1826634"/>
            <a:ext cx="3581225" cy="924232"/>
            <a:chOff x="5739558" y="1945506"/>
            <a:chExt cx="2027333" cy="9242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D8B46C-CEDA-4273-9C70-A0C86A360777}"/>
                </a:ext>
              </a:extLst>
            </p:cNvPr>
            <p:cNvSpPr txBox="1"/>
            <p:nvPr/>
          </p:nvSpPr>
          <p:spPr>
            <a:xfrm>
              <a:off x="5739558" y="1945506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1A96BC-8873-4387-9CF9-D1B366E2E950}"/>
                </a:ext>
              </a:extLst>
            </p:cNvPr>
            <p:cNvSpPr txBox="1"/>
            <p:nvPr/>
          </p:nvSpPr>
          <p:spPr>
            <a:xfrm>
              <a:off x="5739912" y="2223407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5BEA94E-F225-40DD-A10F-4557CADFCE21}"/>
              </a:ext>
            </a:extLst>
          </p:cNvPr>
          <p:cNvSpPr/>
          <p:nvPr/>
        </p:nvSpPr>
        <p:spPr>
          <a:xfrm>
            <a:off x="6557051" y="2785904"/>
            <a:ext cx="4716000" cy="11727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809F0C-010B-473E-B25F-17DE4B7F9870}"/>
              </a:ext>
            </a:extLst>
          </p:cNvPr>
          <p:cNvGrpSpPr/>
          <p:nvPr/>
        </p:nvGrpSpPr>
        <p:grpSpPr>
          <a:xfrm>
            <a:off x="6799811" y="2935862"/>
            <a:ext cx="297839" cy="297839"/>
            <a:chOff x="2411760" y="3708613"/>
            <a:chExt cx="206152" cy="2061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A34C17-BD39-40C4-B8BB-DF43DF1EBC0A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13" name="Chevron 32">
              <a:extLst>
                <a:ext uri="{FF2B5EF4-FFF2-40B4-BE49-F238E27FC236}">
                  <a16:creationId xmlns:a16="http://schemas.microsoft.com/office/drawing/2014/main" id="{30C05027-F65A-44F9-92D8-1AC018492714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4077F50D-7C4F-40CE-A0C8-2C3CA538467E}"/>
              </a:ext>
            </a:extLst>
          </p:cNvPr>
          <p:cNvGrpSpPr/>
          <p:nvPr/>
        </p:nvGrpSpPr>
        <p:grpSpPr>
          <a:xfrm>
            <a:off x="7223987" y="2898629"/>
            <a:ext cx="3581225" cy="924232"/>
            <a:chOff x="6477225" y="3017501"/>
            <a:chExt cx="2027333" cy="9242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A18AF9-A2B4-4EC3-8D57-9A302F7EB306}"/>
                </a:ext>
              </a:extLst>
            </p:cNvPr>
            <p:cNvSpPr txBox="1"/>
            <p:nvPr/>
          </p:nvSpPr>
          <p:spPr>
            <a:xfrm>
              <a:off x="6477225" y="3017501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4F8AA3-288F-407E-8DCE-99F0208756A9}"/>
                </a:ext>
              </a:extLst>
            </p:cNvPr>
            <p:cNvSpPr txBox="1"/>
            <p:nvPr/>
          </p:nvSpPr>
          <p:spPr>
            <a:xfrm>
              <a:off x="6477579" y="3295402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F3BB5A2-0EBA-4C07-A836-885ED8D17EDA}"/>
              </a:ext>
            </a:extLst>
          </p:cNvPr>
          <p:cNvSpPr/>
          <p:nvPr/>
        </p:nvSpPr>
        <p:spPr>
          <a:xfrm>
            <a:off x="5828216" y="3866024"/>
            <a:ext cx="4716000" cy="11727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F5BA5B-7BBC-442F-947F-3D439A53653C}"/>
              </a:ext>
            </a:extLst>
          </p:cNvPr>
          <p:cNvGrpSpPr/>
          <p:nvPr/>
        </p:nvGrpSpPr>
        <p:grpSpPr>
          <a:xfrm>
            <a:off x="6070976" y="4015982"/>
            <a:ext cx="297839" cy="297839"/>
            <a:chOff x="2411760" y="3708613"/>
            <a:chExt cx="206152" cy="2061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F7BFA8-0FC8-413B-A17F-FE9FD4A165A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EF4A4A"/>
                </a:solidFill>
              </a:endParaRPr>
            </a:p>
          </p:txBody>
        </p:sp>
        <p:sp>
          <p:nvSpPr>
            <p:cNvPr id="20" name="Chevron 53">
              <a:extLst>
                <a:ext uri="{FF2B5EF4-FFF2-40B4-BE49-F238E27FC236}">
                  <a16:creationId xmlns:a16="http://schemas.microsoft.com/office/drawing/2014/main" id="{9256CC44-3173-4500-B900-EA1994BF018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21" name="그룹 17">
            <a:extLst>
              <a:ext uri="{FF2B5EF4-FFF2-40B4-BE49-F238E27FC236}">
                <a16:creationId xmlns:a16="http://schemas.microsoft.com/office/drawing/2014/main" id="{465E05D3-5B88-48C8-83A1-55D064F8E12B}"/>
              </a:ext>
            </a:extLst>
          </p:cNvPr>
          <p:cNvGrpSpPr/>
          <p:nvPr/>
        </p:nvGrpSpPr>
        <p:grpSpPr>
          <a:xfrm>
            <a:off x="6495152" y="3978748"/>
            <a:ext cx="3581225" cy="924232"/>
            <a:chOff x="5748390" y="4097621"/>
            <a:chExt cx="2027333" cy="9242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6C6B03-6311-4051-B483-92B438B6F467}"/>
                </a:ext>
              </a:extLst>
            </p:cNvPr>
            <p:cNvSpPr txBox="1"/>
            <p:nvPr/>
          </p:nvSpPr>
          <p:spPr>
            <a:xfrm>
              <a:off x="5748390" y="4097621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33D2C4-E067-47C0-AA22-3FB363F8E28C}"/>
                </a:ext>
              </a:extLst>
            </p:cNvPr>
            <p:cNvSpPr txBox="1"/>
            <p:nvPr/>
          </p:nvSpPr>
          <p:spPr>
            <a:xfrm>
              <a:off x="5748744" y="4375522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C207FC76-7E73-4AFF-9342-D323F1AE80B4}"/>
              </a:ext>
            </a:extLst>
          </p:cNvPr>
          <p:cNvSpPr/>
          <p:nvPr/>
        </p:nvSpPr>
        <p:spPr>
          <a:xfrm>
            <a:off x="6565883" y="4938020"/>
            <a:ext cx="4716000" cy="1172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7D4304-FEDD-4942-97CF-6B772496B547}"/>
              </a:ext>
            </a:extLst>
          </p:cNvPr>
          <p:cNvGrpSpPr/>
          <p:nvPr/>
        </p:nvGrpSpPr>
        <p:grpSpPr>
          <a:xfrm>
            <a:off x="6808643" y="5087977"/>
            <a:ext cx="297839" cy="297839"/>
            <a:chOff x="2411760" y="3708613"/>
            <a:chExt cx="206152" cy="20615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5EA7613-F8A3-4320-92C2-8FBE6ABE4F56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  <p:sp>
          <p:nvSpPr>
            <p:cNvPr id="27" name="Chevron 60">
              <a:extLst>
                <a:ext uri="{FF2B5EF4-FFF2-40B4-BE49-F238E27FC236}">
                  <a16:creationId xmlns:a16="http://schemas.microsoft.com/office/drawing/2014/main" id="{2A5A5F15-67CB-4B35-B723-E94F5BA89BC9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EF4A4A"/>
                </a:solidFill>
              </a:endParaRPr>
            </a:p>
          </p:txBody>
        </p:sp>
      </p:grpSp>
      <p:grpSp>
        <p:nvGrpSpPr>
          <p:cNvPr id="28" name="그룹 18">
            <a:extLst>
              <a:ext uri="{FF2B5EF4-FFF2-40B4-BE49-F238E27FC236}">
                <a16:creationId xmlns:a16="http://schemas.microsoft.com/office/drawing/2014/main" id="{FE45F043-0EE4-4FCC-A48B-56211130DA0E}"/>
              </a:ext>
            </a:extLst>
          </p:cNvPr>
          <p:cNvGrpSpPr/>
          <p:nvPr/>
        </p:nvGrpSpPr>
        <p:grpSpPr>
          <a:xfrm>
            <a:off x="7232819" y="5050744"/>
            <a:ext cx="3581225" cy="924232"/>
            <a:chOff x="6486057" y="5169616"/>
            <a:chExt cx="2027333" cy="92423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9F0108-F036-453E-8F7A-D55AA2812302}"/>
                </a:ext>
              </a:extLst>
            </p:cNvPr>
            <p:cNvSpPr txBox="1"/>
            <p:nvPr/>
          </p:nvSpPr>
          <p:spPr>
            <a:xfrm>
              <a:off x="6486057" y="5169616"/>
              <a:ext cx="20273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B0F8E1-DF7A-4E01-82D6-599BD8C2EA1D}"/>
                </a:ext>
              </a:extLst>
            </p:cNvPr>
            <p:cNvSpPr txBox="1"/>
            <p:nvPr/>
          </p:nvSpPr>
          <p:spPr>
            <a:xfrm>
              <a:off x="6486411" y="5447517"/>
              <a:ext cx="2026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DF7BA18E-5104-43DE-8CA4-1182A3F5AC2B}"/>
              </a:ext>
            </a:extLst>
          </p:cNvPr>
          <p:cNvSpPr/>
          <p:nvPr/>
        </p:nvSpPr>
        <p:spPr>
          <a:xfrm>
            <a:off x="1931309" y="2709821"/>
            <a:ext cx="2423440" cy="2423440"/>
          </a:xfrm>
          <a:prstGeom prst="ellipse">
            <a:avLst/>
          </a:prstGeom>
          <a:solidFill>
            <a:srgbClr val="FFFFFF"/>
          </a:solidFill>
          <a:ln w="254000">
            <a:solidFill>
              <a:srgbClr val="DC3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Arc 31">
            <a:extLst>
              <a:ext uri="{FF2B5EF4-FFF2-40B4-BE49-F238E27FC236}">
                <a16:creationId xmlns:a16="http://schemas.microsoft.com/office/drawing/2014/main" id="{9537FAAC-97EA-4BA8-B205-5C41075B8824}"/>
              </a:ext>
            </a:extLst>
          </p:cNvPr>
          <p:cNvSpPr>
            <a:spLocks/>
          </p:cNvSpPr>
          <p:nvPr/>
        </p:nvSpPr>
        <p:spPr bwMode="auto">
          <a:xfrm rot="16200000">
            <a:off x="1660752" y="2441836"/>
            <a:ext cx="1321324" cy="1318751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solidFill>
            <a:srgbClr val="FFFFFF"/>
          </a:solidFill>
          <a:ln w="63500" cap="sq">
            <a:solidFill>
              <a:schemeClr val="accent1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/>
          </a:p>
        </p:txBody>
      </p:sp>
      <p:sp>
        <p:nvSpPr>
          <p:cNvPr id="34" name="Arc 31">
            <a:extLst>
              <a:ext uri="{FF2B5EF4-FFF2-40B4-BE49-F238E27FC236}">
                <a16:creationId xmlns:a16="http://schemas.microsoft.com/office/drawing/2014/main" id="{603E378F-84F7-47CF-B68F-51F8610BCED3}"/>
              </a:ext>
            </a:extLst>
          </p:cNvPr>
          <p:cNvSpPr>
            <a:spLocks/>
          </p:cNvSpPr>
          <p:nvPr/>
        </p:nvSpPr>
        <p:spPr bwMode="auto">
          <a:xfrm rot="5400000">
            <a:off x="3285283" y="4066368"/>
            <a:ext cx="1321324" cy="1318751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solidFill>
            <a:srgbClr val="FFFFFF"/>
          </a:solidFill>
          <a:ln w="63500" cap="sq">
            <a:solidFill>
              <a:schemeClr val="accent3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/>
          </a:p>
        </p:txBody>
      </p:sp>
      <p:sp>
        <p:nvSpPr>
          <p:cNvPr id="35" name="Arc 31">
            <a:extLst>
              <a:ext uri="{FF2B5EF4-FFF2-40B4-BE49-F238E27FC236}">
                <a16:creationId xmlns:a16="http://schemas.microsoft.com/office/drawing/2014/main" id="{49B9AEA1-C55D-405E-8745-1BAE674CA1A9}"/>
              </a:ext>
            </a:extLst>
          </p:cNvPr>
          <p:cNvSpPr>
            <a:spLocks/>
          </p:cNvSpPr>
          <p:nvPr/>
        </p:nvSpPr>
        <p:spPr bwMode="auto">
          <a:xfrm>
            <a:off x="3314565" y="2477526"/>
            <a:ext cx="1321323" cy="1318751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solidFill>
            <a:srgbClr val="FFFFFF"/>
          </a:solidFill>
          <a:ln w="63500" cap="sq">
            <a:solidFill>
              <a:schemeClr val="accent4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 dirty="0"/>
          </a:p>
        </p:txBody>
      </p:sp>
      <p:sp>
        <p:nvSpPr>
          <p:cNvPr id="36" name="Arc 31">
            <a:extLst>
              <a:ext uri="{FF2B5EF4-FFF2-40B4-BE49-F238E27FC236}">
                <a16:creationId xmlns:a16="http://schemas.microsoft.com/office/drawing/2014/main" id="{D16FE324-EBDC-4A1B-BDBC-4A3A06B975FE}"/>
              </a:ext>
            </a:extLst>
          </p:cNvPr>
          <p:cNvSpPr>
            <a:spLocks/>
          </p:cNvSpPr>
          <p:nvPr/>
        </p:nvSpPr>
        <p:spPr bwMode="auto">
          <a:xfrm rot="10800000">
            <a:off x="1690480" y="4055416"/>
            <a:ext cx="1321323" cy="1318751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solidFill>
            <a:srgbClr val="FFFFFF"/>
          </a:solidFill>
          <a:ln w="63500" cap="sq">
            <a:solidFill>
              <a:schemeClr val="accent2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D713B41-3D4C-443A-9776-E01FCDB2FC25}"/>
              </a:ext>
            </a:extLst>
          </p:cNvPr>
          <p:cNvSpPr/>
          <p:nvPr/>
        </p:nvSpPr>
        <p:spPr>
          <a:xfrm>
            <a:off x="2671804" y="1780914"/>
            <a:ext cx="942449" cy="942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F2215A-957B-4753-BE4B-906C72F4B6A7}"/>
              </a:ext>
            </a:extLst>
          </p:cNvPr>
          <p:cNvSpPr/>
          <p:nvPr/>
        </p:nvSpPr>
        <p:spPr>
          <a:xfrm>
            <a:off x="2653995" y="5133260"/>
            <a:ext cx="942449" cy="942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91BD83-859B-4A6C-8C76-68E381A86577}"/>
              </a:ext>
            </a:extLst>
          </p:cNvPr>
          <p:cNvSpPr/>
          <p:nvPr/>
        </p:nvSpPr>
        <p:spPr>
          <a:xfrm>
            <a:off x="4354748" y="3450316"/>
            <a:ext cx="942449" cy="942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4DA28AE-B0A4-4795-9F83-2BEFE5183CE1}"/>
              </a:ext>
            </a:extLst>
          </p:cNvPr>
          <p:cNvSpPr/>
          <p:nvPr/>
        </p:nvSpPr>
        <p:spPr>
          <a:xfrm>
            <a:off x="1017707" y="3450316"/>
            <a:ext cx="942449" cy="9424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01361E3B-5B4B-4043-82D3-5E81595D60F2}"/>
              </a:ext>
            </a:extLst>
          </p:cNvPr>
          <p:cNvSpPr/>
          <p:nvPr/>
        </p:nvSpPr>
        <p:spPr>
          <a:xfrm rot="2700000">
            <a:off x="3026021" y="20324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D6E6FAD2-C6E0-44A7-B45C-968117D78788}"/>
              </a:ext>
            </a:extLst>
          </p:cNvPr>
          <p:cNvSpPr/>
          <p:nvPr/>
        </p:nvSpPr>
        <p:spPr>
          <a:xfrm>
            <a:off x="4641548" y="376187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158AFB38-BEB7-47C4-B950-E7ABC91561AD}"/>
              </a:ext>
            </a:extLst>
          </p:cNvPr>
          <p:cNvSpPr>
            <a:spLocks noChangeAspect="1"/>
          </p:cNvSpPr>
          <p:nvPr/>
        </p:nvSpPr>
        <p:spPr>
          <a:xfrm>
            <a:off x="2927218" y="544794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9BF53184-CFF5-4E82-B5E1-673B2B240AB7}"/>
              </a:ext>
            </a:extLst>
          </p:cNvPr>
          <p:cNvSpPr>
            <a:spLocks noChangeAspect="1"/>
          </p:cNvSpPr>
          <p:nvPr/>
        </p:nvSpPr>
        <p:spPr>
          <a:xfrm>
            <a:off x="1286082" y="3754600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>
            <a:extLst>
              <a:ext uri="{FF2B5EF4-FFF2-40B4-BE49-F238E27FC236}">
                <a16:creationId xmlns:a16="http://schemas.microsoft.com/office/drawing/2014/main" id="{5BA1BA8A-73EB-42FB-B722-EC48EAC8717F}"/>
              </a:ext>
            </a:extLst>
          </p:cNvPr>
          <p:cNvSpPr/>
          <p:nvPr/>
        </p:nvSpPr>
        <p:spPr>
          <a:xfrm>
            <a:off x="6888088" y="2282274"/>
            <a:ext cx="470268" cy="47026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9">
            <a:extLst>
              <a:ext uri="{FF2B5EF4-FFF2-40B4-BE49-F238E27FC236}">
                <a16:creationId xmlns:a16="http://schemas.microsoft.com/office/drawing/2014/main" id="{4E8BBBCA-1756-4511-A343-56004B027714}"/>
              </a:ext>
            </a:extLst>
          </p:cNvPr>
          <p:cNvSpPr/>
          <p:nvPr/>
        </p:nvSpPr>
        <p:spPr>
          <a:xfrm>
            <a:off x="6888088" y="3685219"/>
            <a:ext cx="470268" cy="47026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2">
            <a:extLst>
              <a:ext uri="{FF2B5EF4-FFF2-40B4-BE49-F238E27FC236}">
                <a16:creationId xmlns:a16="http://schemas.microsoft.com/office/drawing/2014/main" id="{A2E0A559-B76B-4D4C-8864-4515ED1C88D0}"/>
              </a:ext>
            </a:extLst>
          </p:cNvPr>
          <p:cNvGrpSpPr/>
          <p:nvPr/>
        </p:nvGrpSpPr>
        <p:grpSpPr>
          <a:xfrm>
            <a:off x="7508226" y="2068728"/>
            <a:ext cx="4098318" cy="912756"/>
            <a:chOff x="4862377" y="4246032"/>
            <a:chExt cx="1656184" cy="9127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BDB0F3-D9CF-42E4-9C49-4F77A9E1979F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BF4EA1-BB5E-4DFA-9543-1B7F38E43C27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id="{D8E74F55-0B25-4F11-8B9A-D6FCB5FCF5AF}"/>
              </a:ext>
            </a:extLst>
          </p:cNvPr>
          <p:cNvGrpSpPr/>
          <p:nvPr/>
        </p:nvGrpSpPr>
        <p:grpSpPr>
          <a:xfrm>
            <a:off x="7508226" y="3471673"/>
            <a:ext cx="4098318" cy="912756"/>
            <a:chOff x="4862377" y="4246032"/>
            <a:chExt cx="1656184" cy="9127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A135FC-380D-428B-BD8C-728B18996661}"/>
                </a:ext>
              </a:extLst>
            </p:cNvPr>
            <p:cNvSpPr txBox="1"/>
            <p:nvPr/>
          </p:nvSpPr>
          <p:spPr>
            <a:xfrm>
              <a:off x="4862377" y="4512457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AE5420-AAEF-4D8E-A606-604B51665D79}"/>
                </a:ext>
              </a:extLst>
            </p:cNvPr>
            <p:cNvSpPr txBox="1"/>
            <p:nvPr/>
          </p:nvSpPr>
          <p:spPr>
            <a:xfrm>
              <a:off x="4862377" y="4246032"/>
              <a:ext cx="165618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 Text Here</a:t>
              </a:r>
            </a:p>
          </p:txBody>
        </p:sp>
      </p:grp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D9696094-282C-47BE-83FF-BF043EBD9BFA}"/>
              </a:ext>
            </a:extLst>
          </p:cNvPr>
          <p:cNvSpPr/>
          <p:nvPr/>
        </p:nvSpPr>
        <p:spPr>
          <a:xfrm>
            <a:off x="6982304" y="3785446"/>
            <a:ext cx="281838" cy="21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ECF0C26D-1618-4102-8466-29648BC2E256}"/>
              </a:ext>
            </a:extLst>
          </p:cNvPr>
          <p:cNvSpPr/>
          <p:nvPr/>
        </p:nvSpPr>
        <p:spPr>
          <a:xfrm>
            <a:off x="6982940" y="2361114"/>
            <a:ext cx="286541" cy="2472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14C68E-D800-4AC5-BFEC-7734352A0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6A333A-78B1-4937-9041-CEF950E6E272}"/>
              </a:ext>
            </a:extLst>
          </p:cNvPr>
          <p:cNvSpPr txBox="1"/>
          <p:nvPr/>
        </p:nvSpPr>
        <p:spPr>
          <a:xfrm>
            <a:off x="915815" y="5358513"/>
            <a:ext cx="501344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BF906-6DD8-4953-9503-6DA7194E84A9}"/>
              </a:ext>
            </a:extLst>
          </p:cNvPr>
          <p:cNvSpPr txBox="1"/>
          <p:nvPr/>
        </p:nvSpPr>
        <p:spPr>
          <a:xfrm>
            <a:off x="915816" y="5657091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059FC-F8B3-4383-A3A4-7644CA8D5344}"/>
              </a:ext>
            </a:extLst>
          </p:cNvPr>
          <p:cNvSpPr txBox="1"/>
          <p:nvPr/>
        </p:nvSpPr>
        <p:spPr>
          <a:xfrm>
            <a:off x="6268591" y="5349315"/>
            <a:ext cx="5013448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225780-2FB1-4B38-9024-079276A69E4F}"/>
              </a:ext>
            </a:extLst>
          </p:cNvPr>
          <p:cNvSpPr txBox="1"/>
          <p:nvPr/>
        </p:nvSpPr>
        <p:spPr>
          <a:xfrm>
            <a:off x="6268593" y="5647893"/>
            <a:ext cx="501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43" y="1324494"/>
            <a:ext cx="3744158" cy="38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21F23FA0-AF11-43F2-A65A-FB12C9A7C423}"/>
              </a:ext>
            </a:extLst>
          </p:cNvPr>
          <p:cNvSpPr/>
          <p:nvPr/>
        </p:nvSpPr>
        <p:spPr>
          <a:xfrm rot="16200000">
            <a:off x="936469" y="4787410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B75BEC4-B42B-464F-85FE-4BB4A4868522}"/>
              </a:ext>
            </a:extLst>
          </p:cNvPr>
          <p:cNvSpPr/>
          <p:nvPr/>
        </p:nvSpPr>
        <p:spPr>
          <a:xfrm rot="16200000">
            <a:off x="936469" y="3315217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531FF02-BE28-46AA-AF11-A4D26B29222A}"/>
              </a:ext>
            </a:extLst>
          </p:cNvPr>
          <p:cNvSpPr/>
          <p:nvPr/>
        </p:nvSpPr>
        <p:spPr>
          <a:xfrm rot="16200000">
            <a:off x="936469" y="1860608"/>
            <a:ext cx="1234284" cy="1234284"/>
          </a:xfrm>
          <a:prstGeom prst="blockArc">
            <a:avLst>
              <a:gd name="adj1" fmla="val 5367016"/>
              <a:gd name="adj2" fmla="val 206845"/>
              <a:gd name="adj3" fmla="val 17004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A1C7D8-AB4D-43B4-9D75-177D2775B801}"/>
              </a:ext>
            </a:extLst>
          </p:cNvPr>
          <p:cNvGrpSpPr/>
          <p:nvPr/>
        </p:nvGrpSpPr>
        <p:grpSpPr>
          <a:xfrm rot="10800000">
            <a:off x="6096000" y="1824071"/>
            <a:ext cx="6095998" cy="4197623"/>
            <a:chOff x="-878469" y="1992977"/>
            <a:chExt cx="3513872" cy="3638888"/>
          </a:xfrm>
          <a:solidFill>
            <a:srgbClr val="E30613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8C1295-5BB1-4B77-B527-31872B6A428C}"/>
                </a:ext>
              </a:extLst>
            </p:cNvPr>
            <p:cNvSpPr/>
            <p:nvPr/>
          </p:nvSpPr>
          <p:spPr>
            <a:xfrm>
              <a:off x="-878469" y="1992985"/>
              <a:ext cx="3434246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41D219-5EA9-423D-A4D9-6140B4E1B9A5}"/>
                </a:ext>
              </a:extLst>
            </p:cNvPr>
            <p:cNvSpPr/>
            <p:nvPr/>
          </p:nvSpPr>
          <p:spPr>
            <a:xfrm>
              <a:off x="2589684" y="1992977"/>
              <a:ext cx="45719" cy="3638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10">
            <a:extLst>
              <a:ext uri="{FF2B5EF4-FFF2-40B4-BE49-F238E27FC236}">
                <a16:creationId xmlns:a16="http://schemas.microsoft.com/office/drawing/2014/main" id="{508EB416-E3B4-4FFF-B0A7-889DBEC6AA36}"/>
              </a:ext>
            </a:extLst>
          </p:cNvPr>
          <p:cNvGrpSpPr/>
          <p:nvPr/>
        </p:nvGrpSpPr>
        <p:grpSpPr>
          <a:xfrm>
            <a:off x="2351061" y="2036743"/>
            <a:ext cx="3504617" cy="898635"/>
            <a:chOff x="1688705" y="2043404"/>
            <a:chExt cx="2587987" cy="8110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08AB84-CEDB-40B4-A89A-9A0F34316573}"/>
                </a:ext>
              </a:extLst>
            </p:cNvPr>
            <p:cNvSpPr txBox="1"/>
            <p:nvPr/>
          </p:nvSpPr>
          <p:spPr>
            <a:xfrm>
              <a:off x="1691680" y="2043404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D27952-0E91-486F-9345-64434F18016E}"/>
                </a:ext>
              </a:extLst>
            </p:cNvPr>
            <p:cNvSpPr txBox="1"/>
            <p:nvPr/>
          </p:nvSpPr>
          <p:spPr>
            <a:xfrm>
              <a:off x="1688705" y="2271125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그룹 20">
            <a:extLst>
              <a:ext uri="{FF2B5EF4-FFF2-40B4-BE49-F238E27FC236}">
                <a16:creationId xmlns:a16="http://schemas.microsoft.com/office/drawing/2014/main" id="{94A98C16-0EA4-4763-8116-AA3E215AFDDC}"/>
              </a:ext>
            </a:extLst>
          </p:cNvPr>
          <p:cNvGrpSpPr/>
          <p:nvPr/>
        </p:nvGrpSpPr>
        <p:grpSpPr>
          <a:xfrm>
            <a:off x="2351061" y="3491357"/>
            <a:ext cx="3504617" cy="898635"/>
            <a:chOff x="1688705" y="3410133"/>
            <a:chExt cx="2587987" cy="8110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0AF055-5C5D-4427-B9F9-29C757B0F8E4}"/>
                </a:ext>
              </a:extLst>
            </p:cNvPr>
            <p:cNvSpPr txBox="1"/>
            <p:nvPr/>
          </p:nvSpPr>
          <p:spPr>
            <a:xfrm>
              <a:off x="1691680" y="3410133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6282E6-3CA6-44DD-BA24-FEE3B2F3E28E}"/>
                </a:ext>
              </a:extLst>
            </p:cNvPr>
            <p:cNvSpPr txBox="1"/>
            <p:nvPr/>
          </p:nvSpPr>
          <p:spPr>
            <a:xfrm>
              <a:off x="1688705" y="3637854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28776E4C-DFD1-4537-B329-6FBEB04BDE4B}"/>
              </a:ext>
            </a:extLst>
          </p:cNvPr>
          <p:cNvGrpSpPr/>
          <p:nvPr/>
        </p:nvGrpSpPr>
        <p:grpSpPr>
          <a:xfrm>
            <a:off x="2351061" y="4963550"/>
            <a:ext cx="3504617" cy="898635"/>
            <a:chOff x="1688705" y="4776862"/>
            <a:chExt cx="2587987" cy="811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762538-6F9F-428E-8EA5-803DDC5E8919}"/>
                </a:ext>
              </a:extLst>
            </p:cNvPr>
            <p:cNvSpPr txBox="1"/>
            <p:nvPr/>
          </p:nvSpPr>
          <p:spPr>
            <a:xfrm>
              <a:off x="1691680" y="4776862"/>
              <a:ext cx="2585012" cy="2777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A27CAB-487B-4BDD-BCB0-D79EBA236EB6}"/>
                </a:ext>
              </a:extLst>
            </p:cNvPr>
            <p:cNvSpPr txBox="1"/>
            <p:nvPr/>
          </p:nvSpPr>
          <p:spPr>
            <a:xfrm>
              <a:off x="1688705" y="5004583"/>
              <a:ext cx="2587987" cy="58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B3B8D167-38EB-45CC-9D70-31D02715DD13}"/>
              </a:ext>
            </a:extLst>
          </p:cNvPr>
          <p:cNvGrpSpPr/>
          <p:nvPr/>
        </p:nvGrpSpPr>
        <p:grpSpPr>
          <a:xfrm>
            <a:off x="6456041" y="2070679"/>
            <a:ext cx="4874876" cy="1106575"/>
            <a:chOff x="4932040" y="2183693"/>
            <a:chExt cx="4032448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6BB540-E1E7-4681-A7AD-4B0B3C0C4077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B839C-D43E-4939-8B29-FDE3CCB6AEB1}"/>
                </a:ext>
              </a:extLst>
            </p:cNvPr>
            <p:cNvSpPr txBox="1"/>
            <p:nvPr/>
          </p:nvSpPr>
          <p:spPr>
            <a:xfrm>
              <a:off x="4939819" y="2643937"/>
              <a:ext cx="402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8">
            <a:extLst>
              <a:ext uri="{FF2B5EF4-FFF2-40B4-BE49-F238E27FC236}">
                <a16:creationId xmlns:a16="http://schemas.microsoft.com/office/drawing/2014/main" id="{E6F700AD-C54B-4461-A82E-32435A5C6B14}"/>
              </a:ext>
            </a:extLst>
          </p:cNvPr>
          <p:cNvGrpSpPr/>
          <p:nvPr/>
        </p:nvGrpSpPr>
        <p:grpSpPr>
          <a:xfrm>
            <a:off x="6471416" y="3366824"/>
            <a:ext cx="4856288" cy="1106575"/>
            <a:chOff x="4947415" y="3479837"/>
            <a:chExt cx="4017073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16E5D4-0CFA-41DE-9529-AC71C236ECBC}"/>
                </a:ext>
              </a:extLst>
            </p:cNvPr>
            <p:cNvSpPr txBox="1"/>
            <p:nvPr/>
          </p:nvSpPr>
          <p:spPr>
            <a:xfrm>
              <a:off x="4947415" y="3479837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87D2B-AC56-43BA-BAEA-CD35B32E1C0B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B32BCEAE-5A8A-4465-8438-BC648EC16099}"/>
              </a:ext>
            </a:extLst>
          </p:cNvPr>
          <p:cNvGrpSpPr/>
          <p:nvPr/>
        </p:nvGrpSpPr>
        <p:grpSpPr>
          <a:xfrm>
            <a:off x="6486792" y="4590959"/>
            <a:ext cx="4837701" cy="1106575"/>
            <a:chOff x="4962790" y="4703973"/>
            <a:chExt cx="4001698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D2861B-CEF4-416D-839C-200B2B10BB1D}"/>
                </a:ext>
              </a:extLst>
            </p:cNvPr>
            <p:cNvSpPr txBox="1"/>
            <p:nvPr/>
          </p:nvSpPr>
          <p:spPr>
            <a:xfrm>
              <a:off x="4962790" y="470397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EC6890-12B5-4F8C-B693-D929731DC7B6}"/>
                </a:ext>
              </a:extLst>
            </p:cNvPr>
            <p:cNvSpPr txBox="1"/>
            <p:nvPr/>
          </p:nvSpPr>
          <p:spPr>
            <a:xfrm>
              <a:off x="4970569" y="5164217"/>
              <a:ext cx="3993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Donut 8">
            <a:extLst>
              <a:ext uri="{FF2B5EF4-FFF2-40B4-BE49-F238E27FC236}">
                <a16:creationId xmlns:a16="http://schemas.microsoft.com/office/drawing/2014/main" id="{EA591C09-7B9F-4CA3-A3FE-30038C5088C3}"/>
              </a:ext>
            </a:extLst>
          </p:cNvPr>
          <p:cNvSpPr/>
          <p:nvPr/>
        </p:nvSpPr>
        <p:spPr>
          <a:xfrm>
            <a:off x="1383374" y="517926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A0038175-EE89-4018-8B1E-8A3AE9E69888}"/>
              </a:ext>
            </a:extLst>
          </p:cNvPr>
          <p:cNvSpPr/>
          <p:nvPr/>
        </p:nvSpPr>
        <p:spPr>
          <a:xfrm>
            <a:off x="1399522" y="3743651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F7045360-03BD-4682-BBC0-C4C29DC1CD73}"/>
              </a:ext>
            </a:extLst>
          </p:cNvPr>
          <p:cNvSpPr>
            <a:spLocks noChangeAspect="1"/>
          </p:cNvSpPr>
          <p:nvPr/>
        </p:nvSpPr>
        <p:spPr>
          <a:xfrm>
            <a:off x="1370110" y="22890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7C602A-7DF0-4EC6-A879-3FE58B60B1B2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A5D22F-B723-4B90-926B-907A5F873868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EE568-DED5-42BC-AB0A-55F58DCA7DC4}"/>
              </a:ext>
            </a:extLst>
          </p:cNvPr>
          <p:cNvSpPr txBox="1"/>
          <p:nvPr/>
        </p:nvSpPr>
        <p:spPr>
          <a:xfrm>
            <a:off x="7051952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07690-54CD-4B44-9133-D9A45307FB18}"/>
              </a:ext>
            </a:extLst>
          </p:cNvPr>
          <p:cNvSpPr txBox="1"/>
          <p:nvPr/>
        </p:nvSpPr>
        <p:spPr>
          <a:xfrm>
            <a:off x="7909437" y="381865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8C58F1-8589-4D94-A2D0-F6CCDD2732C5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EB4545-471D-4FA6-B533-DFE98099D33B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346A92-99D2-4DB1-81D7-B4312FD7705B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8C473-C388-4200-9F77-1B856A8FBE58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65227340-1F8E-434D-9C76-8055BFEC0D5D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D1FC8D80-69BF-409B-8D1F-675D33A4B050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7E40A7A7-956E-48CB-944F-7DC7D44E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E30613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rgbClr val="E30613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B3F6106E-8EB5-4F50-A0F2-2CEF30F75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rgbClr val="E3061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rgbClr val="E3061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446F16-9B2A-4D64-AC5B-F92803F07D04}"/>
              </a:ext>
            </a:extLst>
          </p:cNvPr>
          <p:cNvSpPr txBox="1"/>
          <p:nvPr/>
        </p:nvSpPr>
        <p:spPr>
          <a:xfrm>
            <a:off x="7051952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BF88-51C6-436B-8B92-4B5BA6AA833F}"/>
              </a:ext>
            </a:extLst>
          </p:cNvPr>
          <p:cNvSpPr txBox="1"/>
          <p:nvPr/>
        </p:nvSpPr>
        <p:spPr>
          <a:xfrm>
            <a:off x="4200849" y="5427191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9D7E98-80A3-4896-A896-3A431A756C34}"/>
              </a:ext>
            </a:extLst>
          </p:cNvPr>
          <p:cNvSpPr txBox="1"/>
          <p:nvPr/>
        </p:nvSpPr>
        <p:spPr>
          <a:xfrm>
            <a:off x="3476916" y="3815593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AB4A9-4F2C-4858-9648-BBA2A2BB6A51}"/>
              </a:ext>
            </a:extLst>
          </p:cNvPr>
          <p:cNvSpPr txBox="1"/>
          <p:nvPr/>
        </p:nvSpPr>
        <p:spPr>
          <a:xfrm>
            <a:off x="4200849" y="2125832"/>
            <a:ext cx="864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40609EE-12AD-4F02-9E3E-52EA027BE15F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8413DD-2621-4C3C-B08B-78C0A62D8913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DC522C9-0FEF-4D23-99C7-9B8ED6977E18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9F791-FE8A-4667-A257-C34C32CBB50D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40A7AD-1E26-4D9B-AAF4-0DECD1477AFB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EDAE0E-275C-4342-853B-1C3211261A39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9D455-0CA0-4465-A3E0-C2DB813D8A65}"/>
              </a:ext>
            </a:extLst>
          </p:cNvPr>
          <p:cNvGrpSpPr/>
          <p:nvPr/>
        </p:nvGrpSpPr>
        <p:grpSpPr>
          <a:xfrm>
            <a:off x="8089743" y="1749511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F9CA8-3C94-4FD8-9225-C76A7B4CCA8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6DFF0C-41CD-4460-A5E5-4A7FDC7F40C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7D7A46-D74F-4F12-AADB-CB9F1D92B33B}"/>
              </a:ext>
            </a:extLst>
          </p:cNvPr>
          <p:cNvGrpSpPr/>
          <p:nvPr/>
        </p:nvGrpSpPr>
        <p:grpSpPr>
          <a:xfrm>
            <a:off x="8978814" y="3421218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DD15F3-9FE0-4F9D-A0CB-D10FF6ABB5F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C0D920-76B5-42EB-BBC2-FFB4740BA7B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FBDBD1-C9A2-4C73-B343-3BDCBC8C3FD5}"/>
              </a:ext>
            </a:extLst>
          </p:cNvPr>
          <p:cNvGrpSpPr/>
          <p:nvPr/>
        </p:nvGrpSpPr>
        <p:grpSpPr>
          <a:xfrm>
            <a:off x="8089743" y="5050870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35E64-9BDC-4BBA-A474-1AF1C25D311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A6EDF0-E270-4A61-9895-4089A2E9543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BE26D1A-4E02-4311-ABB3-763DCFD4BB70}"/>
              </a:ext>
            </a:extLst>
          </p:cNvPr>
          <p:cNvGrpSpPr/>
          <p:nvPr/>
        </p:nvGrpSpPr>
        <p:grpSpPr>
          <a:xfrm>
            <a:off x="1670714" y="1749511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75C04C-676F-40D7-B661-66D929E9B69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D542F-B685-4A89-9397-39C2E4B9152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74F799C-CF80-4AFA-B16D-F7FE8DF57EBA}"/>
              </a:ext>
            </a:extLst>
          </p:cNvPr>
          <p:cNvGrpSpPr/>
          <p:nvPr/>
        </p:nvGrpSpPr>
        <p:grpSpPr>
          <a:xfrm>
            <a:off x="948838" y="3429845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562720-8172-47E3-8DEB-60641AB4B67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696195-A8B6-4832-B259-F3FEDC3DFBE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30C8D7-674A-4FDB-BE83-E8C2300124D7}"/>
              </a:ext>
            </a:extLst>
          </p:cNvPr>
          <p:cNvGrpSpPr/>
          <p:nvPr/>
        </p:nvGrpSpPr>
        <p:grpSpPr>
          <a:xfrm>
            <a:off x="1670714" y="5050870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BA87D1-C4AC-42C9-AB58-A0B975FBB5F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535051-1C8A-4D8D-93B7-8231DDE1DA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9">
            <a:extLst>
              <a:ext uri="{FF2B5EF4-FFF2-40B4-BE49-F238E27FC236}">
                <a16:creationId xmlns:a16="http://schemas.microsoft.com/office/drawing/2014/main" id="{AA316E01-3CAF-47F7-8321-3845FC9830F4}"/>
              </a:ext>
            </a:extLst>
          </p:cNvPr>
          <p:cNvSpPr/>
          <p:nvPr/>
        </p:nvSpPr>
        <p:spPr>
          <a:xfrm>
            <a:off x="5772135" y="411125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0FBB5C1-2FCF-4D12-942B-BF35A10250ED}"/>
              </a:ext>
            </a:extLst>
          </p:cNvPr>
          <p:cNvSpPr/>
          <p:nvPr/>
        </p:nvSpPr>
        <p:spPr>
          <a:xfrm flipH="1">
            <a:off x="6134092" y="34968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75" name="Imagen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203" y="5598302"/>
            <a:ext cx="1080913" cy="11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551214-33F5-4F23-B252-281665D201F8}"/>
              </a:ext>
            </a:extLst>
          </p:cNvPr>
          <p:cNvGrpSpPr/>
          <p:nvPr/>
        </p:nvGrpSpPr>
        <p:grpSpPr>
          <a:xfrm>
            <a:off x="1963080" y="1867530"/>
            <a:ext cx="8237376" cy="1720210"/>
            <a:chOff x="439080" y="2036492"/>
            <a:chExt cx="8237376" cy="172021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4303094-F181-4493-8B0A-40A4DA862993}"/>
                </a:ext>
              </a:extLst>
            </p:cNvPr>
            <p:cNvSpPr/>
            <p:nvPr/>
          </p:nvSpPr>
          <p:spPr>
            <a:xfrm>
              <a:off x="439080" y="2036492"/>
              <a:ext cx="1718596" cy="1718597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D6CDB1-0AD6-4FF1-8F7B-653DC5BD0F38}"/>
                </a:ext>
              </a:extLst>
            </p:cNvPr>
            <p:cNvSpPr/>
            <p:nvPr/>
          </p:nvSpPr>
          <p:spPr>
            <a:xfrm>
              <a:off x="1742836" y="2038105"/>
              <a:ext cx="1718596" cy="171859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72649E-464C-40D7-8AFB-808C3C055506}"/>
                </a:ext>
              </a:extLst>
            </p:cNvPr>
            <p:cNvSpPr/>
            <p:nvPr/>
          </p:nvSpPr>
          <p:spPr>
            <a:xfrm>
              <a:off x="3046592" y="2038105"/>
              <a:ext cx="1718596" cy="171859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DCA598-B4B0-48A4-B250-537E9865E565}"/>
                </a:ext>
              </a:extLst>
            </p:cNvPr>
            <p:cNvSpPr/>
            <p:nvPr/>
          </p:nvSpPr>
          <p:spPr>
            <a:xfrm>
              <a:off x="4350348" y="2038105"/>
              <a:ext cx="1718596" cy="1718597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81D860-5BCF-4849-99A5-D871C7BED9F7}"/>
                </a:ext>
              </a:extLst>
            </p:cNvPr>
            <p:cNvSpPr/>
            <p:nvPr/>
          </p:nvSpPr>
          <p:spPr>
            <a:xfrm>
              <a:off x="5654104" y="2038105"/>
              <a:ext cx="1718596" cy="1718597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3D5836-680D-4B41-9E33-F810768AD149}"/>
                </a:ext>
              </a:extLst>
            </p:cNvPr>
            <p:cNvSpPr/>
            <p:nvPr/>
          </p:nvSpPr>
          <p:spPr>
            <a:xfrm>
              <a:off x="6957860" y="2038105"/>
              <a:ext cx="1718596" cy="1718597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BBEF73-FDC3-4D29-A085-FF272A10B5D6}"/>
              </a:ext>
            </a:extLst>
          </p:cNvPr>
          <p:cNvGrpSpPr/>
          <p:nvPr/>
        </p:nvGrpSpPr>
        <p:grpSpPr>
          <a:xfrm>
            <a:off x="1623429" y="4005064"/>
            <a:ext cx="2551007" cy="866890"/>
            <a:chOff x="1113220" y="4149080"/>
            <a:chExt cx="1516195" cy="8668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956EB8-7F2E-426A-B4DF-E18450C3F08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6E31E8-A835-494B-8525-C502ECF87ECF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132FB3-8AE0-4485-AAB8-F2C613D3DF95}"/>
              </a:ext>
            </a:extLst>
          </p:cNvPr>
          <p:cNvGrpSpPr/>
          <p:nvPr/>
        </p:nvGrpSpPr>
        <p:grpSpPr>
          <a:xfrm>
            <a:off x="975794" y="4062776"/>
            <a:ext cx="566802" cy="566802"/>
            <a:chOff x="465585" y="4206791"/>
            <a:chExt cx="566802" cy="566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2A2625-30E0-458A-AAA4-3CC538EB4F1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375B2A-193A-47F7-98EB-86C99F3953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6B438-BFFB-480F-9A9B-509B33007B53}"/>
              </a:ext>
            </a:extLst>
          </p:cNvPr>
          <p:cNvGrpSpPr/>
          <p:nvPr/>
        </p:nvGrpSpPr>
        <p:grpSpPr>
          <a:xfrm>
            <a:off x="1625388" y="5062871"/>
            <a:ext cx="2551007" cy="866890"/>
            <a:chOff x="1113220" y="4149080"/>
            <a:chExt cx="1516195" cy="8668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B966C-B265-479E-8A10-E81C1D65F0C8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4BBF18-421F-4363-9E84-AC687E9A6417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80BE42-963A-4D77-A624-75274D977D02}"/>
              </a:ext>
            </a:extLst>
          </p:cNvPr>
          <p:cNvGrpSpPr/>
          <p:nvPr/>
        </p:nvGrpSpPr>
        <p:grpSpPr>
          <a:xfrm>
            <a:off x="977752" y="5120582"/>
            <a:ext cx="566802" cy="566802"/>
            <a:chOff x="465585" y="4206791"/>
            <a:chExt cx="566802" cy="5668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961B1F-3669-47D9-9299-0296C84BCEE8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AC5419-2D16-4E7A-87C1-7F61BC9B61DC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90FD3F-D6F7-435C-9E71-FBE15A31897A}"/>
              </a:ext>
            </a:extLst>
          </p:cNvPr>
          <p:cNvGrpSpPr/>
          <p:nvPr/>
        </p:nvGrpSpPr>
        <p:grpSpPr>
          <a:xfrm>
            <a:off x="5257390" y="4005064"/>
            <a:ext cx="2551007" cy="866890"/>
            <a:chOff x="1113220" y="4149080"/>
            <a:chExt cx="1516195" cy="8668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8BB66A-BD67-4C44-B34E-4D7FC1E9C10A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28BA67-8E12-4B52-AC45-7937BEAE1556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5586F9-7965-48FC-A6A6-78BE65767DFD}"/>
              </a:ext>
            </a:extLst>
          </p:cNvPr>
          <p:cNvGrpSpPr/>
          <p:nvPr/>
        </p:nvGrpSpPr>
        <p:grpSpPr>
          <a:xfrm>
            <a:off x="4609754" y="4062776"/>
            <a:ext cx="566802" cy="566802"/>
            <a:chOff x="465585" y="4206791"/>
            <a:chExt cx="566802" cy="5668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709EDC-794B-43F6-BAF9-E592F98347F3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53C830-AF9A-4F35-9E1B-38F173FCC91D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B5428C-D12C-4B93-83EA-570B0383EE5B}"/>
              </a:ext>
            </a:extLst>
          </p:cNvPr>
          <p:cNvGrpSpPr/>
          <p:nvPr/>
        </p:nvGrpSpPr>
        <p:grpSpPr>
          <a:xfrm>
            <a:off x="5259349" y="5062871"/>
            <a:ext cx="2551007" cy="866890"/>
            <a:chOff x="1113220" y="4149080"/>
            <a:chExt cx="1516195" cy="8668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2A3B24-9FBA-4BDC-B72C-9698BDDC42CD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2B4B94-47C8-4421-8FCC-FB14C773815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DB96D2-2EF3-4DE4-9FFA-B478E50981A9}"/>
              </a:ext>
            </a:extLst>
          </p:cNvPr>
          <p:cNvGrpSpPr/>
          <p:nvPr/>
        </p:nvGrpSpPr>
        <p:grpSpPr>
          <a:xfrm>
            <a:off x="4611714" y="5120582"/>
            <a:ext cx="566802" cy="566802"/>
            <a:chOff x="465585" y="4206791"/>
            <a:chExt cx="566802" cy="5668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532FC4-5FB7-473F-A5EF-C9FFE6744BFB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0B250D-95D9-4BE1-B107-780824DE6333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C96B4F-27A4-4F1E-9893-6F78D84BA0C7}"/>
              </a:ext>
            </a:extLst>
          </p:cNvPr>
          <p:cNvGrpSpPr/>
          <p:nvPr/>
        </p:nvGrpSpPr>
        <p:grpSpPr>
          <a:xfrm>
            <a:off x="8891352" y="4005064"/>
            <a:ext cx="2551007" cy="866890"/>
            <a:chOff x="1113220" y="4149080"/>
            <a:chExt cx="1516195" cy="86689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47DCFB-1EC4-46A4-B416-8E13E297B6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FBDF848-729C-4F53-9D7F-FAAD272CEB6D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27259-7399-4315-BD48-AC81B5369FF4}"/>
              </a:ext>
            </a:extLst>
          </p:cNvPr>
          <p:cNvGrpSpPr/>
          <p:nvPr/>
        </p:nvGrpSpPr>
        <p:grpSpPr>
          <a:xfrm>
            <a:off x="8243716" y="4062776"/>
            <a:ext cx="566802" cy="566802"/>
            <a:chOff x="465585" y="4206791"/>
            <a:chExt cx="566802" cy="56680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B4E7A62-E682-4AB4-8B5C-EACD0CB4E2BA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D86A5A-4C6E-4629-BC63-BEA0CEB2A6D1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224FE2-E710-423E-8A54-8BA144778CC5}"/>
              </a:ext>
            </a:extLst>
          </p:cNvPr>
          <p:cNvGrpSpPr/>
          <p:nvPr/>
        </p:nvGrpSpPr>
        <p:grpSpPr>
          <a:xfrm>
            <a:off x="8893311" y="5062871"/>
            <a:ext cx="2551007" cy="866890"/>
            <a:chOff x="1113220" y="4149080"/>
            <a:chExt cx="1516195" cy="86689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1B0EB52-D7D1-425D-816E-71948F4C5AB9}"/>
                </a:ext>
              </a:extLst>
            </p:cNvPr>
            <p:cNvSpPr txBox="1"/>
            <p:nvPr/>
          </p:nvSpPr>
          <p:spPr>
            <a:xfrm>
              <a:off x="1113220" y="4149080"/>
              <a:ext cx="15161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1DD37B-BD20-4F37-B848-D5846287115C}"/>
                </a:ext>
              </a:extLst>
            </p:cNvPr>
            <p:cNvSpPr txBox="1"/>
            <p:nvPr/>
          </p:nvSpPr>
          <p:spPr>
            <a:xfrm>
              <a:off x="1113220" y="4369639"/>
              <a:ext cx="1516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08D249-ECA7-4F7B-9455-CBD7272E4F0E}"/>
              </a:ext>
            </a:extLst>
          </p:cNvPr>
          <p:cNvGrpSpPr/>
          <p:nvPr/>
        </p:nvGrpSpPr>
        <p:grpSpPr>
          <a:xfrm>
            <a:off x="8245676" y="5120582"/>
            <a:ext cx="566802" cy="566802"/>
            <a:chOff x="465585" y="4206791"/>
            <a:chExt cx="566802" cy="5668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F0FB42-30DC-4067-9F4B-646CE860575C}"/>
                </a:ext>
              </a:extLst>
            </p:cNvPr>
            <p:cNvSpPr/>
            <p:nvPr/>
          </p:nvSpPr>
          <p:spPr>
            <a:xfrm>
              <a:off x="465585" y="4206791"/>
              <a:ext cx="566802" cy="566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946E425-1EDA-437D-94B4-EF9A49121B36}"/>
                </a:ext>
              </a:extLst>
            </p:cNvPr>
            <p:cNvSpPr txBox="1"/>
            <p:nvPr/>
          </p:nvSpPr>
          <p:spPr>
            <a:xfrm>
              <a:off x="465585" y="4340806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06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6" name="Isosceles Triangle 51">
            <a:extLst>
              <a:ext uri="{FF2B5EF4-FFF2-40B4-BE49-F238E27FC236}">
                <a16:creationId xmlns:a16="http://schemas.microsoft.com/office/drawing/2014/main" id="{08F68F55-BC73-481F-9AB3-253950E9E77C}"/>
              </a:ext>
            </a:extLst>
          </p:cNvPr>
          <p:cNvSpPr/>
          <p:nvPr/>
        </p:nvSpPr>
        <p:spPr>
          <a:xfrm>
            <a:off x="2587128" y="2572690"/>
            <a:ext cx="436096" cy="31979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1AAC839E-5AB3-4F8F-8674-16CF71937104}"/>
              </a:ext>
            </a:extLst>
          </p:cNvPr>
          <p:cNvSpPr/>
          <p:nvPr/>
        </p:nvSpPr>
        <p:spPr>
          <a:xfrm>
            <a:off x="3963590" y="2515982"/>
            <a:ext cx="421690" cy="4216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32">
            <a:extLst>
              <a:ext uri="{FF2B5EF4-FFF2-40B4-BE49-F238E27FC236}">
                <a16:creationId xmlns:a16="http://schemas.microsoft.com/office/drawing/2014/main" id="{8AE6FCED-7D32-466E-AD49-E70BBE099D53}"/>
              </a:ext>
            </a:extLst>
          </p:cNvPr>
          <p:cNvSpPr/>
          <p:nvPr/>
        </p:nvSpPr>
        <p:spPr>
          <a:xfrm>
            <a:off x="5229045" y="2515983"/>
            <a:ext cx="422471" cy="42247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91993A3F-6F12-4583-BBF1-5A85A9DA828B}"/>
              </a:ext>
            </a:extLst>
          </p:cNvPr>
          <p:cNvSpPr/>
          <p:nvPr/>
        </p:nvSpPr>
        <p:spPr>
          <a:xfrm>
            <a:off x="6549653" y="2579983"/>
            <a:ext cx="416968" cy="416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DF8603E1-94A2-4072-AA76-85E541A2C30C}"/>
              </a:ext>
            </a:extLst>
          </p:cNvPr>
          <p:cNvSpPr/>
          <p:nvPr/>
        </p:nvSpPr>
        <p:spPr>
          <a:xfrm>
            <a:off x="7874889" y="2564747"/>
            <a:ext cx="421556" cy="43220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자유형 151">
            <a:extLst>
              <a:ext uri="{FF2B5EF4-FFF2-40B4-BE49-F238E27FC236}">
                <a16:creationId xmlns:a16="http://schemas.microsoft.com/office/drawing/2014/main" id="{FEA60AED-104A-4EA2-AC5A-9D0AAF829DD2}"/>
              </a:ext>
            </a:extLst>
          </p:cNvPr>
          <p:cNvSpPr/>
          <p:nvPr/>
        </p:nvSpPr>
        <p:spPr>
          <a:xfrm>
            <a:off x="9185362" y="2515983"/>
            <a:ext cx="435758" cy="45735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859" y="5698945"/>
            <a:ext cx="970584" cy="10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9FBC80-CC2A-4776-83E3-548C56EA6CE1}"/>
              </a:ext>
            </a:extLst>
          </p:cNvPr>
          <p:cNvSpPr/>
          <p:nvPr/>
        </p:nvSpPr>
        <p:spPr>
          <a:xfrm>
            <a:off x="7348712" y="1880014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769076-D7E7-4E30-AD9C-015BECFC2163}"/>
              </a:ext>
            </a:extLst>
          </p:cNvPr>
          <p:cNvSpPr/>
          <p:nvPr/>
        </p:nvSpPr>
        <p:spPr>
          <a:xfrm>
            <a:off x="7348712" y="3021586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D05D60-2992-4B2C-8DE2-D2A58315D886}"/>
              </a:ext>
            </a:extLst>
          </p:cNvPr>
          <p:cNvSpPr/>
          <p:nvPr/>
        </p:nvSpPr>
        <p:spPr>
          <a:xfrm>
            <a:off x="7348712" y="4163158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F446BA-0895-4172-9A48-FB8AAFC3B9B2}"/>
              </a:ext>
            </a:extLst>
          </p:cNvPr>
          <p:cNvSpPr/>
          <p:nvPr/>
        </p:nvSpPr>
        <p:spPr>
          <a:xfrm>
            <a:off x="7348712" y="5304732"/>
            <a:ext cx="693414" cy="69341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EEDFAC-403A-4208-A003-6707F123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31204"/>
              </p:ext>
            </p:extLst>
          </p:nvPr>
        </p:nvGraphicFramePr>
        <p:xfrm>
          <a:off x="905347" y="1783533"/>
          <a:ext cx="6247839" cy="4266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8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Text Here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C687AD3-7B85-4AC2-9753-699D2B94E34B}"/>
              </a:ext>
            </a:extLst>
          </p:cNvPr>
          <p:cNvGrpSpPr/>
          <p:nvPr/>
        </p:nvGrpSpPr>
        <p:grpSpPr>
          <a:xfrm>
            <a:off x="8237650" y="1774663"/>
            <a:ext cx="3124450" cy="904116"/>
            <a:chOff x="395534" y="3737445"/>
            <a:chExt cx="3972999" cy="9041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03BD98-E1BE-4E2B-BE6D-65D5D1E048E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BB7C88-319B-451B-A454-258208679B2E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A445B6-835D-4D4F-A924-07DE7643921D}"/>
              </a:ext>
            </a:extLst>
          </p:cNvPr>
          <p:cNvGrpSpPr/>
          <p:nvPr/>
        </p:nvGrpSpPr>
        <p:grpSpPr>
          <a:xfrm>
            <a:off x="8237650" y="2916235"/>
            <a:ext cx="3124450" cy="904116"/>
            <a:chOff x="395534" y="3737445"/>
            <a:chExt cx="3972999" cy="90411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D5BD17-A089-48F8-8FC8-DAB5BF132FB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ED038-981A-4E3D-B10A-E9D3A061894F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B61F8F-872B-4CB3-B4ED-7F5BDBD43472}"/>
              </a:ext>
            </a:extLst>
          </p:cNvPr>
          <p:cNvGrpSpPr/>
          <p:nvPr/>
        </p:nvGrpSpPr>
        <p:grpSpPr>
          <a:xfrm>
            <a:off x="8237650" y="4057807"/>
            <a:ext cx="3124450" cy="904116"/>
            <a:chOff x="395534" y="3737445"/>
            <a:chExt cx="3972999" cy="9041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60DBA9-F31A-4960-981B-2453328FF9D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1B6AEE-E0B0-4764-9AC7-426775DF2177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B1809-C61E-4A01-97CD-60C32B734FBE}"/>
              </a:ext>
            </a:extLst>
          </p:cNvPr>
          <p:cNvGrpSpPr/>
          <p:nvPr/>
        </p:nvGrpSpPr>
        <p:grpSpPr>
          <a:xfrm>
            <a:off x="8237650" y="5199380"/>
            <a:ext cx="3124450" cy="904116"/>
            <a:chOff x="395534" y="3737445"/>
            <a:chExt cx="3972999" cy="90411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D5DD70-B4F8-4BF0-BE40-DCE87B8456F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A58090-5883-44B0-837C-44AC2B1C865C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2E5F3487-7E20-4C8D-B803-48AB0B9744DE}"/>
              </a:ext>
            </a:extLst>
          </p:cNvPr>
          <p:cNvSpPr/>
          <p:nvPr/>
        </p:nvSpPr>
        <p:spPr>
          <a:xfrm>
            <a:off x="7541666" y="210039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BD460AF1-93D5-496C-9E24-398337EA7E5B}"/>
              </a:ext>
            </a:extLst>
          </p:cNvPr>
          <p:cNvSpPr/>
          <p:nvPr/>
        </p:nvSpPr>
        <p:spPr>
          <a:xfrm>
            <a:off x="7576834" y="321798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53E42A15-6DED-4559-99A9-DE7C6B13187D}"/>
              </a:ext>
            </a:extLst>
          </p:cNvPr>
          <p:cNvSpPr/>
          <p:nvPr/>
        </p:nvSpPr>
        <p:spPr>
          <a:xfrm>
            <a:off x="7524083" y="547162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FEAE4CAB-F8AA-4129-B14F-37DB028B3DE0}"/>
              </a:ext>
            </a:extLst>
          </p:cNvPr>
          <p:cNvSpPr/>
          <p:nvPr/>
        </p:nvSpPr>
        <p:spPr>
          <a:xfrm>
            <a:off x="7497708" y="4361182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34" y="5651439"/>
            <a:ext cx="970584" cy="10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0A53AB2-F5C7-4159-AB60-A3DA2A2BC26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EB88-D2EF-4157-9017-BE258648C1AB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E3061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rgbClr val="E30613"/>
              </a:solidFill>
              <a:cs typeface="Arial" pitchFamily="34" charset="0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6C4E4D6-96FA-45B0-B6BC-C3482DB1D9EF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rgbClr val="E3061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5" r="3945"/>
          <a:stretch/>
        </p:blipFill>
        <p:spPr/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845" y="275169"/>
            <a:ext cx="1377037" cy="14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2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AC4782-C270-4EE6-A4B4-3ADCE7484C80}"/>
              </a:ext>
            </a:extLst>
          </p:cNvPr>
          <p:cNvGrpSpPr/>
          <p:nvPr/>
        </p:nvGrpSpPr>
        <p:grpSpPr>
          <a:xfrm>
            <a:off x="8881938" y="28458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CD26B19-8F0C-449D-B8A5-BBBE0D5CB4CF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23B86BA1-27AE-4B6B-8505-CA38728405D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DCAAD7-1918-43BA-888B-D4BEDA2EC17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F82BF4-6BEA-43C8-8ED0-D4CE0397D2C7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2ECFCB-9BFC-446E-A6A7-B08AE5484275}"/>
              </a:ext>
            </a:extLst>
          </p:cNvPr>
          <p:cNvGrpSpPr/>
          <p:nvPr/>
        </p:nvGrpSpPr>
        <p:grpSpPr>
          <a:xfrm>
            <a:off x="6843362" y="3300618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E9E9EF-8057-4A3B-90CF-A3B8D588EC52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256A0656-EE3C-4092-9D1D-A3DF605FC5F9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EA8F269-B8C5-46AE-A15B-35E28FF9A08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8B1D34F-224A-4C90-AD67-7F9B4F34D379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7A06ED-747B-4F16-8A22-C7464A67626D}"/>
              </a:ext>
            </a:extLst>
          </p:cNvPr>
          <p:cNvGrpSpPr/>
          <p:nvPr/>
        </p:nvGrpSpPr>
        <p:grpSpPr>
          <a:xfrm>
            <a:off x="4804786" y="3755426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8FB4A4-C3E1-4498-BB0F-3D2806B156FD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7034F3E1-079F-4628-BA52-CD24653960A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A6E804-822F-4577-9162-966DE359C969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DA2E6697-1B19-4CF1-9799-13F84BB1298C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FA9746E-9333-4941-BA41-019A2D99D59B}"/>
              </a:ext>
            </a:extLst>
          </p:cNvPr>
          <p:cNvGrpSpPr/>
          <p:nvPr/>
        </p:nvGrpSpPr>
        <p:grpSpPr>
          <a:xfrm>
            <a:off x="2766212" y="42102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79AD89-CC77-4974-AD5F-2C849ED0DA04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D9B9DE33-63C4-4037-A4F8-713AC6E4B715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E88B95-5D64-45A5-950A-9F0FB5DC021B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4BAAB9E-DDD8-400E-AE27-EC14E5070F0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6163AC-DABA-4A66-84B0-BF401F69B45E}"/>
              </a:ext>
            </a:extLst>
          </p:cNvPr>
          <p:cNvGrpSpPr/>
          <p:nvPr/>
        </p:nvGrpSpPr>
        <p:grpSpPr>
          <a:xfrm>
            <a:off x="2823669" y="47487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0EBD0B-1D8B-4F12-8F20-906BC5986B9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9C491A-4E65-4A72-AE7C-2094A7060AB8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0DA957-9FC0-4494-BB21-B1BBE19E0CB6}"/>
              </a:ext>
            </a:extLst>
          </p:cNvPr>
          <p:cNvGrpSpPr/>
          <p:nvPr/>
        </p:nvGrpSpPr>
        <p:grpSpPr>
          <a:xfrm>
            <a:off x="4864940" y="42942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931717-54A1-491B-AD9A-864ED32A49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4DD222-7531-4F05-A81A-09341200124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B219BD-DE9B-49F5-812D-19B75BEDCC0F}"/>
              </a:ext>
            </a:extLst>
          </p:cNvPr>
          <p:cNvGrpSpPr/>
          <p:nvPr/>
        </p:nvGrpSpPr>
        <p:grpSpPr>
          <a:xfrm>
            <a:off x="6906211" y="38396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4F7513-7EA9-405B-8F26-BC51AA1C809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73F1624-E886-4EC6-9BD6-DD2D48CB936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C7AB1DD-71BF-4AD4-A31B-8F58B40EACB5}"/>
              </a:ext>
            </a:extLst>
          </p:cNvPr>
          <p:cNvGrpSpPr/>
          <p:nvPr/>
        </p:nvGrpSpPr>
        <p:grpSpPr>
          <a:xfrm>
            <a:off x="8947482" y="33850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90FA74-4E8D-43B7-9F38-B048E930416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37D89E-3E68-443E-9877-58A6DF94ECD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8AB1B8-BB01-4E9E-895A-F431D71EA147}"/>
              </a:ext>
            </a:extLst>
          </p:cNvPr>
          <p:cNvGrpSpPr/>
          <p:nvPr/>
        </p:nvGrpSpPr>
        <p:grpSpPr>
          <a:xfrm>
            <a:off x="898689" y="17966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D4A0CA-ABE3-4ED4-BC5D-8430D7C42995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1B0478-5FA2-43BE-BEAA-DA810169235E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6E3C40A6-8BD0-4D41-93CA-C47A27BD6282}"/>
              </a:ext>
            </a:extLst>
          </p:cNvPr>
          <p:cNvGrpSpPr/>
          <p:nvPr/>
        </p:nvGrpSpPr>
        <p:grpSpPr>
          <a:xfrm>
            <a:off x="930282" y="4644442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42EA54BE-7BEE-4A37-945D-B997E3F3B79F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8AAEFAE9-959B-4A1F-BEFA-DBEB90C84F7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9ADC7970-9721-4044-8947-9E438790DE35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B06C91CF-956B-4173-8701-7E6B9DD750E4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CB28086-C3A1-4750-A73D-3ACA91D6E56C}"/>
              </a:ext>
            </a:extLst>
          </p:cNvPr>
          <p:cNvSpPr txBox="1"/>
          <p:nvPr/>
        </p:nvSpPr>
        <p:spPr>
          <a:xfrm>
            <a:off x="7002572" y="588033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E52621"/>
                </a:solidFill>
              </a:rPr>
              <a:t>https://www.plantillaspower-point.com/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38" y="3587371"/>
            <a:ext cx="809783" cy="839591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568" y="3282678"/>
            <a:ext cx="809783" cy="839591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253" y="2887600"/>
            <a:ext cx="809783" cy="839591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938" y="2383827"/>
            <a:ext cx="809783" cy="839591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614" y="1925409"/>
            <a:ext cx="809783" cy="8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B7810C-7A06-43A9-8E33-312589B9B30B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392A46-7A64-4FEC-9F8F-D769B5000D68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E83266-225D-423F-B53B-74975287316C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D4CE7-32A8-4FBE-A155-D5CF7B825F79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40552B-1D7A-40C5-9CC3-CE7BFB9A75FD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AF3477-8B8C-4008-AAB6-0D0C828BFAEF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39BBAE-6ED5-4ED7-9E60-698FD9C28D78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4BC486-519B-47AF-9891-E32DDAD6F665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C6E90D-4429-48B6-885F-8A7DD42B02F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4D3721-6521-4CF4-9C67-2FEC6A40FBFB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13D4CC-2478-494F-AFF8-4D18A0AE60C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71A5D3-8A65-47AC-95B4-878D4A446795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DD697-545B-4521-91F4-7807245DB58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BD7A326-D832-4411-B040-E478AD1DE0C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A55A52E-A049-4E25-881A-02BBECCABE6D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CF10304-3465-4432-B9C0-8470360E833D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B263ED7-EBA8-40CF-8080-1D34D9535886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6774695-FD53-42BE-B3C3-182CD4F19C96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7B32274-055D-4DAB-BDBE-9824A0315AD6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E3078EAD-B07F-43B2-922C-24E8BAAAF086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6DA6A93-E4D5-4C1E-88B8-50704470C14E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629AAB1-8716-40AB-9151-86F050DAEA71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0C60A28-8E7E-4AFB-8720-E1EC7D9BDB65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BBCAA693-D86E-4B8F-ABA6-5D89C432310B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43493CE-32DA-4EBF-9182-438A4B8D42D5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6BB13A-E343-4A00-95F6-00B098F2B35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7CFBCBB-7379-436A-B559-1F321641C25E}"/>
                  </a:ext>
                </a:extLst>
              </p:cNvPr>
              <p:cNvSpPr/>
              <p:nvPr/>
            </p:nvSpPr>
            <p:spPr>
              <a:xfrm rot="10800000">
                <a:off x="2447108" y="2941672"/>
                <a:ext cx="1164647" cy="423292"/>
              </a:xfrm>
              <a:prstGeom prst="rect">
                <a:avLst/>
              </a:prstGeom>
              <a:solidFill>
                <a:srgbClr val="E526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E010B38E-A1FF-4633-B622-A1978D40DC63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A67D6F-7D58-409F-91FF-9D931F608902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38EF521-DA58-49F8-8592-9E86B24B1AA3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0E81D9-234B-4FC2-860D-E8F29CDF041E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E5262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rgbClr val="E5262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34DB7C-F885-4661-8A75-60D0065F1045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D8A618-82D0-409B-A0EF-C9C297D53D9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E5262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rgbClr val="E5262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5EC512-50B5-4EFB-96B7-CFD84ECE771B}"/>
              </a:ext>
            </a:extLst>
          </p:cNvPr>
          <p:cNvSpPr txBox="1"/>
          <p:nvPr/>
        </p:nvSpPr>
        <p:spPr>
          <a:xfrm>
            <a:off x="2881969" y="4208997"/>
            <a:ext cx="182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OPPORS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32832A-0595-4ACA-BF1E-AFD63321E2FD}"/>
              </a:ext>
            </a:extLst>
          </p:cNvPr>
          <p:cNvSpPr txBox="1"/>
          <p:nvPr/>
        </p:nvSpPr>
        <p:spPr>
          <a:xfrm>
            <a:off x="1766244" y="3387279"/>
            <a:ext cx="146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STREHS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EA379B-8567-45CC-A407-141978C6325F}"/>
              </a:ext>
            </a:extLst>
          </p:cNvPr>
          <p:cNvSpPr txBox="1"/>
          <p:nvPr/>
        </p:nvSpPr>
        <p:spPr>
          <a:xfrm rot="5400000">
            <a:off x="1940808" y="4281882"/>
            <a:ext cx="137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367B6-E0DD-4C77-984B-ECF678448BCC}"/>
              </a:ext>
            </a:extLst>
          </p:cNvPr>
          <p:cNvSpPr txBox="1"/>
          <p:nvPr/>
        </p:nvSpPr>
        <p:spPr>
          <a:xfrm rot="5400000">
            <a:off x="2825338" y="3221796"/>
            <a:ext cx="120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THRS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F773855-FC69-485C-A77A-6610176AA8AB}"/>
              </a:ext>
            </a:extLst>
          </p:cNvPr>
          <p:cNvSpPr txBox="1"/>
          <p:nvPr/>
        </p:nvSpPr>
        <p:spPr>
          <a:xfrm>
            <a:off x="8482542" y="6404063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dirty="0">
                <a:solidFill>
                  <a:schemeClr val="bg1"/>
                </a:solidFill>
              </a:rPr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Rectangle 2721">
            <a:extLst>
              <a:ext uri="{FF2B5EF4-FFF2-40B4-BE49-F238E27FC236}">
                <a16:creationId xmlns:a16="http://schemas.microsoft.com/office/drawing/2014/main" id="{B4941FBE-9275-48F7-BA73-041D688C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017" y="3299814"/>
            <a:ext cx="2035815" cy="11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1" name="TextBox 41">
            <a:extLst>
              <a:ext uri="{FF2B5EF4-FFF2-40B4-BE49-F238E27FC236}">
                <a16:creationId xmlns:a16="http://schemas.microsoft.com/office/drawing/2014/main" id="{61F89F7A-D562-4A04-9810-3448ECA4976C}"/>
              </a:ext>
            </a:extLst>
          </p:cNvPr>
          <p:cNvSpPr txBox="1"/>
          <p:nvPr/>
        </p:nvSpPr>
        <p:spPr>
          <a:xfrm>
            <a:off x="612401" y="2415376"/>
            <a:ext cx="43816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FFFFFF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en-US" altLang="ko-KR" sz="1500" dirty="0">
                <a:solidFill>
                  <a:srgbClr val="FFFFFF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624" y="1324494"/>
            <a:ext cx="4016871" cy="50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21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9324" y="478666"/>
            <a:ext cx="3302186" cy="72424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Fully Editable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283270" y="1429807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44516" y="1500341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285356" y="4457861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56935" y="359221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38226" y="4579564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16610" y="3580161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34901" y="353822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22024" y="145637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08884" y="1456370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981127" y="4556639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09658" y="246542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696558" y="1408267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79751" y="1361957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876946" y="4538614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589696" y="5406839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08063" y="348278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482263" y="2481587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38142" y="3524930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31423" y="1418515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05402" y="245364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50794" y="3561110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495416" y="2475898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29416" y="246515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29952" y="250483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25698" y="2489677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091145" y="5472993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582573" y="2409291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08736" y="3571861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59420" y="5423598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88242" y="551648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31822" y="551648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40195" y="551955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183776" y="551307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486008" y="551955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496898" y="3457805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572374" y="348290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50228" y="541413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47435" y="4551072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273620" y="2491761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297892" y="1477003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04020" y="1477069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34673" y="451568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59631" y="451568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09715" y="451568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84756" y="451568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A0DD63C-8280-4A7A-8B3B-4D78B23D4E4A}"/>
              </a:ext>
            </a:extLst>
          </p:cNvPr>
          <p:cNvSpPr txBox="1"/>
          <p:nvPr/>
        </p:nvSpPr>
        <p:spPr>
          <a:xfrm>
            <a:off x="7858216" y="638685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DC3539"/>
                </a:solidFill>
              </a:rPr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602060" y="136899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49202" y="141328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66632" y="139845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287187" y="141020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011956" y="243357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32008" y="140258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48629" y="149822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74010" y="139068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31502" y="139170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51735" y="144439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878694" y="2387537"/>
            <a:ext cx="325734" cy="529812"/>
            <a:chOff x="2071598" y="2060848"/>
            <a:chExt cx="1917605" cy="3137144"/>
          </a:xfrm>
          <a:solidFill>
            <a:srgbClr val="DC3539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789882" y="238753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301167" y="237516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38508" y="238750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63181" y="2375166"/>
            <a:ext cx="501857" cy="554554"/>
            <a:chOff x="4835382" y="73243"/>
            <a:chExt cx="2920830" cy="3227535"/>
          </a:xfrm>
          <a:solidFill>
            <a:srgbClr val="DC3539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42252" y="240525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38846" y="238753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680810" y="352944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29174" y="238753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479562" y="352944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017744" y="354693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53248" y="358463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303258" y="354769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810259" y="354827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70816" y="458042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327586" y="352944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609921" y="352944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48990" y="352944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469801" y="463340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881509" y="461774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49136" y="475661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32860" y="465852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613936" y="558666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66283" y="469642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609921" y="476354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68022" y="463340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48540" y="463340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54476" y="559319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607467" y="559319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42452" y="559319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292462" y="559319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007837" y="558264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797302" y="561913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60180" y="558264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30395" y="558371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CD5A8374-1A6A-4F5B-AE7C-72FB38DDF1BE}"/>
              </a:ext>
            </a:extLst>
          </p:cNvPr>
          <p:cNvSpPr txBox="1"/>
          <p:nvPr/>
        </p:nvSpPr>
        <p:spPr>
          <a:xfrm>
            <a:off x="7902810" y="634493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https://www.plantillaspower-point.com/</a:t>
            </a:r>
          </a:p>
        </p:txBody>
      </p:sp>
      <p:sp>
        <p:nvSpPr>
          <p:cNvPr id="106" name="Text Placeholder 1"/>
          <p:cNvSpPr txBox="1">
            <a:spLocks/>
          </p:cNvSpPr>
          <p:nvPr/>
        </p:nvSpPr>
        <p:spPr>
          <a:xfrm>
            <a:off x="459324" y="478666"/>
            <a:ext cx="3302186" cy="7242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kern="1200" baseline="0">
                <a:solidFill>
                  <a:srgbClr val="E7401E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Fully Editable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84697" y="4319295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48303" y="4398649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72071" y="3343426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87897" y="3317603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17703" y="4456614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65034" y="3350944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10980" y="5361827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85702" y="2349874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66848" y="5363246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21673" y="1244042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59064" y="4375183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79121" y="3349661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77503" y="4417970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29218" y="1257801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70394" y="1224735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37403" y="1181143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306543" y="4460721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49835" y="345974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57157" y="345974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64479" y="345974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71799" y="345974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70456" y="3399457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86367" y="225369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46211" y="2253163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49080" y="1218147"/>
            <a:ext cx="544275" cy="544275"/>
          </a:xfrm>
          <a:prstGeom prst="heart">
            <a:avLst/>
          </a:pr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14723" y="5394139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55093" y="5449037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77793" y="5393849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75937" y="5425529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52369" y="536243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17745" y="5407935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16793" y="5358547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68493" y="1159350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55656" y="1156294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904656" y="1248997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81165" y="1210932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73473" y="2313638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94560" y="2312515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23768" y="2312515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43702" y="2308803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71931" y="4454829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36063" y="2177605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22063" y="2335953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64863" y="4422493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20671" y="4389788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DC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C81DE0C-AA8A-4126-8117-A56EDBBAECF0}"/>
              </a:ext>
            </a:extLst>
          </p:cNvPr>
          <p:cNvSpPr txBox="1"/>
          <p:nvPr/>
        </p:nvSpPr>
        <p:spPr>
          <a:xfrm>
            <a:off x="7775333" y="63474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https://www.plantillaspower-point.com/</a:t>
            </a:r>
          </a:p>
        </p:txBody>
      </p:sp>
      <p:sp>
        <p:nvSpPr>
          <p:cNvPr id="5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3302186" cy="72424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Fully Editable</a:t>
            </a:r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FC81DE0C-AA8A-4126-8117-A56EDBBAECF0}"/>
              </a:ext>
            </a:extLst>
          </p:cNvPr>
          <p:cNvSpPr txBox="1"/>
          <p:nvPr/>
        </p:nvSpPr>
        <p:spPr>
          <a:xfrm>
            <a:off x="7775333" y="63474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https://www.plantillaspower-point.com/</a:t>
            </a:r>
          </a:p>
        </p:txBody>
      </p:sp>
      <p:sp>
        <p:nvSpPr>
          <p:cNvPr id="5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3302186" cy="72424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Fully Editable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79" y="1110390"/>
            <a:ext cx="3942893" cy="22476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693" y="362123"/>
            <a:ext cx="2390748" cy="30888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093" y="3358056"/>
            <a:ext cx="4512694" cy="27682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7948" y="947858"/>
            <a:ext cx="2131296" cy="25727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7760" y="3844592"/>
            <a:ext cx="2101535" cy="21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07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FC81DE0C-AA8A-4126-8117-A56EDBBAECF0}"/>
              </a:ext>
            </a:extLst>
          </p:cNvPr>
          <p:cNvSpPr txBox="1"/>
          <p:nvPr/>
        </p:nvSpPr>
        <p:spPr>
          <a:xfrm>
            <a:off x="7775333" y="63474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https://www.plantillaspower-point.com/</a:t>
            </a:r>
          </a:p>
        </p:txBody>
      </p:sp>
      <p:sp>
        <p:nvSpPr>
          <p:cNvPr id="5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3302186" cy="72424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Fully Editable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7" y="1150404"/>
            <a:ext cx="3211453" cy="20084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740" y="1150404"/>
            <a:ext cx="3624249" cy="22060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381" y="3873214"/>
            <a:ext cx="8626369" cy="2474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377" y="879932"/>
            <a:ext cx="2537312" cy="25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581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FC81DE0C-AA8A-4126-8117-A56EDBBAECF0}"/>
              </a:ext>
            </a:extLst>
          </p:cNvPr>
          <p:cNvSpPr txBox="1"/>
          <p:nvPr/>
        </p:nvSpPr>
        <p:spPr>
          <a:xfrm>
            <a:off x="3140272" y="2926373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400" dirty="0">
                <a:solidFill>
                  <a:srgbClr val="E30613"/>
                </a:solidFill>
                <a:latin typeface="Arial Rounded MT Bold" panose="020F0704030504030204" pitchFamily="34" charset="0"/>
              </a:rPr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95236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Rectangle 2889">
            <a:extLst>
              <a:ext uri="{FF2B5EF4-FFF2-40B4-BE49-F238E27FC236}">
                <a16:creationId xmlns:a16="http://schemas.microsoft.com/office/drawing/2014/main" id="{8A5480A4-E9DE-4016-AE98-7CC7EC131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552" y="2726027"/>
            <a:ext cx="4496874" cy="246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0" name="Rectangle 2721">
            <a:extLst>
              <a:ext uri="{FF2B5EF4-FFF2-40B4-BE49-F238E27FC236}">
                <a16:creationId xmlns:a16="http://schemas.microsoft.com/office/drawing/2014/main" id="{B4941FBE-9275-48F7-BA73-041D688C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6017" y="3299814"/>
            <a:ext cx="2035815" cy="111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269" y="1624465"/>
            <a:ext cx="4139126" cy="4671571"/>
          </a:xfrm>
          <a:prstGeom prst="rect">
            <a:avLst/>
          </a:prstGeom>
        </p:spPr>
      </p:pic>
      <p:sp>
        <p:nvSpPr>
          <p:cNvPr id="8" name="Tarjeta 7"/>
          <p:cNvSpPr/>
          <p:nvPr/>
        </p:nvSpPr>
        <p:spPr>
          <a:xfrm>
            <a:off x="431598" y="1624465"/>
            <a:ext cx="4693715" cy="4565320"/>
          </a:xfrm>
          <a:prstGeom prst="flowChartPunchedCar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08655467-632A-4367-89C3-84DFE049940C}"/>
              </a:ext>
            </a:extLst>
          </p:cNvPr>
          <p:cNvSpPr txBox="1"/>
          <p:nvPr/>
        </p:nvSpPr>
        <p:spPr>
          <a:xfrm>
            <a:off x="981204" y="2173301"/>
            <a:ext cx="406150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FFFFFF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500" dirty="0">
              <a:solidFill>
                <a:srgbClr val="FFFFFF"/>
              </a:solidFill>
              <a:cs typeface="Arial" pitchFamily="34" charset="0"/>
            </a:endParaRPr>
          </a:p>
          <a:p>
            <a:r>
              <a:rPr lang="en-US" altLang="ko-KR" sz="1500" dirty="0">
                <a:solidFill>
                  <a:srgbClr val="FFFFFF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2224227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625">
            <a:extLst>
              <a:ext uri="{FF2B5EF4-FFF2-40B4-BE49-F238E27FC236}">
                <a16:creationId xmlns:a16="http://schemas.microsoft.com/office/drawing/2014/main" id="{ED10C31B-E444-489A-8D93-98DE20EB3569}"/>
              </a:ext>
            </a:extLst>
          </p:cNvPr>
          <p:cNvSpPr>
            <a:spLocks/>
          </p:cNvSpPr>
          <p:nvPr/>
        </p:nvSpPr>
        <p:spPr bwMode="auto">
          <a:xfrm>
            <a:off x="6104069" y="2307354"/>
            <a:ext cx="136950" cy="97822"/>
          </a:xfrm>
          <a:custGeom>
            <a:avLst/>
            <a:gdLst>
              <a:gd name="T0" fmla="*/ 23 w 47"/>
              <a:gd name="T1" fmla="*/ 0 h 32"/>
              <a:gd name="T2" fmla="*/ 0 w 47"/>
              <a:gd name="T3" fmla="*/ 24 h 32"/>
              <a:gd name="T4" fmla="*/ 17 w 47"/>
              <a:gd name="T5" fmla="*/ 32 h 32"/>
              <a:gd name="T6" fmla="*/ 30 w 47"/>
              <a:gd name="T7" fmla="*/ 32 h 32"/>
              <a:gd name="T8" fmla="*/ 47 w 47"/>
              <a:gd name="T9" fmla="*/ 24 h 32"/>
              <a:gd name="T10" fmla="*/ 23 w 47"/>
              <a:gd name="T11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32">
                <a:moveTo>
                  <a:pt x="23" y="0"/>
                </a:moveTo>
                <a:cubicBezTo>
                  <a:pt x="23" y="13"/>
                  <a:pt x="13" y="24"/>
                  <a:pt x="0" y="24"/>
                </a:cubicBezTo>
                <a:cubicBezTo>
                  <a:pt x="7" y="24"/>
                  <a:pt x="13" y="27"/>
                  <a:pt x="17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4" y="27"/>
                  <a:pt x="40" y="24"/>
                  <a:pt x="47" y="24"/>
                </a:cubicBezTo>
                <a:cubicBezTo>
                  <a:pt x="34" y="24"/>
                  <a:pt x="23" y="13"/>
                  <a:pt x="23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1626">
            <a:extLst>
              <a:ext uri="{FF2B5EF4-FFF2-40B4-BE49-F238E27FC236}">
                <a16:creationId xmlns:a16="http://schemas.microsoft.com/office/drawing/2014/main" id="{068E637B-37E2-4EA0-A472-A2EFDB45EB1F}"/>
              </a:ext>
            </a:extLst>
          </p:cNvPr>
          <p:cNvSpPr>
            <a:spLocks/>
          </p:cNvSpPr>
          <p:nvPr/>
        </p:nvSpPr>
        <p:spPr bwMode="auto">
          <a:xfrm>
            <a:off x="4568272" y="1700859"/>
            <a:ext cx="146735" cy="146735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cubicBezTo>
                  <a:pt x="24" y="13"/>
                  <a:pt x="13" y="24"/>
                  <a:pt x="0" y="24"/>
                </a:cubicBezTo>
                <a:cubicBezTo>
                  <a:pt x="13" y="24"/>
                  <a:pt x="24" y="35"/>
                  <a:pt x="24" y="48"/>
                </a:cubicBezTo>
                <a:cubicBezTo>
                  <a:pt x="24" y="35"/>
                  <a:pt x="34" y="24"/>
                  <a:pt x="48" y="24"/>
                </a:cubicBezTo>
                <a:cubicBezTo>
                  <a:pt x="34" y="24"/>
                  <a:pt x="24" y="13"/>
                  <a:pt x="24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1628">
            <a:extLst>
              <a:ext uri="{FF2B5EF4-FFF2-40B4-BE49-F238E27FC236}">
                <a16:creationId xmlns:a16="http://schemas.microsoft.com/office/drawing/2014/main" id="{1820AD5E-3AA1-4EB2-8165-87932DFE3A13}"/>
              </a:ext>
            </a:extLst>
          </p:cNvPr>
          <p:cNvSpPr>
            <a:spLocks/>
          </p:cNvSpPr>
          <p:nvPr/>
        </p:nvSpPr>
        <p:spPr bwMode="auto">
          <a:xfrm>
            <a:off x="4803043" y="1612823"/>
            <a:ext cx="88042" cy="78256"/>
          </a:xfrm>
          <a:custGeom>
            <a:avLst/>
            <a:gdLst>
              <a:gd name="T0" fmla="*/ 15 w 29"/>
              <a:gd name="T1" fmla="*/ 0 h 28"/>
              <a:gd name="T2" fmla="*/ 0 w 29"/>
              <a:gd name="T3" fmla="*/ 14 h 28"/>
              <a:gd name="T4" fmla="*/ 15 w 29"/>
              <a:gd name="T5" fmla="*/ 28 h 28"/>
              <a:gd name="T6" fmla="*/ 29 w 29"/>
              <a:gd name="T7" fmla="*/ 14 h 28"/>
              <a:gd name="T8" fmla="*/ 15 w 2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5" y="0"/>
                </a:moveTo>
                <a:cubicBezTo>
                  <a:pt x="15" y="8"/>
                  <a:pt x="8" y="14"/>
                  <a:pt x="0" y="14"/>
                </a:cubicBezTo>
                <a:cubicBezTo>
                  <a:pt x="8" y="14"/>
                  <a:pt x="15" y="20"/>
                  <a:pt x="15" y="28"/>
                </a:cubicBezTo>
                <a:cubicBezTo>
                  <a:pt x="15" y="20"/>
                  <a:pt x="21" y="14"/>
                  <a:pt x="29" y="14"/>
                </a:cubicBezTo>
                <a:cubicBezTo>
                  <a:pt x="21" y="14"/>
                  <a:pt x="15" y="8"/>
                  <a:pt x="15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1629">
            <a:extLst>
              <a:ext uri="{FF2B5EF4-FFF2-40B4-BE49-F238E27FC236}">
                <a16:creationId xmlns:a16="http://schemas.microsoft.com/office/drawing/2014/main" id="{9AA2FFAD-8A01-4C7B-B81E-B848438A8C4C}"/>
              </a:ext>
            </a:extLst>
          </p:cNvPr>
          <p:cNvSpPr>
            <a:spLocks/>
          </p:cNvSpPr>
          <p:nvPr/>
        </p:nvSpPr>
        <p:spPr bwMode="auto">
          <a:xfrm>
            <a:off x="6016033" y="2092145"/>
            <a:ext cx="88042" cy="78256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15" y="8"/>
                  <a:pt x="8" y="14"/>
                  <a:pt x="0" y="14"/>
                </a:cubicBezTo>
                <a:cubicBezTo>
                  <a:pt x="8" y="14"/>
                  <a:pt x="15" y="21"/>
                  <a:pt x="15" y="29"/>
                </a:cubicBezTo>
                <a:cubicBezTo>
                  <a:pt x="15" y="21"/>
                  <a:pt x="21" y="14"/>
                  <a:pt x="29" y="14"/>
                </a:cubicBezTo>
                <a:cubicBezTo>
                  <a:pt x="21" y="14"/>
                  <a:pt x="15" y="8"/>
                  <a:pt x="15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Rectangle 1577">
            <a:extLst>
              <a:ext uri="{FF2B5EF4-FFF2-40B4-BE49-F238E27FC236}">
                <a16:creationId xmlns:a16="http://schemas.microsoft.com/office/drawing/2014/main" id="{2DE2DD5B-CFA7-41D7-957C-486B843E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211" y="2223959"/>
            <a:ext cx="6741445" cy="708070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Rectangle 1578">
            <a:extLst>
              <a:ext uri="{FF2B5EF4-FFF2-40B4-BE49-F238E27FC236}">
                <a16:creationId xmlns:a16="http://schemas.microsoft.com/office/drawing/2014/main" id="{045BEDF9-25A9-4BD0-AB34-673A4EFAF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211" y="2223959"/>
            <a:ext cx="6741445" cy="70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Rectangle 1579">
            <a:extLst>
              <a:ext uri="{FF2B5EF4-FFF2-40B4-BE49-F238E27FC236}">
                <a16:creationId xmlns:a16="http://schemas.microsoft.com/office/drawing/2014/main" id="{B219B4B7-3E3C-4074-A0EF-1C25338E8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211" y="3418829"/>
            <a:ext cx="6741445" cy="693328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Rectangle 1580">
            <a:extLst>
              <a:ext uri="{FF2B5EF4-FFF2-40B4-BE49-F238E27FC236}">
                <a16:creationId xmlns:a16="http://schemas.microsoft.com/office/drawing/2014/main" id="{E42EA34A-03A6-44F5-B052-EF2DB03D6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211" y="3418829"/>
            <a:ext cx="6741445" cy="69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Rectangle 1581">
            <a:extLst>
              <a:ext uri="{FF2B5EF4-FFF2-40B4-BE49-F238E27FC236}">
                <a16:creationId xmlns:a16="http://schemas.microsoft.com/office/drawing/2014/main" id="{4FB09E70-1D0E-4F26-B683-750024D8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473" y="4687459"/>
            <a:ext cx="6756194" cy="708070"/>
          </a:xfrm>
          <a:prstGeom prst="rect">
            <a:avLst/>
          </a:pr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Rectangle 1582">
            <a:extLst>
              <a:ext uri="{FF2B5EF4-FFF2-40B4-BE49-F238E27FC236}">
                <a16:creationId xmlns:a16="http://schemas.microsoft.com/office/drawing/2014/main" id="{574C314A-AC56-4836-A0F7-C0B4E8F40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473" y="4687459"/>
            <a:ext cx="6756194" cy="70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1621">
            <a:extLst>
              <a:ext uri="{FF2B5EF4-FFF2-40B4-BE49-F238E27FC236}">
                <a16:creationId xmlns:a16="http://schemas.microsoft.com/office/drawing/2014/main" id="{E1379FFD-153A-4667-93B6-1187FD44F26D}"/>
              </a:ext>
            </a:extLst>
          </p:cNvPr>
          <p:cNvSpPr>
            <a:spLocks/>
          </p:cNvSpPr>
          <p:nvPr/>
        </p:nvSpPr>
        <p:spPr bwMode="auto">
          <a:xfrm>
            <a:off x="6320887" y="5705316"/>
            <a:ext cx="206521" cy="206521"/>
          </a:xfrm>
          <a:custGeom>
            <a:avLst/>
            <a:gdLst>
              <a:gd name="T0" fmla="*/ 24 w 47"/>
              <a:gd name="T1" fmla="*/ 0 h 47"/>
              <a:gd name="T2" fmla="*/ 0 w 47"/>
              <a:gd name="T3" fmla="*/ 23 h 47"/>
              <a:gd name="T4" fmla="*/ 24 w 47"/>
              <a:gd name="T5" fmla="*/ 47 h 47"/>
              <a:gd name="T6" fmla="*/ 47 w 47"/>
              <a:gd name="T7" fmla="*/ 23 h 47"/>
              <a:gd name="T8" fmla="*/ 24 w 47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4" y="0"/>
                </a:moveTo>
                <a:cubicBezTo>
                  <a:pt x="24" y="13"/>
                  <a:pt x="13" y="23"/>
                  <a:pt x="0" y="23"/>
                </a:cubicBezTo>
                <a:cubicBezTo>
                  <a:pt x="13" y="23"/>
                  <a:pt x="24" y="34"/>
                  <a:pt x="24" y="47"/>
                </a:cubicBezTo>
                <a:cubicBezTo>
                  <a:pt x="24" y="34"/>
                  <a:pt x="34" y="23"/>
                  <a:pt x="47" y="23"/>
                </a:cubicBezTo>
                <a:cubicBezTo>
                  <a:pt x="34" y="23"/>
                  <a:pt x="24" y="13"/>
                  <a:pt x="24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1623">
            <a:extLst>
              <a:ext uri="{FF2B5EF4-FFF2-40B4-BE49-F238E27FC236}">
                <a16:creationId xmlns:a16="http://schemas.microsoft.com/office/drawing/2014/main" id="{66798052-FB93-4AA3-8EFE-FDF1975FC57A}"/>
              </a:ext>
            </a:extLst>
          </p:cNvPr>
          <p:cNvSpPr>
            <a:spLocks/>
          </p:cNvSpPr>
          <p:nvPr/>
        </p:nvSpPr>
        <p:spPr bwMode="auto">
          <a:xfrm>
            <a:off x="6674922" y="5557802"/>
            <a:ext cx="132767" cy="132767"/>
          </a:xfrm>
          <a:custGeom>
            <a:avLst/>
            <a:gdLst>
              <a:gd name="T0" fmla="*/ 14 w 29"/>
              <a:gd name="T1" fmla="*/ 0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1"/>
                  <a:pt x="14" y="29"/>
                </a:cubicBezTo>
                <a:cubicBezTo>
                  <a:pt x="14" y="21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1632">
            <a:extLst>
              <a:ext uri="{FF2B5EF4-FFF2-40B4-BE49-F238E27FC236}">
                <a16:creationId xmlns:a16="http://schemas.microsoft.com/office/drawing/2014/main" id="{9CB74752-8736-450A-B9A4-276E8CD1E33F}"/>
              </a:ext>
            </a:extLst>
          </p:cNvPr>
          <p:cNvSpPr>
            <a:spLocks/>
          </p:cNvSpPr>
          <p:nvPr/>
        </p:nvSpPr>
        <p:spPr bwMode="auto">
          <a:xfrm>
            <a:off x="12059233" y="5115256"/>
            <a:ext cx="132767" cy="132767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4 h 29"/>
              <a:gd name="T4" fmla="*/ 15 w 29"/>
              <a:gd name="T5" fmla="*/ 29 h 29"/>
              <a:gd name="T6" fmla="*/ 29 w 29"/>
              <a:gd name="T7" fmla="*/ 14 h 29"/>
              <a:gd name="T8" fmla="*/ 15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15" y="8"/>
                  <a:pt x="8" y="14"/>
                  <a:pt x="0" y="14"/>
                </a:cubicBezTo>
                <a:cubicBezTo>
                  <a:pt x="8" y="14"/>
                  <a:pt x="15" y="21"/>
                  <a:pt x="15" y="29"/>
                </a:cubicBezTo>
                <a:cubicBezTo>
                  <a:pt x="15" y="21"/>
                  <a:pt x="21" y="14"/>
                  <a:pt x="29" y="14"/>
                </a:cubicBezTo>
                <a:cubicBezTo>
                  <a:pt x="21" y="14"/>
                  <a:pt x="15" y="8"/>
                  <a:pt x="15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1638">
            <a:extLst>
              <a:ext uri="{FF2B5EF4-FFF2-40B4-BE49-F238E27FC236}">
                <a16:creationId xmlns:a16="http://schemas.microsoft.com/office/drawing/2014/main" id="{AEF677E0-0338-425B-9D03-A44B82DA6C69}"/>
              </a:ext>
            </a:extLst>
          </p:cNvPr>
          <p:cNvSpPr>
            <a:spLocks/>
          </p:cNvSpPr>
          <p:nvPr/>
        </p:nvSpPr>
        <p:spPr bwMode="auto">
          <a:xfrm>
            <a:off x="723879" y="1446522"/>
            <a:ext cx="88042" cy="78256"/>
          </a:xfrm>
          <a:custGeom>
            <a:avLst/>
            <a:gdLst>
              <a:gd name="T0" fmla="*/ 14 w 29"/>
              <a:gd name="T1" fmla="*/ 0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1"/>
                  <a:pt x="14" y="29"/>
                </a:cubicBezTo>
                <a:cubicBezTo>
                  <a:pt x="14" y="21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2110">
            <a:extLst>
              <a:ext uri="{FF2B5EF4-FFF2-40B4-BE49-F238E27FC236}">
                <a16:creationId xmlns:a16="http://schemas.microsoft.com/office/drawing/2014/main" id="{3B62232F-C8B1-4B14-AA64-29B80747256C}"/>
              </a:ext>
            </a:extLst>
          </p:cNvPr>
          <p:cNvSpPr>
            <a:spLocks/>
          </p:cNvSpPr>
          <p:nvPr/>
        </p:nvSpPr>
        <p:spPr bwMode="auto">
          <a:xfrm>
            <a:off x="6152977" y="2405175"/>
            <a:ext cx="39128" cy="39128"/>
          </a:xfrm>
          <a:custGeom>
            <a:avLst/>
            <a:gdLst>
              <a:gd name="T0" fmla="*/ 13 w 13"/>
              <a:gd name="T1" fmla="*/ 0 h 16"/>
              <a:gd name="T2" fmla="*/ 0 w 13"/>
              <a:gd name="T3" fmla="*/ 0 h 16"/>
              <a:gd name="T4" fmla="*/ 6 w 13"/>
              <a:gd name="T5" fmla="*/ 16 h 16"/>
              <a:gd name="T6" fmla="*/ 13 w 13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16">
                <a:moveTo>
                  <a:pt x="13" y="0"/>
                </a:moveTo>
                <a:cubicBezTo>
                  <a:pt x="0" y="0"/>
                  <a:pt x="0" y="0"/>
                  <a:pt x="0" y="0"/>
                </a:cubicBezTo>
                <a:cubicBezTo>
                  <a:pt x="4" y="4"/>
                  <a:pt x="6" y="9"/>
                  <a:pt x="6" y="16"/>
                </a:cubicBezTo>
                <a:cubicBezTo>
                  <a:pt x="6" y="9"/>
                  <a:pt x="9" y="4"/>
                  <a:pt x="13" y="0"/>
                </a:cubicBezTo>
              </a:path>
            </a:pathLst>
          </a:custGeom>
          <a:solidFill>
            <a:srgbClr val="F4A9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48" name="Grupo 547">
            <a:extLst>
              <a:ext uri="{FF2B5EF4-FFF2-40B4-BE49-F238E27FC236}">
                <a16:creationId xmlns:a16="http://schemas.microsoft.com/office/drawing/2014/main" id="{8396857A-CA4A-45A3-AECB-A40C621A4416}"/>
              </a:ext>
            </a:extLst>
          </p:cNvPr>
          <p:cNvGrpSpPr/>
          <p:nvPr/>
        </p:nvGrpSpPr>
        <p:grpSpPr>
          <a:xfrm rot="21017357">
            <a:off x="724663" y="2506820"/>
            <a:ext cx="2417492" cy="3442284"/>
            <a:chOff x="1490663" y="5665788"/>
            <a:chExt cx="611188" cy="673100"/>
          </a:xfrm>
        </p:grpSpPr>
        <p:sp>
          <p:nvSpPr>
            <p:cNvPr id="549" name="Freeform 170">
              <a:extLst>
                <a:ext uri="{FF2B5EF4-FFF2-40B4-BE49-F238E27FC236}">
                  <a16:creationId xmlns:a16="http://schemas.microsoft.com/office/drawing/2014/main" id="{7687F633-709D-4032-9DB5-3569F5C8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5727701"/>
              <a:ext cx="236538" cy="366713"/>
            </a:xfrm>
            <a:custGeom>
              <a:avLst/>
              <a:gdLst>
                <a:gd name="T0" fmla="*/ 102 w 415"/>
                <a:gd name="T1" fmla="*/ 0 h 644"/>
                <a:gd name="T2" fmla="*/ 148 w 415"/>
                <a:gd name="T3" fmla="*/ 33 h 644"/>
                <a:gd name="T4" fmla="*/ 390 w 415"/>
                <a:gd name="T5" fmla="*/ 217 h 644"/>
                <a:gd name="T6" fmla="*/ 407 w 415"/>
                <a:gd name="T7" fmla="*/ 271 h 644"/>
                <a:gd name="T8" fmla="*/ 337 w 415"/>
                <a:gd name="T9" fmla="*/ 468 h 644"/>
                <a:gd name="T10" fmla="*/ 344 w 415"/>
                <a:gd name="T11" fmla="*/ 572 h 644"/>
                <a:gd name="T12" fmla="*/ 357 w 415"/>
                <a:gd name="T13" fmla="*/ 644 h 644"/>
                <a:gd name="T14" fmla="*/ 187 w 415"/>
                <a:gd name="T15" fmla="*/ 603 h 644"/>
                <a:gd name="T16" fmla="*/ 23 w 415"/>
                <a:gd name="T17" fmla="*/ 590 h 644"/>
                <a:gd name="T18" fmla="*/ 4 w 415"/>
                <a:gd name="T19" fmla="*/ 564 h 644"/>
                <a:gd name="T20" fmla="*/ 97 w 415"/>
                <a:gd name="T21" fmla="*/ 14 h 644"/>
                <a:gd name="T22" fmla="*/ 102 w 415"/>
                <a:gd name="T23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5" h="644">
                  <a:moveTo>
                    <a:pt x="102" y="0"/>
                  </a:moveTo>
                  <a:cubicBezTo>
                    <a:pt x="119" y="12"/>
                    <a:pt x="133" y="22"/>
                    <a:pt x="148" y="33"/>
                  </a:cubicBezTo>
                  <a:cubicBezTo>
                    <a:pt x="228" y="94"/>
                    <a:pt x="309" y="157"/>
                    <a:pt x="390" y="217"/>
                  </a:cubicBezTo>
                  <a:cubicBezTo>
                    <a:pt x="412" y="233"/>
                    <a:pt x="415" y="248"/>
                    <a:pt x="407" y="271"/>
                  </a:cubicBezTo>
                  <a:cubicBezTo>
                    <a:pt x="383" y="337"/>
                    <a:pt x="361" y="402"/>
                    <a:pt x="337" y="468"/>
                  </a:cubicBezTo>
                  <a:cubicBezTo>
                    <a:pt x="323" y="504"/>
                    <a:pt x="321" y="537"/>
                    <a:pt x="344" y="572"/>
                  </a:cubicBezTo>
                  <a:cubicBezTo>
                    <a:pt x="357" y="591"/>
                    <a:pt x="355" y="619"/>
                    <a:pt x="357" y="644"/>
                  </a:cubicBezTo>
                  <a:cubicBezTo>
                    <a:pt x="305" y="602"/>
                    <a:pt x="246" y="606"/>
                    <a:pt x="187" y="603"/>
                  </a:cubicBezTo>
                  <a:cubicBezTo>
                    <a:pt x="133" y="601"/>
                    <a:pt x="78" y="594"/>
                    <a:pt x="23" y="590"/>
                  </a:cubicBezTo>
                  <a:cubicBezTo>
                    <a:pt x="8" y="588"/>
                    <a:pt x="0" y="583"/>
                    <a:pt x="4" y="564"/>
                  </a:cubicBezTo>
                  <a:cubicBezTo>
                    <a:pt x="35" y="381"/>
                    <a:pt x="66" y="198"/>
                    <a:pt x="97" y="14"/>
                  </a:cubicBezTo>
                  <a:cubicBezTo>
                    <a:pt x="98" y="11"/>
                    <a:pt x="99" y="8"/>
                    <a:pt x="102" y="0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0" name="Freeform 171">
              <a:extLst>
                <a:ext uri="{FF2B5EF4-FFF2-40B4-BE49-F238E27FC236}">
                  <a16:creationId xmlns:a16="http://schemas.microsoft.com/office/drawing/2014/main" id="{A5D9064D-19D7-4681-AAD1-8F5D4CEB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5965826"/>
              <a:ext cx="211138" cy="322263"/>
            </a:xfrm>
            <a:custGeom>
              <a:avLst/>
              <a:gdLst>
                <a:gd name="T0" fmla="*/ 288 w 370"/>
                <a:gd name="T1" fmla="*/ 566 h 566"/>
                <a:gd name="T2" fmla="*/ 0 w 370"/>
                <a:gd name="T3" fmla="*/ 451 h 566"/>
                <a:gd name="T4" fmla="*/ 65 w 370"/>
                <a:gd name="T5" fmla="*/ 272 h 566"/>
                <a:gd name="T6" fmla="*/ 124 w 370"/>
                <a:gd name="T7" fmla="*/ 116 h 566"/>
                <a:gd name="T8" fmla="*/ 102 w 370"/>
                <a:gd name="T9" fmla="*/ 19 h 566"/>
                <a:gd name="T10" fmla="*/ 89 w 370"/>
                <a:gd name="T11" fmla="*/ 0 h 566"/>
                <a:gd name="T12" fmla="*/ 346 w 370"/>
                <a:gd name="T13" fmla="*/ 151 h 566"/>
                <a:gd name="T14" fmla="*/ 299 w 370"/>
                <a:gd name="T15" fmla="*/ 235 h 566"/>
                <a:gd name="T16" fmla="*/ 300 w 370"/>
                <a:gd name="T17" fmla="*/ 263 h 566"/>
                <a:gd name="T18" fmla="*/ 347 w 370"/>
                <a:gd name="T19" fmla="*/ 335 h 566"/>
                <a:gd name="T20" fmla="*/ 357 w 370"/>
                <a:gd name="T21" fmla="*/ 420 h 566"/>
                <a:gd name="T22" fmla="*/ 288 w 370"/>
                <a:gd name="T23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566">
                  <a:moveTo>
                    <a:pt x="288" y="566"/>
                  </a:moveTo>
                  <a:cubicBezTo>
                    <a:pt x="192" y="528"/>
                    <a:pt x="97" y="490"/>
                    <a:pt x="0" y="451"/>
                  </a:cubicBezTo>
                  <a:cubicBezTo>
                    <a:pt x="23" y="387"/>
                    <a:pt x="43" y="330"/>
                    <a:pt x="65" y="272"/>
                  </a:cubicBezTo>
                  <a:cubicBezTo>
                    <a:pt x="84" y="220"/>
                    <a:pt x="104" y="168"/>
                    <a:pt x="124" y="116"/>
                  </a:cubicBezTo>
                  <a:cubicBezTo>
                    <a:pt x="139" y="78"/>
                    <a:pt x="138" y="45"/>
                    <a:pt x="102" y="19"/>
                  </a:cubicBezTo>
                  <a:cubicBezTo>
                    <a:pt x="96" y="15"/>
                    <a:pt x="92" y="8"/>
                    <a:pt x="89" y="0"/>
                  </a:cubicBezTo>
                  <a:cubicBezTo>
                    <a:pt x="175" y="49"/>
                    <a:pt x="268" y="87"/>
                    <a:pt x="346" y="151"/>
                  </a:cubicBezTo>
                  <a:cubicBezTo>
                    <a:pt x="329" y="181"/>
                    <a:pt x="313" y="207"/>
                    <a:pt x="299" y="235"/>
                  </a:cubicBezTo>
                  <a:cubicBezTo>
                    <a:pt x="295" y="242"/>
                    <a:pt x="296" y="255"/>
                    <a:pt x="300" y="263"/>
                  </a:cubicBezTo>
                  <a:cubicBezTo>
                    <a:pt x="314" y="287"/>
                    <a:pt x="330" y="312"/>
                    <a:pt x="347" y="335"/>
                  </a:cubicBezTo>
                  <a:cubicBezTo>
                    <a:pt x="369" y="362"/>
                    <a:pt x="370" y="390"/>
                    <a:pt x="357" y="420"/>
                  </a:cubicBezTo>
                  <a:cubicBezTo>
                    <a:pt x="335" y="467"/>
                    <a:pt x="313" y="513"/>
                    <a:pt x="288" y="566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1" name="Freeform 172">
              <a:extLst>
                <a:ext uri="{FF2B5EF4-FFF2-40B4-BE49-F238E27FC236}">
                  <a16:creationId xmlns:a16="http://schemas.microsoft.com/office/drawing/2014/main" id="{A34AB4BE-8BC9-41EA-BAE0-FD98E005E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5665788"/>
              <a:ext cx="136525" cy="673100"/>
            </a:xfrm>
            <a:custGeom>
              <a:avLst/>
              <a:gdLst>
                <a:gd name="T0" fmla="*/ 32 w 240"/>
                <a:gd name="T1" fmla="*/ 1185 h 1185"/>
                <a:gd name="T2" fmla="*/ 0 w 240"/>
                <a:gd name="T3" fmla="*/ 1185 h 1185"/>
                <a:gd name="T4" fmla="*/ 16 w 240"/>
                <a:gd name="T5" fmla="*/ 1094 h 1185"/>
                <a:gd name="T6" fmla="*/ 38 w 240"/>
                <a:gd name="T7" fmla="*/ 981 h 1185"/>
                <a:gd name="T8" fmla="*/ 63 w 240"/>
                <a:gd name="T9" fmla="*/ 857 h 1185"/>
                <a:gd name="T10" fmla="*/ 183 w 240"/>
                <a:gd name="T11" fmla="*/ 210 h 1185"/>
                <a:gd name="T12" fmla="*/ 219 w 240"/>
                <a:gd name="T13" fmla="*/ 28 h 1185"/>
                <a:gd name="T14" fmla="*/ 218 w 240"/>
                <a:gd name="T15" fmla="*/ 12 h 1185"/>
                <a:gd name="T16" fmla="*/ 231 w 240"/>
                <a:gd name="T17" fmla="*/ 0 h 1185"/>
                <a:gd name="T18" fmla="*/ 239 w 240"/>
                <a:gd name="T19" fmla="*/ 12 h 1185"/>
                <a:gd name="T20" fmla="*/ 210 w 240"/>
                <a:gd name="T21" fmla="*/ 188 h 1185"/>
                <a:gd name="T22" fmla="*/ 83 w 240"/>
                <a:gd name="T23" fmla="*/ 902 h 1185"/>
                <a:gd name="T24" fmla="*/ 32 w 240"/>
                <a:gd name="T25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185">
                  <a:moveTo>
                    <a:pt x="32" y="1185"/>
                  </a:moveTo>
                  <a:cubicBezTo>
                    <a:pt x="21" y="1185"/>
                    <a:pt x="12" y="1185"/>
                    <a:pt x="0" y="1185"/>
                  </a:cubicBezTo>
                  <a:cubicBezTo>
                    <a:pt x="6" y="1154"/>
                    <a:pt x="10" y="1124"/>
                    <a:pt x="16" y="1094"/>
                  </a:cubicBezTo>
                  <a:cubicBezTo>
                    <a:pt x="23" y="1056"/>
                    <a:pt x="30" y="1018"/>
                    <a:pt x="38" y="981"/>
                  </a:cubicBezTo>
                  <a:cubicBezTo>
                    <a:pt x="46" y="939"/>
                    <a:pt x="55" y="898"/>
                    <a:pt x="63" y="857"/>
                  </a:cubicBezTo>
                  <a:cubicBezTo>
                    <a:pt x="103" y="642"/>
                    <a:pt x="143" y="426"/>
                    <a:pt x="183" y="210"/>
                  </a:cubicBezTo>
                  <a:cubicBezTo>
                    <a:pt x="195" y="149"/>
                    <a:pt x="207" y="88"/>
                    <a:pt x="219" y="28"/>
                  </a:cubicBezTo>
                  <a:cubicBezTo>
                    <a:pt x="220" y="23"/>
                    <a:pt x="216" y="16"/>
                    <a:pt x="218" y="12"/>
                  </a:cubicBezTo>
                  <a:cubicBezTo>
                    <a:pt x="220" y="7"/>
                    <a:pt x="226" y="4"/>
                    <a:pt x="231" y="0"/>
                  </a:cubicBezTo>
                  <a:cubicBezTo>
                    <a:pt x="234" y="4"/>
                    <a:pt x="240" y="8"/>
                    <a:pt x="239" y="12"/>
                  </a:cubicBezTo>
                  <a:cubicBezTo>
                    <a:pt x="230" y="70"/>
                    <a:pt x="220" y="129"/>
                    <a:pt x="210" y="188"/>
                  </a:cubicBezTo>
                  <a:cubicBezTo>
                    <a:pt x="168" y="426"/>
                    <a:pt x="125" y="664"/>
                    <a:pt x="83" y="902"/>
                  </a:cubicBezTo>
                  <a:cubicBezTo>
                    <a:pt x="66" y="996"/>
                    <a:pt x="49" y="1090"/>
                    <a:pt x="32" y="11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52" name="TextBox 41">
            <a:extLst>
              <a:ext uri="{FF2B5EF4-FFF2-40B4-BE49-F238E27FC236}">
                <a16:creationId xmlns:a16="http://schemas.microsoft.com/office/drawing/2014/main" id="{9F762289-1FA9-4437-9026-9C8985A5436B}"/>
              </a:ext>
            </a:extLst>
          </p:cNvPr>
          <p:cNvSpPr txBox="1"/>
          <p:nvPr/>
        </p:nvSpPr>
        <p:spPr>
          <a:xfrm>
            <a:off x="4715007" y="2402580"/>
            <a:ext cx="529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FFFF"/>
                </a:solidFill>
                <a:cs typeface="Arial" pitchFamily="34" charset="0"/>
              </a:rPr>
              <a:t>Get a modern PowerPoint  Presentation that</a:t>
            </a:r>
          </a:p>
        </p:txBody>
      </p:sp>
      <p:sp>
        <p:nvSpPr>
          <p:cNvPr id="553" name="TextBox 41">
            <a:extLst>
              <a:ext uri="{FF2B5EF4-FFF2-40B4-BE49-F238E27FC236}">
                <a16:creationId xmlns:a16="http://schemas.microsoft.com/office/drawing/2014/main" id="{99D8E5CB-2DD9-49E6-82B4-F793D69A9BBE}"/>
              </a:ext>
            </a:extLst>
          </p:cNvPr>
          <p:cNvSpPr txBox="1"/>
          <p:nvPr/>
        </p:nvSpPr>
        <p:spPr>
          <a:xfrm>
            <a:off x="4752838" y="3521955"/>
            <a:ext cx="529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FFFF"/>
                </a:solidFill>
                <a:cs typeface="Arial" pitchFamily="34" charset="0"/>
              </a:rPr>
              <a:t>Get a modern PowerPoint  Presentation that</a:t>
            </a:r>
          </a:p>
        </p:txBody>
      </p:sp>
      <p:sp>
        <p:nvSpPr>
          <p:cNvPr id="554" name="TextBox 41">
            <a:extLst>
              <a:ext uri="{FF2B5EF4-FFF2-40B4-BE49-F238E27FC236}">
                <a16:creationId xmlns:a16="http://schemas.microsoft.com/office/drawing/2014/main" id="{FF3E8827-F152-4A4D-BECA-26DD02453EC8}"/>
              </a:ext>
            </a:extLst>
          </p:cNvPr>
          <p:cNvSpPr txBox="1"/>
          <p:nvPr/>
        </p:nvSpPr>
        <p:spPr>
          <a:xfrm>
            <a:off x="4766720" y="4827139"/>
            <a:ext cx="529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rgbClr val="FFFFFF"/>
                </a:solidFill>
                <a:cs typeface="Arial" pitchFamily="34" charset="0"/>
              </a:rPr>
              <a:t>Get a modern PowerPoint  Presentation that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062" y="2107235"/>
            <a:ext cx="733394" cy="947558"/>
          </a:xfrm>
          <a:prstGeom prst="rect">
            <a:avLst/>
          </a:prstGeom>
        </p:spPr>
      </p:pic>
      <p:pic>
        <p:nvPicPr>
          <p:cNvPr id="555" name="Imagen 5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34" y="3164599"/>
            <a:ext cx="733394" cy="947558"/>
          </a:xfrm>
          <a:prstGeom prst="rect">
            <a:avLst/>
          </a:prstGeom>
        </p:spPr>
      </p:pic>
      <p:pic>
        <p:nvPicPr>
          <p:cNvPr id="556" name="Imagen 5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550" y="4550373"/>
            <a:ext cx="733394" cy="947558"/>
          </a:xfrm>
          <a:prstGeom prst="rect">
            <a:avLst/>
          </a:prstGeom>
        </p:spPr>
      </p:pic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811921" y="463536"/>
            <a:ext cx="10544391" cy="724247"/>
          </a:xfrm>
        </p:spPr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761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7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4A35F53-D080-4652-AEE7-45A510A8A005}"/>
              </a:ext>
            </a:extLst>
          </p:cNvPr>
          <p:cNvGrpSpPr/>
          <p:nvPr/>
        </p:nvGrpSpPr>
        <p:grpSpPr>
          <a:xfrm>
            <a:off x="757114" y="1981501"/>
            <a:ext cx="3497559" cy="4825750"/>
            <a:chOff x="1830078" y="1786065"/>
            <a:chExt cx="3675987" cy="5071935"/>
          </a:xfrm>
        </p:grpSpPr>
        <p:sp>
          <p:nvSpPr>
            <p:cNvPr id="4" name="Freeform 2750">
              <a:extLst>
                <a:ext uri="{FF2B5EF4-FFF2-40B4-BE49-F238E27FC236}">
                  <a16:creationId xmlns:a16="http://schemas.microsoft.com/office/drawing/2014/main" id="{4A35760E-9CF4-4251-8DF5-AC65B87A0E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6226" y="2588730"/>
              <a:ext cx="2210246" cy="1372679"/>
            </a:xfrm>
            <a:custGeom>
              <a:avLst/>
              <a:gdLst>
                <a:gd name="T0" fmla="*/ 48 w 642"/>
                <a:gd name="T1" fmla="*/ 49 h 399"/>
                <a:gd name="T2" fmla="*/ 34 w 642"/>
                <a:gd name="T3" fmla="*/ 50 h 399"/>
                <a:gd name="T4" fmla="*/ 0 w 642"/>
                <a:gd name="T5" fmla="*/ 105 h 399"/>
                <a:gd name="T6" fmla="*/ 20 w 642"/>
                <a:gd name="T7" fmla="*/ 103 h 399"/>
                <a:gd name="T8" fmla="*/ 223 w 642"/>
                <a:gd name="T9" fmla="*/ 166 h 399"/>
                <a:gd name="T10" fmla="*/ 223 w 642"/>
                <a:gd name="T11" fmla="*/ 166 h 399"/>
                <a:gd name="T12" fmla="*/ 279 w 642"/>
                <a:gd name="T13" fmla="*/ 195 h 399"/>
                <a:gd name="T14" fmla="*/ 255 w 642"/>
                <a:gd name="T15" fmla="*/ 235 h 399"/>
                <a:gd name="T16" fmla="*/ 256 w 642"/>
                <a:gd name="T17" fmla="*/ 235 h 399"/>
                <a:gd name="T18" fmla="*/ 508 w 642"/>
                <a:gd name="T19" fmla="*/ 399 h 399"/>
                <a:gd name="T20" fmla="*/ 642 w 642"/>
                <a:gd name="T21" fmla="*/ 175 h 399"/>
                <a:gd name="T22" fmla="*/ 639 w 642"/>
                <a:gd name="T23" fmla="*/ 173 h 399"/>
                <a:gd name="T24" fmla="*/ 536 w 642"/>
                <a:gd name="T25" fmla="*/ 345 h 399"/>
                <a:gd name="T26" fmla="*/ 284 w 642"/>
                <a:gd name="T27" fmla="*/ 181 h 399"/>
                <a:gd name="T28" fmla="*/ 284 w 642"/>
                <a:gd name="T29" fmla="*/ 180 h 399"/>
                <a:gd name="T30" fmla="*/ 308 w 642"/>
                <a:gd name="T31" fmla="*/ 141 h 399"/>
                <a:gd name="T32" fmla="*/ 252 w 642"/>
                <a:gd name="T33" fmla="*/ 112 h 399"/>
                <a:gd name="T34" fmla="*/ 252 w 642"/>
                <a:gd name="T35" fmla="*/ 112 h 399"/>
                <a:gd name="T36" fmla="*/ 48 w 642"/>
                <a:gd name="T37" fmla="*/ 49 h 399"/>
                <a:gd name="T38" fmla="*/ 498 w 642"/>
                <a:gd name="T39" fmla="*/ 0 h 399"/>
                <a:gd name="T40" fmla="*/ 495 w 642"/>
                <a:gd name="T41" fmla="*/ 6 h 399"/>
                <a:gd name="T42" fmla="*/ 495 w 642"/>
                <a:gd name="T43" fmla="*/ 7 h 399"/>
                <a:gd name="T44" fmla="*/ 499 w 642"/>
                <a:gd name="T45" fmla="*/ 0 h 399"/>
                <a:gd name="T46" fmla="*/ 498 w 642"/>
                <a:gd name="T47" fmla="*/ 0 h 399"/>
                <a:gd name="T48" fmla="*/ 498 w 642"/>
                <a:gd name="T4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399">
                  <a:moveTo>
                    <a:pt x="48" y="49"/>
                  </a:moveTo>
                  <a:cubicBezTo>
                    <a:pt x="43" y="49"/>
                    <a:pt x="38" y="49"/>
                    <a:pt x="34" y="5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" y="104"/>
                    <a:pt x="13" y="103"/>
                    <a:pt x="20" y="103"/>
                  </a:cubicBezTo>
                  <a:cubicBezTo>
                    <a:pt x="79" y="103"/>
                    <a:pt x="157" y="133"/>
                    <a:pt x="223" y="166"/>
                  </a:cubicBezTo>
                  <a:cubicBezTo>
                    <a:pt x="223" y="166"/>
                    <a:pt x="223" y="166"/>
                    <a:pt x="223" y="166"/>
                  </a:cubicBezTo>
                  <a:cubicBezTo>
                    <a:pt x="243" y="175"/>
                    <a:pt x="262" y="185"/>
                    <a:pt x="279" y="195"/>
                  </a:cubicBezTo>
                  <a:cubicBezTo>
                    <a:pt x="255" y="235"/>
                    <a:pt x="255" y="235"/>
                    <a:pt x="255" y="235"/>
                  </a:cubicBezTo>
                  <a:cubicBezTo>
                    <a:pt x="256" y="235"/>
                    <a:pt x="256" y="235"/>
                    <a:pt x="256" y="235"/>
                  </a:cubicBezTo>
                  <a:cubicBezTo>
                    <a:pt x="262" y="240"/>
                    <a:pt x="436" y="386"/>
                    <a:pt x="508" y="399"/>
                  </a:cubicBezTo>
                  <a:cubicBezTo>
                    <a:pt x="642" y="175"/>
                    <a:pt x="642" y="175"/>
                    <a:pt x="642" y="175"/>
                  </a:cubicBezTo>
                  <a:cubicBezTo>
                    <a:pt x="642" y="175"/>
                    <a:pt x="641" y="174"/>
                    <a:pt x="639" y="173"/>
                  </a:cubicBezTo>
                  <a:cubicBezTo>
                    <a:pt x="536" y="345"/>
                    <a:pt x="536" y="345"/>
                    <a:pt x="536" y="345"/>
                  </a:cubicBezTo>
                  <a:cubicBezTo>
                    <a:pt x="464" y="332"/>
                    <a:pt x="291" y="186"/>
                    <a:pt x="284" y="181"/>
                  </a:cubicBezTo>
                  <a:cubicBezTo>
                    <a:pt x="284" y="180"/>
                    <a:pt x="284" y="180"/>
                    <a:pt x="284" y="180"/>
                  </a:cubicBezTo>
                  <a:cubicBezTo>
                    <a:pt x="308" y="141"/>
                    <a:pt x="308" y="141"/>
                    <a:pt x="308" y="141"/>
                  </a:cubicBezTo>
                  <a:cubicBezTo>
                    <a:pt x="291" y="131"/>
                    <a:pt x="272" y="121"/>
                    <a:pt x="252" y="112"/>
                  </a:cubicBezTo>
                  <a:cubicBezTo>
                    <a:pt x="252" y="112"/>
                    <a:pt x="252" y="112"/>
                    <a:pt x="252" y="112"/>
                  </a:cubicBezTo>
                  <a:cubicBezTo>
                    <a:pt x="185" y="79"/>
                    <a:pt x="108" y="49"/>
                    <a:pt x="48" y="49"/>
                  </a:cubicBezTo>
                  <a:moveTo>
                    <a:pt x="498" y="0"/>
                  </a:moveTo>
                  <a:cubicBezTo>
                    <a:pt x="495" y="6"/>
                    <a:pt x="495" y="6"/>
                    <a:pt x="495" y="6"/>
                  </a:cubicBezTo>
                  <a:cubicBezTo>
                    <a:pt x="495" y="7"/>
                    <a:pt x="495" y="7"/>
                    <a:pt x="495" y="7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98" y="0"/>
                    <a:pt x="498" y="0"/>
                    <a:pt x="498" y="0"/>
                  </a:cubicBezTo>
                  <a:cubicBezTo>
                    <a:pt x="498" y="0"/>
                    <a:pt x="498" y="0"/>
                    <a:pt x="498" y="0"/>
                  </a:cubicBezTo>
                </a:path>
              </a:pathLst>
            </a:custGeom>
            <a:solidFill>
              <a:srgbClr val="E6E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2751">
              <a:extLst>
                <a:ext uri="{FF2B5EF4-FFF2-40B4-BE49-F238E27FC236}">
                  <a16:creationId xmlns:a16="http://schemas.microsoft.com/office/drawing/2014/main" id="{D0085A4A-73FE-453C-87CC-CD07D0A0F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701" y="5194494"/>
              <a:ext cx="663078" cy="1512273"/>
            </a:xfrm>
            <a:custGeom>
              <a:avLst/>
              <a:gdLst>
                <a:gd name="T0" fmla="*/ 0 w 194"/>
                <a:gd name="T1" fmla="*/ 0 h 441"/>
                <a:gd name="T2" fmla="*/ 194 w 194"/>
                <a:gd name="T3" fmla="*/ 427 h 441"/>
                <a:gd name="T4" fmla="*/ 69 w 194"/>
                <a:gd name="T5" fmla="*/ 427 h 441"/>
                <a:gd name="T6" fmla="*/ 0 w 194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41">
                  <a:moveTo>
                    <a:pt x="0" y="0"/>
                  </a:moveTo>
                  <a:cubicBezTo>
                    <a:pt x="0" y="0"/>
                    <a:pt x="112" y="67"/>
                    <a:pt x="194" y="427"/>
                  </a:cubicBezTo>
                  <a:cubicBezTo>
                    <a:pt x="194" y="427"/>
                    <a:pt x="105" y="441"/>
                    <a:pt x="69" y="427"/>
                  </a:cubicBezTo>
                  <a:cubicBezTo>
                    <a:pt x="32" y="413"/>
                    <a:pt x="0" y="0"/>
                    <a:pt x="0" y="0"/>
                  </a:cubicBezTo>
                </a:path>
              </a:pathLst>
            </a:custGeom>
            <a:solidFill>
              <a:srgbClr val="DC35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2752">
              <a:extLst>
                <a:ext uri="{FF2B5EF4-FFF2-40B4-BE49-F238E27FC236}">
                  <a16:creationId xmlns:a16="http://schemas.microsoft.com/office/drawing/2014/main" id="{006E4251-05A4-4888-ADCE-B02058DF5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288" y="1797695"/>
              <a:ext cx="2210246" cy="1384316"/>
            </a:xfrm>
            <a:custGeom>
              <a:avLst/>
              <a:gdLst>
                <a:gd name="T0" fmla="*/ 438 w 643"/>
                <a:gd name="T1" fmla="*/ 291 h 403"/>
                <a:gd name="T2" fmla="*/ 446 w 643"/>
                <a:gd name="T3" fmla="*/ 297 h 403"/>
                <a:gd name="T4" fmla="*/ 463 w 643"/>
                <a:gd name="T5" fmla="*/ 310 h 403"/>
                <a:gd name="T6" fmla="*/ 643 w 643"/>
                <a:gd name="T7" fmla="*/ 351 h 403"/>
                <a:gd name="T8" fmla="*/ 475 w 643"/>
                <a:gd name="T9" fmla="*/ 243 h 403"/>
                <a:gd name="T10" fmla="*/ 467 w 643"/>
                <a:gd name="T11" fmla="*/ 237 h 403"/>
                <a:gd name="T12" fmla="*/ 174 w 643"/>
                <a:gd name="T13" fmla="*/ 0 h 403"/>
                <a:gd name="T14" fmla="*/ 6 w 643"/>
                <a:gd name="T15" fmla="*/ 280 h 403"/>
                <a:gd name="T16" fmla="*/ 345 w 643"/>
                <a:gd name="T17" fmla="*/ 147 h 403"/>
                <a:gd name="T18" fmla="*/ 372 w 643"/>
                <a:gd name="T19" fmla="*/ 162 h 403"/>
                <a:gd name="T20" fmla="*/ 390 w 643"/>
                <a:gd name="T21" fmla="*/ 173 h 403"/>
                <a:gd name="T22" fmla="*/ 399 w 643"/>
                <a:gd name="T23" fmla="*/ 178 h 403"/>
                <a:gd name="T24" fmla="*/ 416 w 643"/>
                <a:gd name="T25" fmla="*/ 189 h 403"/>
                <a:gd name="T26" fmla="*/ 424 w 643"/>
                <a:gd name="T27" fmla="*/ 195 h 403"/>
                <a:gd name="T28" fmla="*/ 433 w 643"/>
                <a:gd name="T29" fmla="*/ 201 h 403"/>
                <a:gd name="T30" fmla="*/ 440 w 643"/>
                <a:gd name="T31" fmla="*/ 206 h 403"/>
                <a:gd name="T32" fmla="*/ 448 w 643"/>
                <a:gd name="T33" fmla="*/ 212 h 403"/>
                <a:gd name="T34" fmla="*/ 456 w 643"/>
                <a:gd name="T35" fmla="*/ 218 h 403"/>
                <a:gd name="T36" fmla="*/ 463 w 643"/>
                <a:gd name="T37" fmla="*/ 223 h 403"/>
                <a:gd name="T38" fmla="*/ 470 w 643"/>
                <a:gd name="T39" fmla="*/ 230 h 403"/>
                <a:gd name="T40" fmla="*/ 499 w 643"/>
                <a:gd name="T41" fmla="*/ 175 h 403"/>
                <a:gd name="T42" fmla="*/ 491 w 643"/>
                <a:gd name="T43" fmla="*/ 169 h 403"/>
                <a:gd name="T44" fmla="*/ 484 w 643"/>
                <a:gd name="T45" fmla="*/ 163 h 403"/>
                <a:gd name="T46" fmla="*/ 477 w 643"/>
                <a:gd name="T47" fmla="*/ 157 h 403"/>
                <a:gd name="T48" fmla="*/ 469 w 643"/>
                <a:gd name="T49" fmla="*/ 152 h 403"/>
                <a:gd name="T50" fmla="*/ 461 w 643"/>
                <a:gd name="T51" fmla="*/ 147 h 403"/>
                <a:gd name="T52" fmla="*/ 453 w 643"/>
                <a:gd name="T53" fmla="*/ 140 h 403"/>
                <a:gd name="T54" fmla="*/ 444 w 643"/>
                <a:gd name="T55" fmla="*/ 135 h 403"/>
                <a:gd name="T56" fmla="*/ 427 w 643"/>
                <a:gd name="T57" fmla="*/ 124 h 403"/>
                <a:gd name="T58" fmla="*/ 419 w 643"/>
                <a:gd name="T59" fmla="*/ 119 h 403"/>
                <a:gd name="T60" fmla="*/ 401 w 643"/>
                <a:gd name="T61" fmla="*/ 108 h 403"/>
                <a:gd name="T62" fmla="*/ 374 w 643"/>
                <a:gd name="T63" fmla="*/ 9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3" h="403">
                  <a:moveTo>
                    <a:pt x="467" y="237"/>
                  </a:moveTo>
                  <a:cubicBezTo>
                    <a:pt x="438" y="291"/>
                    <a:pt x="438" y="291"/>
                    <a:pt x="438" y="291"/>
                  </a:cubicBezTo>
                  <a:cubicBezTo>
                    <a:pt x="438" y="291"/>
                    <a:pt x="438" y="291"/>
                    <a:pt x="438" y="291"/>
                  </a:cubicBezTo>
                  <a:cubicBezTo>
                    <a:pt x="441" y="293"/>
                    <a:pt x="443" y="295"/>
                    <a:pt x="446" y="297"/>
                  </a:cubicBezTo>
                  <a:cubicBezTo>
                    <a:pt x="446" y="297"/>
                    <a:pt x="446" y="297"/>
                    <a:pt x="446" y="297"/>
                  </a:cubicBezTo>
                  <a:cubicBezTo>
                    <a:pt x="451" y="302"/>
                    <a:pt x="457" y="306"/>
                    <a:pt x="463" y="310"/>
                  </a:cubicBezTo>
                  <a:cubicBezTo>
                    <a:pt x="523" y="356"/>
                    <a:pt x="596" y="395"/>
                    <a:pt x="611" y="403"/>
                  </a:cubicBezTo>
                  <a:cubicBezTo>
                    <a:pt x="643" y="351"/>
                    <a:pt x="643" y="351"/>
                    <a:pt x="643" y="351"/>
                  </a:cubicBezTo>
                  <a:cubicBezTo>
                    <a:pt x="643" y="351"/>
                    <a:pt x="559" y="308"/>
                    <a:pt x="491" y="256"/>
                  </a:cubicBezTo>
                  <a:cubicBezTo>
                    <a:pt x="486" y="252"/>
                    <a:pt x="480" y="247"/>
                    <a:pt x="475" y="243"/>
                  </a:cubicBezTo>
                  <a:cubicBezTo>
                    <a:pt x="474" y="243"/>
                    <a:pt x="474" y="243"/>
                    <a:pt x="474" y="243"/>
                  </a:cubicBezTo>
                  <a:cubicBezTo>
                    <a:pt x="472" y="241"/>
                    <a:pt x="469" y="239"/>
                    <a:pt x="467" y="237"/>
                  </a:cubicBezTo>
                  <a:cubicBezTo>
                    <a:pt x="467" y="237"/>
                    <a:pt x="467" y="237"/>
                    <a:pt x="467" y="237"/>
                  </a:cubicBezTo>
                  <a:moveTo>
                    <a:pt x="174" y="0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2" y="280"/>
                    <a:pt x="4" y="280"/>
                    <a:pt x="6" y="280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5" y="54"/>
                    <a:pt x="247" y="93"/>
                    <a:pt x="345" y="147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54" y="152"/>
                    <a:pt x="363" y="157"/>
                    <a:pt x="372" y="162"/>
                  </a:cubicBezTo>
                  <a:cubicBezTo>
                    <a:pt x="373" y="163"/>
                    <a:pt x="373" y="163"/>
                    <a:pt x="373" y="163"/>
                  </a:cubicBezTo>
                  <a:cubicBezTo>
                    <a:pt x="379" y="166"/>
                    <a:pt x="385" y="169"/>
                    <a:pt x="390" y="173"/>
                  </a:cubicBezTo>
                  <a:cubicBezTo>
                    <a:pt x="391" y="173"/>
                    <a:pt x="391" y="173"/>
                    <a:pt x="391" y="174"/>
                  </a:cubicBezTo>
                  <a:cubicBezTo>
                    <a:pt x="394" y="175"/>
                    <a:pt x="396" y="177"/>
                    <a:pt x="399" y="178"/>
                  </a:cubicBezTo>
                  <a:cubicBezTo>
                    <a:pt x="399" y="178"/>
                    <a:pt x="400" y="179"/>
                    <a:pt x="400" y="179"/>
                  </a:cubicBezTo>
                  <a:cubicBezTo>
                    <a:pt x="405" y="182"/>
                    <a:pt x="411" y="186"/>
                    <a:pt x="416" y="189"/>
                  </a:cubicBezTo>
                  <a:cubicBezTo>
                    <a:pt x="417" y="190"/>
                    <a:pt x="417" y="190"/>
                    <a:pt x="418" y="190"/>
                  </a:cubicBezTo>
                  <a:cubicBezTo>
                    <a:pt x="420" y="192"/>
                    <a:pt x="422" y="193"/>
                    <a:pt x="424" y="195"/>
                  </a:cubicBezTo>
                  <a:cubicBezTo>
                    <a:pt x="425" y="195"/>
                    <a:pt x="425" y="195"/>
                    <a:pt x="426" y="196"/>
                  </a:cubicBezTo>
                  <a:cubicBezTo>
                    <a:pt x="428" y="197"/>
                    <a:pt x="431" y="199"/>
                    <a:pt x="433" y="201"/>
                  </a:cubicBezTo>
                  <a:cubicBezTo>
                    <a:pt x="433" y="201"/>
                    <a:pt x="434" y="201"/>
                    <a:pt x="434" y="202"/>
                  </a:cubicBezTo>
                  <a:cubicBezTo>
                    <a:pt x="436" y="203"/>
                    <a:pt x="438" y="204"/>
                    <a:pt x="440" y="206"/>
                  </a:cubicBezTo>
                  <a:cubicBezTo>
                    <a:pt x="441" y="206"/>
                    <a:pt x="442" y="207"/>
                    <a:pt x="442" y="207"/>
                  </a:cubicBezTo>
                  <a:cubicBezTo>
                    <a:pt x="444" y="209"/>
                    <a:pt x="446" y="210"/>
                    <a:pt x="448" y="212"/>
                  </a:cubicBezTo>
                  <a:cubicBezTo>
                    <a:pt x="448" y="212"/>
                    <a:pt x="449" y="212"/>
                    <a:pt x="449" y="213"/>
                  </a:cubicBezTo>
                  <a:cubicBezTo>
                    <a:pt x="451" y="214"/>
                    <a:pt x="454" y="216"/>
                    <a:pt x="456" y="218"/>
                  </a:cubicBezTo>
                  <a:cubicBezTo>
                    <a:pt x="456" y="218"/>
                    <a:pt x="457" y="219"/>
                    <a:pt x="458" y="219"/>
                  </a:cubicBezTo>
                  <a:cubicBezTo>
                    <a:pt x="459" y="220"/>
                    <a:pt x="461" y="222"/>
                    <a:pt x="463" y="223"/>
                  </a:cubicBezTo>
                  <a:cubicBezTo>
                    <a:pt x="463" y="223"/>
                    <a:pt x="464" y="224"/>
                    <a:pt x="464" y="224"/>
                  </a:cubicBezTo>
                  <a:cubicBezTo>
                    <a:pt x="466" y="226"/>
                    <a:pt x="468" y="228"/>
                    <a:pt x="470" y="230"/>
                  </a:cubicBezTo>
                  <a:cubicBezTo>
                    <a:pt x="499" y="175"/>
                    <a:pt x="499" y="175"/>
                    <a:pt x="499" y="175"/>
                  </a:cubicBezTo>
                  <a:cubicBezTo>
                    <a:pt x="499" y="175"/>
                    <a:pt x="499" y="175"/>
                    <a:pt x="499" y="175"/>
                  </a:cubicBezTo>
                  <a:cubicBezTo>
                    <a:pt x="497" y="174"/>
                    <a:pt x="495" y="172"/>
                    <a:pt x="493" y="170"/>
                  </a:cubicBezTo>
                  <a:cubicBezTo>
                    <a:pt x="492" y="170"/>
                    <a:pt x="492" y="169"/>
                    <a:pt x="491" y="169"/>
                  </a:cubicBezTo>
                  <a:cubicBezTo>
                    <a:pt x="489" y="167"/>
                    <a:pt x="488" y="166"/>
                    <a:pt x="486" y="165"/>
                  </a:cubicBezTo>
                  <a:cubicBezTo>
                    <a:pt x="486" y="164"/>
                    <a:pt x="485" y="164"/>
                    <a:pt x="484" y="163"/>
                  </a:cubicBezTo>
                  <a:cubicBezTo>
                    <a:pt x="482" y="162"/>
                    <a:pt x="480" y="160"/>
                    <a:pt x="478" y="158"/>
                  </a:cubicBezTo>
                  <a:cubicBezTo>
                    <a:pt x="477" y="158"/>
                    <a:pt x="477" y="158"/>
                    <a:pt x="477" y="157"/>
                  </a:cubicBezTo>
                  <a:cubicBezTo>
                    <a:pt x="475" y="156"/>
                    <a:pt x="473" y="155"/>
                    <a:pt x="471" y="153"/>
                  </a:cubicBezTo>
                  <a:cubicBezTo>
                    <a:pt x="470" y="153"/>
                    <a:pt x="469" y="152"/>
                    <a:pt x="469" y="152"/>
                  </a:cubicBezTo>
                  <a:cubicBezTo>
                    <a:pt x="467" y="150"/>
                    <a:pt x="465" y="149"/>
                    <a:pt x="463" y="147"/>
                  </a:cubicBezTo>
                  <a:cubicBezTo>
                    <a:pt x="462" y="147"/>
                    <a:pt x="462" y="147"/>
                    <a:pt x="461" y="147"/>
                  </a:cubicBezTo>
                  <a:cubicBezTo>
                    <a:pt x="459" y="145"/>
                    <a:pt x="457" y="143"/>
                    <a:pt x="454" y="141"/>
                  </a:cubicBezTo>
                  <a:cubicBezTo>
                    <a:pt x="454" y="141"/>
                    <a:pt x="453" y="141"/>
                    <a:pt x="453" y="140"/>
                  </a:cubicBezTo>
                  <a:cubicBezTo>
                    <a:pt x="451" y="139"/>
                    <a:pt x="448" y="138"/>
                    <a:pt x="446" y="136"/>
                  </a:cubicBezTo>
                  <a:cubicBezTo>
                    <a:pt x="446" y="136"/>
                    <a:pt x="445" y="135"/>
                    <a:pt x="444" y="135"/>
                  </a:cubicBezTo>
                  <a:cubicBezTo>
                    <a:pt x="439" y="132"/>
                    <a:pt x="434" y="128"/>
                    <a:pt x="428" y="125"/>
                  </a:cubicBezTo>
                  <a:cubicBezTo>
                    <a:pt x="428" y="124"/>
                    <a:pt x="428" y="124"/>
                    <a:pt x="427" y="124"/>
                  </a:cubicBezTo>
                  <a:cubicBezTo>
                    <a:pt x="425" y="122"/>
                    <a:pt x="422" y="121"/>
                    <a:pt x="420" y="119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13" y="115"/>
                    <a:pt x="407" y="112"/>
                    <a:pt x="401" y="108"/>
                  </a:cubicBezTo>
                  <a:cubicBezTo>
                    <a:pt x="401" y="108"/>
                    <a:pt x="401" y="108"/>
                    <a:pt x="401" y="108"/>
                  </a:cubicBezTo>
                  <a:cubicBezTo>
                    <a:pt x="392" y="103"/>
                    <a:pt x="383" y="98"/>
                    <a:pt x="374" y="93"/>
                  </a:cubicBezTo>
                  <a:cubicBezTo>
                    <a:pt x="374" y="93"/>
                    <a:pt x="374" y="93"/>
                    <a:pt x="374" y="93"/>
                  </a:cubicBezTo>
                  <a:cubicBezTo>
                    <a:pt x="275" y="39"/>
                    <a:pt x="174" y="0"/>
                    <a:pt x="174" y="0"/>
                  </a:cubicBezTo>
                </a:path>
              </a:pathLst>
            </a:custGeom>
            <a:solidFill>
              <a:srgbClr val="E6E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2753">
              <a:extLst>
                <a:ext uri="{FF2B5EF4-FFF2-40B4-BE49-F238E27FC236}">
                  <a16:creationId xmlns:a16="http://schemas.microsoft.com/office/drawing/2014/main" id="{36F4D90F-84AB-4BBF-93B1-61DAB24BB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554" y="1983821"/>
              <a:ext cx="2082288" cy="1791463"/>
            </a:xfrm>
            <a:custGeom>
              <a:avLst/>
              <a:gdLst>
                <a:gd name="T0" fmla="*/ 139 w 605"/>
                <a:gd name="T1" fmla="*/ 0 h 521"/>
                <a:gd name="T2" fmla="*/ 0 w 605"/>
                <a:gd name="T3" fmla="*/ 226 h 521"/>
                <a:gd name="T4" fmla="*/ 14 w 605"/>
                <a:gd name="T5" fmla="*/ 225 h 521"/>
                <a:gd name="T6" fmla="*/ 218 w 605"/>
                <a:gd name="T7" fmla="*/ 288 h 521"/>
                <a:gd name="T8" fmla="*/ 218 w 605"/>
                <a:gd name="T9" fmla="*/ 288 h 521"/>
                <a:gd name="T10" fmla="*/ 274 w 605"/>
                <a:gd name="T11" fmla="*/ 317 h 521"/>
                <a:gd name="T12" fmla="*/ 250 w 605"/>
                <a:gd name="T13" fmla="*/ 356 h 521"/>
                <a:gd name="T14" fmla="*/ 250 w 605"/>
                <a:gd name="T15" fmla="*/ 357 h 521"/>
                <a:gd name="T16" fmla="*/ 502 w 605"/>
                <a:gd name="T17" fmla="*/ 521 h 521"/>
                <a:gd name="T18" fmla="*/ 605 w 605"/>
                <a:gd name="T19" fmla="*/ 349 h 521"/>
                <a:gd name="T20" fmla="*/ 457 w 605"/>
                <a:gd name="T21" fmla="*/ 256 h 521"/>
                <a:gd name="T22" fmla="*/ 440 w 605"/>
                <a:gd name="T23" fmla="*/ 243 h 521"/>
                <a:gd name="T24" fmla="*/ 440 w 605"/>
                <a:gd name="T25" fmla="*/ 243 h 521"/>
                <a:gd name="T26" fmla="*/ 432 w 605"/>
                <a:gd name="T27" fmla="*/ 237 h 521"/>
                <a:gd name="T28" fmla="*/ 432 w 605"/>
                <a:gd name="T29" fmla="*/ 237 h 521"/>
                <a:gd name="T30" fmla="*/ 461 w 605"/>
                <a:gd name="T31" fmla="*/ 183 h 521"/>
                <a:gd name="T32" fmla="*/ 461 w 605"/>
                <a:gd name="T33" fmla="*/ 182 h 521"/>
                <a:gd name="T34" fmla="*/ 464 w 605"/>
                <a:gd name="T35" fmla="*/ 176 h 521"/>
                <a:gd name="T36" fmla="*/ 458 w 605"/>
                <a:gd name="T37" fmla="*/ 170 h 521"/>
                <a:gd name="T38" fmla="*/ 457 w 605"/>
                <a:gd name="T39" fmla="*/ 169 h 521"/>
                <a:gd name="T40" fmla="*/ 452 w 605"/>
                <a:gd name="T41" fmla="*/ 165 h 521"/>
                <a:gd name="T42" fmla="*/ 450 w 605"/>
                <a:gd name="T43" fmla="*/ 164 h 521"/>
                <a:gd name="T44" fmla="*/ 443 w 605"/>
                <a:gd name="T45" fmla="*/ 159 h 521"/>
                <a:gd name="T46" fmla="*/ 442 w 605"/>
                <a:gd name="T47" fmla="*/ 158 h 521"/>
                <a:gd name="T48" fmla="*/ 436 w 605"/>
                <a:gd name="T49" fmla="*/ 153 h 521"/>
                <a:gd name="T50" fmla="*/ 434 w 605"/>
                <a:gd name="T51" fmla="*/ 152 h 521"/>
                <a:gd name="T52" fmla="*/ 428 w 605"/>
                <a:gd name="T53" fmla="*/ 148 h 521"/>
                <a:gd name="T54" fmla="*/ 427 w 605"/>
                <a:gd name="T55" fmla="*/ 147 h 521"/>
                <a:gd name="T56" fmla="*/ 420 w 605"/>
                <a:gd name="T57" fmla="*/ 142 h 521"/>
                <a:gd name="T58" fmla="*/ 418 w 605"/>
                <a:gd name="T59" fmla="*/ 141 h 521"/>
                <a:gd name="T60" fmla="*/ 412 w 605"/>
                <a:gd name="T61" fmla="*/ 136 h 521"/>
                <a:gd name="T62" fmla="*/ 410 w 605"/>
                <a:gd name="T63" fmla="*/ 135 h 521"/>
                <a:gd name="T64" fmla="*/ 394 w 605"/>
                <a:gd name="T65" fmla="*/ 125 h 521"/>
                <a:gd name="T66" fmla="*/ 393 w 605"/>
                <a:gd name="T67" fmla="*/ 124 h 521"/>
                <a:gd name="T68" fmla="*/ 385 w 605"/>
                <a:gd name="T69" fmla="*/ 120 h 521"/>
                <a:gd name="T70" fmla="*/ 384 w 605"/>
                <a:gd name="T71" fmla="*/ 119 h 521"/>
                <a:gd name="T72" fmla="*/ 367 w 605"/>
                <a:gd name="T73" fmla="*/ 109 h 521"/>
                <a:gd name="T74" fmla="*/ 366 w 605"/>
                <a:gd name="T75" fmla="*/ 108 h 521"/>
                <a:gd name="T76" fmla="*/ 339 w 605"/>
                <a:gd name="T77" fmla="*/ 93 h 521"/>
                <a:gd name="T78" fmla="*/ 339 w 605"/>
                <a:gd name="T79" fmla="*/ 93 h 521"/>
                <a:gd name="T80" fmla="*/ 139 w 605"/>
                <a:gd name="T81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521">
                  <a:moveTo>
                    <a:pt x="139" y="0"/>
                  </a:moveTo>
                  <a:cubicBezTo>
                    <a:pt x="0" y="226"/>
                    <a:pt x="0" y="226"/>
                    <a:pt x="0" y="226"/>
                  </a:cubicBezTo>
                  <a:cubicBezTo>
                    <a:pt x="4" y="225"/>
                    <a:pt x="9" y="225"/>
                    <a:pt x="14" y="225"/>
                  </a:cubicBezTo>
                  <a:cubicBezTo>
                    <a:pt x="74" y="225"/>
                    <a:pt x="151" y="255"/>
                    <a:pt x="218" y="288"/>
                  </a:cubicBezTo>
                  <a:cubicBezTo>
                    <a:pt x="218" y="288"/>
                    <a:pt x="218" y="288"/>
                    <a:pt x="218" y="288"/>
                  </a:cubicBezTo>
                  <a:cubicBezTo>
                    <a:pt x="238" y="297"/>
                    <a:pt x="257" y="307"/>
                    <a:pt x="274" y="317"/>
                  </a:cubicBezTo>
                  <a:cubicBezTo>
                    <a:pt x="250" y="356"/>
                    <a:pt x="250" y="356"/>
                    <a:pt x="250" y="356"/>
                  </a:cubicBezTo>
                  <a:cubicBezTo>
                    <a:pt x="250" y="357"/>
                    <a:pt x="250" y="357"/>
                    <a:pt x="250" y="357"/>
                  </a:cubicBezTo>
                  <a:cubicBezTo>
                    <a:pt x="257" y="362"/>
                    <a:pt x="430" y="508"/>
                    <a:pt x="502" y="521"/>
                  </a:cubicBezTo>
                  <a:cubicBezTo>
                    <a:pt x="605" y="349"/>
                    <a:pt x="605" y="349"/>
                    <a:pt x="605" y="349"/>
                  </a:cubicBezTo>
                  <a:cubicBezTo>
                    <a:pt x="590" y="341"/>
                    <a:pt x="517" y="302"/>
                    <a:pt x="457" y="256"/>
                  </a:cubicBezTo>
                  <a:cubicBezTo>
                    <a:pt x="451" y="252"/>
                    <a:pt x="445" y="248"/>
                    <a:pt x="440" y="243"/>
                  </a:cubicBezTo>
                  <a:cubicBezTo>
                    <a:pt x="440" y="243"/>
                    <a:pt x="440" y="243"/>
                    <a:pt x="440" y="243"/>
                  </a:cubicBezTo>
                  <a:cubicBezTo>
                    <a:pt x="437" y="241"/>
                    <a:pt x="435" y="239"/>
                    <a:pt x="432" y="237"/>
                  </a:cubicBezTo>
                  <a:cubicBezTo>
                    <a:pt x="432" y="237"/>
                    <a:pt x="432" y="237"/>
                    <a:pt x="432" y="237"/>
                  </a:cubicBezTo>
                  <a:cubicBezTo>
                    <a:pt x="461" y="183"/>
                    <a:pt x="461" y="183"/>
                    <a:pt x="461" y="183"/>
                  </a:cubicBezTo>
                  <a:cubicBezTo>
                    <a:pt x="461" y="182"/>
                    <a:pt x="461" y="182"/>
                    <a:pt x="461" y="182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2" y="174"/>
                    <a:pt x="460" y="172"/>
                    <a:pt x="458" y="170"/>
                  </a:cubicBezTo>
                  <a:cubicBezTo>
                    <a:pt x="458" y="170"/>
                    <a:pt x="457" y="169"/>
                    <a:pt x="457" y="169"/>
                  </a:cubicBezTo>
                  <a:cubicBezTo>
                    <a:pt x="455" y="168"/>
                    <a:pt x="453" y="166"/>
                    <a:pt x="452" y="165"/>
                  </a:cubicBezTo>
                  <a:cubicBezTo>
                    <a:pt x="451" y="165"/>
                    <a:pt x="450" y="164"/>
                    <a:pt x="450" y="164"/>
                  </a:cubicBezTo>
                  <a:cubicBezTo>
                    <a:pt x="448" y="162"/>
                    <a:pt x="445" y="160"/>
                    <a:pt x="443" y="159"/>
                  </a:cubicBezTo>
                  <a:cubicBezTo>
                    <a:pt x="443" y="158"/>
                    <a:pt x="442" y="158"/>
                    <a:pt x="442" y="158"/>
                  </a:cubicBezTo>
                  <a:cubicBezTo>
                    <a:pt x="440" y="156"/>
                    <a:pt x="438" y="155"/>
                    <a:pt x="436" y="153"/>
                  </a:cubicBezTo>
                  <a:cubicBezTo>
                    <a:pt x="436" y="153"/>
                    <a:pt x="435" y="152"/>
                    <a:pt x="434" y="152"/>
                  </a:cubicBezTo>
                  <a:cubicBezTo>
                    <a:pt x="432" y="150"/>
                    <a:pt x="430" y="149"/>
                    <a:pt x="428" y="148"/>
                  </a:cubicBezTo>
                  <a:cubicBezTo>
                    <a:pt x="428" y="147"/>
                    <a:pt x="427" y="147"/>
                    <a:pt x="427" y="147"/>
                  </a:cubicBezTo>
                  <a:cubicBezTo>
                    <a:pt x="425" y="145"/>
                    <a:pt x="422" y="143"/>
                    <a:pt x="420" y="142"/>
                  </a:cubicBezTo>
                  <a:cubicBezTo>
                    <a:pt x="419" y="141"/>
                    <a:pt x="419" y="141"/>
                    <a:pt x="418" y="141"/>
                  </a:cubicBezTo>
                  <a:cubicBezTo>
                    <a:pt x="416" y="139"/>
                    <a:pt x="414" y="138"/>
                    <a:pt x="412" y="136"/>
                  </a:cubicBezTo>
                  <a:cubicBezTo>
                    <a:pt x="411" y="136"/>
                    <a:pt x="411" y="136"/>
                    <a:pt x="410" y="135"/>
                  </a:cubicBezTo>
                  <a:cubicBezTo>
                    <a:pt x="405" y="132"/>
                    <a:pt x="399" y="128"/>
                    <a:pt x="394" y="125"/>
                  </a:cubicBezTo>
                  <a:cubicBezTo>
                    <a:pt x="394" y="125"/>
                    <a:pt x="393" y="124"/>
                    <a:pt x="393" y="124"/>
                  </a:cubicBezTo>
                  <a:cubicBezTo>
                    <a:pt x="390" y="123"/>
                    <a:pt x="388" y="121"/>
                    <a:pt x="385" y="120"/>
                  </a:cubicBezTo>
                  <a:cubicBezTo>
                    <a:pt x="385" y="119"/>
                    <a:pt x="385" y="119"/>
                    <a:pt x="384" y="119"/>
                  </a:cubicBezTo>
                  <a:cubicBezTo>
                    <a:pt x="379" y="115"/>
                    <a:pt x="373" y="112"/>
                    <a:pt x="367" y="109"/>
                  </a:cubicBezTo>
                  <a:cubicBezTo>
                    <a:pt x="366" y="108"/>
                    <a:pt x="366" y="108"/>
                    <a:pt x="366" y="108"/>
                  </a:cubicBezTo>
                  <a:cubicBezTo>
                    <a:pt x="357" y="103"/>
                    <a:pt x="348" y="98"/>
                    <a:pt x="339" y="93"/>
                  </a:cubicBezTo>
                  <a:cubicBezTo>
                    <a:pt x="339" y="93"/>
                    <a:pt x="339" y="93"/>
                    <a:pt x="339" y="93"/>
                  </a:cubicBezTo>
                  <a:cubicBezTo>
                    <a:pt x="241" y="39"/>
                    <a:pt x="139" y="0"/>
                    <a:pt x="139" y="0"/>
                  </a:cubicBezTo>
                </a:path>
              </a:pathLst>
            </a:custGeom>
            <a:solidFill>
              <a:srgbClr val="D0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2754">
              <a:extLst>
                <a:ext uri="{FF2B5EF4-FFF2-40B4-BE49-F238E27FC236}">
                  <a16:creationId xmlns:a16="http://schemas.microsoft.com/office/drawing/2014/main" id="{2B3EF681-3914-4DFA-B0D9-A2854232C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750" y="2588730"/>
              <a:ext cx="1384315" cy="1337784"/>
            </a:xfrm>
            <a:custGeom>
              <a:avLst/>
              <a:gdLst>
                <a:gd name="T0" fmla="*/ 0 w 404"/>
                <a:gd name="T1" fmla="*/ 217 h 389"/>
                <a:gd name="T2" fmla="*/ 264 w 404"/>
                <a:gd name="T3" fmla="*/ 389 h 389"/>
                <a:gd name="T4" fmla="*/ 404 w 404"/>
                <a:gd name="T5" fmla="*/ 155 h 389"/>
                <a:gd name="T6" fmla="*/ 184 w 404"/>
                <a:gd name="T7" fmla="*/ 0 h 389"/>
                <a:gd name="T8" fmla="*/ 0 w 404"/>
                <a:gd name="T9" fmla="*/ 217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389">
                  <a:moveTo>
                    <a:pt x="0" y="217"/>
                  </a:moveTo>
                  <a:cubicBezTo>
                    <a:pt x="0" y="217"/>
                    <a:pt x="187" y="375"/>
                    <a:pt x="264" y="389"/>
                  </a:cubicBezTo>
                  <a:cubicBezTo>
                    <a:pt x="404" y="155"/>
                    <a:pt x="404" y="155"/>
                    <a:pt x="404" y="155"/>
                  </a:cubicBezTo>
                  <a:cubicBezTo>
                    <a:pt x="404" y="155"/>
                    <a:pt x="248" y="75"/>
                    <a:pt x="184" y="0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DC35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2755">
              <a:extLst>
                <a:ext uri="{FF2B5EF4-FFF2-40B4-BE49-F238E27FC236}">
                  <a16:creationId xmlns:a16="http://schemas.microsoft.com/office/drawing/2014/main" id="{BCF3CE86-CA14-4AF9-818D-A0A3ABC60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750" y="2588730"/>
              <a:ext cx="849203" cy="1035330"/>
            </a:xfrm>
            <a:custGeom>
              <a:avLst/>
              <a:gdLst>
                <a:gd name="T0" fmla="*/ 0 w 246"/>
                <a:gd name="T1" fmla="*/ 217 h 301"/>
                <a:gd name="T2" fmla="*/ 108 w 246"/>
                <a:gd name="T3" fmla="*/ 301 h 301"/>
                <a:gd name="T4" fmla="*/ 246 w 246"/>
                <a:gd name="T5" fmla="*/ 56 h 301"/>
                <a:gd name="T6" fmla="*/ 184 w 246"/>
                <a:gd name="T7" fmla="*/ 0 h 301"/>
                <a:gd name="T8" fmla="*/ 0 w 246"/>
                <a:gd name="T9" fmla="*/ 21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301">
                  <a:moveTo>
                    <a:pt x="0" y="217"/>
                  </a:moveTo>
                  <a:cubicBezTo>
                    <a:pt x="0" y="217"/>
                    <a:pt x="49" y="259"/>
                    <a:pt x="108" y="301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22" y="38"/>
                    <a:pt x="200" y="19"/>
                    <a:pt x="184" y="0"/>
                  </a:cubicBezTo>
                  <a:lnTo>
                    <a:pt x="0" y="2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2756">
              <a:extLst>
                <a:ext uri="{FF2B5EF4-FFF2-40B4-BE49-F238E27FC236}">
                  <a16:creationId xmlns:a16="http://schemas.microsoft.com/office/drawing/2014/main" id="{1DDA7786-7B88-425E-9BE0-18CCC87C2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750" y="2984248"/>
              <a:ext cx="430419" cy="418784"/>
            </a:xfrm>
            <a:custGeom>
              <a:avLst/>
              <a:gdLst>
                <a:gd name="T0" fmla="*/ 117 w 127"/>
                <a:gd name="T1" fmla="*/ 114 h 120"/>
                <a:gd name="T2" fmla="*/ 66 w 127"/>
                <a:gd name="T3" fmla="*/ 113 h 120"/>
                <a:gd name="T4" fmla="*/ 0 w 127"/>
                <a:gd name="T5" fmla="*/ 100 h 120"/>
                <a:gd name="T6" fmla="*/ 61 w 127"/>
                <a:gd name="T7" fmla="*/ 0 h 120"/>
                <a:gd name="T8" fmla="*/ 117 w 127"/>
                <a:gd name="T9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0">
                  <a:moveTo>
                    <a:pt x="117" y="114"/>
                  </a:moveTo>
                  <a:cubicBezTo>
                    <a:pt x="117" y="114"/>
                    <a:pt x="102" y="120"/>
                    <a:pt x="66" y="113"/>
                  </a:cubicBezTo>
                  <a:cubicBezTo>
                    <a:pt x="30" y="107"/>
                    <a:pt x="0" y="100"/>
                    <a:pt x="0" y="10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127" y="66"/>
                    <a:pt x="117" y="114"/>
                  </a:cubicBezTo>
                  <a:close/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757">
              <a:extLst>
                <a:ext uri="{FF2B5EF4-FFF2-40B4-BE49-F238E27FC236}">
                  <a16:creationId xmlns:a16="http://schemas.microsoft.com/office/drawing/2014/main" id="{45A72EB9-568E-4A24-959B-A55A2BF9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757" y="1867492"/>
              <a:ext cx="1791462" cy="1512273"/>
            </a:xfrm>
            <a:custGeom>
              <a:avLst/>
              <a:gdLst>
                <a:gd name="T0" fmla="*/ 181 w 521"/>
                <a:gd name="T1" fmla="*/ 0 h 442"/>
                <a:gd name="T2" fmla="*/ 521 w 521"/>
                <a:gd name="T3" fmla="*/ 183 h 442"/>
                <a:gd name="T4" fmla="*/ 384 w 521"/>
                <a:gd name="T5" fmla="*/ 442 h 442"/>
                <a:gd name="T6" fmla="*/ 0 w 521"/>
                <a:gd name="T7" fmla="*/ 293 h 442"/>
                <a:gd name="T8" fmla="*/ 181 w 521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442">
                  <a:moveTo>
                    <a:pt x="181" y="0"/>
                  </a:moveTo>
                  <a:cubicBezTo>
                    <a:pt x="181" y="0"/>
                    <a:pt x="411" y="89"/>
                    <a:pt x="521" y="183"/>
                  </a:cubicBezTo>
                  <a:cubicBezTo>
                    <a:pt x="384" y="442"/>
                    <a:pt x="384" y="442"/>
                    <a:pt x="384" y="442"/>
                  </a:cubicBezTo>
                  <a:cubicBezTo>
                    <a:pt x="384" y="442"/>
                    <a:pt x="133" y="275"/>
                    <a:pt x="0" y="293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DC35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758">
              <a:extLst>
                <a:ext uri="{FF2B5EF4-FFF2-40B4-BE49-F238E27FC236}">
                  <a16:creationId xmlns:a16="http://schemas.microsoft.com/office/drawing/2014/main" id="{F0ACA20B-B89A-48AB-BE6B-5DA66998C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743" y="1786065"/>
              <a:ext cx="1221455" cy="2024120"/>
            </a:xfrm>
            <a:custGeom>
              <a:avLst/>
              <a:gdLst>
                <a:gd name="T0" fmla="*/ 355 w 355"/>
                <a:gd name="T1" fmla="*/ 6 h 587"/>
                <a:gd name="T2" fmla="*/ 6 w 355"/>
                <a:gd name="T3" fmla="*/ 585 h 587"/>
                <a:gd name="T4" fmla="*/ 3 w 355"/>
                <a:gd name="T5" fmla="*/ 586 h 587"/>
                <a:gd name="T6" fmla="*/ 1 w 355"/>
                <a:gd name="T7" fmla="*/ 585 h 587"/>
                <a:gd name="T8" fmla="*/ 0 w 355"/>
                <a:gd name="T9" fmla="*/ 582 h 587"/>
                <a:gd name="T10" fmla="*/ 348 w 355"/>
                <a:gd name="T11" fmla="*/ 2 h 587"/>
                <a:gd name="T12" fmla="*/ 352 w 355"/>
                <a:gd name="T13" fmla="*/ 1 h 587"/>
                <a:gd name="T14" fmla="*/ 354 w 355"/>
                <a:gd name="T15" fmla="*/ 2 h 587"/>
                <a:gd name="T16" fmla="*/ 355 w 355"/>
                <a:gd name="T17" fmla="*/ 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587">
                  <a:moveTo>
                    <a:pt x="355" y="6"/>
                  </a:moveTo>
                  <a:cubicBezTo>
                    <a:pt x="6" y="585"/>
                    <a:pt x="6" y="585"/>
                    <a:pt x="6" y="585"/>
                  </a:cubicBezTo>
                  <a:cubicBezTo>
                    <a:pt x="6" y="586"/>
                    <a:pt x="4" y="587"/>
                    <a:pt x="3" y="586"/>
                  </a:cubicBezTo>
                  <a:cubicBezTo>
                    <a:pt x="1" y="585"/>
                    <a:pt x="1" y="585"/>
                    <a:pt x="1" y="585"/>
                  </a:cubicBezTo>
                  <a:cubicBezTo>
                    <a:pt x="0" y="584"/>
                    <a:pt x="0" y="583"/>
                    <a:pt x="0" y="58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9" y="1"/>
                    <a:pt x="351" y="0"/>
                    <a:pt x="352" y="1"/>
                  </a:cubicBezTo>
                  <a:cubicBezTo>
                    <a:pt x="354" y="2"/>
                    <a:pt x="354" y="2"/>
                    <a:pt x="354" y="2"/>
                  </a:cubicBezTo>
                  <a:cubicBezTo>
                    <a:pt x="355" y="3"/>
                    <a:pt x="355" y="4"/>
                    <a:pt x="355" y="6"/>
                  </a:cubicBezTo>
                  <a:close/>
                </a:path>
              </a:pathLst>
            </a:custGeom>
            <a:solidFill>
              <a:srgbClr val="3C3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759">
              <a:extLst>
                <a:ext uri="{FF2B5EF4-FFF2-40B4-BE49-F238E27FC236}">
                  <a16:creationId xmlns:a16="http://schemas.microsoft.com/office/drawing/2014/main" id="{14DB387D-45B5-4D2D-9ECD-81E54003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421" y="2181583"/>
              <a:ext cx="988798" cy="1198190"/>
            </a:xfrm>
            <a:custGeom>
              <a:avLst/>
              <a:gdLst>
                <a:gd name="T0" fmla="*/ 146 w 287"/>
                <a:gd name="T1" fmla="*/ 0 h 350"/>
                <a:gd name="T2" fmla="*/ 0 w 287"/>
                <a:gd name="T3" fmla="*/ 265 h 350"/>
                <a:gd name="T4" fmla="*/ 150 w 287"/>
                <a:gd name="T5" fmla="*/ 350 h 350"/>
                <a:gd name="T6" fmla="*/ 287 w 287"/>
                <a:gd name="T7" fmla="*/ 91 h 350"/>
                <a:gd name="T8" fmla="*/ 146 w 287"/>
                <a:gd name="T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50">
                  <a:moveTo>
                    <a:pt x="146" y="0"/>
                  </a:moveTo>
                  <a:cubicBezTo>
                    <a:pt x="0" y="265"/>
                    <a:pt x="0" y="265"/>
                    <a:pt x="0" y="265"/>
                  </a:cubicBezTo>
                  <a:cubicBezTo>
                    <a:pt x="83" y="305"/>
                    <a:pt x="150" y="350"/>
                    <a:pt x="150" y="350"/>
                  </a:cubicBezTo>
                  <a:cubicBezTo>
                    <a:pt x="287" y="91"/>
                    <a:pt x="287" y="91"/>
                    <a:pt x="287" y="91"/>
                  </a:cubicBezTo>
                  <a:cubicBezTo>
                    <a:pt x="250" y="59"/>
                    <a:pt x="198" y="27"/>
                    <a:pt x="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760">
              <a:extLst>
                <a:ext uri="{FF2B5EF4-FFF2-40B4-BE49-F238E27FC236}">
                  <a16:creationId xmlns:a16="http://schemas.microsoft.com/office/drawing/2014/main" id="{3B7C4186-89F7-4693-AB94-2FD0686A6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211" y="2926088"/>
              <a:ext cx="686344" cy="325720"/>
            </a:xfrm>
            <a:custGeom>
              <a:avLst/>
              <a:gdLst>
                <a:gd name="T0" fmla="*/ 4 w 197"/>
                <a:gd name="T1" fmla="*/ 61 h 95"/>
                <a:gd name="T2" fmla="*/ 66 w 197"/>
                <a:gd name="T3" fmla="*/ 26 h 95"/>
                <a:gd name="T4" fmla="*/ 128 w 197"/>
                <a:gd name="T5" fmla="*/ 9 h 95"/>
                <a:gd name="T6" fmla="*/ 183 w 197"/>
                <a:gd name="T7" fmla="*/ 8 h 95"/>
                <a:gd name="T8" fmla="*/ 196 w 197"/>
                <a:gd name="T9" fmla="*/ 26 h 95"/>
                <a:gd name="T10" fmla="*/ 180 w 197"/>
                <a:gd name="T11" fmla="*/ 44 h 95"/>
                <a:gd name="T12" fmla="*/ 180 w 197"/>
                <a:gd name="T13" fmla="*/ 51 h 95"/>
                <a:gd name="T14" fmla="*/ 175 w 197"/>
                <a:gd name="T15" fmla="*/ 62 h 95"/>
                <a:gd name="T16" fmla="*/ 166 w 197"/>
                <a:gd name="T17" fmla="*/ 66 h 95"/>
                <a:gd name="T18" fmla="*/ 159 w 197"/>
                <a:gd name="T19" fmla="*/ 79 h 95"/>
                <a:gd name="T20" fmla="*/ 142 w 197"/>
                <a:gd name="T21" fmla="*/ 89 h 95"/>
                <a:gd name="T22" fmla="*/ 4 w 197"/>
                <a:gd name="T23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7" h="95">
                  <a:moveTo>
                    <a:pt x="4" y="61"/>
                  </a:moveTo>
                  <a:cubicBezTo>
                    <a:pt x="0" y="55"/>
                    <a:pt x="62" y="27"/>
                    <a:pt x="66" y="26"/>
                  </a:cubicBezTo>
                  <a:cubicBezTo>
                    <a:pt x="86" y="18"/>
                    <a:pt x="107" y="13"/>
                    <a:pt x="128" y="9"/>
                  </a:cubicBezTo>
                  <a:cubicBezTo>
                    <a:pt x="146" y="6"/>
                    <a:pt x="165" y="0"/>
                    <a:pt x="183" y="8"/>
                  </a:cubicBezTo>
                  <a:cubicBezTo>
                    <a:pt x="190" y="11"/>
                    <a:pt x="196" y="19"/>
                    <a:pt x="196" y="26"/>
                  </a:cubicBezTo>
                  <a:cubicBezTo>
                    <a:pt x="197" y="39"/>
                    <a:pt x="184" y="36"/>
                    <a:pt x="180" y="44"/>
                  </a:cubicBezTo>
                  <a:cubicBezTo>
                    <a:pt x="179" y="46"/>
                    <a:pt x="180" y="49"/>
                    <a:pt x="180" y="51"/>
                  </a:cubicBezTo>
                  <a:cubicBezTo>
                    <a:pt x="181" y="56"/>
                    <a:pt x="179" y="60"/>
                    <a:pt x="175" y="62"/>
                  </a:cubicBezTo>
                  <a:cubicBezTo>
                    <a:pt x="172" y="64"/>
                    <a:pt x="169" y="64"/>
                    <a:pt x="166" y="66"/>
                  </a:cubicBezTo>
                  <a:cubicBezTo>
                    <a:pt x="162" y="69"/>
                    <a:pt x="161" y="75"/>
                    <a:pt x="159" y="79"/>
                  </a:cubicBezTo>
                  <a:cubicBezTo>
                    <a:pt x="155" y="86"/>
                    <a:pt x="149" y="87"/>
                    <a:pt x="142" y="89"/>
                  </a:cubicBezTo>
                  <a:cubicBezTo>
                    <a:pt x="118" y="95"/>
                    <a:pt x="19" y="84"/>
                    <a:pt x="4" y="61"/>
                  </a:cubicBezTo>
                  <a:close/>
                </a:path>
              </a:pathLst>
            </a:cu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761">
              <a:extLst>
                <a:ext uri="{FF2B5EF4-FFF2-40B4-BE49-F238E27FC236}">
                  <a16:creationId xmlns:a16="http://schemas.microsoft.com/office/drawing/2014/main" id="{F5C419DE-B25A-4614-9E82-0FAC5FC07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078" y="2926088"/>
              <a:ext cx="2198617" cy="3931912"/>
            </a:xfrm>
            <a:custGeom>
              <a:avLst/>
              <a:gdLst>
                <a:gd name="T0" fmla="*/ 419 w 640"/>
                <a:gd name="T1" fmla="*/ 640 h 1145"/>
                <a:gd name="T2" fmla="*/ 215 w 640"/>
                <a:gd name="T3" fmla="*/ 525 h 1145"/>
                <a:gd name="T4" fmla="*/ 305 w 640"/>
                <a:gd name="T5" fmla="*/ 154 h 1145"/>
                <a:gd name="T6" fmla="*/ 228 w 640"/>
                <a:gd name="T7" fmla="*/ 35 h 1145"/>
                <a:gd name="T8" fmla="*/ 51 w 640"/>
                <a:gd name="T9" fmla="*/ 518 h 1145"/>
                <a:gd name="T10" fmla="*/ 269 w 640"/>
                <a:gd name="T11" fmla="*/ 757 h 1145"/>
                <a:gd name="T12" fmla="*/ 218 w 640"/>
                <a:gd name="T13" fmla="*/ 1098 h 1145"/>
                <a:gd name="T14" fmla="*/ 640 w 640"/>
                <a:gd name="T15" fmla="*/ 1098 h 1145"/>
                <a:gd name="T16" fmla="*/ 595 w 640"/>
                <a:gd name="T17" fmla="*/ 731 h 1145"/>
                <a:gd name="T18" fmla="*/ 419 w 640"/>
                <a:gd name="T19" fmla="*/ 64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0" h="1145">
                  <a:moveTo>
                    <a:pt x="419" y="640"/>
                  </a:moveTo>
                  <a:cubicBezTo>
                    <a:pt x="419" y="640"/>
                    <a:pt x="311" y="676"/>
                    <a:pt x="215" y="525"/>
                  </a:cubicBezTo>
                  <a:cubicBezTo>
                    <a:pt x="120" y="374"/>
                    <a:pt x="257" y="194"/>
                    <a:pt x="305" y="154"/>
                  </a:cubicBezTo>
                  <a:cubicBezTo>
                    <a:pt x="353" y="113"/>
                    <a:pt x="277" y="0"/>
                    <a:pt x="228" y="35"/>
                  </a:cubicBezTo>
                  <a:cubicBezTo>
                    <a:pt x="178" y="70"/>
                    <a:pt x="0" y="319"/>
                    <a:pt x="51" y="518"/>
                  </a:cubicBezTo>
                  <a:cubicBezTo>
                    <a:pt x="101" y="717"/>
                    <a:pt x="239" y="724"/>
                    <a:pt x="269" y="757"/>
                  </a:cubicBezTo>
                  <a:cubicBezTo>
                    <a:pt x="299" y="791"/>
                    <a:pt x="218" y="1098"/>
                    <a:pt x="218" y="1098"/>
                  </a:cubicBezTo>
                  <a:cubicBezTo>
                    <a:pt x="218" y="1098"/>
                    <a:pt x="524" y="1145"/>
                    <a:pt x="640" y="1098"/>
                  </a:cubicBezTo>
                  <a:cubicBezTo>
                    <a:pt x="640" y="1098"/>
                    <a:pt x="620" y="803"/>
                    <a:pt x="595" y="731"/>
                  </a:cubicBezTo>
                  <a:cubicBezTo>
                    <a:pt x="571" y="659"/>
                    <a:pt x="486" y="620"/>
                    <a:pt x="419" y="640"/>
                  </a:cubicBezTo>
                </a:path>
              </a:pathLst>
            </a:custGeom>
            <a:solidFill>
              <a:srgbClr val="EA4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762">
              <a:extLst>
                <a:ext uri="{FF2B5EF4-FFF2-40B4-BE49-F238E27FC236}">
                  <a16:creationId xmlns:a16="http://schemas.microsoft.com/office/drawing/2014/main" id="{C1B99ADF-9614-427E-BE8F-C69CD2E6D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078" y="2926088"/>
              <a:ext cx="2198617" cy="3931912"/>
            </a:xfrm>
            <a:custGeom>
              <a:avLst/>
              <a:gdLst>
                <a:gd name="T0" fmla="*/ 419 w 640"/>
                <a:gd name="T1" fmla="*/ 640 h 1145"/>
                <a:gd name="T2" fmla="*/ 215 w 640"/>
                <a:gd name="T3" fmla="*/ 525 h 1145"/>
                <a:gd name="T4" fmla="*/ 305 w 640"/>
                <a:gd name="T5" fmla="*/ 154 h 1145"/>
                <a:gd name="T6" fmla="*/ 228 w 640"/>
                <a:gd name="T7" fmla="*/ 35 h 1145"/>
                <a:gd name="T8" fmla="*/ 51 w 640"/>
                <a:gd name="T9" fmla="*/ 518 h 1145"/>
                <a:gd name="T10" fmla="*/ 269 w 640"/>
                <a:gd name="T11" fmla="*/ 757 h 1145"/>
                <a:gd name="T12" fmla="*/ 218 w 640"/>
                <a:gd name="T13" fmla="*/ 1098 h 1145"/>
                <a:gd name="T14" fmla="*/ 640 w 640"/>
                <a:gd name="T15" fmla="*/ 1098 h 1145"/>
                <a:gd name="T16" fmla="*/ 595 w 640"/>
                <a:gd name="T17" fmla="*/ 731 h 1145"/>
                <a:gd name="T18" fmla="*/ 419 w 640"/>
                <a:gd name="T19" fmla="*/ 640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0" h="1145">
                  <a:moveTo>
                    <a:pt x="419" y="640"/>
                  </a:moveTo>
                  <a:cubicBezTo>
                    <a:pt x="419" y="640"/>
                    <a:pt x="311" y="676"/>
                    <a:pt x="215" y="525"/>
                  </a:cubicBezTo>
                  <a:cubicBezTo>
                    <a:pt x="120" y="374"/>
                    <a:pt x="257" y="194"/>
                    <a:pt x="305" y="154"/>
                  </a:cubicBezTo>
                  <a:cubicBezTo>
                    <a:pt x="353" y="113"/>
                    <a:pt x="277" y="0"/>
                    <a:pt x="228" y="35"/>
                  </a:cubicBezTo>
                  <a:cubicBezTo>
                    <a:pt x="178" y="70"/>
                    <a:pt x="0" y="319"/>
                    <a:pt x="51" y="518"/>
                  </a:cubicBezTo>
                  <a:cubicBezTo>
                    <a:pt x="101" y="717"/>
                    <a:pt x="239" y="724"/>
                    <a:pt x="269" y="757"/>
                  </a:cubicBezTo>
                  <a:cubicBezTo>
                    <a:pt x="299" y="791"/>
                    <a:pt x="218" y="1098"/>
                    <a:pt x="218" y="1098"/>
                  </a:cubicBezTo>
                  <a:cubicBezTo>
                    <a:pt x="218" y="1098"/>
                    <a:pt x="524" y="1145"/>
                    <a:pt x="640" y="1098"/>
                  </a:cubicBezTo>
                  <a:cubicBezTo>
                    <a:pt x="640" y="1098"/>
                    <a:pt x="620" y="803"/>
                    <a:pt x="595" y="731"/>
                  </a:cubicBezTo>
                  <a:cubicBezTo>
                    <a:pt x="571" y="659"/>
                    <a:pt x="486" y="620"/>
                    <a:pt x="419" y="640"/>
                  </a:cubicBezTo>
                </a:path>
              </a:pathLst>
            </a:custGeom>
            <a:solidFill>
              <a:srgbClr val="DC353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763">
              <a:extLst>
                <a:ext uri="{FF2B5EF4-FFF2-40B4-BE49-F238E27FC236}">
                  <a16:creationId xmlns:a16="http://schemas.microsoft.com/office/drawing/2014/main" id="{CBFEBD7B-839B-43DB-A3B8-0E2F4AC1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9085" y="5322459"/>
              <a:ext cx="604909" cy="1442477"/>
            </a:xfrm>
            <a:custGeom>
              <a:avLst/>
              <a:gdLst>
                <a:gd name="T0" fmla="*/ 104 w 175"/>
                <a:gd name="T1" fmla="*/ 271 h 422"/>
                <a:gd name="T2" fmla="*/ 113 w 175"/>
                <a:gd name="T3" fmla="*/ 142 h 422"/>
                <a:gd name="T4" fmla="*/ 56 w 175"/>
                <a:gd name="T5" fmla="*/ 0 h 422"/>
                <a:gd name="T6" fmla="*/ 38 w 175"/>
                <a:gd name="T7" fmla="*/ 231 h 422"/>
                <a:gd name="T8" fmla="*/ 84 w 175"/>
                <a:gd name="T9" fmla="*/ 422 h 422"/>
                <a:gd name="T10" fmla="*/ 171 w 175"/>
                <a:gd name="T11" fmla="*/ 412 h 422"/>
                <a:gd name="T12" fmla="*/ 104 w 175"/>
                <a:gd name="T13" fmla="*/ 27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422">
                  <a:moveTo>
                    <a:pt x="104" y="271"/>
                  </a:moveTo>
                  <a:cubicBezTo>
                    <a:pt x="96" y="230"/>
                    <a:pt x="119" y="163"/>
                    <a:pt x="113" y="142"/>
                  </a:cubicBezTo>
                  <a:cubicBezTo>
                    <a:pt x="107" y="120"/>
                    <a:pt x="56" y="0"/>
                    <a:pt x="56" y="0"/>
                  </a:cubicBezTo>
                  <a:cubicBezTo>
                    <a:pt x="0" y="14"/>
                    <a:pt x="38" y="231"/>
                    <a:pt x="38" y="231"/>
                  </a:cubicBezTo>
                  <a:cubicBezTo>
                    <a:pt x="84" y="422"/>
                    <a:pt x="84" y="422"/>
                    <a:pt x="84" y="422"/>
                  </a:cubicBezTo>
                  <a:cubicBezTo>
                    <a:pt x="116" y="421"/>
                    <a:pt x="146" y="417"/>
                    <a:pt x="171" y="412"/>
                  </a:cubicBezTo>
                  <a:cubicBezTo>
                    <a:pt x="175" y="357"/>
                    <a:pt x="113" y="312"/>
                    <a:pt x="104" y="271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764">
              <a:extLst>
                <a:ext uri="{FF2B5EF4-FFF2-40B4-BE49-F238E27FC236}">
                  <a16:creationId xmlns:a16="http://schemas.microsoft.com/office/drawing/2014/main" id="{33DC42F7-7218-4E23-ADF0-38748026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617" y="5299194"/>
              <a:ext cx="581644" cy="1477378"/>
            </a:xfrm>
            <a:custGeom>
              <a:avLst/>
              <a:gdLst>
                <a:gd name="T0" fmla="*/ 141 w 166"/>
                <a:gd name="T1" fmla="*/ 348 h 429"/>
                <a:gd name="T2" fmla="*/ 145 w 166"/>
                <a:gd name="T3" fmla="*/ 364 h 429"/>
                <a:gd name="T4" fmla="*/ 152 w 166"/>
                <a:gd name="T5" fmla="*/ 375 h 429"/>
                <a:gd name="T6" fmla="*/ 165 w 166"/>
                <a:gd name="T7" fmla="*/ 416 h 429"/>
                <a:gd name="T8" fmla="*/ 159 w 166"/>
                <a:gd name="T9" fmla="*/ 423 h 429"/>
                <a:gd name="T10" fmla="*/ 111 w 166"/>
                <a:gd name="T11" fmla="*/ 429 h 429"/>
                <a:gd name="T12" fmla="*/ 70 w 166"/>
                <a:gd name="T13" fmla="*/ 426 h 429"/>
                <a:gd name="T14" fmla="*/ 70 w 166"/>
                <a:gd name="T15" fmla="*/ 426 h 429"/>
                <a:gd name="T16" fmla="*/ 57 w 166"/>
                <a:gd name="T17" fmla="*/ 375 h 429"/>
                <a:gd name="T18" fmla="*/ 32 w 166"/>
                <a:gd name="T19" fmla="*/ 294 h 429"/>
                <a:gd name="T20" fmla="*/ 21 w 166"/>
                <a:gd name="T21" fmla="*/ 244 h 429"/>
                <a:gd name="T22" fmla="*/ 16 w 166"/>
                <a:gd name="T23" fmla="*/ 236 h 429"/>
                <a:gd name="T24" fmla="*/ 14 w 166"/>
                <a:gd name="T25" fmla="*/ 230 h 429"/>
                <a:gd name="T26" fmla="*/ 8 w 166"/>
                <a:gd name="T27" fmla="*/ 190 h 429"/>
                <a:gd name="T28" fmla="*/ 0 w 166"/>
                <a:gd name="T29" fmla="*/ 148 h 429"/>
                <a:gd name="T30" fmla="*/ 5 w 166"/>
                <a:gd name="T31" fmla="*/ 125 h 429"/>
                <a:gd name="T32" fmla="*/ 3 w 166"/>
                <a:gd name="T33" fmla="*/ 88 h 429"/>
                <a:gd name="T34" fmla="*/ 13 w 166"/>
                <a:gd name="T35" fmla="*/ 54 h 429"/>
                <a:gd name="T36" fmla="*/ 26 w 166"/>
                <a:gd name="T37" fmla="*/ 24 h 429"/>
                <a:gd name="T38" fmla="*/ 36 w 166"/>
                <a:gd name="T39" fmla="*/ 7 h 429"/>
                <a:gd name="T40" fmla="*/ 43 w 166"/>
                <a:gd name="T41" fmla="*/ 0 h 429"/>
                <a:gd name="T42" fmla="*/ 48 w 166"/>
                <a:gd name="T43" fmla="*/ 7 h 429"/>
                <a:gd name="T44" fmla="*/ 65 w 166"/>
                <a:gd name="T45" fmla="*/ 34 h 429"/>
                <a:gd name="T46" fmla="*/ 79 w 166"/>
                <a:gd name="T47" fmla="*/ 64 h 429"/>
                <a:gd name="T48" fmla="*/ 91 w 166"/>
                <a:gd name="T49" fmla="*/ 107 h 429"/>
                <a:gd name="T50" fmla="*/ 108 w 166"/>
                <a:gd name="T51" fmla="*/ 145 h 429"/>
                <a:gd name="T52" fmla="*/ 107 w 166"/>
                <a:gd name="T53" fmla="*/ 153 h 429"/>
                <a:gd name="T54" fmla="*/ 102 w 166"/>
                <a:gd name="T55" fmla="*/ 156 h 429"/>
                <a:gd name="T56" fmla="*/ 95 w 166"/>
                <a:gd name="T57" fmla="*/ 142 h 429"/>
                <a:gd name="T58" fmla="*/ 81 w 166"/>
                <a:gd name="T59" fmla="*/ 115 h 429"/>
                <a:gd name="T60" fmla="*/ 69 w 166"/>
                <a:gd name="T61" fmla="*/ 83 h 429"/>
                <a:gd name="T62" fmla="*/ 54 w 166"/>
                <a:gd name="T63" fmla="*/ 53 h 429"/>
                <a:gd name="T64" fmla="*/ 37 w 166"/>
                <a:gd name="T65" fmla="*/ 20 h 429"/>
                <a:gd name="T66" fmla="*/ 45 w 166"/>
                <a:gd name="T67" fmla="*/ 14 h 429"/>
                <a:gd name="T68" fmla="*/ 33 w 166"/>
                <a:gd name="T69" fmla="*/ 22 h 429"/>
                <a:gd name="T70" fmla="*/ 13 w 166"/>
                <a:gd name="T71" fmla="*/ 92 h 429"/>
                <a:gd name="T72" fmla="*/ 11 w 166"/>
                <a:gd name="T73" fmla="*/ 136 h 429"/>
                <a:gd name="T74" fmla="*/ 17 w 166"/>
                <a:gd name="T75" fmla="*/ 198 h 429"/>
                <a:gd name="T76" fmla="*/ 26 w 166"/>
                <a:gd name="T77" fmla="*/ 234 h 429"/>
                <a:gd name="T78" fmla="*/ 42 w 166"/>
                <a:gd name="T79" fmla="*/ 276 h 429"/>
                <a:gd name="T80" fmla="*/ 47 w 166"/>
                <a:gd name="T81" fmla="*/ 301 h 429"/>
                <a:gd name="T82" fmla="*/ 67 w 166"/>
                <a:gd name="T83" fmla="*/ 365 h 429"/>
                <a:gd name="T84" fmla="*/ 76 w 166"/>
                <a:gd name="T85" fmla="*/ 402 h 429"/>
                <a:gd name="T86" fmla="*/ 70 w 166"/>
                <a:gd name="T87" fmla="*/ 415 h 429"/>
                <a:gd name="T88" fmla="*/ 98 w 166"/>
                <a:gd name="T89" fmla="*/ 413 h 429"/>
                <a:gd name="T90" fmla="*/ 139 w 166"/>
                <a:gd name="T91" fmla="*/ 414 h 429"/>
                <a:gd name="T92" fmla="*/ 150 w 166"/>
                <a:gd name="T93" fmla="*/ 415 h 429"/>
                <a:gd name="T94" fmla="*/ 148 w 166"/>
                <a:gd name="T95" fmla="*/ 406 h 429"/>
                <a:gd name="T96" fmla="*/ 146 w 166"/>
                <a:gd name="T97" fmla="*/ 393 h 429"/>
                <a:gd name="T98" fmla="*/ 143 w 166"/>
                <a:gd name="T99" fmla="*/ 380 h 429"/>
                <a:gd name="T100" fmla="*/ 132 w 166"/>
                <a:gd name="T101" fmla="*/ 363 h 429"/>
                <a:gd name="T102" fmla="*/ 104 w 166"/>
                <a:gd name="T103" fmla="*/ 299 h 429"/>
                <a:gd name="T104" fmla="*/ 93 w 166"/>
                <a:gd name="T105" fmla="*/ 285 h 429"/>
                <a:gd name="T106" fmla="*/ 94 w 166"/>
                <a:gd name="T107" fmla="*/ 275 h 429"/>
                <a:gd name="T108" fmla="*/ 103 w 166"/>
                <a:gd name="T109" fmla="*/ 289 h 429"/>
                <a:gd name="T110" fmla="*/ 127 w 166"/>
                <a:gd name="T111" fmla="*/ 31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429">
                  <a:moveTo>
                    <a:pt x="127" y="319"/>
                  </a:moveTo>
                  <a:cubicBezTo>
                    <a:pt x="136" y="330"/>
                    <a:pt x="139" y="339"/>
                    <a:pt x="141" y="348"/>
                  </a:cubicBezTo>
                  <a:cubicBezTo>
                    <a:pt x="141" y="351"/>
                    <a:pt x="141" y="354"/>
                    <a:pt x="142" y="356"/>
                  </a:cubicBezTo>
                  <a:cubicBezTo>
                    <a:pt x="143" y="359"/>
                    <a:pt x="144" y="361"/>
                    <a:pt x="145" y="364"/>
                  </a:cubicBezTo>
                  <a:cubicBezTo>
                    <a:pt x="146" y="366"/>
                    <a:pt x="147" y="368"/>
                    <a:pt x="149" y="371"/>
                  </a:cubicBezTo>
                  <a:cubicBezTo>
                    <a:pt x="150" y="372"/>
                    <a:pt x="151" y="374"/>
                    <a:pt x="152" y="375"/>
                  </a:cubicBezTo>
                  <a:cubicBezTo>
                    <a:pt x="153" y="376"/>
                    <a:pt x="154" y="378"/>
                    <a:pt x="155" y="380"/>
                  </a:cubicBezTo>
                  <a:cubicBezTo>
                    <a:pt x="162" y="389"/>
                    <a:pt x="166" y="402"/>
                    <a:pt x="165" y="416"/>
                  </a:cubicBezTo>
                  <a:cubicBezTo>
                    <a:pt x="164" y="422"/>
                    <a:pt x="164" y="422"/>
                    <a:pt x="164" y="422"/>
                  </a:cubicBezTo>
                  <a:cubicBezTo>
                    <a:pt x="159" y="423"/>
                    <a:pt x="159" y="423"/>
                    <a:pt x="159" y="423"/>
                  </a:cubicBezTo>
                  <a:cubicBezTo>
                    <a:pt x="158" y="424"/>
                    <a:pt x="157" y="424"/>
                    <a:pt x="156" y="424"/>
                  </a:cubicBezTo>
                  <a:cubicBezTo>
                    <a:pt x="141" y="427"/>
                    <a:pt x="126" y="429"/>
                    <a:pt x="111" y="429"/>
                  </a:cubicBezTo>
                  <a:cubicBezTo>
                    <a:pt x="104" y="429"/>
                    <a:pt x="98" y="428"/>
                    <a:pt x="92" y="427"/>
                  </a:cubicBezTo>
                  <a:cubicBezTo>
                    <a:pt x="84" y="427"/>
                    <a:pt x="78" y="426"/>
                    <a:pt x="70" y="426"/>
                  </a:cubicBezTo>
                  <a:cubicBezTo>
                    <a:pt x="70" y="426"/>
                    <a:pt x="70" y="426"/>
                    <a:pt x="70" y="426"/>
                  </a:cubicBezTo>
                  <a:cubicBezTo>
                    <a:pt x="70" y="426"/>
                    <a:pt x="70" y="426"/>
                    <a:pt x="70" y="426"/>
                  </a:cubicBezTo>
                  <a:cubicBezTo>
                    <a:pt x="69" y="422"/>
                    <a:pt x="67" y="417"/>
                    <a:pt x="66" y="412"/>
                  </a:cubicBezTo>
                  <a:cubicBezTo>
                    <a:pt x="61" y="401"/>
                    <a:pt x="59" y="387"/>
                    <a:pt x="57" y="375"/>
                  </a:cubicBezTo>
                  <a:cubicBezTo>
                    <a:pt x="54" y="356"/>
                    <a:pt x="49" y="339"/>
                    <a:pt x="43" y="322"/>
                  </a:cubicBezTo>
                  <a:cubicBezTo>
                    <a:pt x="36" y="316"/>
                    <a:pt x="35" y="305"/>
                    <a:pt x="32" y="294"/>
                  </a:cubicBezTo>
                  <a:cubicBezTo>
                    <a:pt x="31" y="288"/>
                    <a:pt x="30" y="283"/>
                    <a:pt x="31" y="277"/>
                  </a:cubicBezTo>
                  <a:cubicBezTo>
                    <a:pt x="32" y="270"/>
                    <a:pt x="26" y="250"/>
                    <a:pt x="21" y="244"/>
                  </a:cubicBezTo>
                  <a:cubicBezTo>
                    <a:pt x="20" y="242"/>
                    <a:pt x="19" y="240"/>
                    <a:pt x="17" y="238"/>
                  </a:cubicBezTo>
                  <a:cubicBezTo>
                    <a:pt x="17" y="237"/>
                    <a:pt x="17" y="236"/>
                    <a:pt x="16" y="236"/>
                  </a:cubicBezTo>
                  <a:cubicBezTo>
                    <a:pt x="16" y="235"/>
                    <a:pt x="16" y="234"/>
                    <a:pt x="16" y="234"/>
                  </a:cubicBezTo>
                  <a:cubicBezTo>
                    <a:pt x="15" y="232"/>
                    <a:pt x="15" y="231"/>
                    <a:pt x="14" y="230"/>
                  </a:cubicBezTo>
                  <a:cubicBezTo>
                    <a:pt x="13" y="224"/>
                    <a:pt x="11" y="219"/>
                    <a:pt x="11" y="213"/>
                  </a:cubicBezTo>
                  <a:cubicBezTo>
                    <a:pt x="8" y="190"/>
                    <a:pt x="8" y="190"/>
                    <a:pt x="8" y="190"/>
                  </a:cubicBezTo>
                  <a:cubicBezTo>
                    <a:pt x="7" y="188"/>
                    <a:pt x="7" y="184"/>
                    <a:pt x="6" y="183"/>
                  </a:cubicBezTo>
                  <a:cubicBezTo>
                    <a:pt x="0" y="173"/>
                    <a:pt x="1" y="160"/>
                    <a:pt x="0" y="148"/>
                  </a:cubicBezTo>
                  <a:cubicBezTo>
                    <a:pt x="0" y="145"/>
                    <a:pt x="1" y="142"/>
                    <a:pt x="2" y="139"/>
                  </a:cubicBezTo>
                  <a:cubicBezTo>
                    <a:pt x="3" y="134"/>
                    <a:pt x="4" y="129"/>
                    <a:pt x="5" y="125"/>
                  </a:cubicBezTo>
                  <a:cubicBezTo>
                    <a:pt x="6" y="119"/>
                    <a:pt x="7" y="114"/>
                    <a:pt x="4" y="110"/>
                  </a:cubicBezTo>
                  <a:cubicBezTo>
                    <a:pt x="1" y="103"/>
                    <a:pt x="1" y="96"/>
                    <a:pt x="3" y="88"/>
                  </a:cubicBezTo>
                  <a:cubicBezTo>
                    <a:pt x="4" y="83"/>
                    <a:pt x="4" y="77"/>
                    <a:pt x="5" y="72"/>
                  </a:cubicBezTo>
                  <a:cubicBezTo>
                    <a:pt x="7" y="64"/>
                    <a:pt x="10" y="60"/>
                    <a:pt x="13" y="54"/>
                  </a:cubicBezTo>
                  <a:cubicBezTo>
                    <a:pt x="16" y="48"/>
                    <a:pt x="18" y="43"/>
                    <a:pt x="20" y="36"/>
                  </a:cubicBezTo>
                  <a:cubicBezTo>
                    <a:pt x="21" y="31"/>
                    <a:pt x="23" y="27"/>
                    <a:pt x="26" y="24"/>
                  </a:cubicBezTo>
                  <a:cubicBezTo>
                    <a:pt x="28" y="21"/>
                    <a:pt x="30" y="18"/>
                    <a:pt x="31" y="15"/>
                  </a:cubicBezTo>
                  <a:cubicBezTo>
                    <a:pt x="33" y="12"/>
                    <a:pt x="35" y="9"/>
                    <a:pt x="36" y="7"/>
                  </a:cubicBezTo>
                  <a:cubicBezTo>
                    <a:pt x="37" y="4"/>
                    <a:pt x="38" y="3"/>
                    <a:pt x="41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4"/>
                    <a:pt x="47" y="5"/>
                    <a:pt x="48" y="7"/>
                  </a:cubicBezTo>
                  <a:cubicBezTo>
                    <a:pt x="49" y="10"/>
                    <a:pt x="51" y="13"/>
                    <a:pt x="53" y="15"/>
                  </a:cubicBezTo>
                  <a:cubicBezTo>
                    <a:pt x="58" y="20"/>
                    <a:pt x="62" y="26"/>
                    <a:pt x="65" y="34"/>
                  </a:cubicBezTo>
                  <a:cubicBezTo>
                    <a:pt x="67" y="37"/>
                    <a:pt x="68" y="40"/>
                    <a:pt x="70" y="43"/>
                  </a:cubicBezTo>
                  <a:cubicBezTo>
                    <a:pt x="74" y="50"/>
                    <a:pt x="77" y="56"/>
                    <a:pt x="79" y="64"/>
                  </a:cubicBezTo>
                  <a:cubicBezTo>
                    <a:pt x="82" y="77"/>
                    <a:pt x="87" y="90"/>
                    <a:pt x="89" y="103"/>
                  </a:cubicBezTo>
                  <a:cubicBezTo>
                    <a:pt x="90" y="104"/>
                    <a:pt x="91" y="106"/>
                    <a:pt x="91" y="107"/>
                  </a:cubicBezTo>
                  <a:cubicBezTo>
                    <a:pt x="91" y="118"/>
                    <a:pt x="92" y="127"/>
                    <a:pt x="103" y="133"/>
                  </a:cubicBezTo>
                  <a:cubicBezTo>
                    <a:pt x="105" y="135"/>
                    <a:pt x="108" y="139"/>
                    <a:pt x="108" y="145"/>
                  </a:cubicBezTo>
                  <a:cubicBezTo>
                    <a:pt x="108" y="146"/>
                    <a:pt x="108" y="148"/>
                    <a:pt x="108" y="150"/>
                  </a:cubicBezTo>
                  <a:cubicBezTo>
                    <a:pt x="108" y="151"/>
                    <a:pt x="108" y="152"/>
                    <a:pt x="107" y="153"/>
                  </a:cubicBezTo>
                  <a:cubicBezTo>
                    <a:pt x="107" y="156"/>
                    <a:pt x="105" y="158"/>
                    <a:pt x="104" y="159"/>
                  </a:cubicBezTo>
                  <a:cubicBezTo>
                    <a:pt x="104" y="159"/>
                    <a:pt x="102" y="157"/>
                    <a:pt x="102" y="156"/>
                  </a:cubicBezTo>
                  <a:cubicBezTo>
                    <a:pt x="102" y="152"/>
                    <a:pt x="101" y="149"/>
                    <a:pt x="100" y="147"/>
                  </a:cubicBezTo>
                  <a:cubicBezTo>
                    <a:pt x="99" y="145"/>
                    <a:pt x="97" y="144"/>
                    <a:pt x="95" y="142"/>
                  </a:cubicBezTo>
                  <a:cubicBezTo>
                    <a:pt x="91" y="137"/>
                    <a:pt x="86" y="133"/>
                    <a:pt x="85" y="122"/>
                  </a:cubicBezTo>
                  <a:cubicBezTo>
                    <a:pt x="85" y="121"/>
                    <a:pt x="83" y="118"/>
                    <a:pt x="81" y="115"/>
                  </a:cubicBezTo>
                  <a:cubicBezTo>
                    <a:pt x="80" y="112"/>
                    <a:pt x="77" y="108"/>
                    <a:pt x="76" y="105"/>
                  </a:cubicBezTo>
                  <a:cubicBezTo>
                    <a:pt x="74" y="98"/>
                    <a:pt x="73" y="90"/>
                    <a:pt x="69" y="83"/>
                  </a:cubicBezTo>
                  <a:cubicBezTo>
                    <a:pt x="65" y="77"/>
                    <a:pt x="61" y="72"/>
                    <a:pt x="58" y="65"/>
                  </a:cubicBezTo>
                  <a:cubicBezTo>
                    <a:pt x="56" y="62"/>
                    <a:pt x="56" y="55"/>
                    <a:pt x="54" y="53"/>
                  </a:cubicBezTo>
                  <a:cubicBezTo>
                    <a:pt x="51" y="49"/>
                    <a:pt x="50" y="45"/>
                    <a:pt x="47" y="41"/>
                  </a:cubicBezTo>
                  <a:cubicBezTo>
                    <a:pt x="44" y="34"/>
                    <a:pt x="42" y="26"/>
                    <a:pt x="37" y="20"/>
                  </a:cubicBezTo>
                  <a:cubicBezTo>
                    <a:pt x="36" y="18"/>
                    <a:pt x="34" y="13"/>
                    <a:pt x="33" y="8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3" y="14"/>
                    <a:pt x="42" y="14"/>
                  </a:cubicBezTo>
                  <a:cubicBezTo>
                    <a:pt x="37" y="14"/>
                    <a:pt x="35" y="17"/>
                    <a:pt x="33" y="22"/>
                  </a:cubicBezTo>
                  <a:cubicBezTo>
                    <a:pt x="31" y="35"/>
                    <a:pt x="26" y="48"/>
                    <a:pt x="21" y="61"/>
                  </a:cubicBezTo>
                  <a:cubicBezTo>
                    <a:pt x="17" y="70"/>
                    <a:pt x="15" y="81"/>
                    <a:pt x="13" y="92"/>
                  </a:cubicBezTo>
                  <a:cubicBezTo>
                    <a:pt x="12" y="100"/>
                    <a:pt x="12" y="107"/>
                    <a:pt x="11" y="115"/>
                  </a:cubicBezTo>
                  <a:cubicBezTo>
                    <a:pt x="11" y="122"/>
                    <a:pt x="13" y="131"/>
                    <a:pt x="11" y="136"/>
                  </a:cubicBezTo>
                  <a:cubicBezTo>
                    <a:pt x="10" y="143"/>
                    <a:pt x="14" y="153"/>
                    <a:pt x="10" y="158"/>
                  </a:cubicBezTo>
                  <a:cubicBezTo>
                    <a:pt x="11" y="172"/>
                    <a:pt x="14" y="186"/>
                    <a:pt x="17" y="198"/>
                  </a:cubicBezTo>
                  <a:cubicBezTo>
                    <a:pt x="20" y="207"/>
                    <a:pt x="23" y="216"/>
                    <a:pt x="24" y="226"/>
                  </a:cubicBezTo>
                  <a:cubicBezTo>
                    <a:pt x="24" y="229"/>
                    <a:pt x="25" y="232"/>
                    <a:pt x="26" y="234"/>
                  </a:cubicBezTo>
                  <a:cubicBezTo>
                    <a:pt x="27" y="236"/>
                    <a:pt x="28" y="238"/>
                    <a:pt x="29" y="240"/>
                  </a:cubicBezTo>
                  <a:cubicBezTo>
                    <a:pt x="36" y="249"/>
                    <a:pt x="41" y="260"/>
                    <a:pt x="42" y="276"/>
                  </a:cubicBezTo>
                  <a:cubicBezTo>
                    <a:pt x="42" y="282"/>
                    <a:pt x="44" y="290"/>
                    <a:pt x="45" y="296"/>
                  </a:cubicBezTo>
                  <a:cubicBezTo>
                    <a:pt x="45" y="298"/>
                    <a:pt x="46" y="300"/>
                    <a:pt x="47" y="301"/>
                  </a:cubicBezTo>
                  <a:cubicBezTo>
                    <a:pt x="53" y="307"/>
                    <a:pt x="56" y="320"/>
                    <a:pt x="60" y="331"/>
                  </a:cubicBezTo>
                  <a:cubicBezTo>
                    <a:pt x="64" y="341"/>
                    <a:pt x="68" y="353"/>
                    <a:pt x="67" y="365"/>
                  </a:cubicBezTo>
                  <a:cubicBezTo>
                    <a:pt x="67" y="367"/>
                    <a:pt x="68" y="370"/>
                    <a:pt x="68" y="371"/>
                  </a:cubicBezTo>
                  <a:cubicBezTo>
                    <a:pt x="74" y="381"/>
                    <a:pt x="74" y="391"/>
                    <a:pt x="76" y="402"/>
                  </a:cubicBezTo>
                  <a:cubicBezTo>
                    <a:pt x="77" y="409"/>
                    <a:pt x="79" y="416"/>
                    <a:pt x="81" y="423"/>
                  </a:cubicBezTo>
                  <a:cubicBezTo>
                    <a:pt x="70" y="415"/>
                    <a:pt x="70" y="415"/>
                    <a:pt x="70" y="415"/>
                  </a:cubicBezTo>
                  <a:cubicBezTo>
                    <a:pt x="73" y="415"/>
                    <a:pt x="76" y="415"/>
                    <a:pt x="80" y="416"/>
                  </a:cubicBezTo>
                  <a:cubicBezTo>
                    <a:pt x="84" y="416"/>
                    <a:pt x="92" y="414"/>
                    <a:pt x="98" y="413"/>
                  </a:cubicBezTo>
                  <a:cubicBezTo>
                    <a:pt x="106" y="412"/>
                    <a:pt x="112" y="413"/>
                    <a:pt x="118" y="413"/>
                  </a:cubicBezTo>
                  <a:cubicBezTo>
                    <a:pt x="125" y="413"/>
                    <a:pt x="131" y="415"/>
                    <a:pt x="139" y="414"/>
                  </a:cubicBezTo>
                  <a:cubicBezTo>
                    <a:pt x="145" y="412"/>
                    <a:pt x="151" y="411"/>
                    <a:pt x="155" y="409"/>
                  </a:cubicBezTo>
                  <a:cubicBezTo>
                    <a:pt x="150" y="415"/>
                    <a:pt x="150" y="415"/>
                    <a:pt x="150" y="415"/>
                  </a:cubicBezTo>
                  <a:cubicBezTo>
                    <a:pt x="150" y="414"/>
                    <a:pt x="150" y="414"/>
                    <a:pt x="149" y="413"/>
                  </a:cubicBezTo>
                  <a:cubicBezTo>
                    <a:pt x="149" y="410"/>
                    <a:pt x="148" y="408"/>
                    <a:pt x="148" y="406"/>
                  </a:cubicBezTo>
                  <a:cubicBezTo>
                    <a:pt x="147" y="404"/>
                    <a:pt x="147" y="402"/>
                    <a:pt x="147" y="400"/>
                  </a:cubicBezTo>
                  <a:cubicBezTo>
                    <a:pt x="147" y="398"/>
                    <a:pt x="146" y="395"/>
                    <a:pt x="146" y="393"/>
                  </a:cubicBezTo>
                  <a:cubicBezTo>
                    <a:pt x="145" y="391"/>
                    <a:pt x="145" y="389"/>
                    <a:pt x="145" y="386"/>
                  </a:cubicBezTo>
                  <a:cubicBezTo>
                    <a:pt x="144" y="384"/>
                    <a:pt x="144" y="382"/>
                    <a:pt x="143" y="380"/>
                  </a:cubicBezTo>
                  <a:cubicBezTo>
                    <a:pt x="142" y="378"/>
                    <a:pt x="141" y="375"/>
                    <a:pt x="140" y="373"/>
                  </a:cubicBezTo>
                  <a:cubicBezTo>
                    <a:pt x="138" y="369"/>
                    <a:pt x="134" y="366"/>
                    <a:pt x="132" y="363"/>
                  </a:cubicBezTo>
                  <a:cubicBezTo>
                    <a:pt x="128" y="352"/>
                    <a:pt x="120" y="341"/>
                    <a:pt x="118" y="332"/>
                  </a:cubicBezTo>
                  <a:cubicBezTo>
                    <a:pt x="115" y="321"/>
                    <a:pt x="107" y="310"/>
                    <a:pt x="104" y="299"/>
                  </a:cubicBezTo>
                  <a:cubicBezTo>
                    <a:pt x="103" y="297"/>
                    <a:pt x="100" y="292"/>
                    <a:pt x="98" y="289"/>
                  </a:cubicBezTo>
                  <a:cubicBezTo>
                    <a:pt x="96" y="287"/>
                    <a:pt x="95" y="287"/>
                    <a:pt x="93" y="285"/>
                  </a:cubicBezTo>
                  <a:cubicBezTo>
                    <a:pt x="91" y="282"/>
                    <a:pt x="90" y="279"/>
                    <a:pt x="89" y="276"/>
                  </a:cubicBezTo>
                  <a:cubicBezTo>
                    <a:pt x="90" y="276"/>
                    <a:pt x="92" y="274"/>
                    <a:pt x="94" y="275"/>
                  </a:cubicBezTo>
                  <a:cubicBezTo>
                    <a:pt x="95" y="277"/>
                    <a:pt x="97" y="278"/>
                    <a:pt x="99" y="280"/>
                  </a:cubicBezTo>
                  <a:cubicBezTo>
                    <a:pt x="100" y="283"/>
                    <a:pt x="102" y="285"/>
                    <a:pt x="103" y="289"/>
                  </a:cubicBezTo>
                  <a:cubicBezTo>
                    <a:pt x="105" y="292"/>
                    <a:pt x="107" y="296"/>
                    <a:pt x="110" y="298"/>
                  </a:cubicBezTo>
                  <a:cubicBezTo>
                    <a:pt x="116" y="305"/>
                    <a:pt x="122" y="311"/>
                    <a:pt x="127" y="319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765">
              <a:extLst>
                <a:ext uri="{FF2B5EF4-FFF2-40B4-BE49-F238E27FC236}">
                  <a16:creationId xmlns:a16="http://schemas.microsoft.com/office/drawing/2014/main" id="{D1A4D37D-71A3-43B7-AC17-7CBDB98AA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806" y="5845935"/>
              <a:ext cx="81434" cy="407155"/>
            </a:xfrm>
            <a:custGeom>
              <a:avLst/>
              <a:gdLst>
                <a:gd name="T0" fmla="*/ 19 w 21"/>
                <a:gd name="T1" fmla="*/ 5 h 119"/>
                <a:gd name="T2" fmla="*/ 16 w 21"/>
                <a:gd name="T3" fmla="*/ 27 h 119"/>
                <a:gd name="T4" fmla="*/ 13 w 21"/>
                <a:gd name="T5" fmla="*/ 45 h 119"/>
                <a:gd name="T6" fmla="*/ 9 w 21"/>
                <a:gd name="T7" fmla="*/ 70 h 119"/>
                <a:gd name="T8" fmla="*/ 6 w 21"/>
                <a:gd name="T9" fmla="*/ 79 h 119"/>
                <a:gd name="T10" fmla="*/ 2 w 21"/>
                <a:gd name="T11" fmla="*/ 91 h 119"/>
                <a:gd name="T12" fmla="*/ 0 w 21"/>
                <a:gd name="T13" fmla="*/ 95 h 119"/>
                <a:gd name="T14" fmla="*/ 1 w 21"/>
                <a:gd name="T15" fmla="*/ 107 h 119"/>
                <a:gd name="T16" fmla="*/ 7 w 21"/>
                <a:gd name="T17" fmla="*/ 119 h 119"/>
                <a:gd name="T18" fmla="*/ 7 w 21"/>
                <a:gd name="T19" fmla="*/ 110 h 119"/>
                <a:gd name="T20" fmla="*/ 7 w 21"/>
                <a:gd name="T21" fmla="*/ 104 h 119"/>
                <a:gd name="T22" fmla="*/ 7 w 21"/>
                <a:gd name="T23" fmla="*/ 97 h 119"/>
                <a:gd name="T24" fmla="*/ 16 w 21"/>
                <a:gd name="T25" fmla="*/ 62 h 119"/>
                <a:gd name="T26" fmla="*/ 18 w 21"/>
                <a:gd name="T27" fmla="*/ 47 h 119"/>
                <a:gd name="T28" fmla="*/ 19 w 21"/>
                <a:gd name="T29" fmla="*/ 25 h 119"/>
                <a:gd name="T30" fmla="*/ 21 w 21"/>
                <a:gd name="T31" fmla="*/ 0 h 119"/>
                <a:gd name="T32" fmla="*/ 19 w 21"/>
                <a:gd name="T3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19">
                  <a:moveTo>
                    <a:pt x="19" y="5"/>
                  </a:moveTo>
                  <a:cubicBezTo>
                    <a:pt x="18" y="12"/>
                    <a:pt x="18" y="21"/>
                    <a:pt x="16" y="27"/>
                  </a:cubicBezTo>
                  <a:cubicBezTo>
                    <a:pt x="13" y="33"/>
                    <a:pt x="14" y="39"/>
                    <a:pt x="13" y="45"/>
                  </a:cubicBezTo>
                  <a:cubicBezTo>
                    <a:pt x="11" y="58"/>
                    <a:pt x="10" y="64"/>
                    <a:pt x="9" y="70"/>
                  </a:cubicBezTo>
                  <a:cubicBezTo>
                    <a:pt x="8" y="73"/>
                    <a:pt x="7" y="75"/>
                    <a:pt x="6" y="79"/>
                  </a:cubicBezTo>
                  <a:cubicBezTo>
                    <a:pt x="5" y="82"/>
                    <a:pt x="4" y="86"/>
                    <a:pt x="2" y="91"/>
                  </a:cubicBezTo>
                  <a:cubicBezTo>
                    <a:pt x="1" y="92"/>
                    <a:pt x="0" y="93"/>
                    <a:pt x="0" y="95"/>
                  </a:cubicBezTo>
                  <a:cubicBezTo>
                    <a:pt x="0" y="99"/>
                    <a:pt x="0" y="103"/>
                    <a:pt x="1" y="107"/>
                  </a:cubicBezTo>
                  <a:cubicBezTo>
                    <a:pt x="2" y="111"/>
                    <a:pt x="4" y="114"/>
                    <a:pt x="7" y="119"/>
                  </a:cubicBezTo>
                  <a:cubicBezTo>
                    <a:pt x="7" y="115"/>
                    <a:pt x="7" y="113"/>
                    <a:pt x="7" y="110"/>
                  </a:cubicBezTo>
                  <a:cubicBezTo>
                    <a:pt x="7" y="108"/>
                    <a:pt x="7" y="106"/>
                    <a:pt x="7" y="104"/>
                  </a:cubicBezTo>
                  <a:cubicBezTo>
                    <a:pt x="7" y="102"/>
                    <a:pt x="5" y="100"/>
                    <a:pt x="7" y="97"/>
                  </a:cubicBezTo>
                  <a:cubicBezTo>
                    <a:pt x="12" y="88"/>
                    <a:pt x="13" y="74"/>
                    <a:pt x="16" y="62"/>
                  </a:cubicBezTo>
                  <a:cubicBezTo>
                    <a:pt x="17" y="57"/>
                    <a:pt x="18" y="52"/>
                    <a:pt x="18" y="47"/>
                  </a:cubicBezTo>
                  <a:cubicBezTo>
                    <a:pt x="18" y="40"/>
                    <a:pt x="19" y="32"/>
                    <a:pt x="19" y="25"/>
                  </a:cubicBezTo>
                  <a:cubicBezTo>
                    <a:pt x="20" y="17"/>
                    <a:pt x="21" y="9"/>
                    <a:pt x="21" y="0"/>
                  </a:cubicBezTo>
                  <a:cubicBezTo>
                    <a:pt x="20" y="2"/>
                    <a:pt x="19" y="4"/>
                    <a:pt x="19" y="5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766">
              <a:extLst>
                <a:ext uri="{FF2B5EF4-FFF2-40B4-BE49-F238E27FC236}">
                  <a16:creationId xmlns:a16="http://schemas.microsoft.com/office/drawing/2014/main" id="{5DB994FB-0C9A-4176-AE86-CF88D115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260" y="5194494"/>
              <a:ext cx="628175" cy="1582071"/>
            </a:xfrm>
            <a:custGeom>
              <a:avLst/>
              <a:gdLst>
                <a:gd name="T0" fmla="*/ 182 w 182"/>
                <a:gd name="T1" fmla="*/ 456 h 460"/>
                <a:gd name="T2" fmla="*/ 123 w 182"/>
                <a:gd name="T3" fmla="*/ 8 h 460"/>
                <a:gd name="T4" fmla="*/ 64 w 182"/>
                <a:gd name="T5" fmla="*/ 0 h 460"/>
                <a:gd name="T6" fmla="*/ 0 w 182"/>
                <a:gd name="T7" fmla="*/ 452 h 460"/>
                <a:gd name="T8" fmla="*/ 182 w 182"/>
                <a:gd name="T9" fmla="*/ 456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60">
                  <a:moveTo>
                    <a:pt x="182" y="456"/>
                  </a:moveTo>
                  <a:cubicBezTo>
                    <a:pt x="175" y="360"/>
                    <a:pt x="153" y="89"/>
                    <a:pt x="123" y="8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74" y="266"/>
                    <a:pt x="0" y="452"/>
                  </a:cubicBezTo>
                  <a:cubicBezTo>
                    <a:pt x="57" y="457"/>
                    <a:pt x="124" y="460"/>
                    <a:pt x="182" y="456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767">
              <a:extLst>
                <a:ext uri="{FF2B5EF4-FFF2-40B4-BE49-F238E27FC236}">
                  <a16:creationId xmlns:a16="http://schemas.microsoft.com/office/drawing/2014/main" id="{F81D400D-EDC3-4BA9-898D-87739870C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226" y="5043270"/>
              <a:ext cx="488580" cy="372252"/>
            </a:xfrm>
            <a:custGeom>
              <a:avLst/>
              <a:gdLst>
                <a:gd name="T0" fmla="*/ 25 w 144"/>
                <a:gd name="T1" fmla="*/ 15 h 109"/>
                <a:gd name="T2" fmla="*/ 4 w 144"/>
                <a:gd name="T3" fmla="*/ 46 h 109"/>
                <a:gd name="T4" fmla="*/ 72 w 144"/>
                <a:gd name="T5" fmla="*/ 108 h 109"/>
                <a:gd name="T6" fmla="*/ 107 w 144"/>
                <a:gd name="T7" fmla="*/ 15 h 109"/>
                <a:gd name="T8" fmla="*/ 25 w 144"/>
                <a:gd name="T9" fmla="*/ 1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9">
                  <a:moveTo>
                    <a:pt x="25" y="15"/>
                  </a:moveTo>
                  <a:cubicBezTo>
                    <a:pt x="25" y="15"/>
                    <a:pt x="7" y="21"/>
                    <a:pt x="4" y="46"/>
                  </a:cubicBezTo>
                  <a:cubicBezTo>
                    <a:pt x="0" y="71"/>
                    <a:pt x="1" y="109"/>
                    <a:pt x="72" y="108"/>
                  </a:cubicBezTo>
                  <a:cubicBezTo>
                    <a:pt x="144" y="107"/>
                    <a:pt x="120" y="29"/>
                    <a:pt x="107" y="15"/>
                  </a:cubicBezTo>
                  <a:cubicBezTo>
                    <a:pt x="94" y="0"/>
                    <a:pt x="25" y="15"/>
                    <a:pt x="25" y="15"/>
                  </a:cubicBezTo>
                </a:path>
              </a:pathLst>
            </a:custGeom>
            <a:solidFill>
              <a:srgbClr val="DF4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768">
              <a:extLst>
                <a:ext uri="{FF2B5EF4-FFF2-40B4-BE49-F238E27FC236}">
                  <a16:creationId xmlns:a16="http://schemas.microsoft.com/office/drawing/2014/main" id="{268135BB-D4DC-4E20-89A1-B011D751B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491" y="4833879"/>
              <a:ext cx="372252" cy="546749"/>
            </a:xfrm>
            <a:custGeom>
              <a:avLst/>
              <a:gdLst>
                <a:gd name="T0" fmla="*/ 22 w 111"/>
                <a:gd name="T1" fmla="*/ 45 h 159"/>
                <a:gd name="T2" fmla="*/ 50 w 111"/>
                <a:gd name="T3" fmla="*/ 155 h 159"/>
                <a:gd name="T4" fmla="*/ 102 w 111"/>
                <a:gd name="T5" fmla="*/ 35 h 159"/>
                <a:gd name="T6" fmla="*/ 22 w 111"/>
                <a:gd name="T7" fmla="*/ 4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59">
                  <a:moveTo>
                    <a:pt x="22" y="45"/>
                  </a:moveTo>
                  <a:cubicBezTo>
                    <a:pt x="22" y="45"/>
                    <a:pt x="0" y="152"/>
                    <a:pt x="50" y="155"/>
                  </a:cubicBezTo>
                  <a:cubicBezTo>
                    <a:pt x="102" y="159"/>
                    <a:pt x="111" y="61"/>
                    <a:pt x="102" y="35"/>
                  </a:cubicBezTo>
                  <a:cubicBezTo>
                    <a:pt x="94" y="8"/>
                    <a:pt x="39" y="0"/>
                    <a:pt x="22" y="45"/>
                  </a:cubicBezTo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769">
              <a:extLst>
                <a:ext uri="{FF2B5EF4-FFF2-40B4-BE49-F238E27FC236}">
                  <a16:creationId xmlns:a16="http://schemas.microsoft.com/office/drawing/2014/main" id="{4ADEB565-7E30-4E99-AEFA-4E0DF7A3C2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9288" y="4868774"/>
              <a:ext cx="279189" cy="116329"/>
            </a:xfrm>
            <a:custGeom>
              <a:avLst/>
              <a:gdLst>
                <a:gd name="T0" fmla="*/ 81 w 81"/>
                <a:gd name="T1" fmla="*/ 26 h 32"/>
                <a:gd name="T2" fmla="*/ 81 w 81"/>
                <a:gd name="T3" fmla="*/ 26 h 32"/>
                <a:gd name="T4" fmla="*/ 81 w 81"/>
                <a:gd name="T5" fmla="*/ 26 h 32"/>
                <a:gd name="T6" fmla="*/ 81 w 81"/>
                <a:gd name="T7" fmla="*/ 25 h 32"/>
                <a:gd name="T8" fmla="*/ 81 w 81"/>
                <a:gd name="T9" fmla="*/ 25 h 32"/>
                <a:gd name="T10" fmla="*/ 81 w 81"/>
                <a:gd name="T11" fmla="*/ 25 h 32"/>
                <a:gd name="T12" fmla="*/ 44 w 81"/>
                <a:gd name="T13" fmla="*/ 0 h 32"/>
                <a:gd name="T14" fmla="*/ 0 w 81"/>
                <a:gd name="T15" fmla="*/ 32 h 32"/>
                <a:gd name="T16" fmla="*/ 0 w 81"/>
                <a:gd name="T17" fmla="*/ 32 h 32"/>
                <a:gd name="T18" fmla="*/ 0 w 81"/>
                <a:gd name="T19" fmla="*/ 32 h 32"/>
                <a:gd name="T20" fmla="*/ 44 w 81"/>
                <a:gd name="T21" fmla="*/ 0 h 32"/>
                <a:gd name="T22" fmla="*/ 80 w 81"/>
                <a:gd name="T23" fmla="*/ 22 h 32"/>
                <a:gd name="T24" fmla="*/ 81 w 81"/>
                <a:gd name="T25" fmla="*/ 25 h 32"/>
                <a:gd name="T26" fmla="*/ 80 w 81"/>
                <a:gd name="T27" fmla="*/ 22 h 32"/>
                <a:gd name="T28" fmla="*/ 44 w 8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32">
                  <a:moveTo>
                    <a:pt x="81" y="26"/>
                  </a:move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moveTo>
                    <a:pt x="81" y="25"/>
                  </a:move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moveTo>
                    <a:pt x="44" y="0"/>
                  </a:moveTo>
                  <a:cubicBezTo>
                    <a:pt x="27" y="0"/>
                    <a:pt x="9" y="9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9"/>
                    <a:pt x="27" y="0"/>
                    <a:pt x="44" y="0"/>
                  </a:cubicBezTo>
                  <a:cubicBezTo>
                    <a:pt x="60" y="0"/>
                    <a:pt x="76" y="9"/>
                    <a:pt x="80" y="22"/>
                  </a:cubicBezTo>
                  <a:cubicBezTo>
                    <a:pt x="81" y="23"/>
                    <a:pt x="81" y="24"/>
                    <a:pt x="81" y="25"/>
                  </a:cubicBezTo>
                  <a:cubicBezTo>
                    <a:pt x="81" y="24"/>
                    <a:pt x="81" y="23"/>
                    <a:pt x="80" y="22"/>
                  </a:cubicBezTo>
                  <a:cubicBezTo>
                    <a:pt x="76" y="9"/>
                    <a:pt x="60" y="0"/>
                    <a:pt x="44" y="0"/>
                  </a:cubicBezTo>
                </a:path>
              </a:pathLst>
            </a:custGeom>
            <a:solidFill>
              <a:srgbClr val="D0C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770">
              <a:extLst>
                <a:ext uri="{FF2B5EF4-FFF2-40B4-BE49-F238E27FC236}">
                  <a16:creationId xmlns:a16="http://schemas.microsoft.com/office/drawing/2014/main" id="{1009FD9A-FC33-47DB-881B-899B996C3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7652" y="4868774"/>
              <a:ext cx="302455" cy="244294"/>
            </a:xfrm>
            <a:custGeom>
              <a:avLst/>
              <a:gdLst>
                <a:gd name="T0" fmla="*/ 48 w 88"/>
                <a:gd name="T1" fmla="*/ 0 h 71"/>
                <a:gd name="T2" fmla="*/ 4 w 88"/>
                <a:gd name="T3" fmla="*/ 32 h 71"/>
                <a:gd name="T4" fmla="*/ 4 w 88"/>
                <a:gd name="T5" fmla="*/ 32 h 71"/>
                <a:gd name="T6" fmla="*/ 0 w 88"/>
                <a:gd name="T7" fmla="*/ 63 h 71"/>
                <a:gd name="T8" fmla="*/ 39 w 88"/>
                <a:gd name="T9" fmla="*/ 71 h 71"/>
                <a:gd name="T10" fmla="*/ 41 w 88"/>
                <a:gd name="T11" fmla="*/ 71 h 71"/>
                <a:gd name="T12" fmla="*/ 87 w 88"/>
                <a:gd name="T13" fmla="*/ 54 h 71"/>
                <a:gd name="T14" fmla="*/ 85 w 88"/>
                <a:gd name="T15" fmla="*/ 26 h 71"/>
                <a:gd name="T16" fmla="*/ 85 w 88"/>
                <a:gd name="T17" fmla="*/ 26 h 71"/>
                <a:gd name="T18" fmla="*/ 85 w 88"/>
                <a:gd name="T19" fmla="*/ 25 h 71"/>
                <a:gd name="T20" fmla="*/ 85 w 88"/>
                <a:gd name="T21" fmla="*/ 25 h 71"/>
                <a:gd name="T22" fmla="*/ 85 w 88"/>
                <a:gd name="T23" fmla="*/ 25 h 71"/>
                <a:gd name="T24" fmla="*/ 84 w 88"/>
                <a:gd name="T25" fmla="*/ 22 h 71"/>
                <a:gd name="T26" fmla="*/ 48 w 88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1">
                  <a:moveTo>
                    <a:pt x="48" y="0"/>
                  </a:moveTo>
                  <a:cubicBezTo>
                    <a:pt x="31" y="0"/>
                    <a:pt x="13" y="9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1" y="45"/>
                    <a:pt x="0" y="63"/>
                  </a:cubicBezTo>
                  <a:cubicBezTo>
                    <a:pt x="13" y="68"/>
                    <a:pt x="30" y="71"/>
                    <a:pt x="39" y="71"/>
                  </a:cubicBezTo>
                  <a:cubicBezTo>
                    <a:pt x="40" y="71"/>
                    <a:pt x="40" y="71"/>
                    <a:pt x="41" y="71"/>
                  </a:cubicBezTo>
                  <a:cubicBezTo>
                    <a:pt x="52" y="71"/>
                    <a:pt x="75" y="60"/>
                    <a:pt x="87" y="54"/>
                  </a:cubicBezTo>
                  <a:cubicBezTo>
                    <a:pt x="88" y="43"/>
                    <a:pt x="87" y="33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3"/>
                    <a:pt x="84" y="22"/>
                  </a:cubicBezTo>
                  <a:cubicBezTo>
                    <a:pt x="80" y="9"/>
                    <a:pt x="64" y="0"/>
                    <a:pt x="48" y="0"/>
                  </a:cubicBezTo>
                </a:path>
              </a:pathLst>
            </a:custGeom>
            <a:solidFill>
              <a:srgbClr val="BB9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771">
              <a:extLst>
                <a:ext uri="{FF2B5EF4-FFF2-40B4-BE49-F238E27FC236}">
                  <a16:creationId xmlns:a16="http://schemas.microsoft.com/office/drawing/2014/main" id="{EE8DE0EC-7F68-4910-91D7-ED3036CD5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239" y="4368564"/>
              <a:ext cx="209391" cy="186126"/>
            </a:xfrm>
            <a:custGeom>
              <a:avLst/>
              <a:gdLst>
                <a:gd name="T0" fmla="*/ 62 w 62"/>
                <a:gd name="T1" fmla="*/ 47 h 54"/>
                <a:gd name="T2" fmla="*/ 25 w 62"/>
                <a:gd name="T3" fmla="*/ 4 h 54"/>
                <a:gd name="T4" fmla="*/ 58 w 62"/>
                <a:gd name="T5" fmla="*/ 54 h 54"/>
                <a:gd name="T6" fmla="*/ 60 w 62"/>
                <a:gd name="T7" fmla="*/ 54 h 54"/>
                <a:gd name="T8" fmla="*/ 62 w 62"/>
                <a:gd name="T9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62" y="47"/>
                  </a:moveTo>
                  <a:cubicBezTo>
                    <a:pt x="62" y="47"/>
                    <a:pt x="50" y="9"/>
                    <a:pt x="25" y="4"/>
                  </a:cubicBezTo>
                  <a:cubicBezTo>
                    <a:pt x="0" y="0"/>
                    <a:pt x="10" y="47"/>
                    <a:pt x="58" y="54"/>
                  </a:cubicBezTo>
                  <a:cubicBezTo>
                    <a:pt x="58" y="54"/>
                    <a:pt x="59" y="54"/>
                    <a:pt x="60" y="54"/>
                  </a:cubicBezTo>
                  <a:lnTo>
                    <a:pt x="62" y="47"/>
                  </a:lnTo>
                  <a:close/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772">
              <a:extLst>
                <a:ext uri="{FF2B5EF4-FFF2-40B4-BE49-F238E27FC236}">
                  <a16:creationId xmlns:a16="http://schemas.microsoft.com/office/drawing/2014/main" id="{5A778DC9-93FA-40D2-8D33-282110745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303" y="4415095"/>
              <a:ext cx="104700" cy="104700"/>
            </a:xfrm>
            <a:custGeom>
              <a:avLst/>
              <a:gdLst>
                <a:gd name="T0" fmla="*/ 0 w 31"/>
                <a:gd name="T1" fmla="*/ 0 h 29"/>
                <a:gd name="T2" fmla="*/ 31 w 31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29">
                  <a:moveTo>
                    <a:pt x="0" y="0"/>
                  </a:moveTo>
                  <a:cubicBezTo>
                    <a:pt x="0" y="0"/>
                    <a:pt x="21" y="8"/>
                    <a:pt x="31" y="29"/>
                  </a:cubicBezTo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773">
              <a:extLst>
                <a:ext uri="{FF2B5EF4-FFF2-40B4-BE49-F238E27FC236}">
                  <a16:creationId xmlns:a16="http://schemas.microsoft.com/office/drawing/2014/main" id="{990509A0-CDAC-4848-8496-2ECE0FAE9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666" y="4415095"/>
              <a:ext cx="116329" cy="104700"/>
            </a:xfrm>
            <a:custGeom>
              <a:avLst/>
              <a:gdLst>
                <a:gd name="T0" fmla="*/ 1 w 34"/>
                <a:gd name="T1" fmla="*/ 2 h 31"/>
                <a:gd name="T2" fmla="*/ 31 w 34"/>
                <a:gd name="T3" fmla="*/ 30 h 31"/>
                <a:gd name="T4" fmla="*/ 34 w 34"/>
                <a:gd name="T5" fmla="*/ 29 h 31"/>
                <a:gd name="T6" fmla="*/ 3 w 34"/>
                <a:gd name="T7" fmla="*/ 1 h 31"/>
                <a:gd name="T8" fmla="*/ 1 w 34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1">
                  <a:moveTo>
                    <a:pt x="1" y="2"/>
                  </a:moveTo>
                  <a:cubicBezTo>
                    <a:pt x="14" y="7"/>
                    <a:pt x="26" y="18"/>
                    <a:pt x="31" y="30"/>
                  </a:cubicBezTo>
                  <a:cubicBezTo>
                    <a:pt x="32" y="31"/>
                    <a:pt x="34" y="30"/>
                    <a:pt x="34" y="29"/>
                  </a:cubicBezTo>
                  <a:cubicBezTo>
                    <a:pt x="28" y="17"/>
                    <a:pt x="17" y="6"/>
                    <a:pt x="3" y="1"/>
                  </a:cubicBezTo>
                  <a:cubicBezTo>
                    <a:pt x="3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74">
              <a:extLst>
                <a:ext uri="{FF2B5EF4-FFF2-40B4-BE49-F238E27FC236}">
                  <a16:creationId xmlns:a16="http://schemas.microsoft.com/office/drawing/2014/main" id="{C282FD37-39F2-408E-A0DE-C108F8ECB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967" y="4368564"/>
              <a:ext cx="209391" cy="186126"/>
            </a:xfrm>
            <a:custGeom>
              <a:avLst/>
              <a:gdLst>
                <a:gd name="T0" fmla="*/ 0 w 62"/>
                <a:gd name="T1" fmla="*/ 47 h 54"/>
                <a:gd name="T2" fmla="*/ 37 w 62"/>
                <a:gd name="T3" fmla="*/ 4 h 54"/>
                <a:gd name="T4" fmla="*/ 4 w 62"/>
                <a:gd name="T5" fmla="*/ 54 h 54"/>
                <a:gd name="T6" fmla="*/ 2 w 62"/>
                <a:gd name="T7" fmla="*/ 54 h 54"/>
                <a:gd name="T8" fmla="*/ 0 w 62"/>
                <a:gd name="T9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4">
                  <a:moveTo>
                    <a:pt x="0" y="47"/>
                  </a:moveTo>
                  <a:cubicBezTo>
                    <a:pt x="0" y="47"/>
                    <a:pt x="12" y="9"/>
                    <a:pt x="37" y="4"/>
                  </a:cubicBezTo>
                  <a:cubicBezTo>
                    <a:pt x="62" y="0"/>
                    <a:pt x="52" y="47"/>
                    <a:pt x="4" y="54"/>
                  </a:cubicBezTo>
                  <a:cubicBezTo>
                    <a:pt x="4" y="54"/>
                    <a:pt x="3" y="54"/>
                    <a:pt x="2" y="54"/>
                  </a:cubicBezTo>
                  <a:lnTo>
                    <a:pt x="0" y="47"/>
                  </a:lnTo>
                  <a:close/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75">
              <a:extLst>
                <a:ext uri="{FF2B5EF4-FFF2-40B4-BE49-F238E27FC236}">
                  <a16:creationId xmlns:a16="http://schemas.microsoft.com/office/drawing/2014/main" id="{668F6775-7D53-47FF-9272-5E41737C1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603" y="4415095"/>
              <a:ext cx="104700" cy="104700"/>
            </a:xfrm>
            <a:custGeom>
              <a:avLst/>
              <a:gdLst>
                <a:gd name="T0" fmla="*/ 31 w 31"/>
                <a:gd name="T1" fmla="*/ 0 h 29"/>
                <a:gd name="T2" fmla="*/ 0 w 31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" h="29">
                  <a:moveTo>
                    <a:pt x="31" y="0"/>
                  </a:moveTo>
                  <a:cubicBezTo>
                    <a:pt x="31" y="0"/>
                    <a:pt x="10" y="8"/>
                    <a:pt x="0" y="29"/>
                  </a:cubicBezTo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76">
              <a:extLst>
                <a:ext uri="{FF2B5EF4-FFF2-40B4-BE49-F238E27FC236}">
                  <a16:creationId xmlns:a16="http://schemas.microsoft.com/office/drawing/2014/main" id="{B3011708-4134-4F23-9622-1BF609C00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967" y="4415095"/>
              <a:ext cx="116329" cy="104700"/>
            </a:xfrm>
            <a:custGeom>
              <a:avLst/>
              <a:gdLst>
                <a:gd name="T0" fmla="*/ 31 w 34"/>
                <a:gd name="T1" fmla="*/ 1 h 31"/>
                <a:gd name="T2" fmla="*/ 0 w 34"/>
                <a:gd name="T3" fmla="*/ 30 h 31"/>
                <a:gd name="T4" fmla="*/ 3 w 34"/>
                <a:gd name="T5" fmla="*/ 30 h 31"/>
                <a:gd name="T6" fmla="*/ 32 w 34"/>
                <a:gd name="T7" fmla="*/ 2 h 31"/>
                <a:gd name="T8" fmla="*/ 31 w 34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1">
                  <a:moveTo>
                    <a:pt x="31" y="1"/>
                  </a:moveTo>
                  <a:cubicBezTo>
                    <a:pt x="18" y="6"/>
                    <a:pt x="6" y="17"/>
                    <a:pt x="0" y="30"/>
                  </a:cubicBezTo>
                  <a:cubicBezTo>
                    <a:pt x="0" y="31"/>
                    <a:pt x="2" y="30"/>
                    <a:pt x="3" y="30"/>
                  </a:cubicBezTo>
                  <a:cubicBezTo>
                    <a:pt x="8" y="17"/>
                    <a:pt x="19" y="7"/>
                    <a:pt x="32" y="2"/>
                  </a:cubicBezTo>
                  <a:cubicBezTo>
                    <a:pt x="34" y="1"/>
                    <a:pt x="32" y="0"/>
                    <a:pt x="31" y="1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777">
              <a:extLst>
                <a:ext uri="{FF2B5EF4-FFF2-40B4-BE49-F238E27FC236}">
                  <a16:creationId xmlns:a16="http://schemas.microsoft.com/office/drawing/2014/main" id="{347287C3-1D01-4832-97FB-0D643E2CE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98" y="3879983"/>
              <a:ext cx="837567" cy="1279616"/>
            </a:xfrm>
            <a:custGeom>
              <a:avLst/>
              <a:gdLst>
                <a:gd name="T0" fmla="*/ 102 w 243"/>
                <a:gd name="T1" fmla="*/ 35 h 370"/>
                <a:gd name="T2" fmla="*/ 15 w 243"/>
                <a:gd name="T3" fmla="*/ 216 h 370"/>
                <a:gd name="T4" fmla="*/ 233 w 243"/>
                <a:gd name="T5" fmla="*/ 267 h 370"/>
                <a:gd name="T6" fmla="*/ 102 w 243"/>
                <a:gd name="T7" fmla="*/ 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370">
                  <a:moveTo>
                    <a:pt x="102" y="35"/>
                  </a:moveTo>
                  <a:cubicBezTo>
                    <a:pt x="102" y="35"/>
                    <a:pt x="30" y="61"/>
                    <a:pt x="15" y="216"/>
                  </a:cubicBezTo>
                  <a:cubicBezTo>
                    <a:pt x="0" y="370"/>
                    <a:pt x="218" y="370"/>
                    <a:pt x="233" y="267"/>
                  </a:cubicBezTo>
                  <a:cubicBezTo>
                    <a:pt x="243" y="200"/>
                    <a:pt x="209" y="0"/>
                    <a:pt x="102" y="35"/>
                  </a:cubicBezTo>
                  <a:close/>
                </a:path>
              </a:pathLst>
            </a:custGeom>
            <a:solidFill>
              <a:srgbClr val="E2B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78">
              <a:extLst>
                <a:ext uri="{FF2B5EF4-FFF2-40B4-BE49-F238E27FC236}">
                  <a16:creationId xmlns:a16="http://schemas.microsoft.com/office/drawing/2014/main" id="{DDDFE0B3-00F4-4189-A931-3AED6B3F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855" y="4403458"/>
              <a:ext cx="81434" cy="34903"/>
            </a:xfrm>
            <a:custGeom>
              <a:avLst/>
              <a:gdLst>
                <a:gd name="T0" fmla="*/ 2 w 25"/>
                <a:gd name="T1" fmla="*/ 12 h 13"/>
                <a:gd name="T2" fmla="*/ 2 w 25"/>
                <a:gd name="T3" fmla="*/ 12 h 13"/>
                <a:gd name="T4" fmla="*/ 6 w 25"/>
                <a:gd name="T5" fmla="*/ 6 h 13"/>
                <a:gd name="T6" fmla="*/ 14 w 25"/>
                <a:gd name="T7" fmla="*/ 2 h 13"/>
                <a:gd name="T8" fmla="*/ 21 w 25"/>
                <a:gd name="T9" fmla="*/ 7 h 13"/>
                <a:gd name="T10" fmla="*/ 23 w 25"/>
                <a:gd name="T11" fmla="*/ 10 h 13"/>
                <a:gd name="T12" fmla="*/ 23 w 25"/>
                <a:gd name="T13" fmla="*/ 11 h 13"/>
                <a:gd name="T14" fmla="*/ 23 w 25"/>
                <a:gd name="T15" fmla="*/ 12 h 13"/>
                <a:gd name="T16" fmla="*/ 24 w 25"/>
                <a:gd name="T17" fmla="*/ 13 h 13"/>
                <a:gd name="T18" fmla="*/ 25 w 25"/>
                <a:gd name="T19" fmla="*/ 11 h 13"/>
                <a:gd name="T20" fmla="*/ 23 w 25"/>
                <a:gd name="T21" fmla="*/ 6 h 13"/>
                <a:gd name="T22" fmla="*/ 14 w 25"/>
                <a:gd name="T23" fmla="*/ 0 h 13"/>
                <a:gd name="T24" fmla="*/ 4 w 25"/>
                <a:gd name="T25" fmla="*/ 5 h 13"/>
                <a:gd name="T26" fmla="*/ 0 w 25"/>
                <a:gd name="T27" fmla="*/ 11 h 13"/>
                <a:gd name="T28" fmla="*/ 1 w 25"/>
                <a:gd name="T29" fmla="*/ 13 h 13"/>
                <a:gd name="T30" fmla="*/ 2 w 25"/>
                <a:gd name="T3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3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1" y="2"/>
                    <a:pt x="14" y="2"/>
                  </a:cubicBezTo>
                  <a:cubicBezTo>
                    <a:pt x="18" y="2"/>
                    <a:pt x="20" y="4"/>
                    <a:pt x="21" y="7"/>
                  </a:cubicBezTo>
                  <a:cubicBezTo>
                    <a:pt x="22" y="8"/>
                    <a:pt x="23" y="9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3"/>
                    <a:pt x="24" y="13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11"/>
                    <a:pt x="25" y="9"/>
                    <a:pt x="23" y="6"/>
                  </a:cubicBezTo>
                  <a:cubicBezTo>
                    <a:pt x="22" y="3"/>
                    <a:pt x="19" y="0"/>
                    <a:pt x="14" y="0"/>
                  </a:cubicBezTo>
                  <a:cubicBezTo>
                    <a:pt x="9" y="0"/>
                    <a:pt x="6" y="3"/>
                    <a:pt x="4" y="5"/>
                  </a:cubicBezTo>
                  <a:cubicBezTo>
                    <a:pt x="1" y="8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2" y="13"/>
                    <a:pt x="2" y="12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79">
              <a:extLst>
                <a:ext uri="{FF2B5EF4-FFF2-40B4-BE49-F238E27FC236}">
                  <a16:creationId xmlns:a16="http://schemas.microsoft.com/office/drawing/2014/main" id="{6F6C2036-346E-40AE-B659-2E132387F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575" y="4403458"/>
              <a:ext cx="81434" cy="34903"/>
            </a:xfrm>
            <a:custGeom>
              <a:avLst/>
              <a:gdLst>
                <a:gd name="T0" fmla="*/ 2 w 25"/>
                <a:gd name="T1" fmla="*/ 12 h 13"/>
                <a:gd name="T2" fmla="*/ 2 w 25"/>
                <a:gd name="T3" fmla="*/ 12 h 13"/>
                <a:gd name="T4" fmla="*/ 6 w 25"/>
                <a:gd name="T5" fmla="*/ 6 h 13"/>
                <a:gd name="T6" fmla="*/ 14 w 25"/>
                <a:gd name="T7" fmla="*/ 2 h 13"/>
                <a:gd name="T8" fmla="*/ 21 w 25"/>
                <a:gd name="T9" fmla="*/ 7 h 13"/>
                <a:gd name="T10" fmla="*/ 23 w 25"/>
                <a:gd name="T11" fmla="*/ 10 h 13"/>
                <a:gd name="T12" fmla="*/ 23 w 25"/>
                <a:gd name="T13" fmla="*/ 11 h 13"/>
                <a:gd name="T14" fmla="*/ 23 w 25"/>
                <a:gd name="T15" fmla="*/ 12 h 13"/>
                <a:gd name="T16" fmla="*/ 24 w 25"/>
                <a:gd name="T17" fmla="*/ 13 h 13"/>
                <a:gd name="T18" fmla="*/ 25 w 25"/>
                <a:gd name="T19" fmla="*/ 11 h 13"/>
                <a:gd name="T20" fmla="*/ 23 w 25"/>
                <a:gd name="T21" fmla="*/ 6 h 13"/>
                <a:gd name="T22" fmla="*/ 14 w 25"/>
                <a:gd name="T23" fmla="*/ 0 h 13"/>
                <a:gd name="T24" fmla="*/ 3 w 25"/>
                <a:gd name="T25" fmla="*/ 5 h 13"/>
                <a:gd name="T26" fmla="*/ 0 w 25"/>
                <a:gd name="T27" fmla="*/ 11 h 13"/>
                <a:gd name="T28" fmla="*/ 0 w 25"/>
                <a:gd name="T29" fmla="*/ 13 h 13"/>
                <a:gd name="T30" fmla="*/ 2 w 25"/>
                <a:gd name="T3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3"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4" y="8"/>
                    <a:pt x="6" y="6"/>
                  </a:cubicBezTo>
                  <a:cubicBezTo>
                    <a:pt x="8" y="4"/>
                    <a:pt x="11" y="2"/>
                    <a:pt x="14" y="2"/>
                  </a:cubicBezTo>
                  <a:cubicBezTo>
                    <a:pt x="18" y="2"/>
                    <a:pt x="20" y="4"/>
                    <a:pt x="21" y="7"/>
                  </a:cubicBezTo>
                  <a:cubicBezTo>
                    <a:pt x="22" y="8"/>
                    <a:pt x="22" y="9"/>
                    <a:pt x="23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3"/>
                    <a:pt x="24" y="13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11"/>
                    <a:pt x="25" y="9"/>
                    <a:pt x="23" y="6"/>
                  </a:cubicBezTo>
                  <a:cubicBezTo>
                    <a:pt x="22" y="3"/>
                    <a:pt x="19" y="0"/>
                    <a:pt x="14" y="0"/>
                  </a:cubicBezTo>
                  <a:cubicBezTo>
                    <a:pt x="9" y="0"/>
                    <a:pt x="6" y="3"/>
                    <a:pt x="3" y="5"/>
                  </a:cubicBezTo>
                  <a:cubicBezTo>
                    <a:pt x="1" y="8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3"/>
                    <a:pt x="2" y="13"/>
                    <a:pt x="2" y="12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780">
              <a:extLst>
                <a:ext uri="{FF2B5EF4-FFF2-40B4-BE49-F238E27FC236}">
                  <a16:creationId xmlns:a16="http://schemas.microsoft.com/office/drawing/2014/main" id="{27DE8027-F501-4A83-855D-0F8E48DE8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246" y="4345298"/>
              <a:ext cx="93063" cy="279189"/>
            </a:xfrm>
            <a:custGeom>
              <a:avLst/>
              <a:gdLst>
                <a:gd name="T0" fmla="*/ 0 w 26"/>
                <a:gd name="T1" fmla="*/ 2 h 79"/>
                <a:gd name="T2" fmla="*/ 6 w 26"/>
                <a:gd name="T3" fmla="*/ 43 h 79"/>
                <a:gd name="T4" fmla="*/ 2 w 26"/>
                <a:gd name="T5" fmla="*/ 77 h 79"/>
                <a:gd name="T6" fmla="*/ 2 w 26"/>
                <a:gd name="T7" fmla="*/ 79 h 79"/>
                <a:gd name="T8" fmla="*/ 13 w 26"/>
                <a:gd name="T9" fmla="*/ 55 h 79"/>
                <a:gd name="T10" fmla="*/ 3 w 26"/>
                <a:gd name="T11" fmla="*/ 1 h 79"/>
                <a:gd name="T12" fmla="*/ 0 w 26"/>
                <a:gd name="T1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79">
                  <a:moveTo>
                    <a:pt x="0" y="2"/>
                  </a:moveTo>
                  <a:cubicBezTo>
                    <a:pt x="2" y="16"/>
                    <a:pt x="3" y="30"/>
                    <a:pt x="6" y="43"/>
                  </a:cubicBezTo>
                  <a:cubicBezTo>
                    <a:pt x="9" y="56"/>
                    <a:pt x="26" y="74"/>
                    <a:pt x="2" y="77"/>
                  </a:cubicBezTo>
                  <a:cubicBezTo>
                    <a:pt x="1" y="77"/>
                    <a:pt x="0" y="79"/>
                    <a:pt x="2" y="79"/>
                  </a:cubicBezTo>
                  <a:cubicBezTo>
                    <a:pt x="18" y="76"/>
                    <a:pt x="20" y="68"/>
                    <a:pt x="13" y="55"/>
                  </a:cubicBezTo>
                  <a:cubicBezTo>
                    <a:pt x="5" y="39"/>
                    <a:pt x="5" y="18"/>
                    <a:pt x="3" y="1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781">
              <a:extLst>
                <a:ext uri="{FF2B5EF4-FFF2-40B4-BE49-F238E27FC236}">
                  <a16:creationId xmlns:a16="http://schemas.microsoft.com/office/drawing/2014/main" id="{0EBC6238-7F45-4F78-8BBF-71942A2F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694" y="4263865"/>
              <a:ext cx="197762" cy="127965"/>
            </a:xfrm>
            <a:custGeom>
              <a:avLst/>
              <a:gdLst>
                <a:gd name="T0" fmla="*/ 12 w 58"/>
                <a:gd name="T1" fmla="*/ 27 h 35"/>
                <a:gd name="T2" fmla="*/ 42 w 58"/>
                <a:gd name="T3" fmla="*/ 16 h 35"/>
                <a:gd name="T4" fmla="*/ 32 w 58"/>
                <a:gd name="T5" fmla="*/ 4 h 35"/>
                <a:gd name="T6" fmla="*/ 12 w 58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35">
                  <a:moveTo>
                    <a:pt x="12" y="27"/>
                  </a:moveTo>
                  <a:cubicBezTo>
                    <a:pt x="12" y="27"/>
                    <a:pt x="27" y="12"/>
                    <a:pt x="42" y="16"/>
                  </a:cubicBezTo>
                  <a:cubicBezTo>
                    <a:pt x="58" y="20"/>
                    <a:pt x="44" y="0"/>
                    <a:pt x="32" y="4"/>
                  </a:cubicBezTo>
                  <a:cubicBezTo>
                    <a:pt x="19" y="7"/>
                    <a:pt x="0" y="35"/>
                    <a:pt x="12" y="27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782">
              <a:extLst>
                <a:ext uri="{FF2B5EF4-FFF2-40B4-BE49-F238E27FC236}">
                  <a16:creationId xmlns:a16="http://schemas.microsoft.com/office/drawing/2014/main" id="{309C7B6E-6DBB-4E8E-9F09-F9D8126C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44" y="4263865"/>
              <a:ext cx="197762" cy="127965"/>
            </a:xfrm>
            <a:custGeom>
              <a:avLst/>
              <a:gdLst>
                <a:gd name="T0" fmla="*/ 46 w 57"/>
                <a:gd name="T1" fmla="*/ 27 h 35"/>
                <a:gd name="T2" fmla="*/ 15 w 57"/>
                <a:gd name="T3" fmla="*/ 16 h 35"/>
                <a:gd name="T4" fmla="*/ 26 w 57"/>
                <a:gd name="T5" fmla="*/ 4 h 35"/>
                <a:gd name="T6" fmla="*/ 46 w 57"/>
                <a:gd name="T7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5">
                  <a:moveTo>
                    <a:pt x="46" y="27"/>
                  </a:moveTo>
                  <a:cubicBezTo>
                    <a:pt x="46" y="27"/>
                    <a:pt x="31" y="12"/>
                    <a:pt x="15" y="16"/>
                  </a:cubicBezTo>
                  <a:cubicBezTo>
                    <a:pt x="0" y="20"/>
                    <a:pt x="14" y="0"/>
                    <a:pt x="26" y="4"/>
                  </a:cubicBezTo>
                  <a:cubicBezTo>
                    <a:pt x="38" y="7"/>
                    <a:pt x="57" y="35"/>
                    <a:pt x="46" y="27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83">
              <a:extLst>
                <a:ext uri="{FF2B5EF4-FFF2-40B4-BE49-F238E27FC236}">
                  <a16:creationId xmlns:a16="http://schemas.microsoft.com/office/drawing/2014/main" id="{B4BC9E9A-5989-4EAD-A0B3-AA9188617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183" y="4624488"/>
              <a:ext cx="267560" cy="197762"/>
            </a:xfrm>
            <a:custGeom>
              <a:avLst/>
              <a:gdLst>
                <a:gd name="T0" fmla="*/ 0 w 77"/>
                <a:gd name="T1" fmla="*/ 8 h 58"/>
                <a:gd name="T2" fmla="*/ 67 w 77"/>
                <a:gd name="T3" fmla="*/ 0 h 58"/>
                <a:gd name="T4" fmla="*/ 40 w 77"/>
                <a:gd name="T5" fmla="*/ 54 h 58"/>
                <a:gd name="T6" fmla="*/ 0 w 77"/>
                <a:gd name="T7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58">
                  <a:moveTo>
                    <a:pt x="0" y="8"/>
                  </a:moveTo>
                  <a:cubicBezTo>
                    <a:pt x="0" y="8"/>
                    <a:pt x="44" y="13"/>
                    <a:pt x="67" y="0"/>
                  </a:cubicBezTo>
                  <a:cubicBezTo>
                    <a:pt x="67" y="0"/>
                    <a:pt x="77" y="49"/>
                    <a:pt x="40" y="54"/>
                  </a:cubicBezTo>
                  <a:cubicBezTo>
                    <a:pt x="4" y="58"/>
                    <a:pt x="1" y="15"/>
                    <a:pt x="0" y="8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784">
              <a:extLst>
                <a:ext uri="{FF2B5EF4-FFF2-40B4-BE49-F238E27FC236}">
                  <a16:creationId xmlns:a16="http://schemas.microsoft.com/office/drawing/2014/main" id="{4CB74F23-A20E-4331-9098-49D5053F0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183" y="4624488"/>
              <a:ext cx="232657" cy="186126"/>
            </a:xfrm>
            <a:custGeom>
              <a:avLst/>
              <a:gdLst>
                <a:gd name="T0" fmla="*/ 1 w 70"/>
                <a:gd name="T1" fmla="*/ 9 h 56"/>
                <a:gd name="T2" fmla="*/ 1 w 70"/>
                <a:gd name="T3" fmla="*/ 10 h 56"/>
                <a:gd name="T4" fmla="*/ 19 w 70"/>
                <a:gd name="T5" fmla="*/ 11 h 56"/>
                <a:gd name="T6" fmla="*/ 69 w 70"/>
                <a:gd name="T7" fmla="*/ 2 h 56"/>
                <a:gd name="T8" fmla="*/ 68 w 70"/>
                <a:gd name="T9" fmla="*/ 1 h 56"/>
                <a:gd name="T10" fmla="*/ 67 w 70"/>
                <a:gd name="T11" fmla="*/ 1 h 56"/>
                <a:gd name="T12" fmla="*/ 67 w 70"/>
                <a:gd name="T13" fmla="*/ 2 h 56"/>
                <a:gd name="T14" fmla="*/ 68 w 70"/>
                <a:gd name="T15" fmla="*/ 15 h 56"/>
                <a:gd name="T16" fmla="*/ 63 w 70"/>
                <a:gd name="T17" fmla="*/ 39 h 56"/>
                <a:gd name="T18" fmla="*/ 41 w 70"/>
                <a:gd name="T19" fmla="*/ 54 h 56"/>
                <a:gd name="T20" fmla="*/ 36 w 70"/>
                <a:gd name="T21" fmla="*/ 54 h 56"/>
                <a:gd name="T22" fmla="*/ 18 w 70"/>
                <a:gd name="T23" fmla="*/ 48 h 56"/>
                <a:gd name="T24" fmla="*/ 5 w 70"/>
                <a:gd name="T25" fmla="*/ 26 h 56"/>
                <a:gd name="T26" fmla="*/ 2 w 70"/>
                <a:gd name="T27" fmla="*/ 9 h 56"/>
                <a:gd name="T28" fmla="*/ 1 w 70"/>
                <a:gd name="T29" fmla="*/ 9 h 56"/>
                <a:gd name="T30" fmla="*/ 1 w 70"/>
                <a:gd name="T31" fmla="*/ 10 h 56"/>
                <a:gd name="T32" fmla="*/ 1 w 70"/>
                <a:gd name="T33" fmla="*/ 9 h 56"/>
                <a:gd name="T34" fmla="*/ 0 w 70"/>
                <a:gd name="T35" fmla="*/ 9 h 56"/>
                <a:gd name="T36" fmla="*/ 6 w 70"/>
                <a:gd name="T37" fmla="*/ 35 h 56"/>
                <a:gd name="T38" fmla="*/ 17 w 70"/>
                <a:gd name="T39" fmla="*/ 50 h 56"/>
                <a:gd name="T40" fmla="*/ 36 w 70"/>
                <a:gd name="T41" fmla="*/ 56 h 56"/>
                <a:gd name="T42" fmla="*/ 41 w 70"/>
                <a:gd name="T43" fmla="*/ 56 h 56"/>
                <a:gd name="T44" fmla="*/ 65 w 70"/>
                <a:gd name="T45" fmla="*/ 40 h 56"/>
                <a:gd name="T46" fmla="*/ 70 w 70"/>
                <a:gd name="T47" fmla="*/ 15 h 56"/>
                <a:gd name="T48" fmla="*/ 69 w 70"/>
                <a:gd name="T49" fmla="*/ 1 h 56"/>
                <a:gd name="T50" fmla="*/ 69 w 70"/>
                <a:gd name="T51" fmla="*/ 0 h 56"/>
                <a:gd name="T52" fmla="*/ 68 w 70"/>
                <a:gd name="T53" fmla="*/ 0 h 56"/>
                <a:gd name="T54" fmla="*/ 19 w 70"/>
                <a:gd name="T55" fmla="*/ 9 h 56"/>
                <a:gd name="T56" fmla="*/ 6 w 70"/>
                <a:gd name="T57" fmla="*/ 9 h 56"/>
                <a:gd name="T58" fmla="*/ 1 w 70"/>
                <a:gd name="T59" fmla="*/ 8 h 56"/>
                <a:gd name="T60" fmla="*/ 1 w 70"/>
                <a:gd name="T61" fmla="*/ 9 h 56"/>
                <a:gd name="T62" fmla="*/ 0 w 70"/>
                <a:gd name="T63" fmla="*/ 9 h 56"/>
                <a:gd name="T64" fmla="*/ 1 w 70"/>
                <a:gd name="T65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56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9" y="11"/>
                    <a:pt x="19" y="11"/>
                  </a:cubicBezTo>
                  <a:cubicBezTo>
                    <a:pt x="34" y="11"/>
                    <a:pt x="55" y="10"/>
                    <a:pt x="69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2"/>
                    <a:pt x="67" y="2"/>
                  </a:cubicBezTo>
                  <a:cubicBezTo>
                    <a:pt x="68" y="4"/>
                    <a:pt x="68" y="9"/>
                    <a:pt x="68" y="15"/>
                  </a:cubicBezTo>
                  <a:cubicBezTo>
                    <a:pt x="68" y="22"/>
                    <a:pt x="67" y="31"/>
                    <a:pt x="63" y="39"/>
                  </a:cubicBezTo>
                  <a:cubicBezTo>
                    <a:pt x="59" y="46"/>
                    <a:pt x="53" y="52"/>
                    <a:pt x="41" y="54"/>
                  </a:cubicBezTo>
                  <a:cubicBezTo>
                    <a:pt x="39" y="54"/>
                    <a:pt x="38" y="54"/>
                    <a:pt x="36" y="54"/>
                  </a:cubicBezTo>
                  <a:cubicBezTo>
                    <a:pt x="28" y="54"/>
                    <a:pt x="23" y="52"/>
                    <a:pt x="18" y="48"/>
                  </a:cubicBezTo>
                  <a:cubicBezTo>
                    <a:pt x="11" y="43"/>
                    <a:pt x="7" y="34"/>
                    <a:pt x="5" y="26"/>
                  </a:cubicBezTo>
                  <a:cubicBezTo>
                    <a:pt x="3" y="19"/>
                    <a:pt x="3" y="12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1" y="24"/>
                    <a:pt x="6" y="35"/>
                  </a:cubicBezTo>
                  <a:cubicBezTo>
                    <a:pt x="8" y="41"/>
                    <a:pt x="12" y="46"/>
                    <a:pt x="17" y="50"/>
                  </a:cubicBezTo>
                  <a:cubicBezTo>
                    <a:pt x="22" y="54"/>
                    <a:pt x="28" y="56"/>
                    <a:pt x="36" y="56"/>
                  </a:cubicBezTo>
                  <a:cubicBezTo>
                    <a:pt x="38" y="56"/>
                    <a:pt x="40" y="56"/>
                    <a:pt x="41" y="56"/>
                  </a:cubicBezTo>
                  <a:cubicBezTo>
                    <a:pt x="54" y="54"/>
                    <a:pt x="61" y="48"/>
                    <a:pt x="65" y="40"/>
                  </a:cubicBezTo>
                  <a:cubicBezTo>
                    <a:pt x="69" y="32"/>
                    <a:pt x="70" y="23"/>
                    <a:pt x="70" y="15"/>
                  </a:cubicBezTo>
                  <a:cubicBezTo>
                    <a:pt x="70" y="7"/>
                    <a:pt x="69" y="1"/>
                    <a:pt x="6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4" y="7"/>
                    <a:pt x="34" y="9"/>
                    <a:pt x="19" y="9"/>
                  </a:cubicBezTo>
                  <a:cubicBezTo>
                    <a:pt x="14" y="9"/>
                    <a:pt x="10" y="9"/>
                    <a:pt x="6" y="9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785">
              <a:extLst>
                <a:ext uri="{FF2B5EF4-FFF2-40B4-BE49-F238E27FC236}">
                  <a16:creationId xmlns:a16="http://schemas.microsoft.com/office/drawing/2014/main" id="{F15AFF94-16E7-4675-B018-FE048ECD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288" y="4636117"/>
              <a:ext cx="34903" cy="34903"/>
            </a:xfrm>
            <a:custGeom>
              <a:avLst/>
              <a:gdLst>
                <a:gd name="T0" fmla="*/ 1 w 10"/>
                <a:gd name="T1" fmla="*/ 11 h 11"/>
                <a:gd name="T2" fmla="*/ 2 w 10"/>
                <a:gd name="T3" fmla="*/ 11 h 11"/>
                <a:gd name="T4" fmla="*/ 6 w 10"/>
                <a:gd name="T5" fmla="*/ 9 h 11"/>
                <a:gd name="T6" fmla="*/ 9 w 10"/>
                <a:gd name="T7" fmla="*/ 2 h 11"/>
                <a:gd name="T8" fmla="*/ 9 w 10"/>
                <a:gd name="T9" fmla="*/ 0 h 11"/>
                <a:gd name="T10" fmla="*/ 7 w 10"/>
                <a:gd name="T11" fmla="*/ 1 h 11"/>
                <a:gd name="T12" fmla="*/ 4 w 10"/>
                <a:gd name="T13" fmla="*/ 8 h 11"/>
                <a:gd name="T14" fmla="*/ 2 w 10"/>
                <a:gd name="T15" fmla="*/ 9 h 11"/>
                <a:gd name="T16" fmla="*/ 2 w 10"/>
                <a:gd name="T17" fmla="*/ 9 h 11"/>
                <a:gd name="T18" fmla="*/ 2 w 10"/>
                <a:gd name="T19" fmla="*/ 9 h 11"/>
                <a:gd name="T20" fmla="*/ 2 w 10"/>
                <a:gd name="T21" fmla="*/ 9 h 11"/>
                <a:gd name="T22" fmla="*/ 2 w 10"/>
                <a:gd name="T23" fmla="*/ 9 h 11"/>
                <a:gd name="T24" fmla="*/ 2 w 10"/>
                <a:gd name="T25" fmla="*/ 9 h 11"/>
                <a:gd name="T26" fmla="*/ 2 w 10"/>
                <a:gd name="T27" fmla="*/ 9 h 11"/>
                <a:gd name="T28" fmla="*/ 2 w 10"/>
                <a:gd name="T29" fmla="*/ 9 h 11"/>
                <a:gd name="T30" fmla="*/ 0 w 10"/>
                <a:gd name="T31" fmla="*/ 10 h 11"/>
                <a:gd name="T32" fmla="*/ 1 w 10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11">
                  <a:moveTo>
                    <a:pt x="1" y="11"/>
                  </a:move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6" y="9"/>
                  </a:cubicBezTo>
                  <a:cubicBezTo>
                    <a:pt x="7" y="8"/>
                    <a:pt x="9" y="6"/>
                    <a:pt x="9" y="2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7" y="5"/>
                    <a:pt x="5" y="7"/>
                    <a:pt x="4" y="8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786">
              <a:extLst>
                <a:ext uri="{FF2B5EF4-FFF2-40B4-BE49-F238E27FC236}">
                  <a16:creationId xmlns:a16="http://schemas.microsoft.com/office/drawing/2014/main" id="{820F7BB6-F385-41B7-B085-57DC2906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212" y="4612851"/>
              <a:ext cx="34903" cy="11637"/>
            </a:xfrm>
            <a:custGeom>
              <a:avLst/>
              <a:gdLst>
                <a:gd name="T0" fmla="*/ 0 w 10"/>
                <a:gd name="T1" fmla="*/ 1 h 6"/>
                <a:gd name="T2" fmla="*/ 2 w 10"/>
                <a:gd name="T3" fmla="*/ 4 h 6"/>
                <a:gd name="T4" fmla="*/ 8 w 10"/>
                <a:gd name="T5" fmla="*/ 6 h 6"/>
                <a:gd name="T6" fmla="*/ 10 w 10"/>
                <a:gd name="T7" fmla="*/ 5 h 6"/>
                <a:gd name="T8" fmla="*/ 8 w 10"/>
                <a:gd name="T9" fmla="*/ 4 h 6"/>
                <a:gd name="T10" fmla="*/ 3 w 10"/>
                <a:gd name="T11" fmla="*/ 2 h 6"/>
                <a:gd name="T12" fmla="*/ 2 w 10"/>
                <a:gd name="T13" fmla="*/ 1 h 6"/>
                <a:gd name="T14" fmla="*/ 2 w 10"/>
                <a:gd name="T15" fmla="*/ 1 h 6"/>
                <a:gd name="T16" fmla="*/ 2 w 10"/>
                <a:gd name="T17" fmla="*/ 1 h 6"/>
                <a:gd name="T18" fmla="*/ 2 w 10"/>
                <a:gd name="T19" fmla="*/ 1 h 6"/>
                <a:gd name="T20" fmla="*/ 1 w 10"/>
                <a:gd name="T21" fmla="*/ 0 h 6"/>
                <a:gd name="T22" fmla="*/ 0 w 10"/>
                <a:gd name="T2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0" y="1"/>
                    <a:pt x="0" y="2"/>
                    <a:pt x="2" y="4"/>
                  </a:cubicBezTo>
                  <a:cubicBezTo>
                    <a:pt x="3" y="5"/>
                    <a:pt x="5" y="6"/>
                    <a:pt x="8" y="6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10" y="5"/>
                    <a:pt x="9" y="4"/>
                    <a:pt x="8" y="4"/>
                  </a:cubicBezTo>
                  <a:cubicBezTo>
                    <a:pt x="6" y="4"/>
                    <a:pt x="4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787">
              <a:extLst>
                <a:ext uri="{FF2B5EF4-FFF2-40B4-BE49-F238E27FC236}">
                  <a16:creationId xmlns:a16="http://schemas.microsoft.com/office/drawing/2014/main" id="{F2AD2F12-D596-4B10-B66F-6436E2F92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820" y="4647752"/>
              <a:ext cx="197762" cy="58168"/>
            </a:xfrm>
            <a:custGeom>
              <a:avLst/>
              <a:gdLst>
                <a:gd name="T0" fmla="*/ 1 w 58"/>
                <a:gd name="T1" fmla="*/ 5 h 17"/>
                <a:gd name="T2" fmla="*/ 58 w 58"/>
                <a:gd name="T3" fmla="*/ 0 h 17"/>
                <a:gd name="T4" fmla="*/ 56 w 58"/>
                <a:gd name="T5" fmla="*/ 10 h 17"/>
                <a:gd name="T6" fmla="*/ 12 w 58"/>
                <a:gd name="T7" fmla="*/ 15 h 17"/>
                <a:gd name="T8" fmla="*/ 1 w 58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7">
                  <a:moveTo>
                    <a:pt x="1" y="5"/>
                  </a:moveTo>
                  <a:cubicBezTo>
                    <a:pt x="1" y="5"/>
                    <a:pt x="38" y="10"/>
                    <a:pt x="58" y="0"/>
                  </a:cubicBezTo>
                  <a:cubicBezTo>
                    <a:pt x="58" y="0"/>
                    <a:pt x="58" y="8"/>
                    <a:pt x="56" y="10"/>
                  </a:cubicBezTo>
                  <a:cubicBezTo>
                    <a:pt x="54" y="11"/>
                    <a:pt x="24" y="17"/>
                    <a:pt x="12" y="15"/>
                  </a:cubicBezTo>
                  <a:cubicBezTo>
                    <a:pt x="0" y="13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788">
              <a:extLst>
                <a:ext uri="{FF2B5EF4-FFF2-40B4-BE49-F238E27FC236}">
                  <a16:creationId xmlns:a16="http://schemas.microsoft.com/office/drawing/2014/main" id="{E9ADD7D4-34C1-4943-8566-A43D9ACBF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351" y="4740816"/>
              <a:ext cx="151231" cy="69797"/>
            </a:xfrm>
            <a:custGeom>
              <a:avLst/>
              <a:gdLst>
                <a:gd name="T0" fmla="*/ 0 w 45"/>
                <a:gd name="T1" fmla="*/ 9 h 17"/>
                <a:gd name="T2" fmla="*/ 19 w 45"/>
                <a:gd name="T3" fmla="*/ 2 h 17"/>
                <a:gd name="T4" fmla="*/ 26 w 45"/>
                <a:gd name="T5" fmla="*/ 8 h 17"/>
                <a:gd name="T6" fmla="*/ 33 w 45"/>
                <a:gd name="T7" fmla="*/ 0 h 17"/>
                <a:gd name="T8" fmla="*/ 45 w 45"/>
                <a:gd name="T9" fmla="*/ 6 h 17"/>
                <a:gd name="T10" fmla="*/ 23 w 45"/>
                <a:gd name="T11" fmla="*/ 17 h 17"/>
                <a:gd name="T12" fmla="*/ 0 w 45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7">
                  <a:moveTo>
                    <a:pt x="0" y="9"/>
                  </a:moveTo>
                  <a:cubicBezTo>
                    <a:pt x="1" y="8"/>
                    <a:pt x="15" y="0"/>
                    <a:pt x="19" y="2"/>
                  </a:cubicBezTo>
                  <a:cubicBezTo>
                    <a:pt x="24" y="3"/>
                    <a:pt x="26" y="8"/>
                    <a:pt x="26" y="8"/>
                  </a:cubicBezTo>
                  <a:cubicBezTo>
                    <a:pt x="26" y="8"/>
                    <a:pt x="29" y="0"/>
                    <a:pt x="33" y="0"/>
                  </a:cubicBezTo>
                  <a:cubicBezTo>
                    <a:pt x="37" y="0"/>
                    <a:pt x="45" y="6"/>
                    <a:pt x="45" y="6"/>
                  </a:cubicBezTo>
                  <a:cubicBezTo>
                    <a:pt x="45" y="6"/>
                    <a:pt x="35" y="17"/>
                    <a:pt x="23" y="17"/>
                  </a:cubicBezTo>
                  <a:cubicBezTo>
                    <a:pt x="10" y="17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B18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789">
              <a:extLst>
                <a:ext uri="{FF2B5EF4-FFF2-40B4-BE49-F238E27FC236}">
                  <a16:creationId xmlns:a16="http://schemas.microsoft.com/office/drawing/2014/main" id="{E853C3DE-0A96-4882-83C4-C004AB8AB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728" y="4054472"/>
              <a:ext cx="197762" cy="442050"/>
            </a:xfrm>
            <a:custGeom>
              <a:avLst/>
              <a:gdLst>
                <a:gd name="T0" fmla="*/ 4 w 57"/>
                <a:gd name="T1" fmla="*/ 128 h 128"/>
                <a:gd name="T2" fmla="*/ 29 w 57"/>
                <a:gd name="T3" fmla="*/ 85 h 128"/>
                <a:gd name="T4" fmla="*/ 34 w 57"/>
                <a:gd name="T5" fmla="*/ 88 h 128"/>
                <a:gd name="T6" fmla="*/ 55 w 57"/>
                <a:gd name="T7" fmla="*/ 6 h 128"/>
                <a:gd name="T8" fmla="*/ 7 w 57"/>
                <a:gd name="T9" fmla="*/ 55 h 128"/>
                <a:gd name="T10" fmla="*/ 17 w 57"/>
                <a:gd name="T11" fmla="*/ 53 h 128"/>
                <a:gd name="T12" fmla="*/ 4 w 57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28">
                  <a:moveTo>
                    <a:pt x="4" y="128"/>
                  </a:moveTo>
                  <a:cubicBezTo>
                    <a:pt x="4" y="128"/>
                    <a:pt x="20" y="104"/>
                    <a:pt x="29" y="85"/>
                  </a:cubicBezTo>
                  <a:cubicBezTo>
                    <a:pt x="29" y="85"/>
                    <a:pt x="30" y="90"/>
                    <a:pt x="34" y="88"/>
                  </a:cubicBezTo>
                  <a:cubicBezTo>
                    <a:pt x="38" y="86"/>
                    <a:pt x="57" y="11"/>
                    <a:pt x="55" y="6"/>
                  </a:cubicBezTo>
                  <a:cubicBezTo>
                    <a:pt x="53" y="0"/>
                    <a:pt x="0" y="56"/>
                    <a:pt x="7" y="55"/>
                  </a:cubicBezTo>
                  <a:cubicBezTo>
                    <a:pt x="14" y="55"/>
                    <a:pt x="17" y="53"/>
                    <a:pt x="17" y="53"/>
                  </a:cubicBezTo>
                  <a:cubicBezTo>
                    <a:pt x="17" y="53"/>
                    <a:pt x="2" y="113"/>
                    <a:pt x="4" y="128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790">
              <a:extLst>
                <a:ext uri="{FF2B5EF4-FFF2-40B4-BE49-F238E27FC236}">
                  <a16:creationId xmlns:a16="http://schemas.microsoft.com/office/drawing/2014/main" id="{DC934F48-1871-4A31-B8BC-8E6EDFA4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743" y="4066109"/>
              <a:ext cx="197762" cy="442050"/>
            </a:xfrm>
            <a:custGeom>
              <a:avLst/>
              <a:gdLst>
                <a:gd name="T0" fmla="*/ 53 w 57"/>
                <a:gd name="T1" fmla="*/ 128 h 128"/>
                <a:gd name="T2" fmla="*/ 28 w 57"/>
                <a:gd name="T3" fmla="*/ 85 h 128"/>
                <a:gd name="T4" fmla="*/ 23 w 57"/>
                <a:gd name="T5" fmla="*/ 88 h 128"/>
                <a:gd name="T6" fmla="*/ 2 w 57"/>
                <a:gd name="T7" fmla="*/ 5 h 128"/>
                <a:gd name="T8" fmla="*/ 50 w 57"/>
                <a:gd name="T9" fmla="*/ 55 h 128"/>
                <a:gd name="T10" fmla="*/ 40 w 57"/>
                <a:gd name="T11" fmla="*/ 52 h 128"/>
                <a:gd name="T12" fmla="*/ 53 w 57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28">
                  <a:moveTo>
                    <a:pt x="53" y="128"/>
                  </a:moveTo>
                  <a:cubicBezTo>
                    <a:pt x="53" y="128"/>
                    <a:pt x="37" y="103"/>
                    <a:pt x="28" y="85"/>
                  </a:cubicBezTo>
                  <a:cubicBezTo>
                    <a:pt x="28" y="85"/>
                    <a:pt x="27" y="90"/>
                    <a:pt x="23" y="88"/>
                  </a:cubicBezTo>
                  <a:cubicBezTo>
                    <a:pt x="19" y="85"/>
                    <a:pt x="0" y="11"/>
                    <a:pt x="2" y="5"/>
                  </a:cubicBezTo>
                  <a:cubicBezTo>
                    <a:pt x="4" y="0"/>
                    <a:pt x="57" y="56"/>
                    <a:pt x="50" y="55"/>
                  </a:cubicBezTo>
                  <a:cubicBezTo>
                    <a:pt x="43" y="54"/>
                    <a:pt x="40" y="52"/>
                    <a:pt x="40" y="52"/>
                  </a:cubicBezTo>
                  <a:cubicBezTo>
                    <a:pt x="40" y="52"/>
                    <a:pt x="55" y="113"/>
                    <a:pt x="53" y="128"/>
                  </a:cubicBez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791">
              <a:extLst>
                <a:ext uri="{FF2B5EF4-FFF2-40B4-BE49-F238E27FC236}">
                  <a16:creationId xmlns:a16="http://schemas.microsoft.com/office/drawing/2014/main" id="{F0B4D0EA-5E7F-40E4-A6F4-CDC8780C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428" y="3798549"/>
              <a:ext cx="697973" cy="337357"/>
            </a:xfrm>
            <a:custGeom>
              <a:avLst/>
              <a:gdLst>
                <a:gd name="T0" fmla="*/ 18 w 203"/>
                <a:gd name="T1" fmla="*/ 92 h 99"/>
                <a:gd name="T2" fmla="*/ 103 w 203"/>
                <a:gd name="T3" fmla="*/ 98 h 99"/>
                <a:gd name="T4" fmla="*/ 103 w 203"/>
                <a:gd name="T5" fmla="*/ 89 h 99"/>
                <a:gd name="T6" fmla="*/ 165 w 203"/>
                <a:gd name="T7" fmla="*/ 89 h 99"/>
                <a:gd name="T8" fmla="*/ 151 w 203"/>
                <a:gd name="T9" fmla="*/ 76 h 99"/>
                <a:gd name="T10" fmla="*/ 202 w 203"/>
                <a:gd name="T11" fmla="*/ 25 h 99"/>
                <a:gd name="T12" fmla="*/ 128 w 203"/>
                <a:gd name="T13" fmla="*/ 47 h 99"/>
                <a:gd name="T14" fmla="*/ 25 w 203"/>
                <a:gd name="T15" fmla="*/ 72 h 99"/>
                <a:gd name="T16" fmla="*/ 15 w 203"/>
                <a:gd name="T17" fmla="*/ 61 h 99"/>
                <a:gd name="T18" fmla="*/ 20 w 203"/>
                <a:gd name="T19" fmla="*/ 74 h 99"/>
                <a:gd name="T20" fmla="*/ 4 w 203"/>
                <a:gd name="T21" fmla="*/ 74 h 99"/>
                <a:gd name="T22" fmla="*/ 22 w 203"/>
                <a:gd name="T23" fmla="*/ 82 h 99"/>
                <a:gd name="T24" fmla="*/ 18 w 203"/>
                <a:gd name="T25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9">
                  <a:moveTo>
                    <a:pt x="18" y="92"/>
                  </a:moveTo>
                  <a:cubicBezTo>
                    <a:pt x="18" y="92"/>
                    <a:pt x="84" y="98"/>
                    <a:pt x="103" y="98"/>
                  </a:cubicBezTo>
                  <a:cubicBezTo>
                    <a:pt x="122" y="98"/>
                    <a:pt x="103" y="89"/>
                    <a:pt x="103" y="89"/>
                  </a:cubicBezTo>
                  <a:cubicBezTo>
                    <a:pt x="103" y="89"/>
                    <a:pt x="143" y="99"/>
                    <a:pt x="165" y="89"/>
                  </a:cubicBezTo>
                  <a:cubicBezTo>
                    <a:pt x="187" y="79"/>
                    <a:pt x="151" y="76"/>
                    <a:pt x="151" y="76"/>
                  </a:cubicBezTo>
                  <a:cubicBezTo>
                    <a:pt x="151" y="76"/>
                    <a:pt x="202" y="49"/>
                    <a:pt x="202" y="25"/>
                  </a:cubicBezTo>
                  <a:cubicBezTo>
                    <a:pt x="203" y="0"/>
                    <a:pt x="161" y="43"/>
                    <a:pt x="128" y="47"/>
                  </a:cubicBezTo>
                  <a:cubicBezTo>
                    <a:pt x="96" y="51"/>
                    <a:pt x="44" y="50"/>
                    <a:pt x="25" y="72"/>
                  </a:cubicBezTo>
                  <a:cubicBezTo>
                    <a:pt x="25" y="72"/>
                    <a:pt x="18" y="61"/>
                    <a:pt x="15" y="61"/>
                  </a:cubicBezTo>
                  <a:cubicBezTo>
                    <a:pt x="13" y="61"/>
                    <a:pt x="20" y="74"/>
                    <a:pt x="20" y="74"/>
                  </a:cubicBezTo>
                  <a:cubicBezTo>
                    <a:pt x="20" y="74"/>
                    <a:pt x="0" y="69"/>
                    <a:pt x="4" y="74"/>
                  </a:cubicBezTo>
                  <a:cubicBezTo>
                    <a:pt x="9" y="78"/>
                    <a:pt x="22" y="82"/>
                    <a:pt x="22" y="82"/>
                  </a:cubicBezTo>
                  <a:lnTo>
                    <a:pt x="18" y="92"/>
                  </a:lnTo>
                  <a:close/>
                </a:path>
              </a:pathLst>
            </a:custGeom>
            <a:solidFill>
              <a:srgbClr val="18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792">
              <a:extLst>
                <a:ext uri="{FF2B5EF4-FFF2-40B4-BE49-F238E27FC236}">
                  <a16:creationId xmlns:a16="http://schemas.microsoft.com/office/drawing/2014/main" id="{00AB700E-08F8-47B3-AB5C-D8D03B18E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183" y="3984676"/>
              <a:ext cx="174496" cy="34903"/>
            </a:xfrm>
            <a:custGeom>
              <a:avLst/>
              <a:gdLst>
                <a:gd name="T0" fmla="*/ 0 w 50"/>
                <a:gd name="T1" fmla="*/ 8 h 8"/>
                <a:gd name="T2" fmla="*/ 12 w 50"/>
                <a:gd name="T3" fmla="*/ 5 h 8"/>
                <a:gd name="T4" fmla="*/ 25 w 50"/>
                <a:gd name="T5" fmla="*/ 2 h 8"/>
                <a:gd name="T6" fmla="*/ 37 w 50"/>
                <a:gd name="T7" fmla="*/ 1 h 8"/>
                <a:gd name="T8" fmla="*/ 50 w 50"/>
                <a:gd name="T9" fmla="*/ 1 h 8"/>
                <a:gd name="T10" fmla="*/ 25 w 50"/>
                <a:gd name="T11" fmla="*/ 4 h 8"/>
                <a:gd name="T12" fmla="*/ 0 w 5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4" y="7"/>
                    <a:pt x="8" y="6"/>
                    <a:pt x="12" y="5"/>
                  </a:cubicBezTo>
                  <a:cubicBezTo>
                    <a:pt x="16" y="4"/>
                    <a:pt x="20" y="3"/>
                    <a:pt x="25" y="2"/>
                  </a:cubicBezTo>
                  <a:cubicBezTo>
                    <a:pt x="29" y="2"/>
                    <a:pt x="33" y="1"/>
                    <a:pt x="37" y="1"/>
                  </a:cubicBezTo>
                  <a:cubicBezTo>
                    <a:pt x="41" y="1"/>
                    <a:pt x="45" y="0"/>
                    <a:pt x="50" y="1"/>
                  </a:cubicBezTo>
                  <a:cubicBezTo>
                    <a:pt x="41" y="2"/>
                    <a:pt x="33" y="3"/>
                    <a:pt x="25" y="4"/>
                  </a:cubicBezTo>
                  <a:cubicBezTo>
                    <a:pt x="17" y="6"/>
                    <a:pt x="9" y="7"/>
                    <a:pt x="0" y="8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793">
              <a:extLst>
                <a:ext uri="{FF2B5EF4-FFF2-40B4-BE49-F238E27FC236}">
                  <a16:creationId xmlns:a16="http://schemas.microsoft.com/office/drawing/2014/main" id="{C604BA2C-1C39-49AB-8EB6-E2E84ACE9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841" y="3926515"/>
              <a:ext cx="151231" cy="58168"/>
            </a:xfrm>
            <a:custGeom>
              <a:avLst/>
              <a:gdLst>
                <a:gd name="T0" fmla="*/ 0 w 44"/>
                <a:gd name="T1" fmla="*/ 18 h 18"/>
                <a:gd name="T2" fmla="*/ 23 w 44"/>
                <a:gd name="T3" fmla="*/ 11 h 18"/>
                <a:gd name="T4" fmla="*/ 34 w 44"/>
                <a:gd name="T5" fmla="*/ 7 h 18"/>
                <a:gd name="T6" fmla="*/ 44 w 44"/>
                <a:gd name="T7" fmla="*/ 0 h 18"/>
                <a:gd name="T8" fmla="*/ 35 w 44"/>
                <a:gd name="T9" fmla="*/ 8 h 18"/>
                <a:gd name="T10" fmla="*/ 24 w 44"/>
                <a:gd name="T11" fmla="*/ 13 h 18"/>
                <a:gd name="T12" fmla="*/ 12 w 44"/>
                <a:gd name="T13" fmla="*/ 16 h 18"/>
                <a:gd name="T14" fmla="*/ 0 w 4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8">
                  <a:moveTo>
                    <a:pt x="0" y="18"/>
                  </a:moveTo>
                  <a:cubicBezTo>
                    <a:pt x="8" y="16"/>
                    <a:pt x="16" y="14"/>
                    <a:pt x="23" y="11"/>
                  </a:cubicBezTo>
                  <a:cubicBezTo>
                    <a:pt x="27" y="10"/>
                    <a:pt x="30" y="8"/>
                    <a:pt x="34" y="7"/>
                  </a:cubicBezTo>
                  <a:cubicBezTo>
                    <a:pt x="37" y="5"/>
                    <a:pt x="41" y="3"/>
                    <a:pt x="44" y="0"/>
                  </a:cubicBezTo>
                  <a:cubicBezTo>
                    <a:pt x="41" y="4"/>
                    <a:pt x="38" y="6"/>
                    <a:pt x="35" y="8"/>
                  </a:cubicBezTo>
                  <a:cubicBezTo>
                    <a:pt x="31" y="10"/>
                    <a:pt x="27" y="12"/>
                    <a:pt x="24" y="13"/>
                  </a:cubicBezTo>
                  <a:cubicBezTo>
                    <a:pt x="20" y="14"/>
                    <a:pt x="16" y="16"/>
                    <a:pt x="12" y="16"/>
                  </a:cubicBezTo>
                  <a:cubicBezTo>
                    <a:pt x="8" y="17"/>
                    <a:pt x="4" y="18"/>
                    <a:pt x="0" y="18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Oval 2794">
              <a:extLst>
                <a:ext uri="{FF2B5EF4-FFF2-40B4-BE49-F238E27FC236}">
                  <a16:creationId xmlns:a16="http://schemas.microsoft.com/office/drawing/2014/main" id="{7E14E40D-F873-4713-AFFD-A77BA2AAB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694" y="4508158"/>
              <a:ext cx="104700" cy="104700"/>
            </a:xfrm>
            <a:prstGeom prst="ellipse">
              <a:avLst/>
            </a:pr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795">
              <a:extLst>
                <a:ext uri="{FF2B5EF4-FFF2-40B4-BE49-F238E27FC236}">
                  <a16:creationId xmlns:a16="http://schemas.microsoft.com/office/drawing/2014/main" id="{A8C023FE-0A4F-40A3-B772-0FC5EC8E8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428" y="4473256"/>
              <a:ext cx="162860" cy="162861"/>
            </a:xfrm>
            <a:custGeom>
              <a:avLst/>
              <a:gdLst>
                <a:gd name="T0" fmla="*/ 37 w 48"/>
                <a:gd name="T1" fmla="*/ 45 h 49"/>
                <a:gd name="T2" fmla="*/ 24 w 48"/>
                <a:gd name="T3" fmla="*/ 49 h 49"/>
                <a:gd name="T4" fmla="*/ 21 w 48"/>
                <a:gd name="T5" fmla="*/ 48 h 49"/>
                <a:gd name="T6" fmla="*/ 18 w 48"/>
                <a:gd name="T7" fmla="*/ 48 h 49"/>
                <a:gd name="T8" fmla="*/ 17 w 48"/>
                <a:gd name="T9" fmla="*/ 48 h 49"/>
                <a:gd name="T10" fmla="*/ 13 w 48"/>
                <a:gd name="T11" fmla="*/ 45 h 49"/>
                <a:gd name="T12" fmla="*/ 9 w 48"/>
                <a:gd name="T13" fmla="*/ 43 h 49"/>
                <a:gd name="T14" fmla="*/ 6 w 48"/>
                <a:gd name="T15" fmla="*/ 38 h 49"/>
                <a:gd name="T16" fmla="*/ 3 w 48"/>
                <a:gd name="T17" fmla="*/ 33 h 49"/>
                <a:gd name="T18" fmla="*/ 1 w 48"/>
                <a:gd name="T19" fmla="*/ 29 h 49"/>
                <a:gd name="T20" fmla="*/ 0 w 48"/>
                <a:gd name="T21" fmla="*/ 24 h 49"/>
                <a:gd name="T22" fmla="*/ 2 w 48"/>
                <a:gd name="T23" fmla="*/ 21 h 49"/>
                <a:gd name="T24" fmla="*/ 3 w 48"/>
                <a:gd name="T25" fmla="*/ 19 h 49"/>
                <a:gd name="T26" fmla="*/ 4 w 48"/>
                <a:gd name="T27" fmla="*/ 16 h 49"/>
                <a:gd name="T28" fmla="*/ 8 w 48"/>
                <a:gd name="T29" fmla="*/ 13 h 49"/>
                <a:gd name="T30" fmla="*/ 10 w 48"/>
                <a:gd name="T31" fmla="*/ 12 h 49"/>
                <a:gd name="T32" fmla="*/ 12 w 48"/>
                <a:gd name="T33" fmla="*/ 9 h 49"/>
                <a:gd name="T34" fmla="*/ 14 w 48"/>
                <a:gd name="T35" fmla="*/ 6 h 49"/>
                <a:gd name="T36" fmla="*/ 16 w 48"/>
                <a:gd name="T37" fmla="*/ 4 h 49"/>
                <a:gd name="T38" fmla="*/ 20 w 48"/>
                <a:gd name="T39" fmla="*/ 2 h 49"/>
                <a:gd name="T40" fmla="*/ 25 w 48"/>
                <a:gd name="T41" fmla="*/ 1 h 49"/>
                <a:gd name="T42" fmla="*/ 30 w 48"/>
                <a:gd name="T43" fmla="*/ 2 h 49"/>
                <a:gd name="T44" fmla="*/ 36 w 48"/>
                <a:gd name="T45" fmla="*/ 5 h 49"/>
                <a:gd name="T46" fmla="*/ 41 w 48"/>
                <a:gd name="T47" fmla="*/ 11 h 49"/>
                <a:gd name="T48" fmla="*/ 44 w 48"/>
                <a:gd name="T49" fmla="*/ 18 h 49"/>
                <a:gd name="T50" fmla="*/ 46 w 48"/>
                <a:gd name="T51" fmla="*/ 22 h 49"/>
                <a:gd name="T52" fmla="*/ 42 w 48"/>
                <a:gd name="T53" fmla="*/ 24 h 49"/>
                <a:gd name="T54" fmla="*/ 32 w 48"/>
                <a:gd name="T55" fmla="*/ 24 h 49"/>
                <a:gd name="T56" fmla="*/ 33 w 48"/>
                <a:gd name="T57" fmla="*/ 22 h 49"/>
                <a:gd name="T58" fmla="*/ 33 w 48"/>
                <a:gd name="T59" fmla="*/ 22 h 49"/>
                <a:gd name="T60" fmla="*/ 32 w 48"/>
                <a:gd name="T61" fmla="*/ 19 h 49"/>
                <a:gd name="T62" fmla="*/ 30 w 48"/>
                <a:gd name="T63" fmla="*/ 19 h 49"/>
                <a:gd name="T64" fmla="*/ 28 w 48"/>
                <a:gd name="T65" fmla="*/ 17 h 49"/>
                <a:gd name="T66" fmla="*/ 27 w 48"/>
                <a:gd name="T67" fmla="*/ 17 h 49"/>
                <a:gd name="T68" fmla="*/ 24 w 48"/>
                <a:gd name="T69" fmla="*/ 17 h 49"/>
                <a:gd name="T70" fmla="*/ 22 w 48"/>
                <a:gd name="T71" fmla="*/ 16 h 49"/>
                <a:gd name="T72" fmla="*/ 20 w 48"/>
                <a:gd name="T73" fmla="*/ 17 h 49"/>
                <a:gd name="T74" fmla="*/ 19 w 48"/>
                <a:gd name="T75" fmla="*/ 16 h 49"/>
                <a:gd name="T76" fmla="*/ 18 w 48"/>
                <a:gd name="T77" fmla="*/ 16 h 49"/>
                <a:gd name="T78" fmla="*/ 14 w 48"/>
                <a:gd name="T79" fmla="*/ 17 h 49"/>
                <a:gd name="T80" fmla="*/ 15 w 48"/>
                <a:gd name="T81" fmla="*/ 19 h 49"/>
                <a:gd name="T82" fmla="*/ 15 w 48"/>
                <a:gd name="T83" fmla="*/ 20 h 49"/>
                <a:gd name="T84" fmla="*/ 16 w 48"/>
                <a:gd name="T85" fmla="*/ 23 h 49"/>
                <a:gd name="T86" fmla="*/ 17 w 48"/>
                <a:gd name="T87" fmla="*/ 26 h 49"/>
                <a:gd name="T88" fmla="*/ 17 w 48"/>
                <a:gd name="T89" fmla="*/ 29 h 49"/>
                <a:gd name="T90" fmla="*/ 20 w 48"/>
                <a:gd name="T91" fmla="*/ 31 h 49"/>
                <a:gd name="T92" fmla="*/ 21 w 48"/>
                <a:gd name="T93" fmla="*/ 30 h 49"/>
                <a:gd name="T94" fmla="*/ 21 w 48"/>
                <a:gd name="T95" fmla="*/ 31 h 49"/>
                <a:gd name="T96" fmla="*/ 22 w 48"/>
                <a:gd name="T97" fmla="*/ 31 h 49"/>
                <a:gd name="T98" fmla="*/ 22 w 48"/>
                <a:gd name="T99" fmla="*/ 31 h 49"/>
                <a:gd name="T100" fmla="*/ 23 w 48"/>
                <a:gd name="T101" fmla="*/ 31 h 49"/>
                <a:gd name="T102" fmla="*/ 24 w 48"/>
                <a:gd name="T103" fmla="*/ 30 h 49"/>
                <a:gd name="T104" fmla="*/ 29 w 48"/>
                <a:gd name="T105" fmla="*/ 27 h 49"/>
                <a:gd name="T106" fmla="*/ 32 w 48"/>
                <a:gd name="T107" fmla="*/ 26 h 49"/>
                <a:gd name="T108" fmla="*/ 32 w 48"/>
                <a:gd name="T109" fmla="*/ 25 h 49"/>
                <a:gd name="T110" fmla="*/ 33 w 48"/>
                <a:gd name="T111" fmla="*/ 25 h 49"/>
                <a:gd name="T112" fmla="*/ 41 w 48"/>
                <a:gd name="T113" fmla="*/ 24 h 49"/>
                <a:gd name="T114" fmla="*/ 46 w 48"/>
                <a:gd name="T115" fmla="*/ 27 h 49"/>
                <a:gd name="T116" fmla="*/ 47 w 48"/>
                <a:gd name="T117" fmla="*/ 31 h 49"/>
                <a:gd name="T118" fmla="*/ 44 w 48"/>
                <a:gd name="T119" fmla="*/ 38 h 49"/>
                <a:gd name="T120" fmla="*/ 38 w 48"/>
                <a:gd name="T121" fmla="*/ 44 h 49"/>
                <a:gd name="T122" fmla="*/ 37 w 48"/>
                <a:gd name="T123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37" y="45"/>
                  </a:moveTo>
                  <a:cubicBezTo>
                    <a:pt x="33" y="48"/>
                    <a:pt x="29" y="49"/>
                    <a:pt x="24" y="49"/>
                  </a:cubicBezTo>
                  <a:cubicBezTo>
                    <a:pt x="23" y="49"/>
                    <a:pt x="22" y="49"/>
                    <a:pt x="21" y="48"/>
                  </a:cubicBezTo>
                  <a:cubicBezTo>
                    <a:pt x="20" y="47"/>
                    <a:pt x="20" y="47"/>
                    <a:pt x="18" y="48"/>
                  </a:cubicBezTo>
                  <a:cubicBezTo>
                    <a:pt x="18" y="49"/>
                    <a:pt x="17" y="49"/>
                    <a:pt x="17" y="48"/>
                  </a:cubicBezTo>
                  <a:cubicBezTo>
                    <a:pt x="16" y="46"/>
                    <a:pt x="14" y="46"/>
                    <a:pt x="13" y="45"/>
                  </a:cubicBezTo>
                  <a:cubicBezTo>
                    <a:pt x="12" y="44"/>
                    <a:pt x="10" y="44"/>
                    <a:pt x="9" y="43"/>
                  </a:cubicBezTo>
                  <a:cubicBezTo>
                    <a:pt x="8" y="42"/>
                    <a:pt x="8" y="39"/>
                    <a:pt x="6" y="38"/>
                  </a:cubicBezTo>
                  <a:cubicBezTo>
                    <a:pt x="5" y="37"/>
                    <a:pt x="4" y="35"/>
                    <a:pt x="3" y="33"/>
                  </a:cubicBezTo>
                  <a:cubicBezTo>
                    <a:pt x="3" y="32"/>
                    <a:pt x="1" y="31"/>
                    <a:pt x="1" y="29"/>
                  </a:cubicBezTo>
                  <a:cubicBezTo>
                    <a:pt x="0" y="27"/>
                    <a:pt x="1" y="26"/>
                    <a:pt x="0" y="24"/>
                  </a:cubicBezTo>
                  <a:cubicBezTo>
                    <a:pt x="0" y="23"/>
                    <a:pt x="1" y="22"/>
                    <a:pt x="2" y="21"/>
                  </a:cubicBezTo>
                  <a:cubicBezTo>
                    <a:pt x="2" y="21"/>
                    <a:pt x="2" y="20"/>
                    <a:pt x="3" y="19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5" y="15"/>
                    <a:pt x="6" y="14"/>
                    <a:pt x="8" y="13"/>
                  </a:cubicBezTo>
                  <a:cubicBezTo>
                    <a:pt x="9" y="13"/>
                    <a:pt x="10" y="13"/>
                    <a:pt x="10" y="12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3" y="8"/>
                    <a:pt x="13" y="7"/>
                    <a:pt x="14" y="6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7" y="3"/>
                    <a:pt x="18" y="3"/>
                    <a:pt x="20" y="2"/>
                  </a:cubicBezTo>
                  <a:cubicBezTo>
                    <a:pt x="22" y="2"/>
                    <a:pt x="23" y="0"/>
                    <a:pt x="25" y="1"/>
                  </a:cubicBezTo>
                  <a:cubicBezTo>
                    <a:pt x="26" y="1"/>
                    <a:pt x="28" y="1"/>
                    <a:pt x="30" y="2"/>
                  </a:cubicBezTo>
                  <a:cubicBezTo>
                    <a:pt x="32" y="3"/>
                    <a:pt x="34" y="4"/>
                    <a:pt x="36" y="5"/>
                  </a:cubicBezTo>
                  <a:cubicBezTo>
                    <a:pt x="38" y="7"/>
                    <a:pt x="40" y="8"/>
                    <a:pt x="41" y="11"/>
                  </a:cubicBezTo>
                  <a:cubicBezTo>
                    <a:pt x="42" y="13"/>
                    <a:pt x="44" y="16"/>
                    <a:pt x="44" y="18"/>
                  </a:cubicBezTo>
                  <a:cubicBezTo>
                    <a:pt x="45" y="19"/>
                    <a:pt x="46" y="21"/>
                    <a:pt x="46" y="22"/>
                  </a:cubicBezTo>
                  <a:cubicBezTo>
                    <a:pt x="46" y="23"/>
                    <a:pt x="45" y="24"/>
                    <a:pt x="42" y="24"/>
                  </a:cubicBezTo>
                  <a:cubicBezTo>
                    <a:pt x="37" y="25"/>
                    <a:pt x="33" y="24"/>
                    <a:pt x="32" y="24"/>
                  </a:cubicBezTo>
                  <a:cubicBezTo>
                    <a:pt x="32" y="23"/>
                    <a:pt x="31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1"/>
                    <a:pt x="32" y="20"/>
                    <a:pt x="32" y="19"/>
                  </a:cubicBezTo>
                  <a:cubicBezTo>
                    <a:pt x="32" y="19"/>
                    <a:pt x="30" y="19"/>
                    <a:pt x="30" y="19"/>
                  </a:cubicBezTo>
                  <a:cubicBezTo>
                    <a:pt x="30" y="18"/>
                    <a:pt x="29" y="18"/>
                    <a:pt x="28" y="17"/>
                  </a:cubicBezTo>
                  <a:cubicBezTo>
                    <a:pt x="28" y="17"/>
                    <a:pt x="28" y="16"/>
                    <a:pt x="27" y="17"/>
                  </a:cubicBezTo>
                  <a:cubicBezTo>
                    <a:pt x="25" y="18"/>
                    <a:pt x="25" y="17"/>
                    <a:pt x="24" y="17"/>
                  </a:cubicBezTo>
                  <a:cubicBezTo>
                    <a:pt x="23" y="17"/>
                    <a:pt x="23" y="16"/>
                    <a:pt x="22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6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7" y="17"/>
                    <a:pt x="15" y="16"/>
                    <a:pt x="14" y="17"/>
                  </a:cubicBezTo>
                  <a:cubicBezTo>
                    <a:pt x="14" y="18"/>
                    <a:pt x="14" y="18"/>
                    <a:pt x="15" y="19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4" y="21"/>
                    <a:pt x="15" y="23"/>
                    <a:pt x="16" y="23"/>
                  </a:cubicBezTo>
                  <a:cubicBezTo>
                    <a:pt x="17" y="25"/>
                    <a:pt x="16" y="26"/>
                    <a:pt x="17" y="26"/>
                  </a:cubicBezTo>
                  <a:cubicBezTo>
                    <a:pt x="15" y="28"/>
                    <a:pt x="17" y="29"/>
                    <a:pt x="17" y="29"/>
                  </a:cubicBezTo>
                  <a:cubicBezTo>
                    <a:pt x="18" y="31"/>
                    <a:pt x="20" y="30"/>
                    <a:pt x="20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0"/>
                    <a:pt x="22" y="30"/>
                    <a:pt x="22" y="31"/>
                  </a:cubicBezTo>
                  <a:cubicBezTo>
                    <a:pt x="22" y="32"/>
                    <a:pt x="23" y="32"/>
                    <a:pt x="23" y="31"/>
                  </a:cubicBezTo>
                  <a:cubicBezTo>
                    <a:pt x="23" y="30"/>
                    <a:pt x="24" y="30"/>
                    <a:pt x="24" y="30"/>
                  </a:cubicBezTo>
                  <a:cubicBezTo>
                    <a:pt x="26" y="30"/>
                    <a:pt x="29" y="29"/>
                    <a:pt x="29" y="27"/>
                  </a:cubicBezTo>
                  <a:cubicBezTo>
                    <a:pt x="29" y="26"/>
                    <a:pt x="30" y="26"/>
                    <a:pt x="32" y="26"/>
                  </a:cubicBezTo>
                  <a:cubicBezTo>
                    <a:pt x="32" y="26"/>
                    <a:pt x="32" y="26"/>
                    <a:pt x="32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6" y="25"/>
                    <a:pt x="37" y="24"/>
                    <a:pt x="41" y="24"/>
                  </a:cubicBezTo>
                  <a:cubicBezTo>
                    <a:pt x="43" y="25"/>
                    <a:pt x="46" y="26"/>
                    <a:pt x="46" y="27"/>
                  </a:cubicBezTo>
                  <a:cubicBezTo>
                    <a:pt x="46" y="28"/>
                    <a:pt x="46" y="29"/>
                    <a:pt x="47" y="31"/>
                  </a:cubicBezTo>
                  <a:cubicBezTo>
                    <a:pt x="48" y="34"/>
                    <a:pt x="45" y="36"/>
                    <a:pt x="44" y="38"/>
                  </a:cubicBezTo>
                  <a:cubicBezTo>
                    <a:pt x="43" y="41"/>
                    <a:pt x="41" y="43"/>
                    <a:pt x="38" y="44"/>
                  </a:cubicBezTo>
                  <a:cubicBezTo>
                    <a:pt x="38" y="45"/>
                    <a:pt x="38" y="45"/>
                    <a:pt x="37" y="45"/>
                  </a:cubicBezTo>
                  <a:close/>
                </a:path>
              </a:pathLst>
            </a:cu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Oval 2796">
              <a:extLst>
                <a:ext uri="{FF2B5EF4-FFF2-40B4-BE49-F238E27FC236}">
                  <a16:creationId xmlns:a16="http://schemas.microsoft.com/office/drawing/2014/main" id="{2C6EA1E9-AC35-4FD0-AE7C-A9640D228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107" y="4508158"/>
              <a:ext cx="104700" cy="104700"/>
            </a:xfrm>
            <a:prstGeom prst="ellipse">
              <a:avLst/>
            </a:pr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797">
              <a:extLst>
                <a:ext uri="{FF2B5EF4-FFF2-40B4-BE49-F238E27FC236}">
                  <a16:creationId xmlns:a16="http://schemas.microsoft.com/office/drawing/2014/main" id="{FAB5C50F-C5F9-47BA-895C-A8D835F6E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841" y="4473256"/>
              <a:ext cx="162860" cy="162861"/>
            </a:xfrm>
            <a:custGeom>
              <a:avLst/>
              <a:gdLst>
                <a:gd name="T0" fmla="*/ 37 w 47"/>
                <a:gd name="T1" fmla="*/ 45 h 49"/>
                <a:gd name="T2" fmla="*/ 24 w 47"/>
                <a:gd name="T3" fmla="*/ 49 h 49"/>
                <a:gd name="T4" fmla="*/ 20 w 47"/>
                <a:gd name="T5" fmla="*/ 48 h 49"/>
                <a:gd name="T6" fmla="*/ 18 w 47"/>
                <a:gd name="T7" fmla="*/ 48 h 49"/>
                <a:gd name="T8" fmla="*/ 17 w 47"/>
                <a:gd name="T9" fmla="*/ 48 h 49"/>
                <a:gd name="T10" fmla="*/ 12 w 47"/>
                <a:gd name="T11" fmla="*/ 45 h 49"/>
                <a:gd name="T12" fmla="*/ 9 w 47"/>
                <a:gd name="T13" fmla="*/ 43 h 49"/>
                <a:gd name="T14" fmla="*/ 6 w 47"/>
                <a:gd name="T15" fmla="*/ 38 h 49"/>
                <a:gd name="T16" fmla="*/ 3 w 47"/>
                <a:gd name="T17" fmla="*/ 33 h 49"/>
                <a:gd name="T18" fmla="*/ 0 w 47"/>
                <a:gd name="T19" fmla="*/ 29 h 49"/>
                <a:gd name="T20" fmla="*/ 0 w 47"/>
                <a:gd name="T21" fmla="*/ 24 h 49"/>
                <a:gd name="T22" fmla="*/ 1 w 47"/>
                <a:gd name="T23" fmla="*/ 21 h 49"/>
                <a:gd name="T24" fmla="*/ 3 w 47"/>
                <a:gd name="T25" fmla="*/ 19 h 49"/>
                <a:gd name="T26" fmla="*/ 4 w 47"/>
                <a:gd name="T27" fmla="*/ 16 h 49"/>
                <a:gd name="T28" fmla="*/ 8 w 47"/>
                <a:gd name="T29" fmla="*/ 13 h 49"/>
                <a:gd name="T30" fmla="*/ 9 w 47"/>
                <a:gd name="T31" fmla="*/ 12 h 49"/>
                <a:gd name="T32" fmla="*/ 11 w 47"/>
                <a:gd name="T33" fmla="*/ 9 h 49"/>
                <a:gd name="T34" fmla="*/ 13 w 47"/>
                <a:gd name="T35" fmla="*/ 6 h 49"/>
                <a:gd name="T36" fmla="*/ 15 w 47"/>
                <a:gd name="T37" fmla="*/ 4 h 49"/>
                <a:gd name="T38" fmla="*/ 20 w 47"/>
                <a:gd name="T39" fmla="*/ 2 h 49"/>
                <a:gd name="T40" fmla="*/ 24 w 47"/>
                <a:gd name="T41" fmla="*/ 1 h 49"/>
                <a:gd name="T42" fmla="*/ 29 w 47"/>
                <a:gd name="T43" fmla="*/ 2 h 49"/>
                <a:gd name="T44" fmla="*/ 36 w 47"/>
                <a:gd name="T45" fmla="*/ 5 h 49"/>
                <a:gd name="T46" fmla="*/ 41 w 47"/>
                <a:gd name="T47" fmla="*/ 11 h 49"/>
                <a:gd name="T48" fmla="*/ 44 w 47"/>
                <a:gd name="T49" fmla="*/ 18 h 49"/>
                <a:gd name="T50" fmla="*/ 46 w 47"/>
                <a:gd name="T51" fmla="*/ 22 h 49"/>
                <a:gd name="T52" fmla="*/ 42 w 47"/>
                <a:gd name="T53" fmla="*/ 24 h 49"/>
                <a:gd name="T54" fmla="*/ 32 w 47"/>
                <a:gd name="T55" fmla="*/ 24 h 49"/>
                <a:gd name="T56" fmla="*/ 33 w 47"/>
                <a:gd name="T57" fmla="*/ 22 h 49"/>
                <a:gd name="T58" fmla="*/ 33 w 47"/>
                <a:gd name="T59" fmla="*/ 22 h 49"/>
                <a:gd name="T60" fmla="*/ 32 w 47"/>
                <a:gd name="T61" fmla="*/ 19 h 49"/>
                <a:gd name="T62" fmla="*/ 29 w 47"/>
                <a:gd name="T63" fmla="*/ 19 h 49"/>
                <a:gd name="T64" fmla="*/ 28 w 47"/>
                <a:gd name="T65" fmla="*/ 17 h 49"/>
                <a:gd name="T66" fmla="*/ 26 w 47"/>
                <a:gd name="T67" fmla="*/ 17 h 49"/>
                <a:gd name="T68" fmla="*/ 24 w 47"/>
                <a:gd name="T69" fmla="*/ 17 h 49"/>
                <a:gd name="T70" fmla="*/ 22 w 47"/>
                <a:gd name="T71" fmla="*/ 16 h 49"/>
                <a:gd name="T72" fmla="*/ 20 w 47"/>
                <a:gd name="T73" fmla="*/ 17 h 49"/>
                <a:gd name="T74" fmla="*/ 19 w 47"/>
                <a:gd name="T75" fmla="*/ 16 h 49"/>
                <a:gd name="T76" fmla="*/ 17 w 47"/>
                <a:gd name="T77" fmla="*/ 16 h 49"/>
                <a:gd name="T78" fmla="*/ 14 w 47"/>
                <a:gd name="T79" fmla="*/ 17 h 49"/>
                <a:gd name="T80" fmla="*/ 14 w 47"/>
                <a:gd name="T81" fmla="*/ 19 h 49"/>
                <a:gd name="T82" fmla="*/ 15 w 47"/>
                <a:gd name="T83" fmla="*/ 20 h 49"/>
                <a:gd name="T84" fmla="*/ 16 w 47"/>
                <a:gd name="T85" fmla="*/ 23 h 49"/>
                <a:gd name="T86" fmla="*/ 17 w 47"/>
                <a:gd name="T87" fmla="*/ 26 h 49"/>
                <a:gd name="T88" fmla="*/ 17 w 47"/>
                <a:gd name="T89" fmla="*/ 29 h 49"/>
                <a:gd name="T90" fmla="*/ 20 w 47"/>
                <a:gd name="T91" fmla="*/ 31 h 49"/>
                <a:gd name="T92" fmla="*/ 21 w 47"/>
                <a:gd name="T93" fmla="*/ 30 h 49"/>
                <a:gd name="T94" fmla="*/ 21 w 47"/>
                <a:gd name="T95" fmla="*/ 31 h 49"/>
                <a:gd name="T96" fmla="*/ 21 w 47"/>
                <a:gd name="T97" fmla="*/ 31 h 49"/>
                <a:gd name="T98" fmla="*/ 22 w 47"/>
                <a:gd name="T99" fmla="*/ 31 h 49"/>
                <a:gd name="T100" fmla="*/ 23 w 47"/>
                <a:gd name="T101" fmla="*/ 31 h 49"/>
                <a:gd name="T102" fmla="*/ 24 w 47"/>
                <a:gd name="T103" fmla="*/ 30 h 49"/>
                <a:gd name="T104" fmla="*/ 29 w 47"/>
                <a:gd name="T105" fmla="*/ 27 h 49"/>
                <a:gd name="T106" fmla="*/ 31 w 47"/>
                <a:gd name="T107" fmla="*/ 26 h 49"/>
                <a:gd name="T108" fmla="*/ 32 w 47"/>
                <a:gd name="T109" fmla="*/ 25 h 49"/>
                <a:gd name="T110" fmla="*/ 33 w 47"/>
                <a:gd name="T111" fmla="*/ 25 h 49"/>
                <a:gd name="T112" fmla="*/ 41 w 47"/>
                <a:gd name="T113" fmla="*/ 24 h 49"/>
                <a:gd name="T114" fmla="*/ 46 w 47"/>
                <a:gd name="T115" fmla="*/ 27 h 49"/>
                <a:gd name="T116" fmla="*/ 46 w 47"/>
                <a:gd name="T117" fmla="*/ 31 h 49"/>
                <a:gd name="T118" fmla="*/ 44 w 47"/>
                <a:gd name="T119" fmla="*/ 38 h 49"/>
                <a:gd name="T120" fmla="*/ 38 w 47"/>
                <a:gd name="T121" fmla="*/ 44 h 49"/>
                <a:gd name="T122" fmla="*/ 37 w 47"/>
                <a:gd name="T123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37" y="45"/>
                  </a:moveTo>
                  <a:cubicBezTo>
                    <a:pt x="33" y="48"/>
                    <a:pt x="28" y="49"/>
                    <a:pt x="24" y="49"/>
                  </a:cubicBezTo>
                  <a:cubicBezTo>
                    <a:pt x="23" y="49"/>
                    <a:pt x="21" y="49"/>
                    <a:pt x="20" y="48"/>
                  </a:cubicBezTo>
                  <a:cubicBezTo>
                    <a:pt x="20" y="47"/>
                    <a:pt x="19" y="47"/>
                    <a:pt x="18" y="48"/>
                  </a:cubicBezTo>
                  <a:cubicBezTo>
                    <a:pt x="18" y="49"/>
                    <a:pt x="17" y="49"/>
                    <a:pt x="17" y="48"/>
                  </a:cubicBezTo>
                  <a:cubicBezTo>
                    <a:pt x="16" y="46"/>
                    <a:pt x="14" y="46"/>
                    <a:pt x="12" y="45"/>
                  </a:cubicBezTo>
                  <a:cubicBezTo>
                    <a:pt x="11" y="44"/>
                    <a:pt x="10" y="44"/>
                    <a:pt x="9" y="43"/>
                  </a:cubicBezTo>
                  <a:cubicBezTo>
                    <a:pt x="7" y="42"/>
                    <a:pt x="7" y="39"/>
                    <a:pt x="6" y="38"/>
                  </a:cubicBezTo>
                  <a:cubicBezTo>
                    <a:pt x="4" y="37"/>
                    <a:pt x="4" y="35"/>
                    <a:pt x="3" y="33"/>
                  </a:cubicBezTo>
                  <a:cubicBezTo>
                    <a:pt x="2" y="32"/>
                    <a:pt x="1" y="31"/>
                    <a:pt x="0" y="29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0" y="23"/>
                    <a:pt x="1" y="22"/>
                    <a:pt x="1" y="21"/>
                  </a:cubicBezTo>
                  <a:cubicBezTo>
                    <a:pt x="2" y="21"/>
                    <a:pt x="2" y="20"/>
                    <a:pt x="3" y="19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5"/>
                    <a:pt x="6" y="14"/>
                    <a:pt x="8" y="13"/>
                  </a:cubicBezTo>
                  <a:cubicBezTo>
                    <a:pt x="9" y="13"/>
                    <a:pt x="10" y="13"/>
                    <a:pt x="9" y="12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4" y="4"/>
                    <a:pt x="15" y="4"/>
                  </a:cubicBezTo>
                  <a:cubicBezTo>
                    <a:pt x="17" y="3"/>
                    <a:pt x="18" y="3"/>
                    <a:pt x="20" y="2"/>
                  </a:cubicBezTo>
                  <a:cubicBezTo>
                    <a:pt x="21" y="2"/>
                    <a:pt x="23" y="0"/>
                    <a:pt x="24" y="1"/>
                  </a:cubicBezTo>
                  <a:cubicBezTo>
                    <a:pt x="26" y="1"/>
                    <a:pt x="28" y="1"/>
                    <a:pt x="29" y="2"/>
                  </a:cubicBezTo>
                  <a:cubicBezTo>
                    <a:pt x="32" y="3"/>
                    <a:pt x="34" y="4"/>
                    <a:pt x="36" y="5"/>
                  </a:cubicBezTo>
                  <a:cubicBezTo>
                    <a:pt x="38" y="7"/>
                    <a:pt x="40" y="8"/>
                    <a:pt x="41" y="11"/>
                  </a:cubicBezTo>
                  <a:cubicBezTo>
                    <a:pt x="42" y="13"/>
                    <a:pt x="43" y="16"/>
                    <a:pt x="44" y="18"/>
                  </a:cubicBezTo>
                  <a:cubicBezTo>
                    <a:pt x="44" y="19"/>
                    <a:pt x="45" y="21"/>
                    <a:pt x="46" y="22"/>
                  </a:cubicBezTo>
                  <a:cubicBezTo>
                    <a:pt x="46" y="23"/>
                    <a:pt x="45" y="24"/>
                    <a:pt x="42" y="24"/>
                  </a:cubicBezTo>
                  <a:cubicBezTo>
                    <a:pt x="37" y="25"/>
                    <a:pt x="32" y="24"/>
                    <a:pt x="32" y="24"/>
                  </a:cubicBezTo>
                  <a:cubicBezTo>
                    <a:pt x="32" y="23"/>
                    <a:pt x="31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1"/>
                    <a:pt x="32" y="20"/>
                    <a:pt x="32" y="19"/>
                  </a:cubicBezTo>
                  <a:cubicBezTo>
                    <a:pt x="31" y="19"/>
                    <a:pt x="29" y="19"/>
                    <a:pt x="29" y="19"/>
                  </a:cubicBezTo>
                  <a:cubicBezTo>
                    <a:pt x="29" y="18"/>
                    <a:pt x="29" y="18"/>
                    <a:pt x="28" y="17"/>
                  </a:cubicBezTo>
                  <a:cubicBezTo>
                    <a:pt x="28" y="17"/>
                    <a:pt x="27" y="16"/>
                    <a:pt x="26" y="17"/>
                  </a:cubicBezTo>
                  <a:cubicBezTo>
                    <a:pt x="25" y="18"/>
                    <a:pt x="25" y="17"/>
                    <a:pt x="24" y="17"/>
                  </a:cubicBezTo>
                  <a:cubicBezTo>
                    <a:pt x="23" y="17"/>
                    <a:pt x="22" y="16"/>
                    <a:pt x="22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19" y="17"/>
                    <a:pt x="19" y="16"/>
                  </a:cubicBezTo>
                  <a:cubicBezTo>
                    <a:pt x="18" y="15"/>
                    <a:pt x="17" y="16"/>
                    <a:pt x="17" y="16"/>
                  </a:cubicBezTo>
                  <a:cubicBezTo>
                    <a:pt x="17" y="17"/>
                    <a:pt x="14" y="16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6" y="23"/>
                  </a:cubicBezTo>
                  <a:cubicBezTo>
                    <a:pt x="17" y="25"/>
                    <a:pt x="16" y="26"/>
                    <a:pt x="17" y="26"/>
                  </a:cubicBezTo>
                  <a:cubicBezTo>
                    <a:pt x="15" y="28"/>
                    <a:pt x="17" y="29"/>
                    <a:pt x="17" y="29"/>
                  </a:cubicBezTo>
                  <a:cubicBezTo>
                    <a:pt x="18" y="31"/>
                    <a:pt x="20" y="30"/>
                    <a:pt x="20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0"/>
                    <a:pt x="22" y="30"/>
                    <a:pt x="22" y="31"/>
                  </a:cubicBezTo>
                  <a:cubicBezTo>
                    <a:pt x="22" y="32"/>
                    <a:pt x="22" y="32"/>
                    <a:pt x="23" y="31"/>
                  </a:cubicBezTo>
                  <a:cubicBezTo>
                    <a:pt x="23" y="30"/>
                    <a:pt x="23" y="30"/>
                    <a:pt x="24" y="30"/>
                  </a:cubicBezTo>
                  <a:cubicBezTo>
                    <a:pt x="26" y="30"/>
                    <a:pt x="28" y="29"/>
                    <a:pt x="29" y="27"/>
                  </a:cubicBezTo>
                  <a:cubicBezTo>
                    <a:pt x="29" y="26"/>
                    <a:pt x="30" y="26"/>
                    <a:pt x="31" y="26"/>
                  </a:cubicBezTo>
                  <a:cubicBezTo>
                    <a:pt x="32" y="26"/>
                    <a:pt x="32" y="26"/>
                    <a:pt x="32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5" y="25"/>
                    <a:pt x="37" y="24"/>
                    <a:pt x="41" y="24"/>
                  </a:cubicBezTo>
                  <a:cubicBezTo>
                    <a:pt x="43" y="25"/>
                    <a:pt x="46" y="26"/>
                    <a:pt x="46" y="27"/>
                  </a:cubicBezTo>
                  <a:cubicBezTo>
                    <a:pt x="46" y="28"/>
                    <a:pt x="46" y="29"/>
                    <a:pt x="46" y="31"/>
                  </a:cubicBezTo>
                  <a:cubicBezTo>
                    <a:pt x="47" y="34"/>
                    <a:pt x="45" y="36"/>
                    <a:pt x="44" y="38"/>
                  </a:cubicBezTo>
                  <a:cubicBezTo>
                    <a:pt x="42" y="41"/>
                    <a:pt x="40" y="43"/>
                    <a:pt x="38" y="44"/>
                  </a:cubicBezTo>
                  <a:cubicBezTo>
                    <a:pt x="38" y="45"/>
                    <a:pt x="37" y="45"/>
                    <a:pt x="37" y="45"/>
                  </a:cubicBezTo>
                  <a:close/>
                </a:path>
              </a:pathLst>
            </a:custGeom>
            <a:solidFill>
              <a:srgbClr val="E2A0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798">
              <a:extLst>
                <a:ext uri="{FF2B5EF4-FFF2-40B4-BE49-F238E27FC236}">
                  <a16:creationId xmlns:a16="http://schemas.microsoft.com/office/drawing/2014/main" id="{08EAF2A1-8326-4121-851A-2F672F7B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721" y="4473256"/>
              <a:ext cx="442050" cy="651441"/>
            </a:xfrm>
            <a:custGeom>
              <a:avLst/>
              <a:gdLst>
                <a:gd name="T0" fmla="*/ 127 w 129"/>
                <a:gd name="T1" fmla="*/ 185 h 188"/>
                <a:gd name="T2" fmla="*/ 5 w 129"/>
                <a:gd name="T3" fmla="*/ 2 h 188"/>
                <a:gd name="T4" fmla="*/ 0 w 129"/>
                <a:gd name="T5" fmla="*/ 3 h 188"/>
                <a:gd name="T6" fmla="*/ 124 w 129"/>
                <a:gd name="T7" fmla="*/ 187 h 188"/>
                <a:gd name="T8" fmla="*/ 127 w 129"/>
                <a:gd name="T9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88">
                  <a:moveTo>
                    <a:pt x="127" y="185"/>
                  </a:moveTo>
                  <a:cubicBezTo>
                    <a:pt x="61" y="148"/>
                    <a:pt x="13" y="77"/>
                    <a:pt x="5" y="2"/>
                  </a:cubicBezTo>
                  <a:cubicBezTo>
                    <a:pt x="5" y="0"/>
                    <a:pt x="0" y="1"/>
                    <a:pt x="0" y="3"/>
                  </a:cubicBezTo>
                  <a:cubicBezTo>
                    <a:pt x="8" y="79"/>
                    <a:pt x="57" y="151"/>
                    <a:pt x="124" y="187"/>
                  </a:cubicBezTo>
                  <a:cubicBezTo>
                    <a:pt x="125" y="188"/>
                    <a:pt x="129" y="186"/>
                    <a:pt x="127" y="185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799">
              <a:extLst>
                <a:ext uri="{FF2B5EF4-FFF2-40B4-BE49-F238E27FC236}">
                  <a16:creationId xmlns:a16="http://schemas.microsoft.com/office/drawing/2014/main" id="{C4ADFF90-D290-4BAE-B41B-A6C1EF5A3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085" y="3693857"/>
              <a:ext cx="209391" cy="604909"/>
            </a:xfrm>
            <a:custGeom>
              <a:avLst/>
              <a:gdLst>
                <a:gd name="T0" fmla="*/ 4 w 62"/>
                <a:gd name="T1" fmla="*/ 171 h 174"/>
                <a:gd name="T2" fmla="*/ 61 w 62"/>
                <a:gd name="T3" fmla="*/ 1 h 174"/>
                <a:gd name="T4" fmla="*/ 57 w 62"/>
                <a:gd name="T5" fmla="*/ 2 h 174"/>
                <a:gd name="T6" fmla="*/ 0 w 62"/>
                <a:gd name="T7" fmla="*/ 172 h 174"/>
                <a:gd name="T8" fmla="*/ 4 w 62"/>
                <a:gd name="T9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74">
                  <a:moveTo>
                    <a:pt x="4" y="171"/>
                  </a:moveTo>
                  <a:cubicBezTo>
                    <a:pt x="7" y="112"/>
                    <a:pt x="27" y="50"/>
                    <a:pt x="61" y="1"/>
                  </a:cubicBezTo>
                  <a:cubicBezTo>
                    <a:pt x="62" y="0"/>
                    <a:pt x="58" y="0"/>
                    <a:pt x="57" y="2"/>
                  </a:cubicBezTo>
                  <a:cubicBezTo>
                    <a:pt x="22" y="50"/>
                    <a:pt x="2" y="112"/>
                    <a:pt x="0" y="172"/>
                  </a:cubicBezTo>
                  <a:cubicBezTo>
                    <a:pt x="0" y="174"/>
                    <a:pt x="4" y="173"/>
                    <a:pt x="4" y="171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800">
              <a:extLst>
                <a:ext uri="{FF2B5EF4-FFF2-40B4-BE49-F238E27FC236}">
                  <a16:creationId xmlns:a16="http://schemas.microsoft.com/office/drawing/2014/main" id="{05D95772-ED37-4593-B9BF-5EEDB3F43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072" y="5252663"/>
              <a:ext cx="197762" cy="255923"/>
            </a:xfrm>
            <a:custGeom>
              <a:avLst/>
              <a:gdLst>
                <a:gd name="T0" fmla="*/ 2 w 58"/>
                <a:gd name="T1" fmla="*/ 3 h 75"/>
                <a:gd name="T2" fmla="*/ 52 w 58"/>
                <a:gd name="T3" fmla="*/ 74 h 75"/>
                <a:gd name="T4" fmla="*/ 57 w 58"/>
                <a:gd name="T5" fmla="*/ 72 h 75"/>
                <a:gd name="T6" fmla="*/ 6 w 58"/>
                <a:gd name="T7" fmla="*/ 1 h 75"/>
                <a:gd name="T8" fmla="*/ 2 w 58"/>
                <a:gd name="T9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5">
                  <a:moveTo>
                    <a:pt x="2" y="3"/>
                  </a:moveTo>
                  <a:cubicBezTo>
                    <a:pt x="29" y="13"/>
                    <a:pt x="44" y="50"/>
                    <a:pt x="52" y="74"/>
                  </a:cubicBezTo>
                  <a:cubicBezTo>
                    <a:pt x="53" y="75"/>
                    <a:pt x="58" y="74"/>
                    <a:pt x="57" y="72"/>
                  </a:cubicBezTo>
                  <a:cubicBezTo>
                    <a:pt x="49" y="48"/>
                    <a:pt x="33" y="11"/>
                    <a:pt x="6" y="1"/>
                  </a:cubicBezTo>
                  <a:cubicBezTo>
                    <a:pt x="5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803">
              <a:extLst>
                <a:ext uri="{FF2B5EF4-FFF2-40B4-BE49-F238E27FC236}">
                  <a16:creationId xmlns:a16="http://schemas.microsoft.com/office/drawing/2014/main" id="{B8476971-D2BE-47BF-BC4C-31C5628C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938" y="3845081"/>
              <a:ext cx="69797" cy="895735"/>
            </a:xfrm>
            <a:custGeom>
              <a:avLst/>
              <a:gdLst>
                <a:gd name="T0" fmla="*/ 21 w 22"/>
                <a:gd name="T1" fmla="*/ 248 h 259"/>
                <a:gd name="T2" fmla="*/ 11 w 22"/>
                <a:gd name="T3" fmla="*/ 202 h 259"/>
                <a:gd name="T4" fmla="*/ 7 w 22"/>
                <a:gd name="T5" fmla="*/ 162 h 259"/>
                <a:gd name="T6" fmla="*/ 6 w 22"/>
                <a:gd name="T7" fmla="*/ 107 h 259"/>
                <a:gd name="T8" fmla="*/ 15 w 22"/>
                <a:gd name="T9" fmla="*/ 60 h 259"/>
                <a:gd name="T10" fmla="*/ 17 w 22"/>
                <a:gd name="T11" fmla="*/ 54 h 259"/>
                <a:gd name="T12" fmla="*/ 20 w 22"/>
                <a:gd name="T13" fmla="*/ 29 h 259"/>
                <a:gd name="T14" fmla="*/ 20 w 22"/>
                <a:gd name="T15" fmla="*/ 17 h 259"/>
                <a:gd name="T16" fmla="*/ 20 w 22"/>
                <a:gd name="T17" fmla="*/ 10 h 259"/>
                <a:gd name="T18" fmla="*/ 20 w 22"/>
                <a:gd name="T19" fmla="*/ 7 h 259"/>
                <a:gd name="T20" fmla="*/ 20 w 22"/>
                <a:gd name="T21" fmla="*/ 5 h 259"/>
                <a:gd name="T22" fmla="*/ 20 w 22"/>
                <a:gd name="T23" fmla="*/ 4 h 259"/>
                <a:gd name="T24" fmla="*/ 21 w 22"/>
                <a:gd name="T25" fmla="*/ 3 h 259"/>
                <a:gd name="T26" fmla="*/ 20 w 22"/>
                <a:gd name="T27" fmla="*/ 2 h 259"/>
                <a:gd name="T28" fmla="*/ 19 w 22"/>
                <a:gd name="T29" fmla="*/ 0 h 259"/>
                <a:gd name="T30" fmla="*/ 20 w 22"/>
                <a:gd name="T31" fmla="*/ 3 h 259"/>
                <a:gd name="T32" fmla="*/ 20 w 22"/>
                <a:gd name="T33" fmla="*/ 4 h 259"/>
                <a:gd name="T34" fmla="*/ 20 w 22"/>
                <a:gd name="T35" fmla="*/ 5 h 259"/>
                <a:gd name="T36" fmla="*/ 19 w 22"/>
                <a:gd name="T37" fmla="*/ 8 h 259"/>
                <a:gd name="T38" fmla="*/ 18 w 22"/>
                <a:gd name="T39" fmla="*/ 12 h 259"/>
                <a:gd name="T40" fmla="*/ 16 w 22"/>
                <a:gd name="T41" fmla="*/ 20 h 259"/>
                <a:gd name="T42" fmla="*/ 13 w 22"/>
                <a:gd name="T43" fmla="*/ 32 h 259"/>
                <a:gd name="T44" fmla="*/ 11 w 22"/>
                <a:gd name="T45" fmla="*/ 49 h 259"/>
                <a:gd name="T46" fmla="*/ 0 w 22"/>
                <a:gd name="T47" fmla="*/ 126 h 259"/>
                <a:gd name="T48" fmla="*/ 0 w 22"/>
                <a:gd name="T49" fmla="*/ 143 h 259"/>
                <a:gd name="T50" fmla="*/ 1 w 22"/>
                <a:gd name="T51" fmla="*/ 159 h 259"/>
                <a:gd name="T52" fmla="*/ 9 w 22"/>
                <a:gd name="T53" fmla="*/ 208 h 259"/>
                <a:gd name="T54" fmla="*/ 22 w 22"/>
                <a:gd name="T55" fmla="*/ 259 h 259"/>
                <a:gd name="T56" fmla="*/ 21 w 22"/>
                <a:gd name="T57" fmla="*/ 24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" h="259">
                  <a:moveTo>
                    <a:pt x="21" y="248"/>
                  </a:moveTo>
                  <a:cubicBezTo>
                    <a:pt x="16" y="233"/>
                    <a:pt x="12" y="215"/>
                    <a:pt x="11" y="202"/>
                  </a:cubicBezTo>
                  <a:cubicBezTo>
                    <a:pt x="10" y="186"/>
                    <a:pt x="7" y="175"/>
                    <a:pt x="7" y="162"/>
                  </a:cubicBezTo>
                  <a:cubicBezTo>
                    <a:pt x="5" y="134"/>
                    <a:pt x="5" y="120"/>
                    <a:pt x="6" y="107"/>
                  </a:cubicBezTo>
                  <a:cubicBezTo>
                    <a:pt x="7" y="94"/>
                    <a:pt x="9" y="83"/>
                    <a:pt x="15" y="60"/>
                  </a:cubicBezTo>
                  <a:cubicBezTo>
                    <a:pt x="16" y="58"/>
                    <a:pt x="17" y="56"/>
                    <a:pt x="17" y="54"/>
                  </a:cubicBezTo>
                  <a:cubicBezTo>
                    <a:pt x="18" y="45"/>
                    <a:pt x="19" y="36"/>
                    <a:pt x="20" y="29"/>
                  </a:cubicBezTo>
                  <a:cubicBezTo>
                    <a:pt x="20" y="25"/>
                    <a:pt x="20" y="21"/>
                    <a:pt x="20" y="17"/>
                  </a:cubicBezTo>
                  <a:cubicBezTo>
                    <a:pt x="20" y="15"/>
                    <a:pt x="20" y="13"/>
                    <a:pt x="20" y="10"/>
                  </a:cubicBezTo>
                  <a:cubicBezTo>
                    <a:pt x="20" y="9"/>
                    <a:pt x="20" y="8"/>
                    <a:pt x="20" y="7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20" y="1"/>
                    <a:pt x="19" y="0"/>
                    <a:pt x="19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19" y="7"/>
                    <a:pt x="19" y="8"/>
                  </a:cubicBezTo>
                  <a:cubicBezTo>
                    <a:pt x="19" y="9"/>
                    <a:pt x="18" y="11"/>
                    <a:pt x="18" y="12"/>
                  </a:cubicBezTo>
                  <a:cubicBezTo>
                    <a:pt x="17" y="15"/>
                    <a:pt x="16" y="17"/>
                    <a:pt x="16" y="20"/>
                  </a:cubicBezTo>
                  <a:cubicBezTo>
                    <a:pt x="14" y="24"/>
                    <a:pt x="13" y="28"/>
                    <a:pt x="13" y="32"/>
                  </a:cubicBezTo>
                  <a:cubicBezTo>
                    <a:pt x="12" y="37"/>
                    <a:pt x="14" y="42"/>
                    <a:pt x="11" y="49"/>
                  </a:cubicBezTo>
                  <a:cubicBezTo>
                    <a:pt x="3" y="67"/>
                    <a:pt x="1" y="99"/>
                    <a:pt x="0" y="126"/>
                  </a:cubicBezTo>
                  <a:cubicBezTo>
                    <a:pt x="0" y="132"/>
                    <a:pt x="0" y="137"/>
                    <a:pt x="0" y="143"/>
                  </a:cubicBezTo>
                  <a:cubicBezTo>
                    <a:pt x="0" y="148"/>
                    <a:pt x="1" y="154"/>
                    <a:pt x="1" y="159"/>
                  </a:cubicBezTo>
                  <a:cubicBezTo>
                    <a:pt x="3" y="175"/>
                    <a:pt x="6" y="191"/>
                    <a:pt x="9" y="208"/>
                  </a:cubicBezTo>
                  <a:cubicBezTo>
                    <a:pt x="12" y="224"/>
                    <a:pt x="16" y="241"/>
                    <a:pt x="22" y="259"/>
                  </a:cubicBezTo>
                  <a:cubicBezTo>
                    <a:pt x="21" y="254"/>
                    <a:pt x="21" y="251"/>
                    <a:pt x="21" y="248"/>
                  </a:cubicBezTo>
                  <a:close/>
                </a:path>
              </a:pathLst>
            </a:custGeom>
            <a:solidFill>
              <a:srgbClr val="CF4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804">
              <a:extLst>
                <a:ext uri="{FF2B5EF4-FFF2-40B4-BE49-F238E27FC236}">
                  <a16:creationId xmlns:a16="http://schemas.microsoft.com/office/drawing/2014/main" id="{48EE05E1-21D7-42D4-8125-53BF02AE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365" y="4659382"/>
              <a:ext cx="104700" cy="244294"/>
            </a:xfrm>
            <a:custGeom>
              <a:avLst/>
              <a:gdLst>
                <a:gd name="T0" fmla="*/ 4 w 29"/>
                <a:gd name="T1" fmla="*/ 2 h 70"/>
                <a:gd name="T2" fmla="*/ 25 w 29"/>
                <a:gd name="T3" fmla="*/ 69 h 70"/>
                <a:gd name="T4" fmla="*/ 28 w 29"/>
                <a:gd name="T5" fmla="*/ 68 h 70"/>
                <a:gd name="T6" fmla="*/ 7 w 29"/>
                <a:gd name="T7" fmla="*/ 2 h 70"/>
                <a:gd name="T8" fmla="*/ 4 w 29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0">
                  <a:moveTo>
                    <a:pt x="4" y="2"/>
                  </a:moveTo>
                  <a:cubicBezTo>
                    <a:pt x="0" y="26"/>
                    <a:pt x="10" y="51"/>
                    <a:pt x="25" y="69"/>
                  </a:cubicBezTo>
                  <a:cubicBezTo>
                    <a:pt x="26" y="70"/>
                    <a:pt x="29" y="69"/>
                    <a:pt x="28" y="68"/>
                  </a:cubicBezTo>
                  <a:cubicBezTo>
                    <a:pt x="13" y="50"/>
                    <a:pt x="4" y="25"/>
                    <a:pt x="7" y="2"/>
                  </a:cubicBezTo>
                  <a:cubicBezTo>
                    <a:pt x="8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3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7" name="TextBox 41">
            <a:extLst>
              <a:ext uri="{FF2B5EF4-FFF2-40B4-BE49-F238E27FC236}">
                <a16:creationId xmlns:a16="http://schemas.microsoft.com/office/drawing/2014/main" id="{94E06E3F-62CD-4957-90AB-4A68A62FB980}"/>
              </a:ext>
            </a:extLst>
          </p:cNvPr>
          <p:cNvSpPr txBox="1"/>
          <p:nvPr/>
        </p:nvSpPr>
        <p:spPr>
          <a:xfrm>
            <a:off x="4941645" y="1860193"/>
            <a:ext cx="630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grpSp>
        <p:nvGrpSpPr>
          <p:cNvPr id="58" name="그룹 2">
            <a:extLst>
              <a:ext uri="{FF2B5EF4-FFF2-40B4-BE49-F238E27FC236}">
                <a16:creationId xmlns:a16="http://schemas.microsoft.com/office/drawing/2014/main" id="{441BBE57-C098-47A6-9A56-CACD874B182E}"/>
              </a:ext>
            </a:extLst>
          </p:cNvPr>
          <p:cNvGrpSpPr/>
          <p:nvPr/>
        </p:nvGrpSpPr>
        <p:grpSpPr>
          <a:xfrm>
            <a:off x="7003143" y="4857110"/>
            <a:ext cx="1893253" cy="1502077"/>
            <a:chOff x="4986771" y="4655451"/>
            <a:chExt cx="1996552" cy="1502077"/>
          </a:xfrm>
        </p:grpSpPr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2870CC57-BC67-48A5-9DE2-030134BAACEE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4AA14E0F-926D-4171-A46A-5AA10F50E162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그룹 23">
            <a:extLst>
              <a:ext uri="{FF2B5EF4-FFF2-40B4-BE49-F238E27FC236}">
                <a16:creationId xmlns:a16="http://schemas.microsoft.com/office/drawing/2014/main" id="{D31ED9B4-BB55-420D-987E-7B6AC93CB869}"/>
              </a:ext>
            </a:extLst>
          </p:cNvPr>
          <p:cNvGrpSpPr/>
          <p:nvPr/>
        </p:nvGrpSpPr>
        <p:grpSpPr>
          <a:xfrm>
            <a:off x="4900352" y="4857110"/>
            <a:ext cx="1893253" cy="1502077"/>
            <a:chOff x="3059832" y="4655451"/>
            <a:chExt cx="1996552" cy="1502077"/>
          </a:xfrm>
        </p:grpSpPr>
        <p:sp>
          <p:nvSpPr>
            <p:cNvPr id="62" name="TextBox 47">
              <a:extLst>
                <a:ext uri="{FF2B5EF4-FFF2-40B4-BE49-F238E27FC236}">
                  <a16:creationId xmlns:a16="http://schemas.microsoft.com/office/drawing/2014/main" id="{AF809FBC-C50A-49B8-94D0-EF4954D4B43E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48">
              <a:extLst>
                <a:ext uri="{FF2B5EF4-FFF2-40B4-BE49-F238E27FC236}">
                  <a16:creationId xmlns:a16="http://schemas.microsoft.com/office/drawing/2014/main" id="{9397198B-1629-4A0C-9C78-9ADA4E4BAD9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1">
            <a:extLst>
              <a:ext uri="{FF2B5EF4-FFF2-40B4-BE49-F238E27FC236}">
                <a16:creationId xmlns:a16="http://schemas.microsoft.com/office/drawing/2014/main" id="{4491EBDF-E632-4FAF-934A-1C0A823C818D}"/>
              </a:ext>
            </a:extLst>
          </p:cNvPr>
          <p:cNvGrpSpPr/>
          <p:nvPr/>
        </p:nvGrpSpPr>
        <p:grpSpPr>
          <a:xfrm>
            <a:off x="9105932" y="4857110"/>
            <a:ext cx="1893253" cy="1502077"/>
            <a:chOff x="6913710" y="4655451"/>
            <a:chExt cx="1996552" cy="1502077"/>
          </a:xfrm>
        </p:grpSpPr>
        <p:sp>
          <p:nvSpPr>
            <p:cNvPr id="65" name="TextBox 51">
              <a:extLst>
                <a:ext uri="{FF2B5EF4-FFF2-40B4-BE49-F238E27FC236}">
                  <a16:creationId xmlns:a16="http://schemas.microsoft.com/office/drawing/2014/main" id="{477ACA43-61BE-4087-9AD0-650F62F59875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52">
              <a:extLst>
                <a:ext uri="{FF2B5EF4-FFF2-40B4-BE49-F238E27FC236}">
                  <a16:creationId xmlns:a16="http://schemas.microsoft.com/office/drawing/2014/main" id="{501402C4-9584-4ADE-B059-F2E4346F815F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 49">
            <a:extLst>
              <a:ext uri="{FF2B5EF4-FFF2-40B4-BE49-F238E27FC236}">
                <a16:creationId xmlns:a16="http://schemas.microsoft.com/office/drawing/2014/main" id="{4C663C96-85BF-46FC-B63C-8AEF266343EB}"/>
              </a:ext>
            </a:extLst>
          </p:cNvPr>
          <p:cNvSpPr>
            <a:spLocks/>
          </p:cNvSpPr>
          <p:nvPr/>
        </p:nvSpPr>
        <p:spPr bwMode="auto">
          <a:xfrm>
            <a:off x="10438584" y="2615190"/>
            <a:ext cx="731251" cy="1859362"/>
          </a:xfrm>
          <a:custGeom>
            <a:avLst/>
            <a:gdLst>
              <a:gd name="T0" fmla="*/ 2 w 15"/>
              <a:gd name="T1" fmla="*/ 24 h 24"/>
              <a:gd name="T2" fmla="*/ 0 w 15"/>
              <a:gd name="T3" fmla="*/ 23 h 24"/>
              <a:gd name="T4" fmla="*/ 13 w 15"/>
              <a:gd name="T5" fmla="*/ 0 h 24"/>
              <a:gd name="T6" fmla="*/ 15 w 15"/>
              <a:gd name="T7" fmla="*/ 2 h 24"/>
              <a:gd name="T8" fmla="*/ 2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5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0">
            <a:extLst>
              <a:ext uri="{FF2B5EF4-FFF2-40B4-BE49-F238E27FC236}">
                <a16:creationId xmlns:a16="http://schemas.microsoft.com/office/drawing/2014/main" id="{A6F050F7-F202-485F-B684-A4A09DDC22EF}"/>
              </a:ext>
            </a:extLst>
          </p:cNvPr>
          <p:cNvSpPr>
            <a:spLocks/>
          </p:cNvSpPr>
          <p:nvPr/>
        </p:nvSpPr>
        <p:spPr bwMode="auto">
          <a:xfrm>
            <a:off x="10441758" y="2618365"/>
            <a:ext cx="779985" cy="1859362"/>
          </a:xfrm>
          <a:custGeom>
            <a:avLst/>
            <a:gdLst>
              <a:gd name="T0" fmla="*/ 3 w 16"/>
              <a:gd name="T1" fmla="*/ 24 h 24"/>
              <a:gd name="T2" fmla="*/ 0 w 16"/>
              <a:gd name="T3" fmla="*/ 22 h 24"/>
              <a:gd name="T4" fmla="*/ 13 w 16"/>
              <a:gd name="T5" fmla="*/ 0 h 24"/>
              <a:gd name="T6" fmla="*/ 16 w 16"/>
              <a:gd name="T7" fmla="*/ 1 h 24"/>
              <a:gd name="T8" fmla="*/ 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3" y="24"/>
                </a:moveTo>
                <a:lnTo>
                  <a:pt x="0" y="22"/>
                </a:lnTo>
                <a:lnTo>
                  <a:pt x="13" y="0"/>
                </a:lnTo>
                <a:lnTo>
                  <a:pt x="16" y="1"/>
                </a:lnTo>
                <a:lnTo>
                  <a:pt x="3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51">
            <a:extLst>
              <a:ext uri="{FF2B5EF4-FFF2-40B4-BE49-F238E27FC236}">
                <a16:creationId xmlns:a16="http://schemas.microsoft.com/office/drawing/2014/main" id="{F0EBA909-8A9D-406D-A693-A8D5FA7A9885}"/>
              </a:ext>
            </a:extLst>
          </p:cNvPr>
          <p:cNvSpPr>
            <a:spLocks/>
          </p:cNvSpPr>
          <p:nvPr/>
        </p:nvSpPr>
        <p:spPr bwMode="auto">
          <a:xfrm>
            <a:off x="10441758" y="2618365"/>
            <a:ext cx="779985" cy="1859362"/>
          </a:xfrm>
          <a:custGeom>
            <a:avLst/>
            <a:gdLst>
              <a:gd name="T0" fmla="*/ 3 w 16"/>
              <a:gd name="T1" fmla="*/ 24 h 24"/>
              <a:gd name="T2" fmla="*/ 0 w 16"/>
              <a:gd name="T3" fmla="*/ 22 h 24"/>
              <a:gd name="T4" fmla="*/ 13 w 16"/>
              <a:gd name="T5" fmla="*/ 0 h 24"/>
              <a:gd name="T6" fmla="*/ 16 w 16"/>
              <a:gd name="T7" fmla="*/ 1 h 24"/>
              <a:gd name="T8" fmla="*/ 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3" y="24"/>
                </a:moveTo>
                <a:lnTo>
                  <a:pt x="0" y="22"/>
                </a:lnTo>
                <a:lnTo>
                  <a:pt x="13" y="0"/>
                </a:lnTo>
                <a:lnTo>
                  <a:pt x="16" y="1"/>
                </a:lnTo>
                <a:lnTo>
                  <a:pt x="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53">
            <a:extLst>
              <a:ext uri="{FF2B5EF4-FFF2-40B4-BE49-F238E27FC236}">
                <a16:creationId xmlns:a16="http://schemas.microsoft.com/office/drawing/2014/main" id="{87BA5A80-E4BB-462D-914A-BAE80C576780}"/>
              </a:ext>
            </a:extLst>
          </p:cNvPr>
          <p:cNvSpPr>
            <a:spLocks/>
          </p:cNvSpPr>
          <p:nvPr/>
        </p:nvSpPr>
        <p:spPr bwMode="auto">
          <a:xfrm>
            <a:off x="10446521" y="2619953"/>
            <a:ext cx="779985" cy="1859362"/>
          </a:xfrm>
          <a:custGeom>
            <a:avLst/>
            <a:gdLst>
              <a:gd name="T0" fmla="*/ 2 w 16"/>
              <a:gd name="T1" fmla="*/ 24 h 24"/>
              <a:gd name="T2" fmla="*/ 0 w 16"/>
              <a:gd name="T3" fmla="*/ 23 h 24"/>
              <a:gd name="T4" fmla="*/ 13 w 16"/>
              <a:gd name="T5" fmla="*/ 0 h 24"/>
              <a:gd name="T6" fmla="*/ 16 w 16"/>
              <a:gd name="T7" fmla="*/ 2 h 24"/>
              <a:gd name="T8" fmla="*/ 2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2" y="24"/>
                </a:moveTo>
                <a:lnTo>
                  <a:pt x="0" y="23"/>
                </a:lnTo>
                <a:lnTo>
                  <a:pt x="13" y="0"/>
                </a:lnTo>
                <a:lnTo>
                  <a:pt x="16" y="2"/>
                </a:lnTo>
                <a:lnTo>
                  <a:pt x="2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55">
            <a:extLst>
              <a:ext uri="{FF2B5EF4-FFF2-40B4-BE49-F238E27FC236}">
                <a16:creationId xmlns:a16="http://schemas.microsoft.com/office/drawing/2014/main" id="{EB980BF2-0441-42D5-B819-36E081DE3DDA}"/>
              </a:ext>
            </a:extLst>
          </p:cNvPr>
          <p:cNvSpPr>
            <a:spLocks/>
          </p:cNvSpPr>
          <p:nvPr/>
        </p:nvSpPr>
        <p:spPr bwMode="auto">
          <a:xfrm>
            <a:off x="10465572" y="2616778"/>
            <a:ext cx="731251" cy="1859362"/>
          </a:xfrm>
          <a:custGeom>
            <a:avLst/>
            <a:gdLst>
              <a:gd name="T0" fmla="*/ 13 w 15"/>
              <a:gd name="T1" fmla="*/ 24 h 24"/>
              <a:gd name="T2" fmla="*/ 15 w 15"/>
              <a:gd name="T3" fmla="*/ 22 h 24"/>
              <a:gd name="T4" fmla="*/ 2 w 15"/>
              <a:gd name="T5" fmla="*/ 0 h 24"/>
              <a:gd name="T6" fmla="*/ 0 w 15"/>
              <a:gd name="T7" fmla="*/ 1 h 24"/>
              <a:gd name="T8" fmla="*/ 13 w 1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4">
                <a:moveTo>
                  <a:pt x="13" y="24"/>
                </a:moveTo>
                <a:lnTo>
                  <a:pt x="15" y="22"/>
                </a:lnTo>
                <a:lnTo>
                  <a:pt x="2" y="0"/>
                </a:lnTo>
                <a:lnTo>
                  <a:pt x="0" y="1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57">
            <a:extLst>
              <a:ext uri="{FF2B5EF4-FFF2-40B4-BE49-F238E27FC236}">
                <a16:creationId xmlns:a16="http://schemas.microsoft.com/office/drawing/2014/main" id="{67AADE85-93E3-403D-9CE6-092BB52E5F64}"/>
              </a:ext>
            </a:extLst>
          </p:cNvPr>
          <p:cNvSpPr>
            <a:spLocks/>
          </p:cNvSpPr>
          <p:nvPr/>
        </p:nvSpPr>
        <p:spPr bwMode="auto">
          <a:xfrm>
            <a:off x="10460808" y="2618365"/>
            <a:ext cx="779985" cy="1859362"/>
          </a:xfrm>
          <a:custGeom>
            <a:avLst/>
            <a:gdLst>
              <a:gd name="T0" fmla="*/ 13 w 16"/>
              <a:gd name="T1" fmla="*/ 24 h 24"/>
              <a:gd name="T2" fmla="*/ 16 w 16"/>
              <a:gd name="T3" fmla="*/ 23 h 24"/>
              <a:gd name="T4" fmla="*/ 3 w 16"/>
              <a:gd name="T5" fmla="*/ 0 h 24"/>
              <a:gd name="T6" fmla="*/ 0 w 16"/>
              <a:gd name="T7" fmla="*/ 2 h 24"/>
              <a:gd name="T8" fmla="*/ 13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3" y="24"/>
                </a:moveTo>
                <a:lnTo>
                  <a:pt x="16" y="23"/>
                </a:lnTo>
                <a:lnTo>
                  <a:pt x="3" y="0"/>
                </a:lnTo>
                <a:lnTo>
                  <a:pt x="0" y="2"/>
                </a:lnTo>
                <a:lnTo>
                  <a:pt x="13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59">
            <a:extLst>
              <a:ext uri="{FF2B5EF4-FFF2-40B4-BE49-F238E27FC236}">
                <a16:creationId xmlns:a16="http://schemas.microsoft.com/office/drawing/2014/main" id="{126C16CA-C7D2-4850-83D9-F3F8D464B066}"/>
              </a:ext>
            </a:extLst>
          </p:cNvPr>
          <p:cNvSpPr>
            <a:spLocks/>
          </p:cNvSpPr>
          <p:nvPr/>
        </p:nvSpPr>
        <p:spPr bwMode="auto">
          <a:xfrm>
            <a:off x="10456046" y="2621540"/>
            <a:ext cx="779985" cy="1859362"/>
          </a:xfrm>
          <a:custGeom>
            <a:avLst/>
            <a:gdLst>
              <a:gd name="T0" fmla="*/ 14 w 16"/>
              <a:gd name="T1" fmla="*/ 24 h 24"/>
              <a:gd name="T2" fmla="*/ 16 w 16"/>
              <a:gd name="T3" fmla="*/ 22 h 24"/>
              <a:gd name="T4" fmla="*/ 3 w 16"/>
              <a:gd name="T5" fmla="*/ 0 h 24"/>
              <a:gd name="T6" fmla="*/ 0 w 16"/>
              <a:gd name="T7" fmla="*/ 1 h 24"/>
              <a:gd name="T8" fmla="*/ 14 w 16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24">
                <a:moveTo>
                  <a:pt x="14" y="24"/>
                </a:moveTo>
                <a:lnTo>
                  <a:pt x="16" y="22"/>
                </a:lnTo>
                <a:lnTo>
                  <a:pt x="3" y="0"/>
                </a:lnTo>
                <a:lnTo>
                  <a:pt x="0" y="1"/>
                </a:lnTo>
                <a:lnTo>
                  <a:pt x="14" y="2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4" name="Imagen 73">
            <a:extLst>
              <a:ext uri="{FF2B5EF4-FFF2-40B4-BE49-F238E27FC236}">
                <a16:creationId xmlns:a16="http://schemas.microsoft.com/office/drawing/2014/main" id="{4F74B414-C129-40D2-A848-69AFD0555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2888" y="4025446"/>
            <a:ext cx="591082" cy="737860"/>
          </a:xfrm>
          <a:prstGeom prst="rect">
            <a:avLst/>
          </a:prstGeom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633EB0AC-4903-43F6-97A3-9B795ECEF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0922" y="4025446"/>
            <a:ext cx="591082" cy="737860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223E2F10-F4B5-4691-9A97-2E0C8ED7A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0195" y="4040621"/>
            <a:ext cx="591082" cy="737860"/>
          </a:xfrm>
          <a:prstGeom prst="rect">
            <a:avLst/>
          </a:prstGeom>
        </p:spPr>
      </p:pic>
      <p:sp>
        <p:nvSpPr>
          <p:cNvPr id="77" name="Rectangle 2886">
            <a:extLst>
              <a:ext uri="{FF2B5EF4-FFF2-40B4-BE49-F238E27FC236}">
                <a16:creationId xmlns:a16="http://schemas.microsoft.com/office/drawing/2014/main" id="{D88D5FE5-7717-408D-8AF6-F96CAB8D0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11" y="1360237"/>
            <a:ext cx="5288318" cy="1025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14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Marcador de texto 3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 1477">
            <a:extLst>
              <a:ext uri="{FF2B5EF4-FFF2-40B4-BE49-F238E27FC236}">
                <a16:creationId xmlns:a16="http://schemas.microsoft.com/office/drawing/2014/main" id="{B60D84FA-C948-44DC-A14F-1CC5316F8315}"/>
              </a:ext>
            </a:extLst>
          </p:cNvPr>
          <p:cNvSpPr>
            <a:spLocks/>
          </p:cNvSpPr>
          <p:nvPr/>
        </p:nvSpPr>
        <p:spPr bwMode="auto">
          <a:xfrm>
            <a:off x="3348591" y="2552970"/>
            <a:ext cx="2773216" cy="560651"/>
          </a:xfrm>
          <a:custGeom>
            <a:avLst/>
            <a:gdLst>
              <a:gd name="T0" fmla="*/ 937 w 937"/>
              <a:gd name="T1" fmla="*/ 0 h 190"/>
              <a:gd name="T2" fmla="*/ 925 w 937"/>
              <a:gd name="T3" fmla="*/ 0 h 190"/>
              <a:gd name="T4" fmla="*/ 925 w 937"/>
              <a:gd name="T5" fmla="*/ 113 h 190"/>
              <a:gd name="T6" fmla="*/ 0 w 937"/>
              <a:gd name="T7" fmla="*/ 113 h 190"/>
              <a:gd name="T8" fmla="*/ 0 w 937"/>
              <a:gd name="T9" fmla="*/ 190 h 190"/>
              <a:gd name="T10" fmla="*/ 12 w 937"/>
              <a:gd name="T11" fmla="*/ 190 h 190"/>
              <a:gd name="T12" fmla="*/ 12 w 937"/>
              <a:gd name="T13" fmla="*/ 150 h 190"/>
              <a:gd name="T14" fmla="*/ 7 w 937"/>
              <a:gd name="T15" fmla="*/ 149 h 190"/>
              <a:gd name="T16" fmla="*/ 12 w 937"/>
              <a:gd name="T17" fmla="*/ 148 h 190"/>
              <a:gd name="T18" fmla="*/ 12 w 937"/>
              <a:gd name="T19" fmla="*/ 125 h 190"/>
              <a:gd name="T20" fmla="*/ 937 w 937"/>
              <a:gd name="T21" fmla="*/ 125 h 190"/>
              <a:gd name="T22" fmla="*/ 931 w 937"/>
              <a:gd name="T23" fmla="*/ 125 h 190"/>
              <a:gd name="T24" fmla="*/ 931 w 937"/>
              <a:gd name="T25" fmla="*/ 113 h 190"/>
              <a:gd name="T26" fmla="*/ 937 w 937"/>
              <a:gd name="T27" fmla="*/ 113 h 190"/>
              <a:gd name="T28" fmla="*/ 937 w 937"/>
              <a:gd name="T2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37" h="190">
                <a:moveTo>
                  <a:pt x="937" y="0"/>
                </a:moveTo>
                <a:cubicBezTo>
                  <a:pt x="925" y="0"/>
                  <a:pt x="925" y="0"/>
                  <a:pt x="925" y="0"/>
                </a:cubicBezTo>
                <a:cubicBezTo>
                  <a:pt x="925" y="113"/>
                  <a:pt x="925" y="113"/>
                  <a:pt x="925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90"/>
                  <a:pt x="0" y="190"/>
                  <a:pt x="0" y="190"/>
                </a:cubicBezTo>
                <a:cubicBezTo>
                  <a:pt x="12" y="190"/>
                  <a:pt x="12" y="190"/>
                  <a:pt x="12" y="190"/>
                </a:cubicBezTo>
                <a:cubicBezTo>
                  <a:pt x="12" y="150"/>
                  <a:pt x="12" y="150"/>
                  <a:pt x="12" y="150"/>
                </a:cubicBezTo>
                <a:cubicBezTo>
                  <a:pt x="10" y="149"/>
                  <a:pt x="8" y="149"/>
                  <a:pt x="7" y="149"/>
                </a:cubicBezTo>
                <a:cubicBezTo>
                  <a:pt x="8" y="149"/>
                  <a:pt x="10" y="149"/>
                  <a:pt x="12" y="148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937" y="125"/>
                  <a:pt x="937" y="125"/>
                  <a:pt x="937" y="125"/>
                </a:cubicBezTo>
                <a:cubicBezTo>
                  <a:pt x="931" y="125"/>
                  <a:pt x="931" y="125"/>
                  <a:pt x="931" y="125"/>
                </a:cubicBezTo>
                <a:cubicBezTo>
                  <a:pt x="931" y="113"/>
                  <a:pt x="931" y="113"/>
                  <a:pt x="931" y="113"/>
                </a:cubicBezTo>
                <a:cubicBezTo>
                  <a:pt x="937" y="113"/>
                  <a:pt x="937" y="113"/>
                  <a:pt x="937" y="113"/>
                </a:cubicBezTo>
                <a:cubicBezTo>
                  <a:pt x="937" y="0"/>
                  <a:pt x="937" y="0"/>
                  <a:pt x="937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Freeform 1583">
            <a:extLst>
              <a:ext uri="{FF2B5EF4-FFF2-40B4-BE49-F238E27FC236}">
                <a16:creationId xmlns:a16="http://schemas.microsoft.com/office/drawing/2014/main" id="{3EBF9A35-62DE-4C6C-ABB2-709787B86F4E}"/>
              </a:ext>
            </a:extLst>
          </p:cNvPr>
          <p:cNvSpPr>
            <a:spLocks/>
          </p:cNvSpPr>
          <p:nvPr/>
        </p:nvSpPr>
        <p:spPr bwMode="auto">
          <a:xfrm>
            <a:off x="3078281" y="5856796"/>
            <a:ext cx="140161" cy="70085"/>
          </a:xfrm>
          <a:custGeom>
            <a:avLst/>
            <a:gdLst>
              <a:gd name="T0" fmla="*/ 47 w 47"/>
              <a:gd name="T1" fmla="*/ 0 h 24"/>
              <a:gd name="T2" fmla="*/ 0 w 47"/>
              <a:gd name="T3" fmla="*/ 0 h 24"/>
              <a:gd name="T4" fmla="*/ 0 w 47"/>
              <a:gd name="T5" fmla="*/ 0 h 24"/>
              <a:gd name="T6" fmla="*/ 23 w 47"/>
              <a:gd name="T7" fmla="*/ 24 h 24"/>
              <a:gd name="T8" fmla="*/ 47 w 47"/>
              <a:gd name="T9" fmla="*/ 0 h 24"/>
              <a:gd name="T10" fmla="*/ 47 w 47"/>
              <a:gd name="T11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" h="24">
                <a:moveTo>
                  <a:pt x="4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3" y="0"/>
                  <a:pt x="23" y="10"/>
                  <a:pt x="23" y="24"/>
                </a:cubicBezTo>
                <a:cubicBezTo>
                  <a:pt x="23" y="10"/>
                  <a:pt x="34" y="0"/>
                  <a:pt x="47" y="0"/>
                </a:cubicBezTo>
                <a:cubicBezTo>
                  <a:pt x="47" y="0"/>
                  <a:pt x="47" y="0"/>
                  <a:pt x="47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1597">
            <a:extLst>
              <a:ext uri="{FF2B5EF4-FFF2-40B4-BE49-F238E27FC236}">
                <a16:creationId xmlns:a16="http://schemas.microsoft.com/office/drawing/2014/main" id="{964001A5-14DC-41DD-9CFE-5A70CF6753C6}"/>
              </a:ext>
            </a:extLst>
          </p:cNvPr>
          <p:cNvSpPr>
            <a:spLocks/>
          </p:cNvSpPr>
          <p:nvPr/>
        </p:nvSpPr>
        <p:spPr bwMode="auto">
          <a:xfrm>
            <a:off x="3368613" y="2993482"/>
            <a:ext cx="10015" cy="0"/>
          </a:xfrm>
          <a:custGeom>
            <a:avLst/>
            <a:gdLst>
              <a:gd name="T0" fmla="*/ 5 w 5"/>
              <a:gd name="T1" fmla="*/ 0 h 2"/>
              <a:gd name="T2" fmla="*/ 0 w 5"/>
              <a:gd name="T3" fmla="*/ 1 h 2"/>
              <a:gd name="T4" fmla="*/ 5 w 5"/>
              <a:gd name="T5" fmla="*/ 2 h 2"/>
              <a:gd name="T6" fmla="*/ 5 w 5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5" y="0"/>
                </a:moveTo>
                <a:cubicBezTo>
                  <a:pt x="3" y="1"/>
                  <a:pt x="1" y="1"/>
                  <a:pt x="0" y="1"/>
                </a:cubicBezTo>
                <a:cubicBezTo>
                  <a:pt x="1" y="1"/>
                  <a:pt x="3" y="1"/>
                  <a:pt x="5" y="2"/>
                </a:cubicBez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1602">
            <a:extLst>
              <a:ext uri="{FF2B5EF4-FFF2-40B4-BE49-F238E27FC236}">
                <a16:creationId xmlns:a16="http://schemas.microsoft.com/office/drawing/2014/main" id="{11677601-F8C3-47CB-BC7E-190A097843AF}"/>
              </a:ext>
            </a:extLst>
          </p:cNvPr>
          <p:cNvSpPr>
            <a:spLocks/>
          </p:cNvSpPr>
          <p:nvPr/>
        </p:nvSpPr>
        <p:spPr bwMode="auto">
          <a:xfrm>
            <a:off x="7112950" y="4274963"/>
            <a:ext cx="90107" cy="90107"/>
          </a:xfrm>
          <a:custGeom>
            <a:avLst/>
            <a:gdLst>
              <a:gd name="T0" fmla="*/ 15 w 29"/>
              <a:gd name="T1" fmla="*/ 0 h 29"/>
              <a:gd name="T2" fmla="*/ 0 w 29"/>
              <a:gd name="T3" fmla="*/ 15 h 29"/>
              <a:gd name="T4" fmla="*/ 15 w 29"/>
              <a:gd name="T5" fmla="*/ 29 h 29"/>
              <a:gd name="T6" fmla="*/ 29 w 29"/>
              <a:gd name="T7" fmla="*/ 15 h 29"/>
              <a:gd name="T8" fmla="*/ 15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5" y="0"/>
                </a:moveTo>
                <a:cubicBezTo>
                  <a:pt x="15" y="8"/>
                  <a:pt x="8" y="15"/>
                  <a:pt x="0" y="15"/>
                </a:cubicBezTo>
                <a:cubicBezTo>
                  <a:pt x="8" y="15"/>
                  <a:pt x="15" y="21"/>
                  <a:pt x="15" y="29"/>
                </a:cubicBezTo>
                <a:cubicBezTo>
                  <a:pt x="15" y="21"/>
                  <a:pt x="21" y="15"/>
                  <a:pt x="29" y="15"/>
                </a:cubicBezTo>
                <a:cubicBezTo>
                  <a:pt x="21" y="15"/>
                  <a:pt x="15" y="8"/>
                  <a:pt x="15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2073">
            <a:extLst>
              <a:ext uri="{FF2B5EF4-FFF2-40B4-BE49-F238E27FC236}">
                <a16:creationId xmlns:a16="http://schemas.microsoft.com/office/drawing/2014/main" id="{4F283B45-CA3B-4852-9FCB-7A75A148E0FC}"/>
              </a:ext>
            </a:extLst>
          </p:cNvPr>
          <p:cNvSpPr>
            <a:spLocks noEditPoints="1"/>
          </p:cNvSpPr>
          <p:nvPr/>
        </p:nvSpPr>
        <p:spPr bwMode="auto">
          <a:xfrm>
            <a:off x="3769077" y="1661937"/>
            <a:ext cx="4635370" cy="891032"/>
          </a:xfrm>
          <a:custGeom>
            <a:avLst/>
            <a:gdLst>
              <a:gd name="T0" fmla="*/ 298 w 1568"/>
              <a:gd name="T1" fmla="*/ 298 h 300"/>
              <a:gd name="T2" fmla="*/ 283 w 1568"/>
              <a:gd name="T3" fmla="*/ 283 h 300"/>
              <a:gd name="T4" fmla="*/ 298 w 1568"/>
              <a:gd name="T5" fmla="*/ 269 h 300"/>
              <a:gd name="T6" fmla="*/ 312 w 1568"/>
              <a:gd name="T7" fmla="*/ 283 h 300"/>
              <a:gd name="T8" fmla="*/ 298 w 1568"/>
              <a:gd name="T9" fmla="*/ 298 h 300"/>
              <a:gd name="T10" fmla="*/ 1418 w 1568"/>
              <a:gd name="T11" fmla="*/ 0 h 300"/>
              <a:gd name="T12" fmla="*/ 150 w 1568"/>
              <a:gd name="T13" fmla="*/ 0 h 300"/>
              <a:gd name="T14" fmla="*/ 0 w 1568"/>
              <a:gd name="T15" fmla="*/ 150 h 300"/>
              <a:gd name="T16" fmla="*/ 150 w 1568"/>
              <a:gd name="T17" fmla="*/ 300 h 300"/>
              <a:gd name="T18" fmla="*/ 1418 w 1568"/>
              <a:gd name="T19" fmla="*/ 300 h 300"/>
              <a:gd name="T20" fmla="*/ 1568 w 1568"/>
              <a:gd name="T21" fmla="*/ 150 h 300"/>
              <a:gd name="T22" fmla="*/ 1418 w 1568"/>
              <a:gd name="T2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8" h="300">
                <a:moveTo>
                  <a:pt x="298" y="298"/>
                </a:moveTo>
                <a:cubicBezTo>
                  <a:pt x="298" y="290"/>
                  <a:pt x="291" y="283"/>
                  <a:pt x="283" y="283"/>
                </a:cubicBezTo>
                <a:cubicBezTo>
                  <a:pt x="291" y="283"/>
                  <a:pt x="298" y="277"/>
                  <a:pt x="298" y="269"/>
                </a:cubicBezTo>
                <a:cubicBezTo>
                  <a:pt x="298" y="277"/>
                  <a:pt x="304" y="283"/>
                  <a:pt x="312" y="283"/>
                </a:cubicBezTo>
                <a:cubicBezTo>
                  <a:pt x="304" y="283"/>
                  <a:pt x="298" y="290"/>
                  <a:pt x="298" y="298"/>
                </a:cubicBezTo>
                <a:moveTo>
                  <a:pt x="1418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8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1418" y="300"/>
                  <a:pt x="1418" y="300"/>
                  <a:pt x="1418" y="300"/>
                </a:cubicBezTo>
                <a:cubicBezTo>
                  <a:pt x="1501" y="300"/>
                  <a:pt x="1568" y="233"/>
                  <a:pt x="1568" y="150"/>
                </a:cubicBezTo>
                <a:cubicBezTo>
                  <a:pt x="1568" y="68"/>
                  <a:pt x="1501" y="0"/>
                  <a:pt x="1418" y="0"/>
                </a:cubicBezTo>
              </a:path>
            </a:pathLst>
          </a:cu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2075">
            <a:extLst>
              <a:ext uri="{FF2B5EF4-FFF2-40B4-BE49-F238E27FC236}">
                <a16:creationId xmlns:a16="http://schemas.microsoft.com/office/drawing/2014/main" id="{41FD0ED2-60A3-4C33-AFAA-8B4114F0091D}"/>
              </a:ext>
            </a:extLst>
          </p:cNvPr>
          <p:cNvSpPr>
            <a:spLocks noEditPoints="1"/>
          </p:cNvSpPr>
          <p:nvPr/>
        </p:nvSpPr>
        <p:spPr bwMode="auto">
          <a:xfrm>
            <a:off x="2247314" y="4244928"/>
            <a:ext cx="2082412" cy="1611867"/>
          </a:xfrm>
          <a:custGeom>
            <a:avLst/>
            <a:gdLst>
              <a:gd name="T0" fmla="*/ 265 w 704"/>
              <a:gd name="T1" fmla="*/ 473 h 544"/>
              <a:gd name="T2" fmla="*/ 251 w 704"/>
              <a:gd name="T3" fmla="*/ 458 h 544"/>
              <a:gd name="T4" fmla="*/ 265 w 704"/>
              <a:gd name="T5" fmla="*/ 444 h 544"/>
              <a:gd name="T6" fmla="*/ 280 w 704"/>
              <a:gd name="T7" fmla="*/ 458 h 544"/>
              <a:gd name="T8" fmla="*/ 265 w 704"/>
              <a:gd name="T9" fmla="*/ 473 h 544"/>
              <a:gd name="T10" fmla="*/ 630 w 704"/>
              <a:gd name="T11" fmla="*/ 0 h 544"/>
              <a:gd name="T12" fmla="*/ 73 w 704"/>
              <a:gd name="T13" fmla="*/ 0 h 544"/>
              <a:gd name="T14" fmla="*/ 0 w 704"/>
              <a:gd name="T15" fmla="*/ 73 h 544"/>
              <a:gd name="T16" fmla="*/ 0 w 704"/>
              <a:gd name="T17" fmla="*/ 471 h 544"/>
              <a:gd name="T18" fmla="*/ 73 w 704"/>
              <a:gd name="T19" fmla="*/ 544 h 544"/>
              <a:gd name="T20" fmla="*/ 281 w 704"/>
              <a:gd name="T21" fmla="*/ 544 h 544"/>
              <a:gd name="T22" fmla="*/ 304 w 704"/>
              <a:gd name="T23" fmla="*/ 520 h 544"/>
              <a:gd name="T24" fmla="*/ 328 w 704"/>
              <a:gd name="T25" fmla="*/ 544 h 544"/>
              <a:gd name="T26" fmla="*/ 630 w 704"/>
              <a:gd name="T27" fmla="*/ 544 h 544"/>
              <a:gd name="T28" fmla="*/ 704 w 704"/>
              <a:gd name="T29" fmla="*/ 471 h 544"/>
              <a:gd name="T30" fmla="*/ 704 w 704"/>
              <a:gd name="T31" fmla="*/ 73 h 544"/>
              <a:gd name="T32" fmla="*/ 630 w 704"/>
              <a:gd name="T33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4" h="544">
                <a:moveTo>
                  <a:pt x="265" y="473"/>
                </a:moveTo>
                <a:cubicBezTo>
                  <a:pt x="265" y="465"/>
                  <a:pt x="259" y="458"/>
                  <a:pt x="251" y="458"/>
                </a:cubicBezTo>
                <a:cubicBezTo>
                  <a:pt x="259" y="458"/>
                  <a:pt x="265" y="452"/>
                  <a:pt x="265" y="444"/>
                </a:cubicBezTo>
                <a:cubicBezTo>
                  <a:pt x="265" y="452"/>
                  <a:pt x="272" y="458"/>
                  <a:pt x="280" y="458"/>
                </a:cubicBezTo>
                <a:cubicBezTo>
                  <a:pt x="272" y="458"/>
                  <a:pt x="265" y="465"/>
                  <a:pt x="265" y="473"/>
                </a:cubicBezTo>
                <a:moveTo>
                  <a:pt x="630" y="0"/>
                </a:moveTo>
                <a:cubicBezTo>
                  <a:pt x="73" y="0"/>
                  <a:pt x="73" y="0"/>
                  <a:pt x="73" y="0"/>
                </a:cubicBezTo>
                <a:cubicBezTo>
                  <a:pt x="33" y="0"/>
                  <a:pt x="0" y="33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1"/>
                  <a:pt x="33" y="544"/>
                  <a:pt x="73" y="544"/>
                </a:cubicBezTo>
                <a:cubicBezTo>
                  <a:pt x="281" y="544"/>
                  <a:pt x="281" y="544"/>
                  <a:pt x="281" y="544"/>
                </a:cubicBezTo>
                <a:cubicBezTo>
                  <a:pt x="294" y="544"/>
                  <a:pt x="304" y="533"/>
                  <a:pt x="304" y="520"/>
                </a:cubicBezTo>
                <a:cubicBezTo>
                  <a:pt x="304" y="533"/>
                  <a:pt x="315" y="544"/>
                  <a:pt x="328" y="544"/>
                </a:cubicBezTo>
                <a:cubicBezTo>
                  <a:pt x="630" y="544"/>
                  <a:pt x="630" y="544"/>
                  <a:pt x="630" y="544"/>
                </a:cubicBezTo>
                <a:cubicBezTo>
                  <a:pt x="671" y="544"/>
                  <a:pt x="704" y="511"/>
                  <a:pt x="704" y="471"/>
                </a:cubicBezTo>
                <a:cubicBezTo>
                  <a:pt x="704" y="73"/>
                  <a:pt x="704" y="73"/>
                  <a:pt x="704" y="73"/>
                </a:cubicBezTo>
                <a:cubicBezTo>
                  <a:pt x="704" y="33"/>
                  <a:pt x="671" y="0"/>
                  <a:pt x="630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2076">
            <a:extLst>
              <a:ext uri="{FF2B5EF4-FFF2-40B4-BE49-F238E27FC236}">
                <a16:creationId xmlns:a16="http://schemas.microsoft.com/office/drawing/2014/main" id="{86FC838A-9713-4099-A8A3-EAB4B2C45298}"/>
              </a:ext>
            </a:extLst>
          </p:cNvPr>
          <p:cNvSpPr>
            <a:spLocks/>
          </p:cNvSpPr>
          <p:nvPr/>
        </p:nvSpPr>
        <p:spPr bwMode="auto">
          <a:xfrm>
            <a:off x="3078277" y="5786712"/>
            <a:ext cx="140162" cy="70081"/>
          </a:xfrm>
          <a:custGeom>
            <a:avLst/>
            <a:gdLst>
              <a:gd name="T0" fmla="*/ 23 w 47"/>
              <a:gd name="T1" fmla="*/ 0 h 24"/>
              <a:gd name="T2" fmla="*/ 0 w 47"/>
              <a:gd name="T3" fmla="*/ 24 h 24"/>
              <a:gd name="T4" fmla="*/ 47 w 47"/>
              <a:gd name="T5" fmla="*/ 24 h 24"/>
              <a:gd name="T6" fmla="*/ 23 w 47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" h="24">
                <a:moveTo>
                  <a:pt x="23" y="0"/>
                </a:moveTo>
                <a:cubicBezTo>
                  <a:pt x="23" y="13"/>
                  <a:pt x="13" y="24"/>
                  <a:pt x="0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34" y="24"/>
                  <a:pt x="23" y="13"/>
                  <a:pt x="23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2077">
            <a:extLst>
              <a:ext uri="{FF2B5EF4-FFF2-40B4-BE49-F238E27FC236}">
                <a16:creationId xmlns:a16="http://schemas.microsoft.com/office/drawing/2014/main" id="{6145D8C6-1084-4051-81E5-D664CBB42C83}"/>
              </a:ext>
            </a:extLst>
          </p:cNvPr>
          <p:cNvSpPr>
            <a:spLocks/>
          </p:cNvSpPr>
          <p:nvPr/>
        </p:nvSpPr>
        <p:spPr bwMode="auto">
          <a:xfrm>
            <a:off x="2998184" y="5556447"/>
            <a:ext cx="80092" cy="90105"/>
          </a:xfrm>
          <a:custGeom>
            <a:avLst/>
            <a:gdLst>
              <a:gd name="T0" fmla="*/ 14 w 29"/>
              <a:gd name="T1" fmla="*/ 0 h 29"/>
              <a:gd name="T2" fmla="*/ 0 w 29"/>
              <a:gd name="T3" fmla="*/ 14 h 29"/>
              <a:gd name="T4" fmla="*/ 14 w 29"/>
              <a:gd name="T5" fmla="*/ 29 h 29"/>
              <a:gd name="T6" fmla="*/ 29 w 29"/>
              <a:gd name="T7" fmla="*/ 14 h 29"/>
              <a:gd name="T8" fmla="*/ 14 w 29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1"/>
                  <a:pt x="14" y="29"/>
                </a:cubicBezTo>
                <a:cubicBezTo>
                  <a:pt x="14" y="21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2078">
            <a:extLst>
              <a:ext uri="{FF2B5EF4-FFF2-40B4-BE49-F238E27FC236}">
                <a16:creationId xmlns:a16="http://schemas.microsoft.com/office/drawing/2014/main" id="{97D2338C-6F86-49DC-8044-016EDE6321FB}"/>
              </a:ext>
            </a:extLst>
          </p:cNvPr>
          <p:cNvSpPr>
            <a:spLocks noEditPoints="1"/>
          </p:cNvSpPr>
          <p:nvPr/>
        </p:nvSpPr>
        <p:spPr bwMode="auto">
          <a:xfrm>
            <a:off x="7563473" y="4284974"/>
            <a:ext cx="2082412" cy="1601854"/>
          </a:xfrm>
          <a:custGeom>
            <a:avLst/>
            <a:gdLst>
              <a:gd name="T0" fmla="*/ 587 w 703"/>
              <a:gd name="T1" fmla="*/ 514 h 544"/>
              <a:gd name="T2" fmla="*/ 573 w 703"/>
              <a:gd name="T3" fmla="*/ 500 h 544"/>
              <a:gd name="T4" fmla="*/ 587 w 703"/>
              <a:gd name="T5" fmla="*/ 486 h 544"/>
              <a:gd name="T6" fmla="*/ 602 w 703"/>
              <a:gd name="T7" fmla="*/ 500 h 544"/>
              <a:gd name="T8" fmla="*/ 587 w 703"/>
              <a:gd name="T9" fmla="*/ 514 h 544"/>
              <a:gd name="T10" fmla="*/ 406 w 703"/>
              <a:gd name="T11" fmla="*/ 294 h 544"/>
              <a:gd name="T12" fmla="*/ 382 w 703"/>
              <a:gd name="T13" fmla="*/ 270 h 544"/>
              <a:gd name="T14" fmla="*/ 406 w 703"/>
              <a:gd name="T15" fmla="*/ 246 h 544"/>
              <a:gd name="T16" fmla="*/ 430 w 703"/>
              <a:gd name="T17" fmla="*/ 270 h 544"/>
              <a:gd name="T18" fmla="*/ 406 w 703"/>
              <a:gd name="T19" fmla="*/ 294 h 544"/>
              <a:gd name="T20" fmla="*/ 334 w 703"/>
              <a:gd name="T21" fmla="*/ 242 h 544"/>
              <a:gd name="T22" fmla="*/ 320 w 703"/>
              <a:gd name="T23" fmla="*/ 228 h 544"/>
              <a:gd name="T24" fmla="*/ 334 w 703"/>
              <a:gd name="T25" fmla="*/ 214 h 544"/>
              <a:gd name="T26" fmla="*/ 348 w 703"/>
              <a:gd name="T27" fmla="*/ 228 h 544"/>
              <a:gd name="T28" fmla="*/ 334 w 703"/>
              <a:gd name="T29" fmla="*/ 242 h 544"/>
              <a:gd name="T30" fmla="*/ 630 w 703"/>
              <a:gd name="T31" fmla="*/ 0 h 544"/>
              <a:gd name="T32" fmla="*/ 73 w 703"/>
              <a:gd name="T33" fmla="*/ 0 h 544"/>
              <a:gd name="T34" fmla="*/ 0 w 703"/>
              <a:gd name="T35" fmla="*/ 73 h 544"/>
              <a:gd name="T36" fmla="*/ 0 w 703"/>
              <a:gd name="T37" fmla="*/ 471 h 544"/>
              <a:gd name="T38" fmla="*/ 73 w 703"/>
              <a:gd name="T39" fmla="*/ 544 h 544"/>
              <a:gd name="T40" fmla="*/ 630 w 703"/>
              <a:gd name="T41" fmla="*/ 544 h 544"/>
              <a:gd name="T42" fmla="*/ 703 w 703"/>
              <a:gd name="T43" fmla="*/ 471 h 544"/>
              <a:gd name="T44" fmla="*/ 703 w 703"/>
              <a:gd name="T45" fmla="*/ 73 h 544"/>
              <a:gd name="T46" fmla="*/ 630 w 703"/>
              <a:gd name="T4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03" h="544">
                <a:moveTo>
                  <a:pt x="587" y="514"/>
                </a:moveTo>
                <a:cubicBezTo>
                  <a:pt x="587" y="506"/>
                  <a:pt x="581" y="500"/>
                  <a:pt x="573" y="500"/>
                </a:cubicBezTo>
                <a:cubicBezTo>
                  <a:pt x="581" y="500"/>
                  <a:pt x="587" y="494"/>
                  <a:pt x="587" y="486"/>
                </a:cubicBezTo>
                <a:cubicBezTo>
                  <a:pt x="587" y="494"/>
                  <a:pt x="594" y="500"/>
                  <a:pt x="602" y="500"/>
                </a:cubicBezTo>
                <a:cubicBezTo>
                  <a:pt x="594" y="500"/>
                  <a:pt x="587" y="506"/>
                  <a:pt x="587" y="514"/>
                </a:cubicBezTo>
                <a:moveTo>
                  <a:pt x="406" y="294"/>
                </a:moveTo>
                <a:cubicBezTo>
                  <a:pt x="406" y="281"/>
                  <a:pt x="395" y="270"/>
                  <a:pt x="382" y="270"/>
                </a:cubicBezTo>
                <a:cubicBezTo>
                  <a:pt x="395" y="270"/>
                  <a:pt x="406" y="259"/>
                  <a:pt x="406" y="246"/>
                </a:cubicBezTo>
                <a:cubicBezTo>
                  <a:pt x="406" y="259"/>
                  <a:pt x="417" y="270"/>
                  <a:pt x="430" y="270"/>
                </a:cubicBezTo>
                <a:cubicBezTo>
                  <a:pt x="417" y="270"/>
                  <a:pt x="406" y="281"/>
                  <a:pt x="406" y="294"/>
                </a:cubicBezTo>
                <a:moveTo>
                  <a:pt x="334" y="242"/>
                </a:moveTo>
                <a:cubicBezTo>
                  <a:pt x="334" y="234"/>
                  <a:pt x="328" y="228"/>
                  <a:pt x="320" y="228"/>
                </a:cubicBezTo>
                <a:cubicBezTo>
                  <a:pt x="328" y="228"/>
                  <a:pt x="334" y="222"/>
                  <a:pt x="334" y="214"/>
                </a:cubicBezTo>
                <a:cubicBezTo>
                  <a:pt x="334" y="222"/>
                  <a:pt x="340" y="228"/>
                  <a:pt x="348" y="228"/>
                </a:cubicBezTo>
                <a:cubicBezTo>
                  <a:pt x="340" y="228"/>
                  <a:pt x="334" y="234"/>
                  <a:pt x="334" y="242"/>
                </a:cubicBezTo>
                <a:moveTo>
                  <a:pt x="630" y="0"/>
                </a:moveTo>
                <a:cubicBezTo>
                  <a:pt x="73" y="0"/>
                  <a:pt x="73" y="0"/>
                  <a:pt x="73" y="0"/>
                </a:cubicBezTo>
                <a:cubicBezTo>
                  <a:pt x="32" y="0"/>
                  <a:pt x="0" y="33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1"/>
                  <a:pt x="32" y="544"/>
                  <a:pt x="73" y="544"/>
                </a:cubicBezTo>
                <a:cubicBezTo>
                  <a:pt x="630" y="544"/>
                  <a:pt x="630" y="544"/>
                  <a:pt x="630" y="544"/>
                </a:cubicBezTo>
                <a:cubicBezTo>
                  <a:pt x="670" y="544"/>
                  <a:pt x="703" y="511"/>
                  <a:pt x="703" y="471"/>
                </a:cubicBezTo>
                <a:cubicBezTo>
                  <a:pt x="703" y="73"/>
                  <a:pt x="703" y="73"/>
                  <a:pt x="703" y="73"/>
                </a:cubicBezTo>
                <a:cubicBezTo>
                  <a:pt x="703" y="33"/>
                  <a:pt x="670" y="0"/>
                  <a:pt x="630" y="0"/>
                </a:cubicBezTo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2080">
            <a:extLst>
              <a:ext uri="{FF2B5EF4-FFF2-40B4-BE49-F238E27FC236}">
                <a16:creationId xmlns:a16="http://schemas.microsoft.com/office/drawing/2014/main" id="{86C6D999-CF7D-4588-A2DA-464F35FE006B}"/>
              </a:ext>
            </a:extLst>
          </p:cNvPr>
          <p:cNvSpPr>
            <a:spLocks/>
          </p:cNvSpPr>
          <p:nvPr/>
        </p:nvSpPr>
        <p:spPr bwMode="auto">
          <a:xfrm>
            <a:off x="8694782" y="5005808"/>
            <a:ext cx="140161" cy="150177"/>
          </a:xfrm>
          <a:custGeom>
            <a:avLst/>
            <a:gdLst>
              <a:gd name="T0" fmla="*/ 24 w 48"/>
              <a:gd name="T1" fmla="*/ 0 h 48"/>
              <a:gd name="T2" fmla="*/ 0 w 48"/>
              <a:gd name="T3" fmla="*/ 24 h 48"/>
              <a:gd name="T4" fmla="*/ 24 w 48"/>
              <a:gd name="T5" fmla="*/ 48 h 48"/>
              <a:gd name="T6" fmla="*/ 48 w 48"/>
              <a:gd name="T7" fmla="*/ 24 h 48"/>
              <a:gd name="T8" fmla="*/ 24 w 48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0"/>
                </a:moveTo>
                <a:cubicBezTo>
                  <a:pt x="24" y="13"/>
                  <a:pt x="13" y="24"/>
                  <a:pt x="0" y="24"/>
                </a:cubicBezTo>
                <a:cubicBezTo>
                  <a:pt x="13" y="24"/>
                  <a:pt x="24" y="35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35" y="24"/>
                  <a:pt x="24" y="13"/>
                  <a:pt x="2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2081">
            <a:extLst>
              <a:ext uri="{FF2B5EF4-FFF2-40B4-BE49-F238E27FC236}">
                <a16:creationId xmlns:a16="http://schemas.microsoft.com/office/drawing/2014/main" id="{BE3E9FD9-56A9-49B1-8554-ACF18320B479}"/>
              </a:ext>
            </a:extLst>
          </p:cNvPr>
          <p:cNvSpPr>
            <a:spLocks/>
          </p:cNvSpPr>
          <p:nvPr/>
        </p:nvSpPr>
        <p:spPr bwMode="auto">
          <a:xfrm>
            <a:off x="9255433" y="5716635"/>
            <a:ext cx="90107" cy="90107"/>
          </a:xfrm>
          <a:custGeom>
            <a:avLst/>
            <a:gdLst>
              <a:gd name="T0" fmla="*/ 14 w 29"/>
              <a:gd name="T1" fmla="*/ 0 h 28"/>
              <a:gd name="T2" fmla="*/ 0 w 29"/>
              <a:gd name="T3" fmla="*/ 14 h 28"/>
              <a:gd name="T4" fmla="*/ 14 w 29"/>
              <a:gd name="T5" fmla="*/ 28 h 28"/>
              <a:gd name="T6" fmla="*/ 29 w 29"/>
              <a:gd name="T7" fmla="*/ 14 h 28"/>
              <a:gd name="T8" fmla="*/ 14 w 2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2082">
            <a:extLst>
              <a:ext uri="{FF2B5EF4-FFF2-40B4-BE49-F238E27FC236}">
                <a16:creationId xmlns:a16="http://schemas.microsoft.com/office/drawing/2014/main" id="{62B24671-4E89-4533-8BE1-5C5535C5D819}"/>
              </a:ext>
            </a:extLst>
          </p:cNvPr>
          <p:cNvSpPr>
            <a:spLocks/>
          </p:cNvSpPr>
          <p:nvPr/>
        </p:nvSpPr>
        <p:spPr bwMode="auto">
          <a:xfrm>
            <a:off x="8504558" y="4915707"/>
            <a:ext cx="90107" cy="80091"/>
          </a:xfrm>
          <a:custGeom>
            <a:avLst/>
            <a:gdLst>
              <a:gd name="T0" fmla="*/ 14 w 28"/>
              <a:gd name="T1" fmla="*/ 0 h 28"/>
              <a:gd name="T2" fmla="*/ 0 w 28"/>
              <a:gd name="T3" fmla="*/ 14 h 28"/>
              <a:gd name="T4" fmla="*/ 14 w 28"/>
              <a:gd name="T5" fmla="*/ 28 h 28"/>
              <a:gd name="T6" fmla="*/ 28 w 28"/>
              <a:gd name="T7" fmla="*/ 14 h 28"/>
              <a:gd name="T8" fmla="*/ 14 w 28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0" y="14"/>
                  <a:pt x="28" y="14"/>
                </a:cubicBezTo>
                <a:cubicBezTo>
                  <a:pt x="20" y="14"/>
                  <a:pt x="14" y="8"/>
                  <a:pt x="14" y="0"/>
                </a:cubicBezTo>
              </a:path>
            </a:pathLst>
          </a:cu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2083">
            <a:extLst>
              <a:ext uri="{FF2B5EF4-FFF2-40B4-BE49-F238E27FC236}">
                <a16:creationId xmlns:a16="http://schemas.microsoft.com/office/drawing/2014/main" id="{EB738331-EDCB-4FE0-BF8A-64B8641B351F}"/>
              </a:ext>
            </a:extLst>
          </p:cNvPr>
          <p:cNvSpPr>
            <a:spLocks noEditPoints="1"/>
          </p:cNvSpPr>
          <p:nvPr/>
        </p:nvSpPr>
        <p:spPr bwMode="auto">
          <a:xfrm>
            <a:off x="7543446" y="3203720"/>
            <a:ext cx="2082411" cy="891034"/>
          </a:xfrm>
          <a:custGeom>
            <a:avLst/>
            <a:gdLst>
              <a:gd name="T0" fmla="*/ 261 w 704"/>
              <a:gd name="T1" fmla="*/ 134 h 300"/>
              <a:gd name="T2" fmla="*/ 247 w 704"/>
              <a:gd name="T3" fmla="*/ 120 h 300"/>
              <a:gd name="T4" fmla="*/ 261 w 704"/>
              <a:gd name="T5" fmla="*/ 106 h 300"/>
              <a:gd name="T6" fmla="*/ 276 w 704"/>
              <a:gd name="T7" fmla="*/ 120 h 300"/>
              <a:gd name="T8" fmla="*/ 261 w 704"/>
              <a:gd name="T9" fmla="*/ 134 h 300"/>
              <a:gd name="T10" fmla="*/ 554 w 704"/>
              <a:gd name="T11" fmla="*/ 0 h 300"/>
              <a:gd name="T12" fmla="*/ 150 w 704"/>
              <a:gd name="T13" fmla="*/ 0 h 300"/>
              <a:gd name="T14" fmla="*/ 0 w 704"/>
              <a:gd name="T15" fmla="*/ 150 h 300"/>
              <a:gd name="T16" fmla="*/ 150 w 704"/>
              <a:gd name="T17" fmla="*/ 300 h 300"/>
              <a:gd name="T18" fmla="*/ 554 w 704"/>
              <a:gd name="T19" fmla="*/ 300 h 300"/>
              <a:gd name="T20" fmla="*/ 704 w 704"/>
              <a:gd name="T21" fmla="*/ 150 h 300"/>
              <a:gd name="T22" fmla="*/ 554 w 704"/>
              <a:gd name="T23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04" h="300">
                <a:moveTo>
                  <a:pt x="261" y="134"/>
                </a:moveTo>
                <a:cubicBezTo>
                  <a:pt x="261" y="126"/>
                  <a:pt x="255" y="120"/>
                  <a:pt x="247" y="120"/>
                </a:cubicBezTo>
                <a:cubicBezTo>
                  <a:pt x="255" y="120"/>
                  <a:pt x="261" y="114"/>
                  <a:pt x="261" y="106"/>
                </a:cubicBezTo>
                <a:cubicBezTo>
                  <a:pt x="261" y="114"/>
                  <a:pt x="268" y="120"/>
                  <a:pt x="276" y="120"/>
                </a:cubicBezTo>
                <a:cubicBezTo>
                  <a:pt x="268" y="120"/>
                  <a:pt x="261" y="126"/>
                  <a:pt x="261" y="134"/>
                </a:cubicBezTo>
                <a:moveTo>
                  <a:pt x="554" y="0"/>
                </a:move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554" y="300"/>
                  <a:pt x="554" y="300"/>
                  <a:pt x="554" y="300"/>
                </a:cubicBezTo>
                <a:cubicBezTo>
                  <a:pt x="636" y="300"/>
                  <a:pt x="704" y="233"/>
                  <a:pt x="704" y="150"/>
                </a:cubicBezTo>
                <a:cubicBezTo>
                  <a:pt x="704" y="67"/>
                  <a:pt x="636" y="0"/>
                  <a:pt x="554" y="0"/>
                </a:cubicBezTo>
              </a:path>
            </a:pathLst>
          </a:cu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2084">
            <a:extLst>
              <a:ext uri="{FF2B5EF4-FFF2-40B4-BE49-F238E27FC236}">
                <a16:creationId xmlns:a16="http://schemas.microsoft.com/office/drawing/2014/main" id="{CCC76A03-2E17-48F3-ACAE-75EE5AC574B1}"/>
              </a:ext>
            </a:extLst>
          </p:cNvPr>
          <p:cNvSpPr>
            <a:spLocks/>
          </p:cNvSpPr>
          <p:nvPr/>
        </p:nvSpPr>
        <p:spPr bwMode="auto">
          <a:xfrm>
            <a:off x="8274297" y="3514083"/>
            <a:ext cx="90107" cy="90107"/>
          </a:xfrm>
          <a:custGeom>
            <a:avLst/>
            <a:gdLst>
              <a:gd name="T0" fmla="*/ 14 w 29"/>
              <a:gd name="T1" fmla="*/ 0 h 28"/>
              <a:gd name="T2" fmla="*/ 0 w 29"/>
              <a:gd name="T3" fmla="*/ 14 h 28"/>
              <a:gd name="T4" fmla="*/ 14 w 29"/>
              <a:gd name="T5" fmla="*/ 28 h 28"/>
              <a:gd name="T6" fmla="*/ 29 w 29"/>
              <a:gd name="T7" fmla="*/ 14 h 28"/>
              <a:gd name="T8" fmla="*/ 14 w 29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14" y="0"/>
                </a:moveTo>
                <a:cubicBezTo>
                  <a:pt x="14" y="8"/>
                  <a:pt x="8" y="14"/>
                  <a:pt x="0" y="14"/>
                </a:cubicBezTo>
                <a:cubicBezTo>
                  <a:pt x="8" y="14"/>
                  <a:pt x="14" y="20"/>
                  <a:pt x="14" y="28"/>
                </a:cubicBezTo>
                <a:cubicBezTo>
                  <a:pt x="14" y="20"/>
                  <a:pt x="21" y="14"/>
                  <a:pt x="29" y="14"/>
                </a:cubicBezTo>
                <a:cubicBezTo>
                  <a:pt x="21" y="14"/>
                  <a:pt x="14" y="8"/>
                  <a:pt x="14" y="0"/>
                </a:cubicBezTo>
              </a:path>
            </a:pathLst>
          </a:custGeom>
          <a:solidFill>
            <a:srgbClr val="EF8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2085">
            <a:extLst>
              <a:ext uri="{FF2B5EF4-FFF2-40B4-BE49-F238E27FC236}">
                <a16:creationId xmlns:a16="http://schemas.microsoft.com/office/drawing/2014/main" id="{A6400081-8C1F-4F36-BB58-6D97673DE761}"/>
              </a:ext>
            </a:extLst>
          </p:cNvPr>
          <p:cNvSpPr>
            <a:spLocks noEditPoints="1"/>
          </p:cNvSpPr>
          <p:nvPr/>
        </p:nvSpPr>
        <p:spPr bwMode="auto">
          <a:xfrm>
            <a:off x="2247314" y="3113622"/>
            <a:ext cx="2082411" cy="891034"/>
          </a:xfrm>
          <a:custGeom>
            <a:avLst/>
            <a:gdLst>
              <a:gd name="T0" fmla="*/ 352 w 704"/>
              <a:gd name="T1" fmla="*/ 68 h 300"/>
              <a:gd name="T2" fmla="*/ 328 w 704"/>
              <a:gd name="T3" fmla="*/ 44 h 300"/>
              <a:gd name="T4" fmla="*/ 352 w 704"/>
              <a:gd name="T5" fmla="*/ 20 h 300"/>
              <a:gd name="T6" fmla="*/ 376 w 704"/>
              <a:gd name="T7" fmla="*/ 44 h 300"/>
              <a:gd name="T8" fmla="*/ 352 w 704"/>
              <a:gd name="T9" fmla="*/ 68 h 300"/>
              <a:gd name="T10" fmla="*/ 554 w 704"/>
              <a:gd name="T11" fmla="*/ 0 h 300"/>
              <a:gd name="T12" fmla="*/ 382 w 704"/>
              <a:gd name="T13" fmla="*/ 0 h 300"/>
              <a:gd name="T14" fmla="*/ 370 w 704"/>
              <a:gd name="T15" fmla="*/ 0 h 300"/>
              <a:gd name="T16" fmla="*/ 150 w 704"/>
              <a:gd name="T17" fmla="*/ 0 h 300"/>
              <a:gd name="T18" fmla="*/ 0 w 704"/>
              <a:gd name="T19" fmla="*/ 150 h 300"/>
              <a:gd name="T20" fmla="*/ 150 w 704"/>
              <a:gd name="T21" fmla="*/ 300 h 300"/>
              <a:gd name="T22" fmla="*/ 554 w 704"/>
              <a:gd name="T23" fmla="*/ 300 h 300"/>
              <a:gd name="T24" fmla="*/ 704 w 704"/>
              <a:gd name="T25" fmla="*/ 150 h 300"/>
              <a:gd name="T26" fmla="*/ 554 w 704"/>
              <a:gd name="T2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4" h="300">
                <a:moveTo>
                  <a:pt x="352" y="68"/>
                </a:moveTo>
                <a:cubicBezTo>
                  <a:pt x="352" y="55"/>
                  <a:pt x="341" y="44"/>
                  <a:pt x="328" y="44"/>
                </a:cubicBezTo>
                <a:cubicBezTo>
                  <a:pt x="341" y="44"/>
                  <a:pt x="352" y="34"/>
                  <a:pt x="352" y="20"/>
                </a:cubicBezTo>
                <a:cubicBezTo>
                  <a:pt x="352" y="34"/>
                  <a:pt x="363" y="44"/>
                  <a:pt x="376" y="44"/>
                </a:cubicBezTo>
                <a:cubicBezTo>
                  <a:pt x="363" y="44"/>
                  <a:pt x="352" y="55"/>
                  <a:pt x="352" y="68"/>
                </a:cubicBezTo>
                <a:moveTo>
                  <a:pt x="554" y="0"/>
                </a:moveTo>
                <a:cubicBezTo>
                  <a:pt x="382" y="0"/>
                  <a:pt x="382" y="0"/>
                  <a:pt x="382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67" y="0"/>
                  <a:pt x="0" y="67"/>
                  <a:pt x="0" y="150"/>
                </a:cubicBezTo>
                <a:cubicBezTo>
                  <a:pt x="0" y="233"/>
                  <a:pt x="67" y="300"/>
                  <a:pt x="150" y="300"/>
                </a:cubicBezTo>
                <a:cubicBezTo>
                  <a:pt x="554" y="300"/>
                  <a:pt x="554" y="300"/>
                  <a:pt x="554" y="300"/>
                </a:cubicBezTo>
                <a:cubicBezTo>
                  <a:pt x="636" y="300"/>
                  <a:pt x="704" y="233"/>
                  <a:pt x="704" y="150"/>
                </a:cubicBezTo>
                <a:cubicBezTo>
                  <a:pt x="704" y="67"/>
                  <a:pt x="636" y="0"/>
                  <a:pt x="554" y="0"/>
                </a:cubicBezTo>
              </a:path>
            </a:pathLst>
          </a:custGeom>
          <a:solidFill>
            <a:srgbClr val="E526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2087">
            <a:extLst>
              <a:ext uri="{FF2B5EF4-FFF2-40B4-BE49-F238E27FC236}">
                <a16:creationId xmlns:a16="http://schemas.microsoft.com/office/drawing/2014/main" id="{6B796ECF-4C06-4A78-9582-D35CE1480F8D}"/>
              </a:ext>
            </a:extLst>
          </p:cNvPr>
          <p:cNvSpPr>
            <a:spLocks/>
          </p:cNvSpPr>
          <p:nvPr/>
        </p:nvSpPr>
        <p:spPr bwMode="auto">
          <a:xfrm>
            <a:off x="6121800" y="2883350"/>
            <a:ext cx="2492890" cy="320369"/>
          </a:xfrm>
          <a:custGeom>
            <a:avLst/>
            <a:gdLst>
              <a:gd name="T0" fmla="*/ 249 w 249"/>
              <a:gd name="T1" fmla="*/ 0 h 32"/>
              <a:gd name="T2" fmla="*/ 0 w 249"/>
              <a:gd name="T3" fmla="*/ 0 h 32"/>
              <a:gd name="T4" fmla="*/ 0 w 249"/>
              <a:gd name="T5" fmla="*/ 4 h 32"/>
              <a:gd name="T6" fmla="*/ 246 w 249"/>
              <a:gd name="T7" fmla="*/ 4 h 32"/>
              <a:gd name="T8" fmla="*/ 246 w 249"/>
              <a:gd name="T9" fmla="*/ 32 h 32"/>
              <a:gd name="T10" fmla="*/ 249 w 249"/>
              <a:gd name="T11" fmla="*/ 32 h 32"/>
              <a:gd name="T12" fmla="*/ 249 w 249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" h="32">
                <a:moveTo>
                  <a:pt x="249" y="0"/>
                </a:moveTo>
                <a:lnTo>
                  <a:pt x="0" y="0"/>
                </a:lnTo>
                <a:lnTo>
                  <a:pt x="0" y="4"/>
                </a:lnTo>
                <a:lnTo>
                  <a:pt x="246" y="4"/>
                </a:lnTo>
                <a:lnTo>
                  <a:pt x="246" y="32"/>
                </a:lnTo>
                <a:lnTo>
                  <a:pt x="249" y="32"/>
                </a:lnTo>
                <a:lnTo>
                  <a:pt x="249" y="0"/>
                </a:lnTo>
                <a:close/>
              </a:path>
            </a:pathLst>
          </a:custGeom>
          <a:solidFill>
            <a:srgbClr val="FB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2088">
            <a:extLst>
              <a:ext uri="{FF2B5EF4-FFF2-40B4-BE49-F238E27FC236}">
                <a16:creationId xmlns:a16="http://schemas.microsoft.com/office/drawing/2014/main" id="{42AF95EB-47A4-4E03-8D93-AA1B0EA0F8B7}"/>
              </a:ext>
            </a:extLst>
          </p:cNvPr>
          <p:cNvSpPr>
            <a:spLocks/>
          </p:cNvSpPr>
          <p:nvPr/>
        </p:nvSpPr>
        <p:spPr bwMode="auto">
          <a:xfrm>
            <a:off x="6121800" y="2883350"/>
            <a:ext cx="2492890" cy="320369"/>
          </a:xfrm>
          <a:custGeom>
            <a:avLst/>
            <a:gdLst>
              <a:gd name="T0" fmla="*/ 249 w 249"/>
              <a:gd name="T1" fmla="*/ 0 h 32"/>
              <a:gd name="T2" fmla="*/ 0 w 249"/>
              <a:gd name="T3" fmla="*/ 0 h 32"/>
              <a:gd name="T4" fmla="*/ 0 w 249"/>
              <a:gd name="T5" fmla="*/ 4 h 32"/>
              <a:gd name="T6" fmla="*/ 246 w 249"/>
              <a:gd name="T7" fmla="*/ 4 h 32"/>
              <a:gd name="T8" fmla="*/ 246 w 249"/>
              <a:gd name="T9" fmla="*/ 32 h 32"/>
              <a:gd name="T10" fmla="*/ 249 w 249"/>
              <a:gd name="T11" fmla="*/ 32 h 32"/>
              <a:gd name="T12" fmla="*/ 249 w 249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9" h="32">
                <a:moveTo>
                  <a:pt x="249" y="0"/>
                </a:moveTo>
                <a:lnTo>
                  <a:pt x="0" y="0"/>
                </a:lnTo>
                <a:lnTo>
                  <a:pt x="0" y="4"/>
                </a:lnTo>
                <a:lnTo>
                  <a:pt x="246" y="4"/>
                </a:lnTo>
                <a:lnTo>
                  <a:pt x="246" y="32"/>
                </a:lnTo>
                <a:lnTo>
                  <a:pt x="249" y="32"/>
                </a:lnTo>
                <a:lnTo>
                  <a:pt x="2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Rectangle 2089">
            <a:extLst>
              <a:ext uri="{FF2B5EF4-FFF2-40B4-BE49-F238E27FC236}">
                <a16:creationId xmlns:a16="http://schemas.microsoft.com/office/drawing/2014/main" id="{C131B9A2-BB87-425B-8157-E024B94E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775" y="2883350"/>
            <a:ext cx="20022" cy="40046"/>
          </a:xfrm>
          <a:prstGeom prst="rect">
            <a:avLst/>
          </a:prstGeom>
          <a:solidFill>
            <a:srgbClr val="F6BB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Rectangle 2090">
            <a:extLst>
              <a:ext uri="{FF2B5EF4-FFF2-40B4-BE49-F238E27FC236}">
                <a16:creationId xmlns:a16="http://schemas.microsoft.com/office/drawing/2014/main" id="{A86B1040-96E7-4D66-9E43-604599A0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775" y="2883350"/>
            <a:ext cx="20022" cy="4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TextBox 41">
            <a:extLst>
              <a:ext uri="{FF2B5EF4-FFF2-40B4-BE49-F238E27FC236}">
                <a16:creationId xmlns:a16="http://schemas.microsoft.com/office/drawing/2014/main" id="{A3F2C71B-A3F3-46A4-90DF-A7D2F7FB4CA1}"/>
              </a:ext>
            </a:extLst>
          </p:cNvPr>
          <p:cNvSpPr txBox="1"/>
          <p:nvPr/>
        </p:nvSpPr>
        <p:spPr>
          <a:xfrm>
            <a:off x="2352508" y="4438136"/>
            <a:ext cx="187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23" name="TextBox 41">
            <a:extLst>
              <a:ext uri="{FF2B5EF4-FFF2-40B4-BE49-F238E27FC236}">
                <a16:creationId xmlns:a16="http://schemas.microsoft.com/office/drawing/2014/main" id="{9CF327D8-34B3-4592-8071-1A825FCF2FFC}"/>
              </a:ext>
            </a:extLst>
          </p:cNvPr>
          <p:cNvSpPr txBox="1"/>
          <p:nvPr/>
        </p:nvSpPr>
        <p:spPr>
          <a:xfrm>
            <a:off x="7658654" y="4543734"/>
            <a:ext cx="187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cs typeface="Arial" pitchFamily="34" charset="0"/>
              </a:rPr>
              <a:t>Get a modern PowerPoint  Presentation that is beautifully designed.  </a:t>
            </a: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C97AEB15-B3F4-4EBF-A2F3-C88C883AB70B}"/>
              </a:ext>
            </a:extLst>
          </p:cNvPr>
          <p:cNvSpPr txBox="1"/>
          <p:nvPr/>
        </p:nvSpPr>
        <p:spPr>
          <a:xfrm>
            <a:off x="2485120" y="3392550"/>
            <a:ext cx="160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FFFF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738B0B58-D211-47F8-8CB9-173F1FABE2E1}"/>
              </a:ext>
            </a:extLst>
          </p:cNvPr>
          <p:cNvSpPr txBox="1"/>
          <p:nvPr/>
        </p:nvSpPr>
        <p:spPr>
          <a:xfrm>
            <a:off x="7701160" y="3488277"/>
            <a:ext cx="160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FFFF"/>
                </a:solidFill>
                <a:cs typeface="Arial" pitchFamily="34" charset="0"/>
              </a:rPr>
              <a:t>Get a modern  </a:t>
            </a:r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A1FC48D8-253D-4719-9505-C72E63708AFD}"/>
              </a:ext>
            </a:extLst>
          </p:cNvPr>
          <p:cNvSpPr txBox="1"/>
          <p:nvPr/>
        </p:nvSpPr>
        <p:spPr>
          <a:xfrm>
            <a:off x="4956418" y="1860472"/>
            <a:ext cx="226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rgbClr val="FFFFFF"/>
                </a:solidFill>
                <a:cs typeface="Arial" pitchFamily="34" charset="0"/>
              </a:rPr>
              <a:t>Get a modern  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87CA0756-7663-491A-8F5B-D1948F9CB7D6}"/>
              </a:ext>
            </a:extLst>
          </p:cNvPr>
          <p:cNvGrpSpPr/>
          <p:nvPr/>
        </p:nvGrpSpPr>
        <p:grpSpPr>
          <a:xfrm>
            <a:off x="26878" y="5042009"/>
            <a:ext cx="1477599" cy="1542192"/>
            <a:chOff x="147589" y="843380"/>
            <a:chExt cx="1477599" cy="1542192"/>
          </a:xfrm>
        </p:grpSpPr>
        <p:sp>
          <p:nvSpPr>
            <p:cNvPr id="28" name="Freeform 1588">
              <a:extLst>
                <a:ext uri="{FF2B5EF4-FFF2-40B4-BE49-F238E27FC236}">
                  <a16:creationId xmlns:a16="http://schemas.microsoft.com/office/drawing/2014/main" id="{D0DE7FF3-4DDB-44C7-8D68-4950D24A5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9" y="2312901"/>
              <a:ext cx="64593" cy="72671"/>
            </a:xfrm>
            <a:custGeom>
              <a:avLst/>
              <a:gdLst>
                <a:gd name="T0" fmla="*/ 15 w 29"/>
                <a:gd name="T1" fmla="*/ 0 h 29"/>
                <a:gd name="T2" fmla="*/ 0 w 29"/>
                <a:gd name="T3" fmla="*/ 15 h 29"/>
                <a:gd name="T4" fmla="*/ 15 w 29"/>
                <a:gd name="T5" fmla="*/ 29 h 29"/>
                <a:gd name="T6" fmla="*/ 29 w 29"/>
                <a:gd name="T7" fmla="*/ 15 h 29"/>
                <a:gd name="T8" fmla="*/ 15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5" y="8"/>
                    <a:pt x="8" y="15"/>
                    <a:pt x="0" y="15"/>
                  </a:cubicBezTo>
                  <a:cubicBezTo>
                    <a:pt x="8" y="15"/>
                    <a:pt x="15" y="21"/>
                    <a:pt x="15" y="29"/>
                  </a:cubicBezTo>
                  <a:cubicBezTo>
                    <a:pt x="15" y="21"/>
                    <a:pt x="21" y="15"/>
                    <a:pt x="29" y="15"/>
                  </a:cubicBezTo>
                  <a:cubicBezTo>
                    <a:pt x="21" y="15"/>
                    <a:pt x="15" y="8"/>
                    <a:pt x="15" y="0"/>
                  </a:cubicBezTo>
                </a:path>
              </a:pathLst>
            </a:custGeom>
            <a:solidFill>
              <a:srgbClr val="FB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76">
              <a:extLst>
                <a:ext uri="{FF2B5EF4-FFF2-40B4-BE49-F238E27FC236}">
                  <a16:creationId xmlns:a16="http://schemas.microsoft.com/office/drawing/2014/main" id="{863F5EC7-81B8-45B7-9B78-A6A7A6A06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89" y="843380"/>
              <a:ext cx="1477598" cy="1485669"/>
            </a:xfrm>
            <a:custGeom>
              <a:avLst/>
              <a:gdLst>
                <a:gd name="T0" fmla="*/ 91 w 183"/>
                <a:gd name="T1" fmla="*/ 5 h 184"/>
                <a:gd name="T2" fmla="*/ 106 w 183"/>
                <a:gd name="T3" fmla="*/ 0 h 184"/>
                <a:gd name="T4" fmla="*/ 118 w 183"/>
                <a:gd name="T5" fmla="*/ 10 h 184"/>
                <a:gd name="T6" fmla="*/ 134 w 183"/>
                <a:gd name="T7" fmla="*/ 9 h 184"/>
                <a:gd name="T8" fmla="*/ 142 w 183"/>
                <a:gd name="T9" fmla="*/ 22 h 184"/>
                <a:gd name="T10" fmla="*/ 157 w 183"/>
                <a:gd name="T11" fmla="*/ 26 h 184"/>
                <a:gd name="T12" fmla="*/ 161 w 183"/>
                <a:gd name="T13" fmla="*/ 41 h 184"/>
                <a:gd name="T14" fmla="*/ 175 w 183"/>
                <a:gd name="T15" fmla="*/ 49 h 184"/>
                <a:gd name="T16" fmla="*/ 173 w 183"/>
                <a:gd name="T17" fmla="*/ 65 h 184"/>
                <a:gd name="T18" fmla="*/ 183 w 183"/>
                <a:gd name="T19" fmla="*/ 77 h 184"/>
                <a:gd name="T20" fmla="*/ 178 w 183"/>
                <a:gd name="T21" fmla="*/ 92 h 184"/>
                <a:gd name="T22" fmla="*/ 183 w 183"/>
                <a:gd name="T23" fmla="*/ 106 h 184"/>
                <a:gd name="T24" fmla="*/ 173 w 183"/>
                <a:gd name="T25" fmla="*/ 118 h 184"/>
                <a:gd name="T26" fmla="*/ 175 w 183"/>
                <a:gd name="T27" fmla="*/ 134 h 184"/>
                <a:gd name="T28" fmla="*/ 161 w 183"/>
                <a:gd name="T29" fmla="*/ 142 h 184"/>
                <a:gd name="T30" fmla="*/ 157 w 183"/>
                <a:gd name="T31" fmla="*/ 158 h 184"/>
                <a:gd name="T32" fmla="*/ 142 w 183"/>
                <a:gd name="T33" fmla="*/ 161 h 184"/>
                <a:gd name="T34" fmla="*/ 134 w 183"/>
                <a:gd name="T35" fmla="*/ 175 h 184"/>
                <a:gd name="T36" fmla="*/ 118 w 183"/>
                <a:gd name="T37" fmla="*/ 173 h 184"/>
                <a:gd name="T38" fmla="*/ 106 w 183"/>
                <a:gd name="T39" fmla="*/ 184 h 184"/>
                <a:gd name="T40" fmla="*/ 91 w 183"/>
                <a:gd name="T41" fmla="*/ 178 h 184"/>
                <a:gd name="T42" fmla="*/ 77 w 183"/>
                <a:gd name="T43" fmla="*/ 184 h 184"/>
                <a:gd name="T44" fmla="*/ 65 w 183"/>
                <a:gd name="T45" fmla="*/ 173 h 184"/>
                <a:gd name="T46" fmla="*/ 49 w 183"/>
                <a:gd name="T47" fmla="*/ 175 h 184"/>
                <a:gd name="T48" fmla="*/ 41 w 183"/>
                <a:gd name="T49" fmla="*/ 161 h 184"/>
                <a:gd name="T50" fmla="*/ 26 w 183"/>
                <a:gd name="T51" fmla="*/ 158 h 184"/>
                <a:gd name="T52" fmla="*/ 22 w 183"/>
                <a:gd name="T53" fmla="*/ 142 h 184"/>
                <a:gd name="T54" fmla="*/ 8 w 183"/>
                <a:gd name="T55" fmla="*/ 134 h 184"/>
                <a:gd name="T56" fmla="*/ 9 w 183"/>
                <a:gd name="T57" fmla="*/ 118 h 184"/>
                <a:gd name="T58" fmla="*/ 0 w 183"/>
                <a:gd name="T59" fmla="*/ 106 h 184"/>
                <a:gd name="T60" fmla="*/ 5 w 183"/>
                <a:gd name="T61" fmla="*/ 92 h 184"/>
                <a:gd name="T62" fmla="*/ 0 w 183"/>
                <a:gd name="T63" fmla="*/ 77 h 184"/>
                <a:gd name="T64" fmla="*/ 9 w 183"/>
                <a:gd name="T65" fmla="*/ 65 h 184"/>
                <a:gd name="T66" fmla="*/ 8 w 183"/>
                <a:gd name="T67" fmla="*/ 49 h 184"/>
                <a:gd name="T68" fmla="*/ 22 w 183"/>
                <a:gd name="T69" fmla="*/ 41 h 184"/>
                <a:gd name="T70" fmla="*/ 26 w 183"/>
                <a:gd name="T71" fmla="*/ 26 h 184"/>
                <a:gd name="T72" fmla="*/ 41 w 183"/>
                <a:gd name="T73" fmla="*/ 22 h 184"/>
                <a:gd name="T74" fmla="*/ 49 w 183"/>
                <a:gd name="T75" fmla="*/ 9 h 184"/>
                <a:gd name="T76" fmla="*/ 65 w 183"/>
                <a:gd name="T77" fmla="*/ 10 h 184"/>
                <a:gd name="T78" fmla="*/ 77 w 183"/>
                <a:gd name="T79" fmla="*/ 0 h 184"/>
                <a:gd name="T80" fmla="*/ 91 w 183"/>
                <a:gd name="T81" fmla="*/ 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" h="184">
                  <a:moveTo>
                    <a:pt x="91" y="5"/>
                  </a:moveTo>
                  <a:lnTo>
                    <a:pt x="106" y="0"/>
                  </a:lnTo>
                  <a:lnTo>
                    <a:pt x="118" y="10"/>
                  </a:lnTo>
                  <a:lnTo>
                    <a:pt x="134" y="9"/>
                  </a:lnTo>
                  <a:lnTo>
                    <a:pt x="142" y="22"/>
                  </a:lnTo>
                  <a:lnTo>
                    <a:pt x="157" y="26"/>
                  </a:lnTo>
                  <a:lnTo>
                    <a:pt x="161" y="41"/>
                  </a:lnTo>
                  <a:lnTo>
                    <a:pt x="175" y="49"/>
                  </a:lnTo>
                  <a:lnTo>
                    <a:pt x="173" y="65"/>
                  </a:lnTo>
                  <a:lnTo>
                    <a:pt x="183" y="77"/>
                  </a:lnTo>
                  <a:lnTo>
                    <a:pt x="178" y="92"/>
                  </a:lnTo>
                  <a:lnTo>
                    <a:pt x="183" y="106"/>
                  </a:lnTo>
                  <a:lnTo>
                    <a:pt x="173" y="118"/>
                  </a:lnTo>
                  <a:lnTo>
                    <a:pt x="175" y="134"/>
                  </a:lnTo>
                  <a:lnTo>
                    <a:pt x="161" y="142"/>
                  </a:lnTo>
                  <a:lnTo>
                    <a:pt x="157" y="158"/>
                  </a:lnTo>
                  <a:lnTo>
                    <a:pt x="142" y="161"/>
                  </a:lnTo>
                  <a:lnTo>
                    <a:pt x="134" y="175"/>
                  </a:lnTo>
                  <a:lnTo>
                    <a:pt x="118" y="173"/>
                  </a:lnTo>
                  <a:lnTo>
                    <a:pt x="106" y="184"/>
                  </a:lnTo>
                  <a:lnTo>
                    <a:pt x="91" y="178"/>
                  </a:lnTo>
                  <a:lnTo>
                    <a:pt x="77" y="184"/>
                  </a:lnTo>
                  <a:lnTo>
                    <a:pt x="65" y="173"/>
                  </a:lnTo>
                  <a:lnTo>
                    <a:pt x="49" y="175"/>
                  </a:lnTo>
                  <a:lnTo>
                    <a:pt x="41" y="161"/>
                  </a:lnTo>
                  <a:lnTo>
                    <a:pt x="26" y="158"/>
                  </a:lnTo>
                  <a:lnTo>
                    <a:pt x="22" y="142"/>
                  </a:lnTo>
                  <a:lnTo>
                    <a:pt x="8" y="134"/>
                  </a:lnTo>
                  <a:lnTo>
                    <a:pt x="9" y="118"/>
                  </a:lnTo>
                  <a:lnTo>
                    <a:pt x="0" y="106"/>
                  </a:lnTo>
                  <a:lnTo>
                    <a:pt x="5" y="92"/>
                  </a:lnTo>
                  <a:lnTo>
                    <a:pt x="0" y="77"/>
                  </a:lnTo>
                  <a:lnTo>
                    <a:pt x="9" y="65"/>
                  </a:lnTo>
                  <a:lnTo>
                    <a:pt x="8" y="49"/>
                  </a:lnTo>
                  <a:lnTo>
                    <a:pt x="22" y="41"/>
                  </a:lnTo>
                  <a:lnTo>
                    <a:pt x="26" y="26"/>
                  </a:lnTo>
                  <a:lnTo>
                    <a:pt x="41" y="22"/>
                  </a:lnTo>
                  <a:lnTo>
                    <a:pt x="49" y="9"/>
                  </a:lnTo>
                  <a:lnTo>
                    <a:pt x="65" y="10"/>
                  </a:lnTo>
                  <a:lnTo>
                    <a:pt x="77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E8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777">
              <a:extLst>
                <a:ext uri="{FF2B5EF4-FFF2-40B4-BE49-F238E27FC236}">
                  <a16:creationId xmlns:a16="http://schemas.microsoft.com/office/drawing/2014/main" id="{3DCAD0C6-F1F5-4631-8B1B-3A419C694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89" y="843380"/>
              <a:ext cx="1477598" cy="1485669"/>
            </a:xfrm>
            <a:custGeom>
              <a:avLst/>
              <a:gdLst>
                <a:gd name="T0" fmla="*/ 91 w 183"/>
                <a:gd name="T1" fmla="*/ 5 h 184"/>
                <a:gd name="T2" fmla="*/ 106 w 183"/>
                <a:gd name="T3" fmla="*/ 0 h 184"/>
                <a:gd name="T4" fmla="*/ 118 w 183"/>
                <a:gd name="T5" fmla="*/ 10 h 184"/>
                <a:gd name="T6" fmla="*/ 134 w 183"/>
                <a:gd name="T7" fmla="*/ 9 h 184"/>
                <a:gd name="T8" fmla="*/ 142 w 183"/>
                <a:gd name="T9" fmla="*/ 22 h 184"/>
                <a:gd name="T10" fmla="*/ 157 w 183"/>
                <a:gd name="T11" fmla="*/ 26 h 184"/>
                <a:gd name="T12" fmla="*/ 161 w 183"/>
                <a:gd name="T13" fmla="*/ 41 h 184"/>
                <a:gd name="T14" fmla="*/ 175 w 183"/>
                <a:gd name="T15" fmla="*/ 49 h 184"/>
                <a:gd name="T16" fmla="*/ 173 w 183"/>
                <a:gd name="T17" fmla="*/ 65 h 184"/>
                <a:gd name="T18" fmla="*/ 183 w 183"/>
                <a:gd name="T19" fmla="*/ 77 h 184"/>
                <a:gd name="T20" fmla="*/ 178 w 183"/>
                <a:gd name="T21" fmla="*/ 92 h 184"/>
                <a:gd name="T22" fmla="*/ 183 w 183"/>
                <a:gd name="T23" fmla="*/ 106 h 184"/>
                <a:gd name="T24" fmla="*/ 173 w 183"/>
                <a:gd name="T25" fmla="*/ 118 h 184"/>
                <a:gd name="T26" fmla="*/ 175 w 183"/>
                <a:gd name="T27" fmla="*/ 134 h 184"/>
                <a:gd name="T28" fmla="*/ 161 w 183"/>
                <a:gd name="T29" fmla="*/ 142 h 184"/>
                <a:gd name="T30" fmla="*/ 157 w 183"/>
                <a:gd name="T31" fmla="*/ 158 h 184"/>
                <a:gd name="T32" fmla="*/ 142 w 183"/>
                <a:gd name="T33" fmla="*/ 161 h 184"/>
                <a:gd name="T34" fmla="*/ 134 w 183"/>
                <a:gd name="T35" fmla="*/ 175 h 184"/>
                <a:gd name="T36" fmla="*/ 118 w 183"/>
                <a:gd name="T37" fmla="*/ 173 h 184"/>
                <a:gd name="T38" fmla="*/ 106 w 183"/>
                <a:gd name="T39" fmla="*/ 184 h 184"/>
                <a:gd name="T40" fmla="*/ 91 w 183"/>
                <a:gd name="T41" fmla="*/ 178 h 184"/>
                <a:gd name="T42" fmla="*/ 77 w 183"/>
                <a:gd name="T43" fmla="*/ 184 h 184"/>
                <a:gd name="T44" fmla="*/ 65 w 183"/>
                <a:gd name="T45" fmla="*/ 173 h 184"/>
                <a:gd name="T46" fmla="*/ 49 w 183"/>
                <a:gd name="T47" fmla="*/ 175 h 184"/>
                <a:gd name="T48" fmla="*/ 41 w 183"/>
                <a:gd name="T49" fmla="*/ 161 h 184"/>
                <a:gd name="T50" fmla="*/ 26 w 183"/>
                <a:gd name="T51" fmla="*/ 158 h 184"/>
                <a:gd name="T52" fmla="*/ 22 w 183"/>
                <a:gd name="T53" fmla="*/ 142 h 184"/>
                <a:gd name="T54" fmla="*/ 8 w 183"/>
                <a:gd name="T55" fmla="*/ 134 h 184"/>
                <a:gd name="T56" fmla="*/ 9 w 183"/>
                <a:gd name="T57" fmla="*/ 118 h 184"/>
                <a:gd name="T58" fmla="*/ 0 w 183"/>
                <a:gd name="T59" fmla="*/ 106 h 184"/>
                <a:gd name="T60" fmla="*/ 5 w 183"/>
                <a:gd name="T61" fmla="*/ 92 h 184"/>
                <a:gd name="T62" fmla="*/ 0 w 183"/>
                <a:gd name="T63" fmla="*/ 77 h 184"/>
                <a:gd name="T64" fmla="*/ 9 w 183"/>
                <a:gd name="T65" fmla="*/ 65 h 184"/>
                <a:gd name="T66" fmla="*/ 8 w 183"/>
                <a:gd name="T67" fmla="*/ 49 h 184"/>
                <a:gd name="T68" fmla="*/ 22 w 183"/>
                <a:gd name="T69" fmla="*/ 41 h 184"/>
                <a:gd name="T70" fmla="*/ 26 w 183"/>
                <a:gd name="T71" fmla="*/ 26 h 184"/>
                <a:gd name="T72" fmla="*/ 41 w 183"/>
                <a:gd name="T73" fmla="*/ 22 h 184"/>
                <a:gd name="T74" fmla="*/ 49 w 183"/>
                <a:gd name="T75" fmla="*/ 9 h 184"/>
                <a:gd name="T76" fmla="*/ 65 w 183"/>
                <a:gd name="T77" fmla="*/ 10 h 184"/>
                <a:gd name="T78" fmla="*/ 77 w 183"/>
                <a:gd name="T79" fmla="*/ 0 h 184"/>
                <a:gd name="T80" fmla="*/ 91 w 183"/>
                <a:gd name="T81" fmla="*/ 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3" h="184">
                  <a:moveTo>
                    <a:pt x="91" y="5"/>
                  </a:moveTo>
                  <a:lnTo>
                    <a:pt x="106" y="0"/>
                  </a:lnTo>
                  <a:lnTo>
                    <a:pt x="118" y="10"/>
                  </a:lnTo>
                  <a:lnTo>
                    <a:pt x="134" y="9"/>
                  </a:lnTo>
                  <a:lnTo>
                    <a:pt x="142" y="22"/>
                  </a:lnTo>
                  <a:lnTo>
                    <a:pt x="157" y="26"/>
                  </a:lnTo>
                  <a:lnTo>
                    <a:pt x="161" y="41"/>
                  </a:lnTo>
                  <a:lnTo>
                    <a:pt x="175" y="49"/>
                  </a:lnTo>
                  <a:lnTo>
                    <a:pt x="173" y="65"/>
                  </a:lnTo>
                  <a:lnTo>
                    <a:pt x="183" y="77"/>
                  </a:lnTo>
                  <a:lnTo>
                    <a:pt x="178" y="92"/>
                  </a:lnTo>
                  <a:lnTo>
                    <a:pt x="183" y="106"/>
                  </a:lnTo>
                  <a:lnTo>
                    <a:pt x="173" y="118"/>
                  </a:lnTo>
                  <a:lnTo>
                    <a:pt x="175" y="134"/>
                  </a:lnTo>
                  <a:lnTo>
                    <a:pt x="161" y="142"/>
                  </a:lnTo>
                  <a:lnTo>
                    <a:pt x="157" y="158"/>
                  </a:lnTo>
                  <a:lnTo>
                    <a:pt x="142" y="161"/>
                  </a:lnTo>
                  <a:lnTo>
                    <a:pt x="134" y="175"/>
                  </a:lnTo>
                  <a:lnTo>
                    <a:pt x="118" y="173"/>
                  </a:lnTo>
                  <a:lnTo>
                    <a:pt x="106" y="184"/>
                  </a:lnTo>
                  <a:lnTo>
                    <a:pt x="91" y="178"/>
                  </a:lnTo>
                  <a:lnTo>
                    <a:pt x="77" y="184"/>
                  </a:lnTo>
                  <a:lnTo>
                    <a:pt x="65" y="173"/>
                  </a:lnTo>
                  <a:lnTo>
                    <a:pt x="49" y="175"/>
                  </a:lnTo>
                  <a:lnTo>
                    <a:pt x="41" y="161"/>
                  </a:lnTo>
                  <a:lnTo>
                    <a:pt x="26" y="158"/>
                  </a:lnTo>
                  <a:lnTo>
                    <a:pt x="22" y="142"/>
                  </a:lnTo>
                  <a:lnTo>
                    <a:pt x="8" y="134"/>
                  </a:lnTo>
                  <a:lnTo>
                    <a:pt x="9" y="118"/>
                  </a:lnTo>
                  <a:lnTo>
                    <a:pt x="0" y="106"/>
                  </a:lnTo>
                  <a:lnTo>
                    <a:pt x="5" y="92"/>
                  </a:lnTo>
                  <a:lnTo>
                    <a:pt x="0" y="77"/>
                  </a:lnTo>
                  <a:lnTo>
                    <a:pt x="9" y="65"/>
                  </a:lnTo>
                  <a:lnTo>
                    <a:pt x="8" y="49"/>
                  </a:lnTo>
                  <a:lnTo>
                    <a:pt x="22" y="41"/>
                  </a:lnTo>
                  <a:lnTo>
                    <a:pt x="26" y="26"/>
                  </a:lnTo>
                  <a:lnTo>
                    <a:pt x="41" y="22"/>
                  </a:lnTo>
                  <a:lnTo>
                    <a:pt x="49" y="9"/>
                  </a:lnTo>
                  <a:lnTo>
                    <a:pt x="65" y="10"/>
                  </a:lnTo>
                  <a:lnTo>
                    <a:pt x="77" y="0"/>
                  </a:lnTo>
                  <a:lnTo>
                    <a:pt x="91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78">
              <a:extLst>
                <a:ext uri="{FF2B5EF4-FFF2-40B4-BE49-F238E27FC236}">
                  <a16:creationId xmlns:a16="http://schemas.microsoft.com/office/drawing/2014/main" id="{3CAF3044-3933-42CC-84D8-5DA31F962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84" y="1174429"/>
              <a:ext cx="218007" cy="137266"/>
            </a:xfrm>
            <a:custGeom>
              <a:avLst/>
              <a:gdLst>
                <a:gd name="T0" fmla="*/ 14 w 27"/>
                <a:gd name="T1" fmla="*/ 0 h 17"/>
                <a:gd name="T2" fmla="*/ 14 w 27"/>
                <a:gd name="T3" fmla="*/ 0 h 17"/>
                <a:gd name="T4" fmla="*/ 0 w 27"/>
                <a:gd name="T5" fmla="*/ 8 h 17"/>
                <a:gd name="T6" fmla="*/ 18 w 27"/>
                <a:gd name="T7" fmla="*/ 17 h 17"/>
                <a:gd name="T8" fmla="*/ 27 w 27"/>
                <a:gd name="T9" fmla="*/ 11 h 17"/>
                <a:gd name="T10" fmla="*/ 14 w 2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4" y="0"/>
                  </a:moveTo>
                  <a:lnTo>
                    <a:pt x="14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27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79">
              <a:extLst>
                <a:ext uri="{FF2B5EF4-FFF2-40B4-BE49-F238E27FC236}">
                  <a16:creationId xmlns:a16="http://schemas.microsoft.com/office/drawing/2014/main" id="{34D95E9D-9838-4056-8E31-143B449B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84" y="1174429"/>
              <a:ext cx="218007" cy="137266"/>
            </a:xfrm>
            <a:custGeom>
              <a:avLst/>
              <a:gdLst>
                <a:gd name="T0" fmla="*/ 14 w 27"/>
                <a:gd name="T1" fmla="*/ 0 h 17"/>
                <a:gd name="T2" fmla="*/ 14 w 27"/>
                <a:gd name="T3" fmla="*/ 0 h 17"/>
                <a:gd name="T4" fmla="*/ 0 w 27"/>
                <a:gd name="T5" fmla="*/ 8 h 17"/>
                <a:gd name="T6" fmla="*/ 18 w 27"/>
                <a:gd name="T7" fmla="*/ 17 h 17"/>
                <a:gd name="T8" fmla="*/ 27 w 27"/>
                <a:gd name="T9" fmla="*/ 11 h 17"/>
                <a:gd name="T10" fmla="*/ 14 w 2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4" y="0"/>
                  </a:moveTo>
                  <a:lnTo>
                    <a:pt x="14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27" y="11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780">
              <a:extLst>
                <a:ext uri="{FF2B5EF4-FFF2-40B4-BE49-F238E27FC236}">
                  <a16:creationId xmlns:a16="http://schemas.microsoft.com/office/drawing/2014/main" id="{28BB8DB9-B9EE-4EF7-9C73-6EE2694E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89" y="1368212"/>
              <a:ext cx="209931" cy="113039"/>
            </a:xfrm>
            <a:custGeom>
              <a:avLst/>
              <a:gdLst>
                <a:gd name="T0" fmla="*/ 9 w 26"/>
                <a:gd name="T1" fmla="*/ 0 h 14"/>
                <a:gd name="T2" fmla="*/ 9 w 26"/>
                <a:gd name="T3" fmla="*/ 0 h 14"/>
                <a:gd name="T4" fmla="*/ 0 w 26"/>
                <a:gd name="T5" fmla="*/ 12 h 14"/>
                <a:gd name="T6" fmla="*/ 19 w 26"/>
                <a:gd name="T7" fmla="*/ 14 h 14"/>
                <a:gd name="T8" fmla="*/ 26 w 26"/>
                <a:gd name="T9" fmla="*/ 6 h 14"/>
                <a:gd name="T10" fmla="*/ 9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9" y="14"/>
                  </a:lnTo>
                  <a:lnTo>
                    <a:pt x="26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781">
              <a:extLst>
                <a:ext uri="{FF2B5EF4-FFF2-40B4-BE49-F238E27FC236}">
                  <a16:creationId xmlns:a16="http://schemas.microsoft.com/office/drawing/2014/main" id="{D0D53FF5-6B74-4731-AA14-373DCB1F9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89" y="1368212"/>
              <a:ext cx="209931" cy="113039"/>
            </a:xfrm>
            <a:custGeom>
              <a:avLst/>
              <a:gdLst>
                <a:gd name="T0" fmla="*/ 9 w 26"/>
                <a:gd name="T1" fmla="*/ 0 h 14"/>
                <a:gd name="T2" fmla="*/ 9 w 26"/>
                <a:gd name="T3" fmla="*/ 0 h 14"/>
                <a:gd name="T4" fmla="*/ 0 w 26"/>
                <a:gd name="T5" fmla="*/ 12 h 14"/>
                <a:gd name="T6" fmla="*/ 19 w 26"/>
                <a:gd name="T7" fmla="*/ 14 h 14"/>
                <a:gd name="T8" fmla="*/ 26 w 26"/>
                <a:gd name="T9" fmla="*/ 6 h 14"/>
                <a:gd name="T10" fmla="*/ 9 w 26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19" y="14"/>
                  </a:lnTo>
                  <a:lnTo>
                    <a:pt x="26" y="6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782">
              <a:extLst>
                <a:ext uri="{FF2B5EF4-FFF2-40B4-BE49-F238E27FC236}">
                  <a16:creationId xmlns:a16="http://schemas.microsoft.com/office/drawing/2014/main" id="{BFD43DD5-D4CD-4FA7-9587-AB4D84C88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89" y="1586215"/>
              <a:ext cx="185713" cy="113039"/>
            </a:xfrm>
            <a:custGeom>
              <a:avLst/>
              <a:gdLst>
                <a:gd name="T0" fmla="*/ 5 w 23"/>
                <a:gd name="T1" fmla="*/ 0 h 14"/>
                <a:gd name="T2" fmla="*/ 5 w 23"/>
                <a:gd name="T3" fmla="*/ 0 h 14"/>
                <a:gd name="T4" fmla="*/ 0 w 23"/>
                <a:gd name="T5" fmla="*/ 14 h 14"/>
                <a:gd name="T6" fmla="*/ 19 w 23"/>
                <a:gd name="T7" fmla="*/ 10 h 14"/>
                <a:gd name="T8" fmla="*/ 23 w 23"/>
                <a:gd name="T9" fmla="*/ 1 h 14"/>
                <a:gd name="T10" fmla="*/ 5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5" y="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19" y="10"/>
                  </a:lnTo>
                  <a:lnTo>
                    <a:pt x="2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783">
              <a:extLst>
                <a:ext uri="{FF2B5EF4-FFF2-40B4-BE49-F238E27FC236}">
                  <a16:creationId xmlns:a16="http://schemas.microsoft.com/office/drawing/2014/main" id="{412F691F-BD8F-4419-B95F-14E12AE1B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89" y="1586215"/>
              <a:ext cx="185713" cy="113039"/>
            </a:xfrm>
            <a:custGeom>
              <a:avLst/>
              <a:gdLst>
                <a:gd name="T0" fmla="*/ 5 w 23"/>
                <a:gd name="T1" fmla="*/ 0 h 14"/>
                <a:gd name="T2" fmla="*/ 5 w 23"/>
                <a:gd name="T3" fmla="*/ 0 h 14"/>
                <a:gd name="T4" fmla="*/ 0 w 23"/>
                <a:gd name="T5" fmla="*/ 14 h 14"/>
                <a:gd name="T6" fmla="*/ 19 w 23"/>
                <a:gd name="T7" fmla="*/ 10 h 14"/>
                <a:gd name="T8" fmla="*/ 23 w 23"/>
                <a:gd name="T9" fmla="*/ 1 h 14"/>
                <a:gd name="T10" fmla="*/ 5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5" y="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19" y="10"/>
                  </a:lnTo>
                  <a:lnTo>
                    <a:pt x="23" y="1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784">
              <a:extLst>
                <a:ext uri="{FF2B5EF4-FFF2-40B4-BE49-F238E27FC236}">
                  <a16:creationId xmlns:a16="http://schemas.microsoft.com/office/drawing/2014/main" id="{E86BB12E-709F-4A84-949C-CF73FB94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84" y="1755777"/>
              <a:ext cx="145337" cy="169562"/>
            </a:xfrm>
            <a:custGeom>
              <a:avLst/>
              <a:gdLst>
                <a:gd name="T0" fmla="*/ 18 w 18"/>
                <a:gd name="T1" fmla="*/ 0 h 21"/>
                <a:gd name="T2" fmla="*/ 1 w 18"/>
                <a:gd name="T3" fmla="*/ 5 h 21"/>
                <a:gd name="T4" fmla="*/ 0 w 18"/>
                <a:gd name="T5" fmla="*/ 21 h 21"/>
                <a:gd name="T6" fmla="*/ 18 w 18"/>
                <a:gd name="T7" fmla="*/ 11 h 21"/>
                <a:gd name="T8" fmla="*/ 18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0"/>
                  </a:moveTo>
                  <a:lnTo>
                    <a:pt x="1" y="5"/>
                  </a:lnTo>
                  <a:lnTo>
                    <a:pt x="0" y="21"/>
                  </a:lnTo>
                  <a:lnTo>
                    <a:pt x="18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785">
              <a:extLst>
                <a:ext uri="{FF2B5EF4-FFF2-40B4-BE49-F238E27FC236}">
                  <a16:creationId xmlns:a16="http://schemas.microsoft.com/office/drawing/2014/main" id="{25FCD3C3-75D9-476C-AD40-2BB1F8FFA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84" y="1755777"/>
              <a:ext cx="145337" cy="169562"/>
            </a:xfrm>
            <a:custGeom>
              <a:avLst/>
              <a:gdLst>
                <a:gd name="T0" fmla="*/ 18 w 18"/>
                <a:gd name="T1" fmla="*/ 0 h 21"/>
                <a:gd name="T2" fmla="*/ 1 w 18"/>
                <a:gd name="T3" fmla="*/ 5 h 21"/>
                <a:gd name="T4" fmla="*/ 0 w 18"/>
                <a:gd name="T5" fmla="*/ 21 h 21"/>
                <a:gd name="T6" fmla="*/ 18 w 18"/>
                <a:gd name="T7" fmla="*/ 11 h 21"/>
                <a:gd name="T8" fmla="*/ 18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0"/>
                  </a:moveTo>
                  <a:lnTo>
                    <a:pt x="1" y="5"/>
                  </a:lnTo>
                  <a:lnTo>
                    <a:pt x="0" y="21"/>
                  </a:lnTo>
                  <a:lnTo>
                    <a:pt x="18" y="11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786">
              <a:extLst>
                <a:ext uri="{FF2B5EF4-FFF2-40B4-BE49-F238E27FC236}">
                  <a16:creationId xmlns:a16="http://schemas.microsoft.com/office/drawing/2014/main" id="{697C7C8E-03B7-475C-B93D-98FB7F279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25" y="1917263"/>
              <a:ext cx="137266" cy="201859"/>
            </a:xfrm>
            <a:custGeom>
              <a:avLst/>
              <a:gdLst>
                <a:gd name="T0" fmla="*/ 15 w 17"/>
                <a:gd name="T1" fmla="*/ 0 h 25"/>
                <a:gd name="T2" fmla="*/ 0 w 17"/>
                <a:gd name="T3" fmla="*/ 9 h 25"/>
                <a:gd name="T4" fmla="*/ 4 w 17"/>
                <a:gd name="T5" fmla="*/ 25 h 25"/>
                <a:gd name="T6" fmla="*/ 17 w 17"/>
                <a:gd name="T7" fmla="*/ 9 h 25"/>
                <a:gd name="T8" fmla="*/ 15 w 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5" y="0"/>
                  </a:moveTo>
                  <a:lnTo>
                    <a:pt x="0" y="9"/>
                  </a:lnTo>
                  <a:lnTo>
                    <a:pt x="4" y="25"/>
                  </a:lnTo>
                  <a:lnTo>
                    <a:pt x="17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787">
              <a:extLst>
                <a:ext uri="{FF2B5EF4-FFF2-40B4-BE49-F238E27FC236}">
                  <a16:creationId xmlns:a16="http://schemas.microsoft.com/office/drawing/2014/main" id="{75AC7075-E38D-44AE-9F92-0A10B71F8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25" y="1917263"/>
              <a:ext cx="137266" cy="201859"/>
            </a:xfrm>
            <a:custGeom>
              <a:avLst/>
              <a:gdLst>
                <a:gd name="T0" fmla="*/ 15 w 17"/>
                <a:gd name="T1" fmla="*/ 0 h 25"/>
                <a:gd name="T2" fmla="*/ 0 w 17"/>
                <a:gd name="T3" fmla="*/ 9 h 25"/>
                <a:gd name="T4" fmla="*/ 4 w 17"/>
                <a:gd name="T5" fmla="*/ 25 h 25"/>
                <a:gd name="T6" fmla="*/ 17 w 17"/>
                <a:gd name="T7" fmla="*/ 9 h 25"/>
                <a:gd name="T8" fmla="*/ 15 w 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5" y="0"/>
                  </a:moveTo>
                  <a:lnTo>
                    <a:pt x="0" y="9"/>
                  </a:lnTo>
                  <a:lnTo>
                    <a:pt x="4" y="25"/>
                  </a:lnTo>
                  <a:lnTo>
                    <a:pt x="17" y="9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788">
              <a:extLst>
                <a:ext uri="{FF2B5EF4-FFF2-40B4-BE49-F238E27FC236}">
                  <a16:creationId xmlns:a16="http://schemas.microsoft.com/office/drawing/2014/main" id="{DC46AE4D-F9B8-4502-A2E5-515F8497F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9" y="2038374"/>
              <a:ext cx="137266" cy="218007"/>
            </a:xfrm>
            <a:custGeom>
              <a:avLst/>
              <a:gdLst>
                <a:gd name="T0" fmla="*/ 11 w 17"/>
                <a:gd name="T1" fmla="*/ 0 h 27"/>
                <a:gd name="T2" fmla="*/ 0 w 17"/>
                <a:gd name="T3" fmla="*/ 13 h 27"/>
                <a:gd name="T4" fmla="*/ 8 w 17"/>
                <a:gd name="T5" fmla="*/ 27 h 27"/>
                <a:gd name="T6" fmla="*/ 17 w 17"/>
                <a:gd name="T7" fmla="*/ 8 h 27"/>
                <a:gd name="T8" fmla="*/ 11 w 1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1" y="0"/>
                  </a:moveTo>
                  <a:lnTo>
                    <a:pt x="0" y="13"/>
                  </a:lnTo>
                  <a:lnTo>
                    <a:pt x="8" y="27"/>
                  </a:lnTo>
                  <a:lnTo>
                    <a:pt x="1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789">
              <a:extLst>
                <a:ext uri="{FF2B5EF4-FFF2-40B4-BE49-F238E27FC236}">
                  <a16:creationId xmlns:a16="http://schemas.microsoft.com/office/drawing/2014/main" id="{6E2FD56D-830D-48F3-95DF-B2CD80AB1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39" y="2038374"/>
              <a:ext cx="137266" cy="218007"/>
            </a:xfrm>
            <a:custGeom>
              <a:avLst/>
              <a:gdLst>
                <a:gd name="T0" fmla="*/ 11 w 17"/>
                <a:gd name="T1" fmla="*/ 0 h 27"/>
                <a:gd name="T2" fmla="*/ 0 w 17"/>
                <a:gd name="T3" fmla="*/ 13 h 27"/>
                <a:gd name="T4" fmla="*/ 8 w 17"/>
                <a:gd name="T5" fmla="*/ 27 h 27"/>
                <a:gd name="T6" fmla="*/ 17 w 17"/>
                <a:gd name="T7" fmla="*/ 8 h 27"/>
                <a:gd name="T8" fmla="*/ 11 w 1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1" y="0"/>
                  </a:moveTo>
                  <a:lnTo>
                    <a:pt x="0" y="13"/>
                  </a:lnTo>
                  <a:lnTo>
                    <a:pt x="8" y="27"/>
                  </a:lnTo>
                  <a:lnTo>
                    <a:pt x="17" y="8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790">
              <a:extLst>
                <a:ext uri="{FF2B5EF4-FFF2-40B4-BE49-F238E27FC236}">
                  <a16:creationId xmlns:a16="http://schemas.microsoft.com/office/drawing/2014/main" id="{CB380341-5904-4434-AEA5-05D33FF63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22" y="2111046"/>
              <a:ext cx="113039" cy="218007"/>
            </a:xfrm>
            <a:custGeom>
              <a:avLst/>
              <a:gdLst>
                <a:gd name="T0" fmla="*/ 6 w 14"/>
                <a:gd name="T1" fmla="*/ 0 h 27"/>
                <a:gd name="T2" fmla="*/ 0 w 14"/>
                <a:gd name="T3" fmla="*/ 16 h 27"/>
                <a:gd name="T4" fmla="*/ 12 w 14"/>
                <a:gd name="T5" fmla="*/ 27 h 27"/>
                <a:gd name="T6" fmla="*/ 14 w 14"/>
                <a:gd name="T7" fmla="*/ 7 h 27"/>
                <a:gd name="T8" fmla="*/ 6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lnTo>
                    <a:pt x="0" y="16"/>
                  </a:lnTo>
                  <a:lnTo>
                    <a:pt x="12" y="27"/>
                  </a:lnTo>
                  <a:lnTo>
                    <a:pt x="14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791">
              <a:extLst>
                <a:ext uri="{FF2B5EF4-FFF2-40B4-BE49-F238E27FC236}">
                  <a16:creationId xmlns:a16="http://schemas.microsoft.com/office/drawing/2014/main" id="{46FB8825-8979-4FCC-AFD9-0792C552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22" y="2111046"/>
              <a:ext cx="113039" cy="218007"/>
            </a:xfrm>
            <a:custGeom>
              <a:avLst/>
              <a:gdLst>
                <a:gd name="T0" fmla="*/ 6 w 14"/>
                <a:gd name="T1" fmla="*/ 0 h 27"/>
                <a:gd name="T2" fmla="*/ 0 w 14"/>
                <a:gd name="T3" fmla="*/ 16 h 27"/>
                <a:gd name="T4" fmla="*/ 12 w 14"/>
                <a:gd name="T5" fmla="*/ 27 h 27"/>
                <a:gd name="T6" fmla="*/ 14 w 14"/>
                <a:gd name="T7" fmla="*/ 7 h 27"/>
                <a:gd name="T8" fmla="*/ 6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lnTo>
                    <a:pt x="0" y="16"/>
                  </a:lnTo>
                  <a:lnTo>
                    <a:pt x="12" y="27"/>
                  </a:lnTo>
                  <a:lnTo>
                    <a:pt x="14" y="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792">
              <a:extLst>
                <a:ext uri="{FF2B5EF4-FFF2-40B4-BE49-F238E27FC236}">
                  <a16:creationId xmlns:a16="http://schemas.microsoft.com/office/drawing/2014/main" id="{56CD730E-BF73-4F2D-9C2E-5DCECD36F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53" y="2135266"/>
              <a:ext cx="121117" cy="193783"/>
            </a:xfrm>
            <a:custGeom>
              <a:avLst/>
              <a:gdLst>
                <a:gd name="T0" fmla="*/ 2 w 15"/>
                <a:gd name="T1" fmla="*/ 0 h 24"/>
                <a:gd name="T2" fmla="*/ 0 w 15"/>
                <a:gd name="T3" fmla="*/ 18 h 24"/>
                <a:gd name="T4" fmla="*/ 15 w 15"/>
                <a:gd name="T5" fmla="*/ 24 h 24"/>
                <a:gd name="T6" fmla="*/ 11 w 15"/>
                <a:gd name="T7" fmla="*/ 4 h 24"/>
                <a:gd name="T8" fmla="*/ 2 w 1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2" y="0"/>
                  </a:moveTo>
                  <a:lnTo>
                    <a:pt x="0" y="18"/>
                  </a:lnTo>
                  <a:lnTo>
                    <a:pt x="15" y="24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93">
              <a:extLst>
                <a:ext uri="{FF2B5EF4-FFF2-40B4-BE49-F238E27FC236}">
                  <a16:creationId xmlns:a16="http://schemas.microsoft.com/office/drawing/2014/main" id="{C08F7E7C-F41E-41C7-94EC-9EB762A38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53" y="2135266"/>
              <a:ext cx="121117" cy="193783"/>
            </a:xfrm>
            <a:custGeom>
              <a:avLst/>
              <a:gdLst>
                <a:gd name="T0" fmla="*/ 2 w 15"/>
                <a:gd name="T1" fmla="*/ 0 h 24"/>
                <a:gd name="T2" fmla="*/ 0 w 15"/>
                <a:gd name="T3" fmla="*/ 18 h 24"/>
                <a:gd name="T4" fmla="*/ 15 w 15"/>
                <a:gd name="T5" fmla="*/ 24 h 24"/>
                <a:gd name="T6" fmla="*/ 11 w 15"/>
                <a:gd name="T7" fmla="*/ 4 h 24"/>
                <a:gd name="T8" fmla="*/ 2 w 1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2" y="0"/>
                  </a:moveTo>
                  <a:lnTo>
                    <a:pt x="0" y="18"/>
                  </a:lnTo>
                  <a:lnTo>
                    <a:pt x="15" y="24"/>
                  </a:lnTo>
                  <a:lnTo>
                    <a:pt x="11" y="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794">
              <a:extLst>
                <a:ext uri="{FF2B5EF4-FFF2-40B4-BE49-F238E27FC236}">
                  <a16:creationId xmlns:a16="http://schemas.microsoft.com/office/drawing/2014/main" id="{8598E63D-1C0A-40D9-BA4E-16E695482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58" y="2111046"/>
              <a:ext cx="161485" cy="145337"/>
            </a:xfrm>
            <a:custGeom>
              <a:avLst/>
              <a:gdLst>
                <a:gd name="T0" fmla="*/ 0 w 20"/>
                <a:gd name="T1" fmla="*/ 0 h 18"/>
                <a:gd name="T2" fmla="*/ 4 w 20"/>
                <a:gd name="T3" fmla="*/ 16 h 18"/>
                <a:gd name="T4" fmla="*/ 20 w 20"/>
                <a:gd name="T5" fmla="*/ 18 h 18"/>
                <a:gd name="T6" fmla="*/ 10 w 20"/>
                <a:gd name="T7" fmla="*/ 0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4" y="16"/>
                  </a:lnTo>
                  <a:lnTo>
                    <a:pt x="20" y="1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795">
              <a:extLst>
                <a:ext uri="{FF2B5EF4-FFF2-40B4-BE49-F238E27FC236}">
                  <a16:creationId xmlns:a16="http://schemas.microsoft.com/office/drawing/2014/main" id="{47659C63-FB8B-472A-A726-58C78B828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058" y="2111046"/>
              <a:ext cx="161485" cy="145337"/>
            </a:xfrm>
            <a:custGeom>
              <a:avLst/>
              <a:gdLst>
                <a:gd name="T0" fmla="*/ 0 w 20"/>
                <a:gd name="T1" fmla="*/ 0 h 18"/>
                <a:gd name="T2" fmla="*/ 4 w 20"/>
                <a:gd name="T3" fmla="*/ 16 h 18"/>
                <a:gd name="T4" fmla="*/ 20 w 20"/>
                <a:gd name="T5" fmla="*/ 18 h 18"/>
                <a:gd name="T6" fmla="*/ 10 w 20"/>
                <a:gd name="T7" fmla="*/ 0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4" y="16"/>
                  </a:lnTo>
                  <a:lnTo>
                    <a:pt x="20" y="18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796">
              <a:extLst>
                <a:ext uri="{FF2B5EF4-FFF2-40B4-BE49-F238E27FC236}">
                  <a16:creationId xmlns:a16="http://schemas.microsoft.com/office/drawing/2014/main" id="{0E0186B1-2FDB-4F49-A551-781B5CD48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472" y="2006077"/>
              <a:ext cx="193783" cy="137266"/>
            </a:xfrm>
            <a:custGeom>
              <a:avLst/>
              <a:gdLst>
                <a:gd name="T0" fmla="*/ 10 w 24"/>
                <a:gd name="T1" fmla="*/ 0 h 17"/>
                <a:gd name="T2" fmla="*/ 0 w 24"/>
                <a:gd name="T3" fmla="*/ 3 h 17"/>
                <a:gd name="T4" fmla="*/ 9 w 24"/>
                <a:gd name="T5" fmla="*/ 17 h 17"/>
                <a:gd name="T6" fmla="*/ 24 w 24"/>
                <a:gd name="T7" fmla="*/ 14 h 17"/>
                <a:gd name="T8" fmla="*/ 10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10" y="0"/>
                  </a:moveTo>
                  <a:lnTo>
                    <a:pt x="0" y="3"/>
                  </a:lnTo>
                  <a:lnTo>
                    <a:pt x="9" y="17"/>
                  </a:lnTo>
                  <a:lnTo>
                    <a:pt x="24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97">
              <a:extLst>
                <a:ext uri="{FF2B5EF4-FFF2-40B4-BE49-F238E27FC236}">
                  <a16:creationId xmlns:a16="http://schemas.microsoft.com/office/drawing/2014/main" id="{512DA844-FB13-4F20-A9FC-01AEB415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472" y="2006077"/>
              <a:ext cx="193783" cy="137266"/>
            </a:xfrm>
            <a:custGeom>
              <a:avLst/>
              <a:gdLst>
                <a:gd name="T0" fmla="*/ 10 w 24"/>
                <a:gd name="T1" fmla="*/ 0 h 17"/>
                <a:gd name="T2" fmla="*/ 0 w 24"/>
                <a:gd name="T3" fmla="*/ 3 h 17"/>
                <a:gd name="T4" fmla="*/ 9 w 24"/>
                <a:gd name="T5" fmla="*/ 17 h 17"/>
                <a:gd name="T6" fmla="*/ 24 w 24"/>
                <a:gd name="T7" fmla="*/ 14 h 17"/>
                <a:gd name="T8" fmla="*/ 10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10" y="0"/>
                  </a:moveTo>
                  <a:lnTo>
                    <a:pt x="0" y="3"/>
                  </a:lnTo>
                  <a:lnTo>
                    <a:pt x="9" y="17"/>
                  </a:lnTo>
                  <a:lnTo>
                    <a:pt x="24" y="14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798">
              <a:extLst>
                <a:ext uri="{FF2B5EF4-FFF2-40B4-BE49-F238E27FC236}">
                  <a16:creationId xmlns:a16="http://schemas.microsoft.com/office/drawing/2014/main" id="{6EFC30D5-BCCC-4FA2-B1FF-9E51E13CC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585" y="1860739"/>
              <a:ext cx="218007" cy="129189"/>
            </a:xfrm>
            <a:custGeom>
              <a:avLst/>
              <a:gdLst>
                <a:gd name="T0" fmla="*/ 8 w 27"/>
                <a:gd name="T1" fmla="*/ 0 h 16"/>
                <a:gd name="T2" fmla="*/ 0 w 27"/>
                <a:gd name="T3" fmla="*/ 5 h 16"/>
                <a:gd name="T4" fmla="*/ 13 w 27"/>
                <a:gd name="T5" fmla="*/ 16 h 16"/>
                <a:gd name="T6" fmla="*/ 27 w 27"/>
                <a:gd name="T7" fmla="*/ 8 h 16"/>
                <a:gd name="T8" fmla="*/ 8 w 2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8" y="0"/>
                  </a:moveTo>
                  <a:lnTo>
                    <a:pt x="0" y="5"/>
                  </a:lnTo>
                  <a:lnTo>
                    <a:pt x="13" y="16"/>
                  </a:lnTo>
                  <a:lnTo>
                    <a:pt x="27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799">
              <a:extLst>
                <a:ext uri="{FF2B5EF4-FFF2-40B4-BE49-F238E27FC236}">
                  <a16:creationId xmlns:a16="http://schemas.microsoft.com/office/drawing/2014/main" id="{23427306-CB29-459B-87E1-F0120A7F3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585" y="1860739"/>
              <a:ext cx="218007" cy="129189"/>
            </a:xfrm>
            <a:custGeom>
              <a:avLst/>
              <a:gdLst>
                <a:gd name="T0" fmla="*/ 8 w 27"/>
                <a:gd name="T1" fmla="*/ 0 h 16"/>
                <a:gd name="T2" fmla="*/ 0 w 27"/>
                <a:gd name="T3" fmla="*/ 5 h 16"/>
                <a:gd name="T4" fmla="*/ 13 w 27"/>
                <a:gd name="T5" fmla="*/ 16 h 16"/>
                <a:gd name="T6" fmla="*/ 27 w 27"/>
                <a:gd name="T7" fmla="*/ 8 h 16"/>
                <a:gd name="T8" fmla="*/ 8 w 2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8" y="0"/>
                  </a:moveTo>
                  <a:lnTo>
                    <a:pt x="0" y="5"/>
                  </a:lnTo>
                  <a:lnTo>
                    <a:pt x="13" y="16"/>
                  </a:lnTo>
                  <a:lnTo>
                    <a:pt x="27" y="8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800">
              <a:extLst>
                <a:ext uri="{FF2B5EF4-FFF2-40B4-BE49-F238E27FC236}">
                  <a16:creationId xmlns:a16="http://schemas.microsoft.com/office/drawing/2014/main" id="{50728CA3-62D5-4BF9-97B2-03935AE2E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5" y="1683107"/>
              <a:ext cx="209931" cy="113039"/>
            </a:xfrm>
            <a:custGeom>
              <a:avLst/>
              <a:gdLst>
                <a:gd name="T0" fmla="*/ 7 w 26"/>
                <a:gd name="T1" fmla="*/ 0 h 14"/>
                <a:gd name="T2" fmla="*/ 0 w 26"/>
                <a:gd name="T3" fmla="*/ 8 h 14"/>
                <a:gd name="T4" fmla="*/ 16 w 26"/>
                <a:gd name="T5" fmla="*/ 14 h 14"/>
                <a:gd name="T6" fmla="*/ 26 w 26"/>
                <a:gd name="T7" fmla="*/ 2 h 14"/>
                <a:gd name="T8" fmla="*/ 7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0" y="8"/>
                  </a:lnTo>
                  <a:lnTo>
                    <a:pt x="16" y="14"/>
                  </a:lnTo>
                  <a:lnTo>
                    <a:pt x="26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801">
              <a:extLst>
                <a:ext uri="{FF2B5EF4-FFF2-40B4-BE49-F238E27FC236}">
                  <a16:creationId xmlns:a16="http://schemas.microsoft.com/office/drawing/2014/main" id="{F32751DA-1861-47ED-A89E-95AB3823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5" y="1683107"/>
              <a:ext cx="209931" cy="113039"/>
            </a:xfrm>
            <a:custGeom>
              <a:avLst/>
              <a:gdLst>
                <a:gd name="T0" fmla="*/ 7 w 26"/>
                <a:gd name="T1" fmla="*/ 0 h 14"/>
                <a:gd name="T2" fmla="*/ 0 w 26"/>
                <a:gd name="T3" fmla="*/ 8 h 14"/>
                <a:gd name="T4" fmla="*/ 16 w 26"/>
                <a:gd name="T5" fmla="*/ 14 h 14"/>
                <a:gd name="T6" fmla="*/ 26 w 26"/>
                <a:gd name="T7" fmla="*/ 2 h 14"/>
                <a:gd name="T8" fmla="*/ 7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7" y="0"/>
                  </a:moveTo>
                  <a:lnTo>
                    <a:pt x="0" y="8"/>
                  </a:lnTo>
                  <a:lnTo>
                    <a:pt x="16" y="14"/>
                  </a:lnTo>
                  <a:lnTo>
                    <a:pt x="26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802">
              <a:extLst>
                <a:ext uri="{FF2B5EF4-FFF2-40B4-BE49-F238E27FC236}">
                  <a16:creationId xmlns:a16="http://schemas.microsoft.com/office/drawing/2014/main" id="{EE639A87-2E9A-4C40-A270-E26B5417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475" y="1465104"/>
              <a:ext cx="185713" cy="121117"/>
            </a:xfrm>
            <a:custGeom>
              <a:avLst/>
              <a:gdLst>
                <a:gd name="T0" fmla="*/ 23 w 23"/>
                <a:gd name="T1" fmla="*/ 0 h 15"/>
                <a:gd name="T2" fmla="*/ 4 w 23"/>
                <a:gd name="T3" fmla="*/ 4 h 15"/>
                <a:gd name="T4" fmla="*/ 0 w 23"/>
                <a:gd name="T5" fmla="*/ 13 h 15"/>
                <a:gd name="T6" fmla="*/ 18 w 23"/>
                <a:gd name="T7" fmla="*/ 15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lnTo>
                    <a:pt x="4" y="4"/>
                  </a:lnTo>
                  <a:lnTo>
                    <a:pt x="0" y="13"/>
                  </a:lnTo>
                  <a:lnTo>
                    <a:pt x="18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803">
              <a:extLst>
                <a:ext uri="{FF2B5EF4-FFF2-40B4-BE49-F238E27FC236}">
                  <a16:creationId xmlns:a16="http://schemas.microsoft.com/office/drawing/2014/main" id="{18802EC6-46B5-4044-A08F-2340136BB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475" y="1465104"/>
              <a:ext cx="185713" cy="121117"/>
            </a:xfrm>
            <a:custGeom>
              <a:avLst/>
              <a:gdLst>
                <a:gd name="T0" fmla="*/ 23 w 23"/>
                <a:gd name="T1" fmla="*/ 0 h 15"/>
                <a:gd name="T2" fmla="*/ 4 w 23"/>
                <a:gd name="T3" fmla="*/ 4 h 15"/>
                <a:gd name="T4" fmla="*/ 0 w 23"/>
                <a:gd name="T5" fmla="*/ 13 h 15"/>
                <a:gd name="T6" fmla="*/ 18 w 23"/>
                <a:gd name="T7" fmla="*/ 15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lnTo>
                    <a:pt x="4" y="4"/>
                  </a:lnTo>
                  <a:lnTo>
                    <a:pt x="0" y="13"/>
                  </a:lnTo>
                  <a:lnTo>
                    <a:pt x="18" y="15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804">
              <a:extLst>
                <a:ext uri="{FF2B5EF4-FFF2-40B4-BE49-F238E27FC236}">
                  <a16:creationId xmlns:a16="http://schemas.microsoft.com/office/drawing/2014/main" id="{F0EE2031-4878-45BA-A0B8-FCC240F3C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5" y="1239022"/>
              <a:ext cx="145337" cy="161485"/>
            </a:xfrm>
            <a:custGeom>
              <a:avLst/>
              <a:gdLst>
                <a:gd name="T0" fmla="*/ 18 w 18"/>
                <a:gd name="T1" fmla="*/ 0 h 20"/>
                <a:gd name="T2" fmla="*/ 0 w 18"/>
                <a:gd name="T3" fmla="*/ 10 h 20"/>
                <a:gd name="T4" fmla="*/ 0 w 18"/>
                <a:gd name="T5" fmla="*/ 20 h 20"/>
                <a:gd name="T6" fmla="*/ 16 w 18"/>
                <a:gd name="T7" fmla="*/ 16 h 20"/>
                <a:gd name="T8" fmla="*/ 18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6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805">
              <a:extLst>
                <a:ext uri="{FF2B5EF4-FFF2-40B4-BE49-F238E27FC236}">
                  <a16:creationId xmlns:a16="http://schemas.microsoft.com/office/drawing/2014/main" id="{DD896F89-B467-472E-9E77-EE64FE30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5" y="1239022"/>
              <a:ext cx="145337" cy="161485"/>
            </a:xfrm>
            <a:custGeom>
              <a:avLst/>
              <a:gdLst>
                <a:gd name="T0" fmla="*/ 18 w 18"/>
                <a:gd name="T1" fmla="*/ 0 h 20"/>
                <a:gd name="T2" fmla="*/ 0 w 18"/>
                <a:gd name="T3" fmla="*/ 10 h 20"/>
                <a:gd name="T4" fmla="*/ 0 w 18"/>
                <a:gd name="T5" fmla="*/ 20 h 20"/>
                <a:gd name="T6" fmla="*/ 16 w 18"/>
                <a:gd name="T7" fmla="*/ 16 h 20"/>
                <a:gd name="T8" fmla="*/ 18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16" y="16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806">
              <a:extLst>
                <a:ext uri="{FF2B5EF4-FFF2-40B4-BE49-F238E27FC236}">
                  <a16:creationId xmlns:a16="http://schemas.microsoft.com/office/drawing/2014/main" id="{9BE4355E-7D0E-49C5-A0E2-975381CB5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289" y="1053311"/>
              <a:ext cx="137266" cy="201859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5 h 25"/>
                <a:gd name="T4" fmla="*/ 2 w 17"/>
                <a:gd name="T5" fmla="*/ 25 h 25"/>
                <a:gd name="T6" fmla="*/ 17 w 17"/>
                <a:gd name="T7" fmla="*/ 15 h 25"/>
                <a:gd name="T8" fmla="*/ 13 w 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lnTo>
                    <a:pt x="0" y="15"/>
                  </a:lnTo>
                  <a:lnTo>
                    <a:pt x="2" y="25"/>
                  </a:lnTo>
                  <a:lnTo>
                    <a:pt x="17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807">
              <a:extLst>
                <a:ext uri="{FF2B5EF4-FFF2-40B4-BE49-F238E27FC236}">
                  <a16:creationId xmlns:a16="http://schemas.microsoft.com/office/drawing/2014/main" id="{53263050-D963-43DD-AA38-009C438C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289" y="1053311"/>
              <a:ext cx="137266" cy="201859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5 h 25"/>
                <a:gd name="T4" fmla="*/ 2 w 17"/>
                <a:gd name="T5" fmla="*/ 25 h 25"/>
                <a:gd name="T6" fmla="*/ 17 w 17"/>
                <a:gd name="T7" fmla="*/ 15 h 25"/>
                <a:gd name="T8" fmla="*/ 13 w 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lnTo>
                    <a:pt x="0" y="15"/>
                  </a:lnTo>
                  <a:lnTo>
                    <a:pt x="2" y="25"/>
                  </a:lnTo>
                  <a:lnTo>
                    <a:pt x="17" y="15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808">
              <a:extLst>
                <a:ext uri="{FF2B5EF4-FFF2-40B4-BE49-F238E27FC236}">
                  <a16:creationId xmlns:a16="http://schemas.microsoft.com/office/drawing/2014/main" id="{5F94C927-0CAF-40E0-B47E-C3BA7005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878" y="916051"/>
              <a:ext cx="137266" cy="209931"/>
            </a:xfrm>
            <a:custGeom>
              <a:avLst/>
              <a:gdLst>
                <a:gd name="T0" fmla="*/ 9 w 17"/>
                <a:gd name="T1" fmla="*/ 0 h 26"/>
                <a:gd name="T2" fmla="*/ 9 w 17"/>
                <a:gd name="T3" fmla="*/ 0 h 26"/>
                <a:gd name="T4" fmla="*/ 0 w 17"/>
                <a:gd name="T5" fmla="*/ 18 h 26"/>
                <a:gd name="T6" fmla="*/ 6 w 17"/>
                <a:gd name="T7" fmla="*/ 26 h 26"/>
                <a:gd name="T8" fmla="*/ 17 w 17"/>
                <a:gd name="T9" fmla="*/ 13 h 26"/>
                <a:gd name="T10" fmla="*/ 9 w 1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9" y="0"/>
                  </a:moveTo>
                  <a:lnTo>
                    <a:pt x="9" y="0"/>
                  </a:lnTo>
                  <a:lnTo>
                    <a:pt x="0" y="18"/>
                  </a:lnTo>
                  <a:lnTo>
                    <a:pt x="6" y="26"/>
                  </a:lnTo>
                  <a:lnTo>
                    <a:pt x="17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809">
              <a:extLst>
                <a:ext uri="{FF2B5EF4-FFF2-40B4-BE49-F238E27FC236}">
                  <a16:creationId xmlns:a16="http://schemas.microsoft.com/office/drawing/2014/main" id="{6EA9B8E5-B571-4CB8-BD00-D58C632C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878" y="916051"/>
              <a:ext cx="137266" cy="209931"/>
            </a:xfrm>
            <a:custGeom>
              <a:avLst/>
              <a:gdLst>
                <a:gd name="T0" fmla="*/ 9 w 17"/>
                <a:gd name="T1" fmla="*/ 0 h 26"/>
                <a:gd name="T2" fmla="*/ 9 w 17"/>
                <a:gd name="T3" fmla="*/ 0 h 26"/>
                <a:gd name="T4" fmla="*/ 0 w 17"/>
                <a:gd name="T5" fmla="*/ 18 h 26"/>
                <a:gd name="T6" fmla="*/ 6 w 17"/>
                <a:gd name="T7" fmla="*/ 26 h 26"/>
                <a:gd name="T8" fmla="*/ 17 w 17"/>
                <a:gd name="T9" fmla="*/ 13 h 26"/>
                <a:gd name="T10" fmla="*/ 9 w 1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9" y="0"/>
                  </a:moveTo>
                  <a:lnTo>
                    <a:pt x="9" y="0"/>
                  </a:lnTo>
                  <a:lnTo>
                    <a:pt x="0" y="18"/>
                  </a:lnTo>
                  <a:lnTo>
                    <a:pt x="6" y="26"/>
                  </a:lnTo>
                  <a:lnTo>
                    <a:pt x="17" y="1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810">
              <a:extLst>
                <a:ext uri="{FF2B5EF4-FFF2-40B4-BE49-F238E27FC236}">
                  <a16:creationId xmlns:a16="http://schemas.microsoft.com/office/drawing/2014/main" id="{9D084631-5A22-4AB7-B521-474FE2A9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16" y="843380"/>
              <a:ext cx="113039" cy="209931"/>
            </a:xfrm>
            <a:custGeom>
              <a:avLst/>
              <a:gdLst>
                <a:gd name="T0" fmla="*/ 2 w 14"/>
                <a:gd name="T1" fmla="*/ 0 h 26"/>
                <a:gd name="T2" fmla="*/ 2 w 14"/>
                <a:gd name="T3" fmla="*/ 0 h 26"/>
                <a:gd name="T4" fmla="*/ 0 w 14"/>
                <a:gd name="T5" fmla="*/ 20 h 26"/>
                <a:gd name="T6" fmla="*/ 8 w 14"/>
                <a:gd name="T7" fmla="*/ 26 h 26"/>
                <a:gd name="T8" fmla="*/ 14 w 14"/>
                <a:gd name="T9" fmla="*/ 10 h 26"/>
                <a:gd name="T10" fmla="*/ 2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811">
              <a:extLst>
                <a:ext uri="{FF2B5EF4-FFF2-40B4-BE49-F238E27FC236}">
                  <a16:creationId xmlns:a16="http://schemas.microsoft.com/office/drawing/2014/main" id="{1586A560-6DF4-425C-BFA7-4B929483B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16" y="843380"/>
              <a:ext cx="113039" cy="209931"/>
            </a:xfrm>
            <a:custGeom>
              <a:avLst/>
              <a:gdLst>
                <a:gd name="T0" fmla="*/ 2 w 14"/>
                <a:gd name="T1" fmla="*/ 0 h 26"/>
                <a:gd name="T2" fmla="*/ 2 w 14"/>
                <a:gd name="T3" fmla="*/ 0 h 26"/>
                <a:gd name="T4" fmla="*/ 0 w 14"/>
                <a:gd name="T5" fmla="*/ 20 h 26"/>
                <a:gd name="T6" fmla="*/ 8 w 14"/>
                <a:gd name="T7" fmla="*/ 26 h 26"/>
                <a:gd name="T8" fmla="*/ 14 w 14"/>
                <a:gd name="T9" fmla="*/ 10 h 26"/>
                <a:gd name="T10" fmla="*/ 2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812">
              <a:extLst>
                <a:ext uri="{FF2B5EF4-FFF2-40B4-BE49-F238E27FC236}">
                  <a16:creationId xmlns:a16="http://schemas.microsoft.com/office/drawing/2014/main" id="{9C422568-92CA-493D-B32C-07CFAD58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13" y="843380"/>
              <a:ext cx="113039" cy="185713"/>
            </a:xfrm>
            <a:custGeom>
              <a:avLst/>
              <a:gdLst>
                <a:gd name="T0" fmla="*/ 0 w 14"/>
                <a:gd name="T1" fmla="*/ 0 h 23"/>
                <a:gd name="T2" fmla="*/ 4 w 14"/>
                <a:gd name="T3" fmla="*/ 19 h 23"/>
                <a:gd name="T4" fmla="*/ 14 w 14"/>
                <a:gd name="T5" fmla="*/ 23 h 23"/>
                <a:gd name="T6" fmla="*/ 14 w 14"/>
                <a:gd name="T7" fmla="*/ 5 h 23"/>
                <a:gd name="T8" fmla="*/ 0 w 1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lnTo>
                    <a:pt x="4" y="19"/>
                  </a:lnTo>
                  <a:lnTo>
                    <a:pt x="14" y="23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813">
              <a:extLst>
                <a:ext uri="{FF2B5EF4-FFF2-40B4-BE49-F238E27FC236}">
                  <a16:creationId xmlns:a16="http://schemas.microsoft.com/office/drawing/2014/main" id="{72AC62C7-04AA-49C5-8255-DC84FF551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13" y="843380"/>
              <a:ext cx="113039" cy="185713"/>
            </a:xfrm>
            <a:custGeom>
              <a:avLst/>
              <a:gdLst>
                <a:gd name="T0" fmla="*/ 0 w 14"/>
                <a:gd name="T1" fmla="*/ 0 h 23"/>
                <a:gd name="T2" fmla="*/ 4 w 14"/>
                <a:gd name="T3" fmla="*/ 19 h 23"/>
                <a:gd name="T4" fmla="*/ 14 w 14"/>
                <a:gd name="T5" fmla="*/ 23 h 23"/>
                <a:gd name="T6" fmla="*/ 14 w 14"/>
                <a:gd name="T7" fmla="*/ 5 h 23"/>
                <a:gd name="T8" fmla="*/ 0 w 1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lnTo>
                    <a:pt x="4" y="19"/>
                  </a:lnTo>
                  <a:lnTo>
                    <a:pt x="14" y="23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814">
              <a:extLst>
                <a:ext uri="{FF2B5EF4-FFF2-40B4-BE49-F238E27FC236}">
                  <a16:creationId xmlns:a16="http://schemas.microsoft.com/office/drawing/2014/main" id="{BEF8ED72-8AFC-4C5D-8B3C-5D0FA825F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33" y="916051"/>
              <a:ext cx="161485" cy="145337"/>
            </a:xfrm>
            <a:custGeom>
              <a:avLst/>
              <a:gdLst>
                <a:gd name="T0" fmla="*/ 0 w 20"/>
                <a:gd name="T1" fmla="*/ 0 h 18"/>
                <a:gd name="T2" fmla="*/ 10 w 20"/>
                <a:gd name="T3" fmla="*/ 17 h 18"/>
                <a:gd name="T4" fmla="*/ 20 w 20"/>
                <a:gd name="T5" fmla="*/ 18 h 18"/>
                <a:gd name="T6" fmla="*/ 16 w 20"/>
                <a:gd name="T7" fmla="*/ 1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0" y="17"/>
                  </a:lnTo>
                  <a:lnTo>
                    <a:pt x="20" y="18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815">
              <a:extLst>
                <a:ext uri="{FF2B5EF4-FFF2-40B4-BE49-F238E27FC236}">
                  <a16:creationId xmlns:a16="http://schemas.microsoft.com/office/drawing/2014/main" id="{64CF6CCF-5D02-4328-B1CA-81E77E1E1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33" y="916051"/>
              <a:ext cx="161485" cy="145337"/>
            </a:xfrm>
            <a:custGeom>
              <a:avLst/>
              <a:gdLst>
                <a:gd name="T0" fmla="*/ 0 w 20"/>
                <a:gd name="T1" fmla="*/ 0 h 18"/>
                <a:gd name="T2" fmla="*/ 10 w 20"/>
                <a:gd name="T3" fmla="*/ 17 h 18"/>
                <a:gd name="T4" fmla="*/ 20 w 20"/>
                <a:gd name="T5" fmla="*/ 18 h 18"/>
                <a:gd name="T6" fmla="*/ 16 w 20"/>
                <a:gd name="T7" fmla="*/ 1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0" y="17"/>
                  </a:lnTo>
                  <a:lnTo>
                    <a:pt x="20" y="18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816">
              <a:extLst>
                <a:ext uri="{FF2B5EF4-FFF2-40B4-BE49-F238E27FC236}">
                  <a16:creationId xmlns:a16="http://schemas.microsoft.com/office/drawing/2014/main" id="{C7B254F2-CE26-4EF7-BCDB-C056675D7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0" y="1021015"/>
              <a:ext cx="193783" cy="137266"/>
            </a:xfrm>
            <a:custGeom>
              <a:avLst/>
              <a:gdLst>
                <a:gd name="T0" fmla="*/ 15 w 24"/>
                <a:gd name="T1" fmla="*/ 0 h 17"/>
                <a:gd name="T2" fmla="*/ 15 w 24"/>
                <a:gd name="T3" fmla="*/ 0 h 17"/>
                <a:gd name="T4" fmla="*/ 0 w 24"/>
                <a:gd name="T5" fmla="*/ 4 h 17"/>
                <a:gd name="T6" fmla="*/ 14 w 24"/>
                <a:gd name="T7" fmla="*/ 17 h 17"/>
                <a:gd name="T8" fmla="*/ 24 w 24"/>
                <a:gd name="T9" fmla="*/ 15 h 17"/>
                <a:gd name="T10" fmla="*/ 1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15" y="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4" y="17"/>
                  </a:lnTo>
                  <a:lnTo>
                    <a:pt x="24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817">
              <a:extLst>
                <a:ext uri="{FF2B5EF4-FFF2-40B4-BE49-F238E27FC236}">
                  <a16:creationId xmlns:a16="http://schemas.microsoft.com/office/drawing/2014/main" id="{E4F9DFF8-03E1-4968-8A9E-EE4FA3E73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0" y="1021015"/>
              <a:ext cx="193783" cy="137266"/>
            </a:xfrm>
            <a:custGeom>
              <a:avLst/>
              <a:gdLst>
                <a:gd name="T0" fmla="*/ 15 w 24"/>
                <a:gd name="T1" fmla="*/ 0 h 17"/>
                <a:gd name="T2" fmla="*/ 15 w 24"/>
                <a:gd name="T3" fmla="*/ 0 h 17"/>
                <a:gd name="T4" fmla="*/ 0 w 24"/>
                <a:gd name="T5" fmla="*/ 4 h 17"/>
                <a:gd name="T6" fmla="*/ 14 w 24"/>
                <a:gd name="T7" fmla="*/ 17 h 17"/>
                <a:gd name="T8" fmla="*/ 24 w 24"/>
                <a:gd name="T9" fmla="*/ 15 h 17"/>
                <a:gd name="T10" fmla="*/ 1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15" y="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4" y="17"/>
                  </a:lnTo>
                  <a:lnTo>
                    <a:pt x="24" y="1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818">
              <a:extLst>
                <a:ext uri="{FF2B5EF4-FFF2-40B4-BE49-F238E27FC236}">
                  <a16:creationId xmlns:a16="http://schemas.microsoft.com/office/drawing/2014/main" id="{1C1C5ED3-3BB2-4780-BDEF-35ADBFEE5E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004" y="996794"/>
              <a:ext cx="1170774" cy="1170774"/>
            </a:xfrm>
            <a:custGeom>
              <a:avLst/>
              <a:gdLst>
                <a:gd name="T0" fmla="*/ 60 w 145"/>
                <a:gd name="T1" fmla="*/ 141 h 145"/>
                <a:gd name="T2" fmla="*/ 72 w 145"/>
                <a:gd name="T3" fmla="*/ 141 h 145"/>
                <a:gd name="T4" fmla="*/ 72 w 145"/>
                <a:gd name="T5" fmla="*/ 138 h 145"/>
                <a:gd name="T6" fmla="*/ 82 w 145"/>
                <a:gd name="T7" fmla="*/ 142 h 145"/>
                <a:gd name="T8" fmla="*/ 93 w 145"/>
                <a:gd name="T9" fmla="*/ 138 h 145"/>
                <a:gd name="T10" fmla="*/ 93 w 145"/>
                <a:gd name="T11" fmla="*/ 135 h 145"/>
                <a:gd name="T12" fmla="*/ 39 w 145"/>
                <a:gd name="T13" fmla="*/ 138 h 145"/>
                <a:gd name="T14" fmla="*/ 53 w 145"/>
                <a:gd name="T15" fmla="*/ 135 h 145"/>
                <a:gd name="T16" fmla="*/ 40 w 145"/>
                <a:gd name="T17" fmla="*/ 134 h 145"/>
                <a:gd name="T18" fmla="*/ 104 w 145"/>
                <a:gd name="T19" fmla="*/ 135 h 145"/>
                <a:gd name="T20" fmla="*/ 106 w 145"/>
                <a:gd name="T21" fmla="*/ 138 h 145"/>
                <a:gd name="T22" fmla="*/ 112 w 145"/>
                <a:gd name="T23" fmla="*/ 125 h 145"/>
                <a:gd name="T24" fmla="*/ 20 w 145"/>
                <a:gd name="T25" fmla="*/ 125 h 145"/>
                <a:gd name="T26" fmla="*/ 35 w 145"/>
                <a:gd name="T27" fmla="*/ 126 h 145"/>
                <a:gd name="T28" fmla="*/ 22 w 145"/>
                <a:gd name="T29" fmla="*/ 121 h 145"/>
                <a:gd name="T30" fmla="*/ 122 w 145"/>
                <a:gd name="T31" fmla="*/ 122 h 145"/>
                <a:gd name="T32" fmla="*/ 124 w 145"/>
                <a:gd name="T33" fmla="*/ 125 h 145"/>
                <a:gd name="T34" fmla="*/ 126 w 145"/>
                <a:gd name="T35" fmla="*/ 110 h 145"/>
                <a:gd name="T36" fmla="*/ 7 w 145"/>
                <a:gd name="T37" fmla="*/ 106 h 145"/>
                <a:gd name="T38" fmla="*/ 20 w 145"/>
                <a:gd name="T39" fmla="*/ 112 h 145"/>
                <a:gd name="T40" fmla="*/ 10 w 145"/>
                <a:gd name="T41" fmla="*/ 103 h 145"/>
                <a:gd name="T42" fmla="*/ 135 w 145"/>
                <a:gd name="T43" fmla="*/ 105 h 145"/>
                <a:gd name="T44" fmla="*/ 138 w 145"/>
                <a:gd name="T45" fmla="*/ 106 h 145"/>
                <a:gd name="T46" fmla="*/ 135 w 145"/>
                <a:gd name="T47" fmla="*/ 92 h 145"/>
                <a:gd name="T48" fmla="*/ 0 w 145"/>
                <a:gd name="T49" fmla="*/ 84 h 145"/>
                <a:gd name="T50" fmla="*/ 10 w 145"/>
                <a:gd name="T51" fmla="*/ 94 h 145"/>
                <a:gd name="T52" fmla="*/ 3 w 145"/>
                <a:gd name="T53" fmla="*/ 82 h 145"/>
                <a:gd name="T54" fmla="*/ 142 w 145"/>
                <a:gd name="T55" fmla="*/ 84 h 145"/>
                <a:gd name="T56" fmla="*/ 145 w 145"/>
                <a:gd name="T57" fmla="*/ 84 h 145"/>
                <a:gd name="T58" fmla="*/ 138 w 145"/>
                <a:gd name="T59" fmla="*/ 71 h 145"/>
                <a:gd name="T60" fmla="*/ 4 w 145"/>
                <a:gd name="T61" fmla="*/ 73 h 145"/>
                <a:gd name="T62" fmla="*/ 7 w 145"/>
                <a:gd name="T63" fmla="*/ 73 h 145"/>
                <a:gd name="T64" fmla="*/ 0 w 145"/>
                <a:gd name="T65" fmla="*/ 60 h 145"/>
                <a:gd name="T66" fmla="*/ 135 w 145"/>
                <a:gd name="T67" fmla="*/ 53 h 145"/>
                <a:gd name="T68" fmla="*/ 145 w 145"/>
                <a:gd name="T69" fmla="*/ 62 h 145"/>
                <a:gd name="T70" fmla="*/ 138 w 145"/>
                <a:gd name="T71" fmla="*/ 50 h 145"/>
                <a:gd name="T72" fmla="*/ 7 w 145"/>
                <a:gd name="T73" fmla="*/ 52 h 145"/>
                <a:gd name="T74" fmla="*/ 10 w 145"/>
                <a:gd name="T75" fmla="*/ 53 h 145"/>
                <a:gd name="T76" fmla="*/ 7 w 145"/>
                <a:gd name="T77" fmla="*/ 39 h 145"/>
                <a:gd name="T78" fmla="*/ 125 w 145"/>
                <a:gd name="T79" fmla="*/ 34 h 145"/>
                <a:gd name="T80" fmla="*/ 138 w 145"/>
                <a:gd name="T81" fmla="*/ 40 h 145"/>
                <a:gd name="T82" fmla="*/ 127 w 145"/>
                <a:gd name="T83" fmla="*/ 32 h 145"/>
                <a:gd name="T84" fmla="*/ 17 w 145"/>
                <a:gd name="T85" fmla="*/ 32 h 145"/>
                <a:gd name="T86" fmla="*/ 20 w 145"/>
                <a:gd name="T87" fmla="*/ 34 h 145"/>
                <a:gd name="T88" fmla="*/ 21 w 145"/>
                <a:gd name="T89" fmla="*/ 20 h 145"/>
                <a:gd name="T90" fmla="*/ 111 w 145"/>
                <a:gd name="T91" fmla="*/ 20 h 145"/>
                <a:gd name="T92" fmla="*/ 125 w 145"/>
                <a:gd name="T93" fmla="*/ 22 h 145"/>
                <a:gd name="T94" fmla="*/ 112 w 145"/>
                <a:gd name="T95" fmla="*/ 16 h 145"/>
                <a:gd name="T96" fmla="*/ 31 w 145"/>
                <a:gd name="T97" fmla="*/ 18 h 145"/>
                <a:gd name="T98" fmla="*/ 41 w 145"/>
                <a:gd name="T99" fmla="*/ 10 h 145"/>
                <a:gd name="T100" fmla="*/ 39 w 145"/>
                <a:gd name="T101" fmla="*/ 7 h 145"/>
                <a:gd name="T102" fmla="*/ 93 w 145"/>
                <a:gd name="T103" fmla="*/ 7 h 145"/>
                <a:gd name="T104" fmla="*/ 104 w 145"/>
                <a:gd name="T105" fmla="*/ 10 h 145"/>
                <a:gd name="T106" fmla="*/ 106 w 145"/>
                <a:gd name="T107" fmla="*/ 7 h 145"/>
                <a:gd name="T108" fmla="*/ 50 w 145"/>
                <a:gd name="T109" fmla="*/ 8 h 145"/>
                <a:gd name="T110" fmla="*/ 62 w 145"/>
                <a:gd name="T111" fmla="*/ 3 h 145"/>
                <a:gd name="T112" fmla="*/ 61 w 145"/>
                <a:gd name="T113" fmla="*/ 0 h 145"/>
                <a:gd name="T114" fmla="*/ 72 w 145"/>
                <a:gd name="T115" fmla="*/ 4 h 145"/>
                <a:gd name="T116" fmla="*/ 83 w 145"/>
                <a:gd name="T117" fmla="*/ 3 h 145"/>
                <a:gd name="T118" fmla="*/ 84 w 145"/>
                <a:gd name="T1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145">
                  <a:moveTo>
                    <a:pt x="72" y="138"/>
                  </a:moveTo>
                  <a:lnTo>
                    <a:pt x="62" y="142"/>
                  </a:lnTo>
                  <a:lnTo>
                    <a:pt x="60" y="141"/>
                  </a:lnTo>
                  <a:lnTo>
                    <a:pt x="60" y="145"/>
                  </a:lnTo>
                  <a:lnTo>
                    <a:pt x="61" y="145"/>
                  </a:lnTo>
                  <a:lnTo>
                    <a:pt x="72" y="141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2" y="138"/>
                  </a:lnTo>
                  <a:close/>
                  <a:moveTo>
                    <a:pt x="93" y="135"/>
                  </a:moveTo>
                  <a:lnTo>
                    <a:pt x="83" y="142"/>
                  </a:lnTo>
                  <a:lnTo>
                    <a:pt x="82" y="142"/>
                  </a:lnTo>
                  <a:lnTo>
                    <a:pt x="83" y="145"/>
                  </a:lnTo>
                  <a:lnTo>
                    <a:pt x="84" y="145"/>
                  </a:lnTo>
                  <a:lnTo>
                    <a:pt x="93" y="138"/>
                  </a:lnTo>
                  <a:lnTo>
                    <a:pt x="95" y="138"/>
                  </a:lnTo>
                  <a:lnTo>
                    <a:pt x="94" y="135"/>
                  </a:lnTo>
                  <a:lnTo>
                    <a:pt x="93" y="135"/>
                  </a:lnTo>
                  <a:close/>
                  <a:moveTo>
                    <a:pt x="40" y="134"/>
                  </a:moveTo>
                  <a:lnTo>
                    <a:pt x="39" y="137"/>
                  </a:lnTo>
                  <a:lnTo>
                    <a:pt x="39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3" y="135"/>
                  </a:lnTo>
                  <a:lnTo>
                    <a:pt x="52" y="135"/>
                  </a:lnTo>
                  <a:lnTo>
                    <a:pt x="41" y="135"/>
                  </a:lnTo>
                  <a:lnTo>
                    <a:pt x="40" y="134"/>
                  </a:lnTo>
                  <a:close/>
                  <a:moveTo>
                    <a:pt x="112" y="125"/>
                  </a:moveTo>
                  <a:lnTo>
                    <a:pt x="111" y="125"/>
                  </a:lnTo>
                  <a:lnTo>
                    <a:pt x="104" y="135"/>
                  </a:lnTo>
                  <a:lnTo>
                    <a:pt x="103" y="135"/>
                  </a:lnTo>
                  <a:lnTo>
                    <a:pt x="105" y="138"/>
                  </a:lnTo>
                  <a:lnTo>
                    <a:pt x="106" y="138"/>
                  </a:lnTo>
                  <a:lnTo>
                    <a:pt x="113" y="128"/>
                  </a:lnTo>
                  <a:lnTo>
                    <a:pt x="114" y="128"/>
                  </a:lnTo>
                  <a:lnTo>
                    <a:pt x="112" y="125"/>
                  </a:lnTo>
                  <a:close/>
                  <a:moveTo>
                    <a:pt x="22" y="121"/>
                  </a:moveTo>
                  <a:lnTo>
                    <a:pt x="20" y="123"/>
                  </a:lnTo>
                  <a:lnTo>
                    <a:pt x="20" y="125"/>
                  </a:lnTo>
                  <a:lnTo>
                    <a:pt x="32" y="128"/>
                  </a:lnTo>
                  <a:lnTo>
                    <a:pt x="33" y="129"/>
                  </a:lnTo>
                  <a:lnTo>
                    <a:pt x="35" y="126"/>
                  </a:lnTo>
                  <a:lnTo>
                    <a:pt x="34" y="125"/>
                  </a:lnTo>
                  <a:lnTo>
                    <a:pt x="23" y="122"/>
                  </a:lnTo>
                  <a:lnTo>
                    <a:pt x="22" y="121"/>
                  </a:lnTo>
                  <a:close/>
                  <a:moveTo>
                    <a:pt x="126" y="110"/>
                  </a:moveTo>
                  <a:lnTo>
                    <a:pt x="125" y="111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24" y="125"/>
                  </a:lnTo>
                  <a:lnTo>
                    <a:pt x="124" y="125"/>
                  </a:lnTo>
                  <a:lnTo>
                    <a:pt x="128" y="113"/>
                  </a:lnTo>
                  <a:lnTo>
                    <a:pt x="129" y="112"/>
                  </a:lnTo>
                  <a:lnTo>
                    <a:pt x="126" y="110"/>
                  </a:lnTo>
                  <a:close/>
                  <a:moveTo>
                    <a:pt x="10" y="103"/>
                  </a:moveTo>
                  <a:lnTo>
                    <a:pt x="7" y="105"/>
                  </a:lnTo>
                  <a:lnTo>
                    <a:pt x="7" y="106"/>
                  </a:lnTo>
                  <a:lnTo>
                    <a:pt x="17" y="113"/>
                  </a:lnTo>
                  <a:lnTo>
                    <a:pt x="18" y="114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10" y="105"/>
                  </a:lnTo>
                  <a:lnTo>
                    <a:pt x="10" y="103"/>
                  </a:lnTo>
                  <a:close/>
                  <a:moveTo>
                    <a:pt x="135" y="92"/>
                  </a:moveTo>
                  <a:lnTo>
                    <a:pt x="135" y="93"/>
                  </a:lnTo>
                  <a:lnTo>
                    <a:pt x="135" y="105"/>
                  </a:lnTo>
                  <a:lnTo>
                    <a:pt x="134" y="105"/>
                  </a:lnTo>
                  <a:lnTo>
                    <a:pt x="137" y="107"/>
                  </a:lnTo>
                  <a:lnTo>
                    <a:pt x="138" y="106"/>
                  </a:lnTo>
                  <a:lnTo>
                    <a:pt x="138" y="94"/>
                  </a:lnTo>
                  <a:lnTo>
                    <a:pt x="138" y="93"/>
                  </a:lnTo>
                  <a:lnTo>
                    <a:pt x="135" y="92"/>
                  </a:lnTo>
                  <a:close/>
                  <a:moveTo>
                    <a:pt x="3" y="82"/>
                  </a:moveTo>
                  <a:lnTo>
                    <a:pt x="0" y="83"/>
                  </a:lnTo>
                  <a:lnTo>
                    <a:pt x="0" y="84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3" y="84"/>
                  </a:lnTo>
                  <a:lnTo>
                    <a:pt x="3" y="82"/>
                  </a:lnTo>
                  <a:close/>
                  <a:moveTo>
                    <a:pt x="138" y="71"/>
                  </a:moveTo>
                  <a:lnTo>
                    <a:pt x="138" y="73"/>
                  </a:lnTo>
                  <a:lnTo>
                    <a:pt x="142" y="84"/>
                  </a:lnTo>
                  <a:lnTo>
                    <a:pt x="141" y="85"/>
                  </a:lnTo>
                  <a:lnTo>
                    <a:pt x="145" y="85"/>
                  </a:lnTo>
                  <a:lnTo>
                    <a:pt x="145" y="84"/>
                  </a:lnTo>
                  <a:lnTo>
                    <a:pt x="141" y="73"/>
                  </a:lnTo>
                  <a:lnTo>
                    <a:pt x="141" y="71"/>
                  </a:lnTo>
                  <a:lnTo>
                    <a:pt x="138" y="71"/>
                  </a:lnTo>
                  <a:close/>
                  <a:moveTo>
                    <a:pt x="0" y="60"/>
                  </a:moveTo>
                  <a:lnTo>
                    <a:pt x="0" y="61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7" y="74"/>
                  </a:lnTo>
                  <a:lnTo>
                    <a:pt x="7" y="73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0" y="60"/>
                  </a:lnTo>
                  <a:close/>
                  <a:moveTo>
                    <a:pt x="138" y="50"/>
                  </a:moveTo>
                  <a:lnTo>
                    <a:pt x="135" y="51"/>
                  </a:lnTo>
                  <a:lnTo>
                    <a:pt x="135" y="53"/>
                  </a:lnTo>
                  <a:lnTo>
                    <a:pt x="142" y="62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1"/>
                  </a:lnTo>
                  <a:lnTo>
                    <a:pt x="138" y="52"/>
                  </a:lnTo>
                  <a:lnTo>
                    <a:pt x="138" y="50"/>
                  </a:lnTo>
                  <a:close/>
                  <a:moveTo>
                    <a:pt x="7" y="39"/>
                  </a:moveTo>
                  <a:lnTo>
                    <a:pt x="7" y="39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7" y="39"/>
                  </a:lnTo>
                  <a:close/>
                  <a:moveTo>
                    <a:pt x="127" y="32"/>
                  </a:moveTo>
                  <a:lnTo>
                    <a:pt x="125" y="33"/>
                  </a:lnTo>
                  <a:lnTo>
                    <a:pt x="125" y="34"/>
                  </a:lnTo>
                  <a:lnTo>
                    <a:pt x="135" y="41"/>
                  </a:lnTo>
                  <a:lnTo>
                    <a:pt x="135" y="42"/>
                  </a:lnTo>
                  <a:lnTo>
                    <a:pt x="138" y="40"/>
                  </a:lnTo>
                  <a:lnTo>
                    <a:pt x="138" y="39"/>
                  </a:lnTo>
                  <a:lnTo>
                    <a:pt x="128" y="32"/>
                  </a:lnTo>
                  <a:lnTo>
                    <a:pt x="127" y="32"/>
                  </a:lnTo>
                  <a:close/>
                  <a:moveTo>
                    <a:pt x="21" y="20"/>
                  </a:moveTo>
                  <a:lnTo>
                    <a:pt x="20" y="21"/>
                  </a:lnTo>
                  <a:lnTo>
                    <a:pt x="17" y="32"/>
                  </a:lnTo>
                  <a:lnTo>
                    <a:pt x="16" y="33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1" y="20"/>
                  </a:lnTo>
                  <a:close/>
                  <a:moveTo>
                    <a:pt x="112" y="16"/>
                  </a:moveTo>
                  <a:lnTo>
                    <a:pt x="110" y="19"/>
                  </a:lnTo>
                  <a:lnTo>
                    <a:pt x="111" y="20"/>
                  </a:lnTo>
                  <a:lnTo>
                    <a:pt x="122" y="23"/>
                  </a:lnTo>
                  <a:lnTo>
                    <a:pt x="123" y="24"/>
                  </a:lnTo>
                  <a:lnTo>
                    <a:pt x="125" y="22"/>
                  </a:lnTo>
                  <a:lnTo>
                    <a:pt x="124" y="21"/>
                  </a:lnTo>
                  <a:lnTo>
                    <a:pt x="113" y="17"/>
                  </a:lnTo>
                  <a:lnTo>
                    <a:pt x="112" y="16"/>
                  </a:lnTo>
                  <a:close/>
                  <a:moveTo>
                    <a:pt x="39" y="7"/>
                  </a:moveTo>
                  <a:lnTo>
                    <a:pt x="32" y="17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0" y="7"/>
                  </a:lnTo>
                  <a:lnTo>
                    <a:pt x="39" y="7"/>
                  </a:lnTo>
                  <a:close/>
                  <a:moveTo>
                    <a:pt x="106" y="7"/>
                  </a:moveTo>
                  <a:lnTo>
                    <a:pt x="93" y="8"/>
                  </a:lnTo>
                  <a:lnTo>
                    <a:pt x="93" y="7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104" y="10"/>
                  </a:lnTo>
                  <a:lnTo>
                    <a:pt x="105" y="11"/>
                  </a:lnTo>
                  <a:lnTo>
                    <a:pt x="106" y="8"/>
                  </a:lnTo>
                  <a:lnTo>
                    <a:pt x="106" y="7"/>
                  </a:lnTo>
                  <a:close/>
                  <a:moveTo>
                    <a:pt x="61" y="0"/>
                  </a:moveTo>
                  <a:lnTo>
                    <a:pt x="52" y="8"/>
                  </a:lnTo>
                  <a:lnTo>
                    <a:pt x="50" y="8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2" y="0"/>
                  </a:lnTo>
                  <a:lnTo>
                    <a:pt x="61" y="0"/>
                  </a:lnTo>
                  <a:close/>
                  <a:moveTo>
                    <a:pt x="84" y="0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1" y="7"/>
                  </a:lnTo>
                  <a:lnTo>
                    <a:pt x="72" y="7"/>
                  </a:lnTo>
                  <a:lnTo>
                    <a:pt x="83" y="3"/>
                  </a:lnTo>
                  <a:lnTo>
                    <a:pt x="85" y="4"/>
                  </a:lnTo>
                  <a:lnTo>
                    <a:pt x="85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819">
              <a:extLst>
                <a:ext uri="{FF2B5EF4-FFF2-40B4-BE49-F238E27FC236}">
                  <a16:creationId xmlns:a16="http://schemas.microsoft.com/office/drawing/2014/main" id="{61D678DC-65FA-4224-B9EC-CF196FF86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004" y="996794"/>
              <a:ext cx="1170774" cy="1170774"/>
            </a:xfrm>
            <a:custGeom>
              <a:avLst/>
              <a:gdLst>
                <a:gd name="T0" fmla="*/ 60 w 145"/>
                <a:gd name="T1" fmla="*/ 141 h 145"/>
                <a:gd name="T2" fmla="*/ 72 w 145"/>
                <a:gd name="T3" fmla="*/ 141 h 145"/>
                <a:gd name="T4" fmla="*/ 72 w 145"/>
                <a:gd name="T5" fmla="*/ 138 h 145"/>
                <a:gd name="T6" fmla="*/ 82 w 145"/>
                <a:gd name="T7" fmla="*/ 142 h 145"/>
                <a:gd name="T8" fmla="*/ 93 w 145"/>
                <a:gd name="T9" fmla="*/ 138 h 145"/>
                <a:gd name="T10" fmla="*/ 93 w 145"/>
                <a:gd name="T11" fmla="*/ 135 h 145"/>
                <a:gd name="T12" fmla="*/ 39 w 145"/>
                <a:gd name="T13" fmla="*/ 138 h 145"/>
                <a:gd name="T14" fmla="*/ 53 w 145"/>
                <a:gd name="T15" fmla="*/ 135 h 145"/>
                <a:gd name="T16" fmla="*/ 40 w 145"/>
                <a:gd name="T17" fmla="*/ 134 h 145"/>
                <a:gd name="T18" fmla="*/ 104 w 145"/>
                <a:gd name="T19" fmla="*/ 135 h 145"/>
                <a:gd name="T20" fmla="*/ 106 w 145"/>
                <a:gd name="T21" fmla="*/ 138 h 145"/>
                <a:gd name="T22" fmla="*/ 112 w 145"/>
                <a:gd name="T23" fmla="*/ 125 h 145"/>
                <a:gd name="T24" fmla="*/ 20 w 145"/>
                <a:gd name="T25" fmla="*/ 125 h 145"/>
                <a:gd name="T26" fmla="*/ 35 w 145"/>
                <a:gd name="T27" fmla="*/ 126 h 145"/>
                <a:gd name="T28" fmla="*/ 22 w 145"/>
                <a:gd name="T29" fmla="*/ 121 h 145"/>
                <a:gd name="T30" fmla="*/ 122 w 145"/>
                <a:gd name="T31" fmla="*/ 122 h 145"/>
                <a:gd name="T32" fmla="*/ 124 w 145"/>
                <a:gd name="T33" fmla="*/ 125 h 145"/>
                <a:gd name="T34" fmla="*/ 126 w 145"/>
                <a:gd name="T35" fmla="*/ 110 h 145"/>
                <a:gd name="T36" fmla="*/ 7 w 145"/>
                <a:gd name="T37" fmla="*/ 106 h 145"/>
                <a:gd name="T38" fmla="*/ 20 w 145"/>
                <a:gd name="T39" fmla="*/ 112 h 145"/>
                <a:gd name="T40" fmla="*/ 10 w 145"/>
                <a:gd name="T41" fmla="*/ 103 h 145"/>
                <a:gd name="T42" fmla="*/ 135 w 145"/>
                <a:gd name="T43" fmla="*/ 105 h 145"/>
                <a:gd name="T44" fmla="*/ 138 w 145"/>
                <a:gd name="T45" fmla="*/ 106 h 145"/>
                <a:gd name="T46" fmla="*/ 135 w 145"/>
                <a:gd name="T47" fmla="*/ 92 h 145"/>
                <a:gd name="T48" fmla="*/ 0 w 145"/>
                <a:gd name="T49" fmla="*/ 84 h 145"/>
                <a:gd name="T50" fmla="*/ 10 w 145"/>
                <a:gd name="T51" fmla="*/ 94 h 145"/>
                <a:gd name="T52" fmla="*/ 3 w 145"/>
                <a:gd name="T53" fmla="*/ 82 h 145"/>
                <a:gd name="T54" fmla="*/ 142 w 145"/>
                <a:gd name="T55" fmla="*/ 84 h 145"/>
                <a:gd name="T56" fmla="*/ 145 w 145"/>
                <a:gd name="T57" fmla="*/ 84 h 145"/>
                <a:gd name="T58" fmla="*/ 138 w 145"/>
                <a:gd name="T59" fmla="*/ 71 h 145"/>
                <a:gd name="T60" fmla="*/ 4 w 145"/>
                <a:gd name="T61" fmla="*/ 73 h 145"/>
                <a:gd name="T62" fmla="*/ 7 w 145"/>
                <a:gd name="T63" fmla="*/ 73 h 145"/>
                <a:gd name="T64" fmla="*/ 0 w 145"/>
                <a:gd name="T65" fmla="*/ 60 h 145"/>
                <a:gd name="T66" fmla="*/ 135 w 145"/>
                <a:gd name="T67" fmla="*/ 53 h 145"/>
                <a:gd name="T68" fmla="*/ 145 w 145"/>
                <a:gd name="T69" fmla="*/ 62 h 145"/>
                <a:gd name="T70" fmla="*/ 138 w 145"/>
                <a:gd name="T71" fmla="*/ 50 h 145"/>
                <a:gd name="T72" fmla="*/ 7 w 145"/>
                <a:gd name="T73" fmla="*/ 52 h 145"/>
                <a:gd name="T74" fmla="*/ 10 w 145"/>
                <a:gd name="T75" fmla="*/ 53 h 145"/>
                <a:gd name="T76" fmla="*/ 7 w 145"/>
                <a:gd name="T77" fmla="*/ 39 h 145"/>
                <a:gd name="T78" fmla="*/ 125 w 145"/>
                <a:gd name="T79" fmla="*/ 34 h 145"/>
                <a:gd name="T80" fmla="*/ 138 w 145"/>
                <a:gd name="T81" fmla="*/ 40 h 145"/>
                <a:gd name="T82" fmla="*/ 127 w 145"/>
                <a:gd name="T83" fmla="*/ 32 h 145"/>
                <a:gd name="T84" fmla="*/ 17 w 145"/>
                <a:gd name="T85" fmla="*/ 32 h 145"/>
                <a:gd name="T86" fmla="*/ 20 w 145"/>
                <a:gd name="T87" fmla="*/ 34 h 145"/>
                <a:gd name="T88" fmla="*/ 21 w 145"/>
                <a:gd name="T89" fmla="*/ 20 h 145"/>
                <a:gd name="T90" fmla="*/ 111 w 145"/>
                <a:gd name="T91" fmla="*/ 20 h 145"/>
                <a:gd name="T92" fmla="*/ 125 w 145"/>
                <a:gd name="T93" fmla="*/ 22 h 145"/>
                <a:gd name="T94" fmla="*/ 112 w 145"/>
                <a:gd name="T95" fmla="*/ 16 h 145"/>
                <a:gd name="T96" fmla="*/ 31 w 145"/>
                <a:gd name="T97" fmla="*/ 18 h 145"/>
                <a:gd name="T98" fmla="*/ 41 w 145"/>
                <a:gd name="T99" fmla="*/ 10 h 145"/>
                <a:gd name="T100" fmla="*/ 39 w 145"/>
                <a:gd name="T101" fmla="*/ 7 h 145"/>
                <a:gd name="T102" fmla="*/ 93 w 145"/>
                <a:gd name="T103" fmla="*/ 7 h 145"/>
                <a:gd name="T104" fmla="*/ 104 w 145"/>
                <a:gd name="T105" fmla="*/ 10 h 145"/>
                <a:gd name="T106" fmla="*/ 106 w 145"/>
                <a:gd name="T107" fmla="*/ 7 h 145"/>
                <a:gd name="T108" fmla="*/ 50 w 145"/>
                <a:gd name="T109" fmla="*/ 8 h 145"/>
                <a:gd name="T110" fmla="*/ 62 w 145"/>
                <a:gd name="T111" fmla="*/ 3 h 145"/>
                <a:gd name="T112" fmla="*/ 61 w 145"/>
                <a:gd name="T113" fmla="*/ 0 h 145"/>
                <a:gd name="T114" fmla="*/ 72 w 145"/>
                <a:gd name="T115" fmla="*/ 4 h 145"/>
                <a:gd name="T116" fmla="*/ 83 w 145"/>
                <a:gd name="T117" fmla="*/ 3 h 145"/>
                <a:gd name="T118" fmla="*/ 84 w 145"/>
                <a:gd name="T1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145">
                  <a:moveTo>
                    <a:pt x="72" y="138"/>
                  </a:moveTo>
                  <a:lnTo>
                    <a:pt x="62" y="142"/>
                  </a:lnTo>
                  <a:lnTo>
                    <a:pt x="60" y="141"/>
                  </a:lnTo>
                  <a:lnTo>
                    <a:pt x="60" y="145"/>
                  </a:lnTo>
                  <a:lnTo>
                    <a:pt x="61" y="145"/>
                  </a:lnTo>
                  <a:lnTo>
                    <a:pt x="72" y="141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2" y="138"/>
                  </a:lnTo>
                  <a:moveTo>
                    <a:pt x="93" y="135"/>
                  </a:moveTo>
                  <a:lnTo>
                    <a:pt x="83" y="142"/>
                  </a:lnTo>
                  <a:lnTo>
                    <a:pt x="82" y="142"/>
                  </a:lnTo>
                  <a:lnTo>
                    <a:pt x="83" y="145"/>
                  </a:lnTo>
                  <a:lnTo>
                    <a:pt x="84" y="145"/>
                  </a:lnTo>
                  <a:lnTo>
                    <a:pt x="93" y="138"/>
                  </a:lnTo>
                  <a:lnTo>
                    <a:pt x="95" y="138"/>
                  </a:lnTo>
                  <a:lnTo>
                    <a:pt x="94" y="135"/>
                  </a:lnTo>
                  <a:lnTo>
                    <a:pt x="93" y="135"/>
                  </a:lnTo>
                  <a:moveTo>
                    <a:pt x="40" y="134"/>
                  </a:moveTo>
                  <a:lnTo>
                    <a:pt x="39" y="137"/>
                  </a:lnTo>
                  <a:lnTo>
                    <a:pt x="39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3" y="135"/>
                  </a:lnTo>
                  <a:lnTo>
                    <a:pt x="52" y="135"/>
                  </a:lnTo>
                  <a:lnTo>
                    <a:pt x="41" y="135"/>
                  </a:lnTo>
                  <a:lnTo>
                    <a:pt x="40" y="134"/>
                  </a:lnTo>
                  <a:moveTo>
                    <a:pt x="112" y="125"/>
                  </a:moveTo>
                  <a:lnTo>
                    <a:pt x="111" y="125"/>
                  </a:lnTo>
                  <a:lnTo>
                    <a:pt x="104" y="135"/>
                  </a:lnTo>
                  <a:lnTo>
                    <a:pt x="103" y="135"/>
                  </a:lnTo>
                  <a:lnTo>
                    <a:pt x="105" y="138"/>
                  </a:lnTo>
                  <a:lnTo>
                    <a:pt x="106" y="138"/>
                  </a:lnTo>
                  <a:lnTo>
                    <a:pt x="113" y="128"/>
                  </a:lnTo>
                  <a:lnTo>
                    <a:pt x="114" y="128"/>
                  </a:lnTo>
                  <a:lnTo>
                    <a:pt x="112" y="125"/>
                  </a:lnTo>
                  <a:moveTo>
                    <a:pt x="22" y="121"/>
                  </a:moveTo>
                  <a:lnTo>
                    <a:pt x="20" y="123"/>
                  </a:lnTo>
                  <a:lnTo>
                    <a:pt x="20" y="125"/>
                  </a:lnTo>
                  <a:lnTo>
                    <a:pt x="32" y="128"/>
                  </a:lnTo>
                  <a:lnTo>
                    <a:pt x="33" y="129"/>
                  </a:lnTo>
                  <a:lnTo>
                    <a:pt x="35" y="126"/>
                  </a:lnTo>
                  <a:lnTo>
                    <a:pt x="34" y="125"/>
                  </a:lnTo>
                  <a:lnTo>
                    <a:pt x="23" y="122"/>
                  </a:lnTo>
                  <a:lnTo>
                    <a:pt x="22" y="121"/>
                  </a:lnTo>
                  <a:moveTo>
                    <a:pt x="126" y="110"/>
                  </a:moveTo>
                  <a:lnTo>
                    <a:pt x="125" y="111"/>
                  </a:lnTo>
                  <a:lnTo>
                    <a:pt x="122" y="122"/>
                  </a:lnTo>
                  <a:lnTo>
                    <a:pt x="121" y="123"/>
                  </a:lnTo>
                  <a:lnTo>
                    <a:pt x="124" y="125"/>
                  </a:lnTo>
                  <a:lnTo>
                    <a:pt x="124" y="125"/>
                  </a:lnTo>
                  <a:lnTo>
                    <a:pt x="128" y="113"/>
                  </a:lnTo>
                  <a:lnTo>
                    <a:pt x="129" y="112"/>
                  </a:lnTo>
                  <a:lnTo>
                    <a:pt x="126" y="110"/>
                  </a:lnTo>
                  <a:moveTo>
                    <a:pt x="10" y="103"/>
                  </a:moveTo>
                  <a:lnTo>
                    <a:pt x="7" y="105"/>
                  </a:lnTo>
                  <a:lnTo>
                    <a:pt x="7" y="106"/>
                  </a:lnTo>
                  <a:lnTo>
                    <a:pt x="17" y="113"/>
                  </a:lnTo>
                  <a:lnTo>
                    <a:pt x="18" y="114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10" y="105"/>
                  </a:lnTo>
                  <a:lnTo>
                    <a:pt x="10" y="103"/>
                  </a:lnTo>
                  <a:moveTo>
                    <a:pt x="135" y="92"/>
                  </a:moveTo>
                  <a:lnTo>
                    <a:pt x="135" y="93"/>
                  </a:lnTo>
                  <a:lnTo>
                    <a:pt x="135" y="105"/>
                  </a:lnTo>
                  <a:lnTo>
                    <a:pt x="134" y="105"/>
                  </a:lnTo>
                  <a:lnTo>
                    <a:pt x="137" y="107"/>
                  </a:lnTo>
                  <a:lnTo>
                    <a:pt x="138" y="106"/>
                  </a:lnTo>
                  <a:lnTo>
                    <a:pt x="138" y="94"/>
                  </a:lnTo>
                  <a:lnTo>
                    <a:pt x="138" y="93"/>
                  </a:lnTo>
                  <a:lnTo>
                    <a:pt x="135" y="92"/>
                  </a:lnTo>
                  <a:moveTo>
                    <a:pt x="3" y="82"/>
                  </a:moveTo>
                  <a:lnTo>
                    <a:pt x="0" y="83"/>
                  </a:lnTo>
                  <a:lnTo>
                    <a:pt x="0" y="84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10" y="94"/>
                  </a:lnTo>
                  <a:lnTo>
                    <a:pt x="10" y="93"/>
                  </a:lnTo>
                  <a:lnTo>
                    <a:pt x="3" y="84"/>
                  </a:lnTo>
                  <a:lnTo>
                    <a:pt x="3" y="82"/>
                  </a:lnTo>
                  <a:moveTo>
                    <a:pt x="138" y="71"/>
                  </a:moveTo>
                  <a:lnTo>
                    <a:pt x="138" y="73"/>
                  </a:lnTo>
                  <a:lnTo>
                    <a:pt x="142" y="84"/>
                  </a:lnTo>
                  <a:lnTo>
                    <a:pt x="141" y="85"/>
                  </a:lnTo>
                  <a:lnTo>
                    <a:pt x="145" y="85"/>
                  </a:lnTo>
                  <a:lnTo>
                    <a:pt x="145" y="84"/>
                  </a:lnTo>
                  <a:lnTo>
                    <a:pt x="141" y="73"/>
                  </a:lnTo>
                  <a:lnTo>
                    <a:pt x="141" y="71"/>
                  </a:lnTo>
                  <a:lnTo>
                    <a:pt x="138" y="71"/>
                  </a:lnTo>
                  <a:moveTo>
                    <a:pt x="0" y="60"/>
                  </a:moveTo>
                  <a:lnTo>
                    <a:pt x="0" y="61"/>
                  </a:lnTo>
                  <a:lnTo>
                    <a:pt x="4" y="73"/>
                  </a:lnTo>
                  <a:lnTo>
                    <a:pt x="4" y="74"/>
                  </a:lnTo>
                  <a:lnTo>
                    <a:pt x="7" y="74"/>
                  </a:lnTo>
                  <a:lnTo>
                    <a:pt x="7" y="73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0" y="60"/>
                  </a:lnTo>
                  <a:moveTo>
                    <a:pt x="138" y="50"/>
                  </a:moveTo>
                  <a:lnTo>
                    <a:pt x="135" y="51"/>
                  </a:lnTo>
                  <a:lnTo>
                    <a:pt x="135" y="53"/>
                  </a:lnTo>
                  <a:lnTo>
                    <a:pt x="142" y="62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1"/>
                  </a:lnTo>
                  <a:lnTo>
                    <a:pt x="138" y="52"/>
                  </a:lnTo>
                  <a:lnTo>
                    <a:pt x="138" y="50"/>
                  </a:lnTo>
                  <a:moveTo>
                    <a:pt x="7" y="39"/>
                  </a:moveTo>
                  <a:lnTo>
                    <a:pt x="7" y="39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10" y="41"/>
                  </a:lnTo>
                  <a:lnTo>
                    <a:pt x="11" y="40"/>
                  </a:lnTo>
                  <a:lnTo>
                    <a:pt x="7" y="39"/>
                  </a:lnTo>
                  <a:moveTo>
                    <a:pt x="127" y="32"/>
                  </a:moveTo>
                  <a:lnTo>
                    <a:pt x="125" y="33"/>
                  </a:lnTo>
                  <a:lnTo>
                    <a:pt x="125" y="34"/>
                  </a:lnTo>
                  <a:lnTo>
                    <a:pt x="135" y="41"/>
                  </a:lnTo>
                  <a:lnTo>
                    <a:pt x="135" y="42"/>
                  </a:lnTo>
                  <a:lnTo>
                    <a:pt x="138" y="40"/>
                  </a:lnTo>
                  <a:lnTo>
                    <a:pt x="138" y="39"/>
                  </a:lnTo>
                  <a:lnTo>
                    <a:pt x="128" y="32"/>
                  </a:lnTo>
                  <a:lnTo>
                    <a:pt x="127" y="32"/>
                  </a:lnTo>
                  <a:moveTo>
                    <a:pt x="21" y="20"/>
                  </a:moveTo>
                  <a:lnTo>
                    <a:pt x="20" y="21"/>
                  </a:lnTo>
                  <a:lnTo>
                    <a:pt x="17" y="32"/>
                  </a:lnTo>
                  <a:lnTo>
                    <a:pt x="16" y="33"/>
                  </a:lnTo>
                  <a:lnTo>
                    <a:pt x="18" y="35"/>
                  </a:lnTo>
                  <a:lnTo>
                    <a:pt x="20" y="34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1" y="20"/>
                  </a:lnTo>
                  <a:moveTo>
                    <a:pt x="112" y="16"/>
                  </a:moveTo>
                  <a:lnTo>
                    <a:pt x="110" y="19"/>
                  </a:lnTo>
                  <a:lnTo>
                    <a:pt x="111" y="20"/>
                  </a:lnTo>
                  <a:lnTo>
                    <a:pt x="122" y="23"/>
                  </a:lnTo>
                  <a:lnTo>
                    <a:pt x="123" y="24"/>
                  </a:lnTo>
                  <a:lnTo>
                    <a:pt x="125" y="22"/>
                  </a:lnTo>
                  <a:lnTo>
                    <a:pt x="124" y="21"/>
                  </a:lnTo>
                  <a:lnTo>
                    <a:pt x="113" y="17"/>
                  </a:lnTo>
                  <a:lnTo>
                    <a:pt x="112" y="16"/>
                  </a:lnTo>
                  <a:moveTo>
                    <a:pt x="39" y="7"/>
                  </a:moveTo>
                  <a:lnTo>
                    <a:pt x="32" y="17"/>
                  </a:lnTo>
                  <a:lnTo>
                    <a:pt x="31" y="18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0" y="7"/>
                  </a:lnTo>
                  <a:lnTo>
                    <a:pt x="39" y="7"/>
                  </a:lnTo>
                  <a:moveTo>
                    <a:pt x="106" y="7"/>
                  </a:moveTo>
                  <a:lnTo>
                    <a:pt x="93" y="8"/>
                  </a:lnTo>
                  <a:lnTo>
                    <a:pt x="93" y="7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104" y="10"/>
                  </a:lnTo>
                  <a:lnTo>
                    <a:pt x="105" y="11"/>
                  </a:lnTo>
                  <a:lnTo>
                    <a:pt x="106" y="8"/>
                  </a:lnTo>
                  <a:lnTo>
                    <a:pt x="106" y="7"/>
                  </a:lnTo>
                  <a:moveTo>
                    <a:pt x="61" y="0"/>
                  </a:moveTo>
                  <a:lnTo>
                    <a:pt x="52" y="8"/>
                  </a:lnTo>
                  <a:lnTo>
                    <a:pt x="50" y="8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2" y="0"/>
                  </a:lnTo>
                  <a:lnTo>
                    <a:pt x="61" y="0"/>
                  </a:lnTo>
                  <a:moveTo>
                    <a:pt x="84" y="0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1" y="7"/>
                  </a:lnTo>
                  <a:lnTo>
                    <a:pt x="72" y="7"/>
                  </a:lnTo>
                  <a:lnTo>
                    <a:pt x="83" y="3"/>
                  </a:lnTo>
                  <a:lnTo>
                    <a:pt x="85" y="4"/>
                  </a:lnTo>
                  <a:lnTo>
                    <a:pt x="85" y="1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820">
              <a:extLst>
                <a:ext uri="{FF2B5EF4-FFF2-40B4-BE49-F238E27FC236}">
                  <a16:creationId xmlns:a16="http://schemas.microsoft.com/office/drawing/2014/main" id="{EF1CA87D-F1F3-4B12-B7FA-6447A4663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0" y="1263243"/>
              <a:ext cx="88821" cy="56523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6 h 7"/>
                <a:gd name="T4" fmla="*/ 4 w 11"/>
                <a:gd name="T5" fmla="*/ 7 h 7"/>
                <a:gd name="T6" fmla="*/ 11 w 11"/>
                <a:gd name="T7" fmla="*/ 2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lnTo>
                    <a:pt x="0" y="6"/>
                  </a:lnTo>
                  <a:lnTo>
                    <a:pt x="4" y="7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821">
              <a:extLst>
                <a:ext uri="{FF2B5EF4-FFF2-40B4-BE49-F238E27FC236}">
                  <a16:creationId xmlns:a16="http://schemas.microsoft.com/office/drawing/2014/main" id="{F7F413EC-995B-4D8D-826F-BFF88C5BA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0" y="1263243"/>
              <a:ext cx="88821" cy="56523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6 h 7"/>
                <a:gd name="T4" fmla="*/ 4 w 11"/>
                <a:gd name="T5" fmla="*/ 7 h 7"/>
                <a:gd name="T6" fmla="*/ 11 w 11"/>
                <a:gd name="T7" fmla="*/ 2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lnTo>
                    <a:pt x="0" y="6"/>
                  </a:lnTo>
                  <a:lnTo>
                    <a:pt x="4" y="7"/>
                  </a:lnTo>
                  <a:lnTo>
                    <a:pt x="11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822">
              <a:extLst>
                <a:ext uri="{FF2B5EF4-FFF2-40B4-BE49-F238E27FC236}">
                  <a16:creationId xmlns:a16="http://schemas.microsoft.com/office/drawing/2014/main" id="{EA69C4D6-5656-4AEA-BCC1-283017A14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04" y="1416658"/>
              <a:ext cx="80744" cy="72671"/>
            </a:xfrm>
            <a:custGeom>
              <a:avLst/>
              <a:gdLst>
                <a:gd name="T0" fmla="*/ 7 w 10"/>
                <a:gd name="T1" fmla="*/ 0 h 9"/>
                <a:gd name="T2" fmla="*/ 0 w 10"/>
                <a:gd name="T3" fmla="*/ 8 h 9"/>
                <a:gd name="T4" fmla="*/ 4 w 10"/>
                <a:gd name="T5" fmla="*/ 9 h 9"/>
                <a:gd name="T6" fmla="*/ 10 w 10"/>
                <a:gd name="T7" fmla="*/ 1 h 9"/>
                <a:gd name="T8" fmla="*/ 7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823">
              <a:extLst>
                <a:ext uri="{FF2B5EF4-FFF2-40B4-BE49-F238E27FC236}">
                  <a16:creationId xmlns:a16="http://schemas.microsoft.com/office/drawing/2014/main" id="{509BCE66-54AC-45C7-985A-7918E5377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04" y="1416658"/>
              <a:ext cx="80744" cy="72671"/>
            </a:xfrm>
            <a:custGeom>
              <a:avLst/>
              <a:gdLst>
                <a:gd name="T0" fmla="*/ 7 w 10"/>
                <a:gd name="T1" fmla="*/ 0 h 9"/>
                <a:gd name="T2" fmla="*/ 0 w 10"/>
                <a:gd name="T3" fmla="*/ 8 h 9"/>
                <a:gd name="T4" fmla="*/ 4 w 10"/>
                <a:gd name="T5" fmla="*/ 9 h 9"/>
                <a:gd name="T6" fmla="*/ 10 w 10"/>
                <a:gd name="T7" fmla="*/ 1 h 9"/>
                <a:gd name="T8" fmla="*/ 7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10" y="1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824">
              <a:extLst>
                <a:ext uri="{FF2B5EF4-FFF2-40B4-BE49-F238E27FC236}">
                  <a16:creationId xmlns:a16="http://schemas.microsoft.com/office/drawing/2014/main" id="{852A6B33-E412-426D-A501-762098DA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04" y="1594291"/>
              <a:ext cx="56523" cy="72671"/>
            </a:xfrm>
            <a:custGeom>
              <a:avLst/>
              <a:gdLst>
                <a:gd name="T0" fmla="*/ 4 w 7"/>
                <a:gd name="T1" fmla="*/ 0 h 9"/>
                <a:gd name="T2" fmla="*/ 0 w 7"/>
                <a:gd name="T3" fmla="*/ 9 h 9"/>
                <a:gd name="T4" fmla="*/ 3 w 7"/>
                <a:gd name="T5" fmla="*/ 8 h 9"/>
                <a:gd name="T6" fmla="*/ 7 w 7"/>
                <a:gd name="T7" fmla="*/ 0 h 9"/>
                <a:gd name="T8" fmla="*/ 4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825">
              <a:extLst>
                <a:ext uri="{FF2B5EF4-FFF2-40B4-BE49-F238E27FC236}">
                  <a16:creationId xmlns:a16="http://schemas.microsoft.com/office/drawing/2014/main" id="{497D061F-8A58-4271-A357-D9E6183D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04" y="1594291"/>
              <a:ext cx="56523" cy="72671"/>
            </a:xfrm>
            <a:custGeom>
              <a:avLst/>
              <a:gdLst>
                <a:gd name="T0" fmla="*/ 4 w 7"/>
                <a:gd name="T1" fmla="*/ 0 h 9"/>
                <a:gd name="T2" fmla="*/ 0 w 7"/>
                <a:gd name="T3" fmla="*/ 9 h 9"/>
                <a:gd name="T4" fmla="*/ 3 w 7"/>
                <a:gd name="T5" fmla="*/ 8 h 9"/>
                <a:gd name="T6" fmla="*/ 7 w 7"/>
                <a:gd name="T7" fmla="*/ 0 h 9"/>
                <a:gd name="T8" fmla="*/ 4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826">
              <a:extLst>
                <a:ext uri="{FF2B5EF4-FFF2-40B4-BE49-F238E27FC236}">
                  <a16:creationId xmlns:a16="http://schemas.microsoft.com/office/drawing/2014/main" id="{D7DDD4CA-EF30-4816-AD51-AF23E20D2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0" y="1755777"/>
              <a:ext cx="24225" cy="88821"/>
            </a:xfrm>
            <a:custGeom>
              <a:avLst/>
              <a:gdLst>
                <a:gd name="T0" fmla="*/ 3 w 3"/>
                <a:gd name="T1" fmla="*/ 0 h 11"/>
                <a:gd name="T2" fmla="*/ 0 w 3"/>
                <a:gd name="T3" fmla="*/ 0 h 11"/>
                <a:gd name="T4" fmla="*/ 0 w 3"/>
                <a:gd name="T5" fmla="*/ 11 h 11"/>
                <a:gd name="T6" fmla="*/ 3 w 3"/>
                <a:gd name="T7" fmla="*/ 9 h 11"/>
                <a:gd name="T8" fmla="*/ 3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827">
              <a:extLst>
                <a:ext uri="{FF2B5EF4-FFF2-40B4-BE49-F238E27FC236}">
                  <a16:creationId xmlns:a16="http://schemas.microsoft.com/office/drawing/2014/main" id="{268C091A-D541-4D17-8E5E-3F7561974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0" y="1755777"/>
              <a:ext cx="24225" cy="88821"/>
            </a:xfrm>
            <a:custGeom>
              <a:avLst/>
              <a:gdLst>
                <a:gd name="T0" fmla="*/ 3 w 3"/>
                <a:gd name="T1" fmla="*/ 0 h 11"/>
                <a:gd name="T2" fmla="*/ 0 w 3"/>
                <a:gd name="T3" fmla="*/ 0 h 11"/>
                <a:gd name="T4" fmla="*/ 0 w 3"/>
                <a:gd name="T5" fmla="*/ 11 h 11"/>
                <a:gd name="T6" fmla="*/ 3 w 3"/>
                <a:gd name="T7" fmla="*/ 9 h 11"/>
                <a:gd name="T8" fmla="*/ 3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828">
              <a:extLst>
                <a:ext uri="{FF2B5EF4-FFF2-40B4-BE49-F238E27FC236}">
                  <a16:creationId xmlns:a16="http://schemas.microsoft.com/office/drawing/2014/main" id="{E07879DA-3ABC-48B9-B03C-198C5E88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40" y="1901115"/>
              <a:ext cx="32297" cy="88821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2 w 4"/>
                <a:gd name="T5" fmla="*/ 11 h 11"/>
                <a:gd name="T6" fmla="*/ 4 w 4"/>
                <a:gd name="T7" fmla="*/ 9 h 11"/>
                <a:gd name="T8" fmla="*/ 2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lnTo>
                    <a:pt x="0" y="2"/>
                  </a:lnTo>
                  <a:lnTo>
                    <a:pt x="2" y="11"/>
                  </a:lnTo>
                  <a:lnTo>
                    <a:pt x="4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829">
              <a:extLst>
                <a:ext uri="{FF2B5EF4-FFF2-40B4-BE49-F238E27FC236}">
                  <a16:creationId xmlns:a16="http://schemas.microsoft.com/office/drawing/2014/main" id="{44EE98D9-B182-4B46-8F9A-9CDDD0988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40" y="1901115"/>
              <a:ext cx="32297" cy="88821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2 w 4"/>
                <a:gd name="T5" fmla="*/ 11 h 11"/>
                <a:gd name="T6" fmla="*/ 4 w 4"/>
                <a:gd name="T7" fmla="*/ 9 h 11"/>
                <a:gd name="T8" fmla="*/ 2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lnTo>
                    <a:pt x="0" y="2"/>
                  </a:lnTo>
                  <a:lnTo>
                    <a:pt x="2" y="11"/>
                  </a:lnTo>
                  <a:lnTo>
                    <a:pt x="4" y="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830">
              <a:extLst>
                <a:ext uri="{FF2B5EF4-FFF2-40B4-BE49-F238E27FC236}">
                  <a16:creationId xmlns:a16="http://schemas.microsoft.com/office/drawing/2014/main" id="{ECCAEE17-3461-4CCC-B35C-EBE901A07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53" y="2014154"/>
              <a:ext cx="56523" cy="88821"/>
            </a:xfrm>
            <a:custGeom>
              <a:avLst/>
              <a:gdLst>
                <a:gd name="T0" fmla="*/ 2 w 7"/>
                <a:gd name="T1" fmla="*/ 0 h 11"/>
                <a:gd name="T2" fmla="*/ 0 w 7"/>
                <a:gd name="T3" fmla="*/ 3 h 11"/>
                <a:gd name="T4" fmla="*/ 6 w 7"/>
                <a:gd name="T5" fmla="*/ 11 h 11"/>
                <a:gd name="T6" fmla="*/ 7 w 7"/>
                <a:gd name="T7" fmla="*/ 8 h 11"/>
                <a:gd name="T8" fmla="*/ 2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3"/>
                  </a:lnTo>
                  <a:lnTo>
                    <a:pt x="6" y="11"/>
                  </a:lnTo>
                  <a:lnTo>
                    <a:pt x="7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831">
              <a:extLst>
                <a:ext uri="{FF2B5EF4-FFF2-40B4-BE49-F238E27FC236}">
                  <a16:creationId xmlns:a16="http://schemas.microsoft.com/office/drawing/2014/main" id="{F8E6DB3E-A258-48D6-B76A-7486910A7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53" y="2014154"/>
              <a:ext cx="56523" cy="88821"/>
            </a:xfrm>
            <a:custGeom>
              <a:avLst/>
              <a:gdLst>
                <a:gd name="T0" fmla="*/ 2 w 7"/>
                <a:gd name="T1" fmla="*/ 0 h 11"/>
                <a:gd name="T2" fmla="*/ 0 w 7"/>
                <a:gd name="T3" fmla="*/ 3 h 11"/>
                <a:gd name="T4" fmla="*/ 6 w 7"/>
                <a:gd name="T5" fmla="*/ 11 h 11"/>
                <a:gd name="T6" fmla="*/ 7 w 7"/>
                <a:gd name="T7" fmla="*/ 8 h 11"/>
                <a:gd name="T8" fmla="*/ 2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2" y="0"/>
                  </a:moveTo>
                  <a:lnTo>
                    <a:pt x="0" y="3"/>
                  </a:lnTo>
                  <a:lnTo>
                    <a:pt x="6" y="11"/>
                  </a:lnTo>
                  <a:lnTo>
                    <a:pt x="7" y="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832">
              <a:extLst>
                <a:ext uri="{FF2B5EF4-FFF2-40B4-BE49-F238E27FC236}">
                  <a16:creationId xmlns:a16="http://schemas.microsoft.com/office/drawing/2014/main" id="{286A2CC3-6012-434F-A815-B03FCB114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7" y="2086821"/>
              <a:ext cx="64593" cy="8074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3 h 10"/>
                <a:gd name="T4" fmla="*/ 8 w 8"/>
                <a:gd name="T5" fmla="*/ 10 h 10"/>
                <a:gd name="T6" fmla="*/ 8 w 8"/>
                <a:gd name="T7" fmla="*/ 6 h 10"/>
                <a:gd name="T8" fmla="*/ 1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lnTo>
                    <a:pt x="0" y="3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833">
              <a:extLst>
                <a:ext uri="{FF2B5EF4-FFF2-40B4-BE49-F238E27FC236}">
                  <a16:creationId xmlns:a16="http://schemas.microsoft.com/office/drawing/2014/main" id="{B86CC7A1-CAF4-46E1-9B9A-352AC25AF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7" y="2086821"/>
              <a:ext cx="64593" cy="8074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3 h 10"/>
                <a:gd name="T4" fmla="*/ 8 w 8"/>
                <a:gd name="T5" fmla="*/ 10 h 10"/>
                <a:gd name="T6" fmla="*/ 8 w 8"/>
                <a:gd name="T7" fmla="*/ 6 h 10"/>
                <a:gd name="T8" fmla="*/ 1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lnTo>
                    <a:pt x="0" y="3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834">
              <a:extLst>
                <a:ext uri="{FF2B5EF4-FFF2-40B4-BE49-F238E27FC236}">
                  <a16:creationId xmlns:a16="http://schemas.microsoft.com/office/drawing/2014/main" id="{8A7D2B37-1D3C-4BF2-A1A3-8EED87E24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02" y="2111046"/>
              <a:ext cx="72671" cy="5652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3 h 7"/>
                <a:gd name="T4" fmla="*/ 9 w 9"/>
                <a:gd name="T5" fmla="*/ 7 h 7"/>
                <a:gd name="T6" fmla="*/ 8 w 9"/>
                <a:gd name="T7" fmla="*/ 4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3"/>
                  </a:lnTo>
                  <a:lnTo>
                    <a:pt x="9" y="7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835">
              <a:extLst>
                <a:ext uri="{FF2B5EF4-FFF2-40B4-BE49-F238E27FC236}">
                  <a16:creationId xmlns:a16="http://schemas.microsoft.com/office/drawing/2014/main" id="{00560523-BA3E-40F5-9600-B64F0626D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02" y="2111046"/>
              <a:ext cx="72671" cy="56523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3 h 7"/>
                <a:gd name="T4" fmla="*/ 9 w 9"/>
                <a:gd name="T5" fmla="*/ 7 h 7"/>
                <a:gd name="T6" fmla="*/ 8 w 9"/>
                <a:gd name="T7" fmla="*/ 4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3"/>
                  </a:lnTo>
                  <a:lnTo>
                    <a:pt x="9" y="7"/>
                  </a:lnTo>
                  <a:lnTo>
                    <a:pt x="8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836">
              <a:extLst>
                <a:ext uri="{FF2B5EF4-FFF2-40B4-BE49-F238E27FC236}">
                  <a16:creationId xmlns:a16="http://schemas.microsoft.com/office/drawing/2014/main" id="{D833A9E9-E06A-428C-A383-3DBE658EF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988" y="2086821"/>
              <a:ext cx="88821" cy="24225"/>
            </a:xfrm>
            <a:custGeom>
              <a:avLst/>
              <a:gdLst>
                <a:gd name="T0" fmla="*/ 0 w 11"/>
                <a:gd name="T1" fmla="*/ 0 h 3"/>
                <a:gd name="T2" fmla="*/ 1 w 11"/>
                <a:gd name="T3" fmla="*/ 3 h 3"/>
                <a:gd name="T4" fmla="*/ 11 w 11"/>
                <a:gd name="T5" fmla="*/ 3 h 3"/>
                <a:gd name="T6" fmla="*/ 9 w 11"/>
                <a:gd name="T7" fmla="*/ 0 h 3"/>
                <a:gd name="T8" fmla="*/ 0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837">
              <a:extLst>
                <a:ext uri="{FF2B5EF4-FFF2-40B4-BE49-F238E27FC236}">
                  <a16:creationId xmlns:a16="http://schemas.microsoft.com/office/drawing/2014/main" id="{562DD615-EE17-4CD9-A6A4-F1B8F9899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988" y="2086821"/>
              <a:ext cx="88821" cy="24225"/>
            </a:xfrm>
            <a:custGeom>
              <a:avLst/>
              <a:gdLst>
                <a:gd name="T0" fmla="*/ 0 w 11"/>
                <a:gd name="T1" fmla="*/ 0 h 3"/>
                <a:gd name="T2" fmla="*/ 1 w 11"/>
                <a:gd name="T3" fmla="*/ 3 h 3"/>
                <a:gd name="T4" fmla="*/ 11 w 11"/>
                <a:gd name="T5" fmla="*/ 3 h 3"/>
                <a:gd name="T6" fmla="*/ 9 w 11"/>
                <a:gd name="T7" fmla="*/ 0 h 3"/>
                <a:gd name="T8" fmla="*/ 0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838">
              <a:extLst>
                <a:ext uri="{FF2B5EF4-FFF2-40B4-BE49-F238E27FC236}">
                  <a16:creationId xmlns:a16="http://schemas.microsoft.com/office/drawing/2014/main" id="{1BC416A4-F553-43A6-BA7A-FC6234D0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325" y="1989929"/>
              <a:ext cx="96891" cy="40375"/>
            </a:xfrm>
            <a:custGeom>
              <a:avLst/>
              <a:gdLst>
                <a:gd name="T0" fmla="*/ 9 w 12"/>
                <a:gd name="T1" fmla="*/ 0 h 5"/>
                <a:gd name="T2" fmla="*/ 0 w 12"/>
                <a:gd name="T3" fmla="*/ 2 h 5"/>
                <a:gd name="T4" fmla="*/ 2 w 12"/>
                <a:gd name="T5" fmla="*/ 5 h 5"/>
                <a:gd name="T6" fmla="*/ 12 w 12"/>
                <a:gd name="T7" fmla="*/ 2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12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839">
              <a:extLst>
                <a:ext uri="{FF2B5EF4-FFF2-40B4-BE49-F238E27FC236}">
                  <a16:creationId xmlns:a16="http://schemas.microsoft.com/office/drawing/2014/main" id="{CB465337-E2AF-4A88-A985-529F964CC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325" y="1989929"/>
              <a:ext cx="96891" cy="40375"/>
            </a:xfrm>
            <a:custGeom>
              <a:avLst/>
              <a:gdLst>
                <a:gd name="T0" fmla="*/ 9 w 12"/>
                <a:gd name="T1" fmla="*/ 0 h 5"/>
                <a:gd name="T2" fmla="*/ 0 w 12"/>
                <a:gd name="T3" fmla="*/ 2 h 5"/>
                <a:gd name="T4" fmla="*/ 2 w 12"/>
                <a:gd name="T5" fmla="*/ 5 h 5"/>
                <a:gd name="T6" fmla="*/ 12 w 12"/>
                <a:gd name="T7" fmla="*/ 2 h 5"/>
                <a:gd name="T8" fmla="*/ 9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9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12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840">
              <a:extLst>
                <a:ext uri="{FF2B5EF4-FFF2-40B4-BE49-F238E27FC236}">
                  <a16:creationId xmlns:a16="http://schemas.microsoft.com/office/drawing/2014/main" id="{09279CC3-4267-471C-A91B-6A41B2500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364" y="1844591"/>
              <a:ext cx="88821" cy="56523"/>
            </a:xfrm>
            <a:custGeom>
              <a:avLst/>
              <a:gdLst>
                <a:gd name="T0" fmla="*/ 8 w 11"/>
                <a:gd name="T1" fmla="*/ 0 h 7"/>
                <a:gd name="T2" fmla="*/ 0 w 11"/>
                <a:gd name="T3" fmla="*/ 5 h 7"/>
                <a:gd name="T4" fmla="*/ 3 w 11"/>
                <a:gd name="T5" fmla="*/ 7 h 7"/>
                <a:gd name="T6" fmla="*/ 11 w 11"/>
                <a:gd name="T7" fmla="*/ 2 h 7"/>
                <a:gd name="T8" fmla="*/ 8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8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11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841">
              <a:extLst>
                <a:ext uri="{FF2B5EF4-FFF2-40B4-BE49-F238E27FC236}">
                  <a16:creationId xmlns:a16="http://schemas.microsoft.com/office/drawing/2014/main" id="{90B14B8E-96DE-4BCE-B09C-DE639B868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364" y="1844591"/>
              <a:ext cx="88821" cy="56523"/>
            </a:xfrm>
            <a:custGeom>
              <a:avLst/>
              <a:gdLst>
                <a:gd name="T0" fmla="*/ 8 w 11"/>
                <a:gd name="T1" fmla="*/ 0 h 7"/>
                <a:gd name="T2" fmla="*/ 0 w 11"/>
                <a:gd name="T3" fmla="*/ 5 h 7"/>
                <a:gd name="T4" fmla="*/ 3 w 11"/>
                <a:gd name="T5" fmla="*/ 7 h 7"/>
                <a:gd name="T6" fmla="*/ 11 w 11"/>
                <a:gd name="T7" fmla="*/ 2 h 7"/>
                <a:gd name="T8" fmla="*/ 8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8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11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842">
              <a:extLst>
                <a:ext uri="{FF2B5EF4-FFF2-40B4-BE49-F238E27FC236}">
                  <a16:creationId xmlns:a16="http://schemas.microsoft.com/office/drawing/2014/main" id="{062A3602-8C39-44F1-95BA-939D3BF1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030" y="1683107"/>
              <a:ext cx="80744" cy="64593"/>
            </a:xfrm>
            <a:custGeom>
              <a:avLst/>
              <a:gdLst>
                <a:gd name="T0" fmla="*/ 6 w 10"/>
                <a:gd name="T1" fmla="*/ 0 h 8"/>
                <a:gd name="T2" fmla="*/ 0 w 10"/>
                <a:gd name="T3" fmla="*/ 7 h 8"/>
                <a:gd name="T4" fmla="*/ 3 w 10"/>
                <a:gd name="T5" fmla="*/ 8 h 8"/>
                <a:gd name="T6" fmla="*/ 10 w 10"/>
                <a:gd name="T7" fmla="*/ 0 h 8"/>
                <a:gd name="T8" fmla="*/ 6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0" y="7"/>
                  </a:lnTo>
                  <a:lnTo>
                    <a:pt x="3" y="8"/>
                  </a:lnTo>
                  <a:lnTo>
                    <a:pt x="1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843">
              <a:extLst>
                <a:ext uri="{FF2B5EF4-FFF2-40B4-BE49-F238E27FC236}">
                  <a16:creationId xmlns:a16="http://schemas.microsoft.com/office/drawing/2014/main" id="{17A089D7-8F61-4B89-A308-8D3692E8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030" y="1683107"/>
              <a:ext cx="80744" cy="64593"/>
            </a:xfrm>
            <a:custGeom>
              <a:avLst/>
              <a:gdLst>
                <a:gd name="T0" fmla="*/ 6 w 10"/>
                <a:gd name="T1" fmla="*/ 0 h 8"/>
                <a:gd name="T2" fmla="*/ 0 w 10"/>
                <a:gd name="T3" fmla="*/ 7 h 8"/>
                <a:gd name="T4" fmla="*/ 3 w 10"/>
                <a:gd name="T5" fmla="*/ 8 h 8"/>
                <a:gd name="T6" fmla="*/ 10 w 10"/>
                <a:gd name="T7" fmla="*/ 0 h 8"/>
                <a:gd name="T8" fmla="*/ 6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6" y="0"/>
                  </a:moveTo>
                  <a:lnTo>
                    <a:pt x="0" y="7"/>
                  </a:lnTo>
                  <a:lnTo>
                    <a:pt x="3" y="8"/>
                  </a:lnTo>
                  <a:lnTo>
                    <a:pt x="10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844">
              <a:extLst>
                <a:ext uri="{FF2B5EF4-FFF2-40B4-BE49-F238E27FC236}">
                  <a16:creationId xmlns:a16="http://schemas.microsoft.com/office/drawing/2014/main" id="{3D1559D2-484D-4F37-ACB3-E37CB536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5" y="1497400"/>
              <a:ext cx="56523" cy="7267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1 h 9"/>
                <a:gd name="T4" fmla="*/ 0 w 7"/>
                <a:gd name="T5" fmla="*/ 9 h 9"/>
                <a:gd name="T6" fmla="*/ 3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4" y="1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845">
              <a:extLst>
                <a:ext uri="{FF2B5EF4-FFF2-40B4-BE49-F238E27FC236}">
                  <a16:creationId xmlns:a16="http://schemas.microsoft.com/office/drawing/2014/main" id="{3A39C643-4904-4B32-A451-CE7E83C7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255" y="1497400"/>
              <a:ext cx="56523" cy="7267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1 h 9"/>
                <a:gd name="T4" fmla="*/ 0 w 7"/>
                <a:gd name="T5" fmla="*/ 9 h 9"/>
                <a:gd name="T6" fmla="*/ 3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4" y="1"/>
                  </a:lnTo>
                  <a:lnTo>
                    <a:pt x="0" y="9"/>
                  </a:lnTo>
                  <a:lnTo>
                    <a:pt x="3" y="9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846">
              <a:extLst>
                <a:ext uri="{FF2B5EF4-FFF2-40B4-BE49-F238E27FC236}">
                  <a16:creationId xmlns:a16="http://schemas.microsoft.com/office/drawing/2014/main" id="{995B6B05-EEE6-44B9-BB31-1C6658E69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030" y="1319766"/>
              <a:ext cx="24225" cy="88821"/>
            </a:xfrm>
            <a:custGeom>
              <a:avLst/>
              <a:gdLst>
                <a:gd name="T0" fmla="*/ 3 w 3"/>
                <a:gd name="T1" fmla="*/ 0 h 11"/>
                <a:gd name="T2" fmla="*/ 0 w 3"/>
                <a:gd name="T3" fmla="*/ 2 h 11"/>
                <a:gd name="T4" fmla="*/ 0 w 3"/>
                <a:gd name="T5" fmla="*/ 11 h 11"/>
                <a:gd name="T6" fmla="*/ 3 w 3"/>
                <a:gd name="T7" fmla="*/ 10 h 11"/>
                <a:gd name="T8" fmla="*/ 3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847">
              <a:extLst>
                <a:ext uri="{FF2B5EF4-FFF2-40B4-BE49-F238E27FC236}">
                  <a16:creationId xmlns:a16="http://schemas.microsoft.com/office/drawing/2014/main" id="{718A9915-644E-4CC5-BD0F-BBA7208B5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1030" y="1319766"/>
              <a:ext cx="24225" cy="88821"/>
            </a:xfrm>
            <a:custGeom>
              <a:avLst/>
              <a:gdLst>
                <a:gd name="T0" fmla="*/ 3 w 3"/>
                <a:gd name="T1" fmla="*/ 0 h 11"/>
                <a:gd name="T2" fmla="*/ 0 w 3"/>
                <a:gd name="T3" fmla="*/ 2 h 11"/>
                <a:gd name="T4" fmla="*/ 0 w 3"/>
                <a:gd name="T5" fmla="*/ 11 h 11"/>
                <a:gd name="T6" fmla="*/ 3 w 3"/>
                <a:gd name="T7" fmla="*/ 10 h 11"/>
                <a:gd name="T8" fmla="*/ 3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3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848">
              <a:extLst>
                <a:ext uri="{FF2B5EF4-FFF2-40B4-BE49-F238E27FC236}">
                  <a16:creationId xmlns:a16="http://schemas.microsoft.com/office/drawing/2014/main" id="{3B27C653-C659-4839-AD37-B85C585BC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139" y="1174429"/>
              <a:ext cx="32297" cy="88821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2 w 4"/>
                <a:gd name="T5" fmla="*/ 11 h 11"/>
                <a:gd name="T6" fmla="*/ 4 w 4"/>
                <a:gd name="T7" fmla="*/ 10 h 11"/>
                <a:gd name="T8" fmla="*/ 2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lnTo>
                    <a:pt x="0" y="2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849">
              <a:extLst>
                <a:ext uri="{FF2B5EF4-FFF2-40B4-BE49-F238E27FC236}">
                  <a16:creationId xmlns:a16="http://schemas.microsoft.com/office/drawing/2014/main" id="{C48F7A90-D03E-47B4-B141-90164853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139" y="1174429"/>
              <a:ext cx="32297" cy="88821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2 h 11"/>
                <a:gd name="T4" fmla="*/ 2 w 4"/>
                <a:gd name="T5" fmla="*/ 11 h 11"/>
                <a:gd name="T6" fmla="*/ 4 w 4"/>
                <a:gd name="T7" fmla="*/ 10 h 11"/>
                <a:gd name="T8" fmla="*/ 2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lnTo>
                    <a:pt x="0" y="2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850">
              <a:extLst>
                <a:ext uri="{FF2B5EF4-FFF2-40B4-BE49-F238E27FC236}">
                  <a16:creationId xmlns:a16="http://schemas.microsoft.com/office/drawing/2014/main" id="{27F19A6B-089C-4358-BE8B-F912E237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802" y="1061387"/>
              <a:ext cx="56523" cy="88821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3 h 11"/>
                <a:gd name="T4" fmla="*/ 5 w 7"/>
                <a:gd name="T5" fmla="*/ 11 h 11"/>
                <a:gd name="T6" fmla="*/ 7 w 7"/>
                <a:gd name="T7" fmla="*/ 8 h 11"/>
                <a:gd name="T8" fmla="*/ 1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lnTo>
                    <a:pt x="0" y="3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851">
              <a:extLst>
                <a:ext uri="{FF2B5EF4-FFF2-40B4-BE49-F238E27FC236}">
                  <a16:creationId xmlns:a16="http://schemas.microsoft.com/office/drawing/2014/main" id="{984CDDA8-4347-4DA2-91EF-A9DBDA374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802" y="1061387"/>
              <a:ext cx="56523" cy="88821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3 h 11"/>
                <a:gd name="T4" fmla="*/ 5 w 7"/>
                <a:gd name="T5" fmla="*/ 11 h 11"/>
                <a:gd name="T6" fmla="*/ 7 w 7"/>
                <a:gd name="T7" fmla="*/ 8 h 11"/>
                <a:gd name="T8" fmla="*/ 1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lnTo>
                    <a:pt x="0" y="3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852">
              <a:extLst>
                <a:ext uri="{FF2B5EF4-FFF2-40B4-BE49-F238E27FC236}">
                  <a16:creationId xmlns:a16="http://schemas.microsoft.com/office/drawing/2014/main" id="{42EEABA5-0784-4780-BE66-699F79697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16" y="1004865"/>
              <a:ext cx="64593" cy="72671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3 h 9"/>
                <a:gd name="T4" fmla="*/ 7 w 8"/>
                <a:gd name="T5" fmla="*/ 9 h 9"/>
                <a:gd name="T6" fmla="*/ 8 w 8"/>
                <a:gd name="T7" fmla="*/ 6 h 9"/>
                <a:gd name="T8" fmla="*/ 0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3"/>
                  </a:lnTo>
                  <a:lnTo>
                    <a:pt x="7" y="9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853">
              <a:extLst>
                <a:ext uri="{FF2B5EF4-FFF2-40B4-BE49-F238E27FC236}">
                  <a16:creationId xmlns:a16="http://schemas.microsoft.com/office/drawing/2014/main" id="{BF18E565-C0A9-40C5-8F7E-EEF5C515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16" y="1004865"/>
              <a:ext cx="64593" cy="72671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3 h 9"/>
                <a:gd name="T4" fmla="*/ 7 w 8"/>
                <a:gd name="T5" fmla="*/ 9 h 9"/>
                <a:gd name="T6" fmla="*/ 8 w 8"/>
                <a:gd name="T7" fmla="*/ 6 h 9"/>
                <a:gd name="T8" fmla="*/ 0 w 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3"/>
                  </a:lnTo>
                  <a:lnTo>
                    <a:pt x="7" y="9"/>
                  </a:lnTo>
                  <a:lnTo>
                    <a:pt x="8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854">
              <a:extLst>
                <a:ext uri="{FF2B5EF4-FFF2-40B4-BE49-F238E27FC236}">
                  <a16:creationId xmlns:a16="http://schemas.microsoft.com/office/drawing/2014/main" id="{1129BC28-D10F-46A3-9F3A-6D9898BFF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11" y="996794"/>
              <a:ext cx="80744" cy="56523"/>
            </a:xfrm>
            <a:custGeom>
              <a:avLst/>
              <a:gdLst>
                <a:gd name="T0" fmla="*/ 0 w 10"/>
                <a:gd name="T1" fmla="*/ 0 h 7"/>
                <a:gd name="T2" fmla="*/ 1 w 10"/>
                <a:gd name="T3" fmla="*/ 4 h 7"/>
                <a:gd name="T4" fmla="*/ 9 w 10"/>
                <a:gd name="T5" fmla="*/ 7 h 7"/>
                <a:gd name="T6" fmla="*/ 10 w 10"/>
                <a:gd name="T7" fmla="*/ 4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1" y="4"/>
                  </a:lnTo>
                  <a:lnTo>
                    <a:pt x="9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855">
              <a:extLst>
                <a:ext uri="{FF2B5EF4-FFF2-40B4-BE49-F238E27FC236}">
                  <a16:creationId xmlns:a16="http://schemas.microsoft.com/office/drawing/2014/main" id="{2A77A563-D5F7-4DAD-B1B4-1AA97FF5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11" y="996794"/>
              <a:ext cx="80744" cy="56523"/>
            </a:xfrm>
            <a:custGeom>
              <a:avLst/>
              <a:gdLst>
                <a:gd name="T0" fmla="*/ 0 w 10"/>
                <a:gd name="T1" fmla="*/ 0 h 7"/>
                <a:gd name="T2" fmla="*/ 1 w 10"/>
                <a:gd name="T3" fmla="*/ 4 h 7"/>
                <a:gd name="T4" fmla="*/ 9 w 10"/>
                <a:gd name="T5" fmla="*/ 7 h 7"/>
                <a:gd name="T6" fmla="*/ 10 w 10"/>
                <a:gd name="T7" fmla="*/ 4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1" y="4"/>
                  </a:lnTo>
                  <a:lnTo>
                    <a:pt x="9" y="7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856">
              <a:extLst>
                <a:ext uri="{FF2B5EF4-FFF2-40B4-BE49-F238E27FC236}">
                  <a16:creationId xmlns:a16="http://schemas.microsoft.com/office/drawing/2014/main" id="{7F719E83-79D0-4D79-94CB-45023B71C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77" y="1053311"/>
              <a:ext cx="88821" cy="32297"/>
            </a:xfrm>
            <a:custGeom>
              <a:avLst/>
              <a:gdLst>
                <a:gd name="T0" fmla="*/ 0 w 11"/>
                <a:gd name="T1" fmla="*/ 0 h 4"/>
                <a:gd name="T2" fmla="*/ 2 w 11"/>
                <a:gd name="T3" fmla="*/ 3 h 4"/>
                <a:gd name="T4" fmla="*/ 11 w 11"/>
                <a:gd name="T5" fmla="*/ 4 h 4"/>
                <a:gd name="T6" fmla="*/ 10 w 11"/>
                <a:gd name="T7" fmla="*/ 1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2" y="3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857">
              <a:extLst>
                <a:ext uri="{FF2B5EF4-FFF2-40B4-BE49-F238E27FC236}">
                  <a16:creationId xmlns:a16="http://schemas.microsoft.com/office/drawing/2014/main" id="{5C8A10C9-E32C-4B9E-833E-2D7F7AD73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77" y="1053311"/>
              <a:ext cx="88821" cy="32297"/>
            </a:xfrm>
            <a:custGeom>
              <a:avLst/>
              <a:gdLst>
                <a:gd name="T0" fmla="*/ 0 w 11"/>
                <a:gd name="T1" fmla="*/ 0 h 4"/>
                <a:gd name="T2" fmla="*/ 2 w 11"/>
                <a:gd name="T3" fmla="*/ 3 h 4"/>
                <a:gd name="T4" fmla="*/ 11 w 11"/>
                <a:gd name="T5" fmla="*/ 4 h 4"/>
                <a:gd name="T6" fmla="*/ 10 w 11"/>
                <a:gd name="T7" fmla="*/ 1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2" y="3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858">
              <a:extLst>
                <a:ext uri="{FF2B5EF4-FFF2-40B4-BE49-F238E27FC236}">
                  <a16:creationId xmlns:a16="http://schemas.microsoft.com/office/drawing/2014/main" id="{2CDF6E05-647A-4DCE-9C22-E212C899B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61" y="1142131"/>
              <a:ext cx="96891" cy="32297"/>
            </a:xfrm>
            <a:custGeom>
              <a:avLst/>
              <a:gdLst>
                <a:gd name="T0" fmla="*/ 10 w 12"/>
                <a:gd name="T1" fmla="*/ 0 h 4"/>
                <a:gd name="T2" fmla="*/ 0 w 12"/>
                <a:gd name="T3" fmla="*/ 2 h 4"/>
                <a:gd name="T4" fmla="*/ 3 w 12"/>
                <a:gd name="T5" fmla="*/ 4 h 4"/>
                <a:gd name="T6" fmla="*/ 12 w 12"/>
                <a:gd name="T7" fmla="*/ 2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859">
              <a:extLst>
                <a:ext uri="{FF2B5EF4-FFF2-40B4-BE49-F238E27FC236}">
                  <a16:creationId xmlns:a16="http://schemas.microsoft.com/office/drawing/2014/main" id="{6655B630-D61B-42C2-B7CD-399099BDF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61" y="1142131"/>
              <a:ext cx="96891" cy="32297"/>
            </a:xfrm>
            <a:custGeom>
              <a:avLst/>
              <a:gdLst>
                <a:gd name="T0" fmla="*/ 10 w 12"/>
                <a:gd name="T1" fmla="*/ 0 h 4"/>
                <a:gd name="T2" fmla="*/ 0 w 12"/>
                <a:gd name="T3" fmla="*/ 2 h 4"/>
                <a:gd name="T4" fmla="*/ 3 w 12"/>
                <a:gd name="T5" fmla="*/ 4 h 4"/>
                <a:gd name="T6" fmla="*/ 12 w 12"/>
                <a:gd name="T7" fmla="*/ 2 h 4"/>
                <a:gd name="T8" fmla="*/ 10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860">
              <a:extLst>
                <a:ext uri="{FF2B5EF4-FFF2-40B4-BE49-F238E27FC236}">
                  <a16:creationId xmlns:a16="http://schemas.microsoft.com/office/drawing/2014/main" id="{10680A7D-EE54-43AE-9428-BAE79F4BF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25" y="1021015"/>
              <a:ext cx="1122328" cy="1122328"/>
            </a:xfrm>
            <a:custGeom>
              <a:avLst/>
              <a:gdLst>
                <a:gd name="T0" fmla="*/ 69 w 139"/>
                <a:gd name="T1" fmla="*/ 4 h 139"/>
                <a:gd name="T2" fmla="*/ 80 w 139"/>
                <a:gd name="T3" fmla="*/ 0 h 139"/>
                <a:gd name="T4" fmla="*/ 90 w 139"/>
                <a:gd name="T5" fmla="*/ 8 h 139"/>
                <a:gd name="T6" fmla="*/ 101 w 139"/>
                <a:gd name="T7" fmla="*/ 7 h 139"/>
                <a:gd name="T8" fmla="*/ 108 w 139"/>
                <a:gd name="T9" fmla="*/ 17 h 139"/>
                <a:gd name="T10" fmla="*/ 119 w 139"/>
                <a:gd name="T11" fmla="*/ 20 h 139"/>
                <a:gd name="T12" fmla="*/ 122 w 139"/>
                <a:gd name="T13" fmla="*/ 31 h 139"/>
                <a:gd name="T14" fmla="*/ 132 w 139"/>
                <a:gd name="T15" fmla="*/ 38 h 139"/>
                <a:gd name="T16" fmla="*/ 132 w 139"/>
                <a:gd name="T17" fmla="*/ 50 h 139"/>
                <a:gd name="T18" fmla="*/ 139 w 139"/>
                <a:gd name="T19" fmla="*/ 59 h 139"/>
                <a:gd name="T20" fmla="*/ 135 w 139"/>
                <a:gd name="T21" fmla="*/ 70 h 139"/>
                <a:gd name="T22" fmla="*/ 139 w 139"/>
                <a:gd name="T23" fmla="*/ 81 h 139"/>
                <a:gd name="T24" fmla="*/ 132 w 139"/>
                <a:gd name="T25" fmla="*/ 90 h 139"/>
                <a:gd name="T26" fmla="*/ 132 w 139"/>
                <a:gd name="T27" fmla="*/ 102 h 139"/>
                <a:gd name="T28" fmla="*/ 122 w 139"/>
                <a:gd name="T29" fmla="*/ 108 h 139"/>
                <a:gd name="T30" fmla="*/ 119 w 139"/>
                <a:gd name="T31" fmla="*/ 119 h 139"/>
                <a:gd name="T32" fmla="*/ 108 w 139"/>
                <a:gd name="T33" fmla="*/ 122 h 139"/>
                <a:gd name="T34" fmla="*/ 101 w 139"/>
                <a:gd name="T35" fmla="*/ 132 h 139"/>
                <a:gd name="T36" fmla="*/ 90 w 139"/>
                <a:gd name="T37" fmla="*/ 132 h 139"/>
                <a:gd name="T38" fmla="*/ 80 w 139"/>
                <a:gd name="T39" fmla="*/ 139 h 139"/>
                <a:gd name="T40" fmla="*/ 69 w 139"/>
                <a:gd name="T41" fmla="*/ 135 h 139"/>
                <a:gd name="T42" fmla="*/ 59 w 139"/>
                <a:gd name="T43" fmla="*/ 139 h 139"/>
                <a:gd name="T44" fmla="*/ 49 w 139"/>
                <a:gd name="T45" fmla="*/ 132 h 139"/>
                <a:gd name="T46" fmla="*/ 38 w 139"/>
                <a:gd name="T47" fmla="*/ 132 h 139"/>
                <a:gd name="T48" fmla="*/ 31 w 139"/>
                <a:gd name="T49" fmla="*/ 122 h 139"/>
                <a:gd name="T50" fmla="*/ 20 w 139"/>
                <a:gd name="T51" fmla="*/ 119 h 139"/>
                <a:gd name="T52" fmla="*/ 17 w 139"/>
                <a:gd name="T53" fmla="*/ 108 h 139"/>
                <a:gd name="T54" fmla="*/ 7 w 139"/>
                <a:gd name="T55" fmla="*/ 102 h 139"/>
                <a:gd name="T56" fmla="*/ 7 w 139"/>
                <a:gd name="T57" fmla="*/ 90 h 139"/>
                <a:gd name="T58" fmla="*/ 0 w 139"/>
                <a:gd name="T59" fmla="*/ 81 h 139"/>
                <a:gd name="T60" fmla="*/ 4 w 139"/>
                <a:gd name="T61" fmla="*/ 70 h 139"/>
                <a:gd name="T62" fmla="*/ 0 w 139"/>
                <a:gd name="T63" fmla="*/ 59 h 139"/>
                <a:gd name="T64" fmla="*/ 7 w 139"/>
                <a:gd name="T65" fmla="*/ 50 h 139"/>
                <a:gd name="T66" fmla="*/ 7 w 139"/>
                <a:gd name="T67" fmla="*/ 38 h 139"/>
                <a:gd name="T68" fmla="*/ 17 w 139"/>
                <a:gd name="T69" fmla="*/ 31 h 139"/>
                <a:gd name="T70" fmla="*/ 20 w 139"/>
                <a:gd name="T71" fmla="*/ 20 h 139"/>
                <a:gd name="T72" fmla="*/ 31 w 139"/>
                <a:gd name="T73" fmla="*/ 17 h 139"/>
                <a:gd name="T74" fmla="*/ 38 w 139"/>
                <a:gd name="T75" fmla="*/ 7 h 139"/>
                <a:gd name="T76" fmla="*/ 49 w 139"/>
                <a:gd name="T77" fmla="*/ 8 h 139"/>
                <a:gd name="T78" fmla="*/ 59 w 139"/>
                <a:gd name="T79" fmla="*/ 0 h 139"/>
                <a:gd name="T80" fmla="*/ 69 w 139"/>
                <a:gd name="T81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39">
                  <a:moveTo>
                    <a:pt x="69" y="4"/>
                  </a:moveTo>
                  <a:lnTo>
                    <a:pt x="80" y="0"/>
                  </a:lnTo>
                  <a:lnTo>
                    <a:pt x="90" y="8"/>
                  </a:lnTo>
                  <a:lnTo>
                    <a:pt x="101" y="7"/>
                  </a:lnTo>
                  <a:lnTo>
                    <a:pt x="108" y="17"/>
                  </a:lnTo>
                  <a:lnTo>
                    <a:pt x="119" y="20"/>
                  </a:lnTo>
                  <a:lnTo>
                    <a:pt x="122" y="31"/>
                  </a:lnTo>
                  <a:lnTo>
                    <a:pt x="132" y="38"/>
                  </a:lnTo>
                  <a:lnTo>
                    <a:pt x="132" y="50"/>
                  </a:lnTo>
                  <a:lnTo>
                    <a:pt x="139" y="59"/>
                  </a:lnTo>
                  <a:lnTo>
                    <a:pt x="135" y="70"/>
                  </a:lnTo>
                  <a:lnTo>
                    <a:pt x="139" y="81"/>
                  </a:lnTo>
                  <a:lnTo>
                    <a:pt x="132" y="90"/>
                  </a:lnTo>
                  <a:lnTo>
                    <a:pt x="132" y="102"/>
                  </a:lnTo>
                  <a:lnTo>
                    <a:pt x="122" y="108"/>
                  </a:lnTo>
                  <a:lnTo>
                    <a:pt x="119" y="119"/>
                  </a:lnTo>
                  <a:lnTo>
                    <a:pt x="108" y="122"/>
                  </a:lnTo>
                  <a:lnTo>
                    <a:pt x="101" y="132"/>
                  </a:lnTo>
                  <a:lnTo>
                    <a:pt x="90" y="132"/>
                  </a:lnTo>
                  <a:lnTo>
                    <a:pt x="80" y="139"/>
                  </a:lnTo>
                  <a:lnTo>
                    <a:pt x="69" y="135"/>
                  </a:lnTo>
                  <a:lnTo>
                    <a:pt x="59" y="139"/>
                  </a:lnTo>
                  <a:lnTo>
                    <a:pt x="49" y="132"/>
                  </a:lnTo>
                  <a:lnTo>
                    <a:pt x="38" y="132"/>
                  </a:lnTo>
                  <a:lnTo>
                    <a:pt x="31" y="122"/>
                  </a:lnTo>
                  <a:lnTo>
                    <a:pt x="20" y="119"/>
                  </a:lnTo>
                  <a:lnTo>
                    <a:pt x="17" y="108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4" y="70"/>
                  </a:lnTo>
                  <a:lnTo>
                    <a:pt x="0" y="59"/>
                  </a:lnTo>
                  <a:lnTo>
                    <a:pt x="7" y="50"/>
                  </a:lnTo>
                  <a:lnTo>
                    <a:pt x="7" y="38"/>
                  </a:lnTo>
                  <a:lnTo>
                    <a:pt x="17" y="31"/>
                  </a:lnTo>
                  <a:lnTo>
                    <a:pt x="20" y="20"/>
                  </a:lnTo>
                  <a:lnTo>
                    <a:pt x="31" y="17"/>
                  </a:lnTo>
                  <a:lnTo>
                    <a:pt x="38" y="7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861">
              <a:extLst>
                <a:ext uri="{FF2B5EF4-FFF2-40B4-BE49-F238E27FC236}">
                  <a16:creationId xmlns:a16="http://schemas.microsoft.com/office/drawing/2014/main" id="{9DC8846E-BB69-4581-B9F5-0B9C5C0D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25" y="1021015"/>
              <a:ext cx="1122328" cy="1122328"/>
            </a:xfrm>
            <a:custGeom>
              <a:avLst/>
              <a:gdLst>
                <a:gd name="T0" fmla="*/ 69 w 139"/>
                <a:gd name="T1" fmla="*/ 4 h 139"/>
                <a:gd name="T2" fmla="*/ 80 w 139"/>
                <a:gd name="T3" fmla="*/ 0 h 139"/>
                <a:gd name="T4" fmla="*/ 90 w 139"/>
                <a:gd name="T5" fmla="*/ 8 h 139"/>
                <a:gd name="T6" fmla="*/ 101 w 139"/>
                <a:gd name="T7" fmla="*/ 7 h 139"/>
                <a:gd name="T8" fmla="*/ 108 w 139"/>
                <a:gd name="T9" fmla="*/ 17 h 139"/>
                <a:gd name="T10" fmla="*/ 119 w 139"/>
                <a:gd name="T11" fmla="*/ 20 h 139"/>
                <a:gd name="T12" fmla="*/ 122 w 139"/>
                <a:gd name="T13" fmla="*/ 31 h 139"/>
                <a:gd name="T14" fmla="*/ 132 w 139"/>
                <a:gd name="T15" fmla="*/ 38 h 139"/>
                <a:gd name="T16" fmla="*/ 132 w 139"/>
                <a:gd name="T17" fmla="*/ 50 h 139"/>
                <a:gd name="T18" fmla="*/ 139 w 139"/>
                <a:gd name="T19" fmla="*/ 59 h 139"/>
                <a:gd name="T20" fmla="*/ 135 w 139"/>
                <a:gd name="T21" fmla="*/ 70 h 139"/>
                <a:gd name="T22" fmla="*/ 139 w 139"/>
                <a:gd name="T23" fmla="*/ 81 h 139"/>
                <a:gd name="T24" fmla="*/ 132 w 139"/>
                <a:gd name="T25" fmla="*/ 90 h 139"/>
                <a:gd name="T26" fmla="*/ 132 w 139"/>
                <a:gd name="T27" fmla="*/ 102 h 139"/>
                <a:gd name="T28" fmla="*/ 122 w 139"/>
                <a:gd name="T29" fmla="*/ 108 h 139"/>
                <a:gd name="T30" fmla="*/ 119 w 139"/>
                <a:gd name="T31" fmla="*/ 119 h 139"/>
                <a:gd name="T32" fmla="*/ 108 w 139"/>
                <a:gd name="T33" fmla="*/ 122 h 139"/>
                <a:gd name="T34" fmla="*/ 101 w 139"/>
                <a:gd name="T35" fmla="*/ 132 h 139"/>
                <a:gd name="T36" fmla="*/ 90 w 139"/>
                <a:gd name="T37" fmla="*/ 132 h 139"/>
                <a:gd name="T38" fmla="*/ 80 w 139"/>
                <a:gd name="T39" fmla="*/ 139 h 139"/>
                <a:gd name="T40" fmla="*/ 69 w 139"/>
                <a:gd name="T41" fmla="*/ 135 h 139"/>
                <a:gd name="T42" fmla="*/ 59 w 139"/>
                <a:gd name="T43" fmla="*/ 139 h 139"/>
                <a:gd name="T44" fmla="*/ 49 w 139"/>
                <a:gd name="T45" fmla="*/ 132 h 139"/>
                <a:gd name="T46" fmla="*/ 38 w 139"/>
                <a:gd name="T47" fmla="*/ 132 h 139"/>
                <a:gd name="T48" fmla="*/ 31 w 139"/>
                <a:gd name="T49" fmla="*/ 122 h 139"/>
                <a:gd name="T50" fmla="*/ 20 w 139"/>
                <a:gd name="T51" fmla="*/ 119 h 139"/>
                <a:gd name="T52" fmla="*/ 17 w 139"/>
                <a:gd name="T53" fmla="*/ 108 h 139"/>
                <a:gd name="T54" fmla="*/ 7 w 139"/>
                <a:gd name="T55" fmla="*/ 102 h 139"/>
                <a:gd name="T56" fmla="*/ 7 w 139"/>
                <a:gd name="T57" fmla="*/ 90 h 139"/>
                <a:gd name="T58" fmla="*/ 0 w 139"/>
                <a:gd name="T59" fmla="*/ 81 h 139"/>
                <a:gd name="T60" fmla="*/ 4 w 139"/>
                <a:gd name="T61" fmla="*/ 70 h 139"/>
                <a:gd name="T62" fmla="*/ 0 w 139"/>
                <a:gd name="T63" fmla="*/ 59 h 139"/>
                <a:gd name="T64" fmla="*/ 7 w 139"/>
                <a:gd name="T65" fmla="*/ 50 h 139"/>
                <a:gd name="T66" fmla="*/ 7 w 139"/>
                <a:gd name="T67" fmla="*/ 38 h 139"/>
                <a:gd name="T68" fmla="*/ 17 w 139"/>
                <a:gd name="T69" fmla="*/ 31 h 139"/>
                <a:gd name="T70" fmla="*/ 20 w 139"/>
                <a:gd name="T71" fmla="*/ 20 h 139"/>
                <a:gd name="T72" fmla="*/ 31 w 139"/>
                <a:gd name="T73" fmla="*/ 17 h 139"/>
                <a:gd name="T74" fmla="*/ 38 w 139"/>
                <a:gd name="T75" fmla="*/ 7 h 139"/>
                <a:gd name="T76" fmla="*/ 49 w 139"/>
                <a:gd name="T77" fmla="*/ 8 h 139"/>
                <a:gd name="T78" fmla="*/ 59 w 139"/>
                <a:gd name="T79" fmla="*/ 0 h 139"/>
                <a:gd name="T80" fmla="*/ 69 w 139"/>
                <a:gd name="T81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39">
                  <a:moveTo>
                    <a:pt x="69" y="4"/>
                  </a:moveTo>
                  <a:lnTo>
                    <a:pt x="80" y="0"/>
                  </a:lnTo>
                  <a:lnTo>
                    <a:pt x="90" y="8"/>
                  </a:lnTo>
                  <a:lnTo>
                    <a:pt x="101" y="7"/>
                  </a:lnTo>
                  <a:lnTo>
                    <a:pt x="108" y="17"/>
                  </a:lnTo>
                  <a:lnTo>
                    <a:pt x="119" y="20"/>
                  </a:lnTo>
                  <a:lnTo>
                    <a:pt x="122" y="31"/>
                  </a:lnTo>
                  <a:lnTo>
                    <a:pt x="132" y="38"/>
                  </a:lnTo>
                  <a:lnTo>
                    <a:pt x="132" y="50"/>
                  </a:lnTo>
                  <a:lnTo>
                    <a:pt x="139" y="59"/>
                  </a:lnTo>
                  <a:lnTo>
                    <a:pt x="135" y="70"/>
                  </a:lnTo>
                  <a:lnTo>
                    <a:pt x="139" y="81"/>
                  </a:lnTo>
                  <a:lnTo>
                    <a:pt x="132" y="90"/>
                  </a:lnTo>
                  <a:lnTo>
                    <a:pt x="132" y="102"/>
                  </a:lnTo>
                  <a:lnTo>
                    <a:pt x="122" y="108"/>
                  </a:lnTo>
                  <a:lnTo>
                    <a:pt x="119" y="119"/>
                  </a:lnTo>
                  <a:lnTo>
                    <a:pt x="108" y="122"/>
                  </a:lnTo>
                  <a:lnTo>
                    <a:pt x="101" y="132"/>
                  </a:lnTo>
                  <a:lnTo>
                    <a:pt x="90" y="132"/>
                  </a:lnTo>
                  <a:lnTo>
                    <a:pt x="80" y="139"/>
                  </a:lnTo>
                  <a:lnTo>
                    <a:pt x="69" y="135"/>
                  </a:lnTo>
                  <a:lnTo>
                    <a:pt x="59" y="139"/>
                  </a:lnTo>
                  <a:lnTo>
                    <a:pt x="49" y="132"/>
                  </a:lnTo>
                  <a:lnTo>
                    <a:pt x="38" y="132"/>
                  </a:lnTo>
                  <a:lnTo>
                    <a:pt x="31" y="122"/>
                  </a:lnTo>
                  <a:lnTo>
                    <a:pt x="20" y="119"/>
                  </a:lnTo>
                  <a:lnTo>
                    <a:pt x="17" y="108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4" y="70"/>
                  </a:lnTo>
                  <a:lnTo>
                    <a:pt x="0" y="59"/>
                  </a:lnTo>
                  <a:lnTo>
                    <a:pt x="7" y="50"/>
                  </a:lnTo>
                  <a:lnTo>
                    <a:pt x="7" y="38"/>
                  </a:lnTo>
                  <a:lnTo>
                    <a:pt x="17" y="31"/>
                  </a:lnTo>
                  <a:lnTo>
                    <a:pt x="20" y="20"/>
                  </a:lnTo>
                  <a:lnTo>
                    <a:pt x="31" y="17"/>
                  </a:lnTo>
                  <a:lnTo>
                    <a:pt x="38" y="7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9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Oval 1862">
              <a:extLst>
                <a:ext uri="{FF2B5EF4-FFF2-40B4-BE49-F238E27FC236}">
                  <a16:creationId xmlns:a16="http://schemas.microsoft.com/office/drawing/2014/main" id="{4051B842-BC5E-4046-9A50-E70DD6924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81" y="1255170"/>
              <a:ext cx="654020" cy="654020"/>
            </a:xfrm>
            <a:prstGeom prst="ellipse">
              <a:avLst/>
            </a:prstGeom>
            <a:solidFill>
              <a:srgbClr val="C3C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Oval 1863">
              <a:extLst>
                <a:ext uri="{FF2B5EF4-FFF2-40B4-BE49-F238E27FC236}">
                  <a16:creationId xmlns:a16="http://schemas.microsoft.com/office/drawing/2014/main" id="{E7CAC195-E396-45DD-8CB3-98F5F84D5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8" y="1287469"/>
              <a:ext cx="589425" cy="597499"/>
            </a:xfrm>
            <a:prstGeom prst="ellipse">
              <a:avLst/>
            </a:prstGeom>
            <a:solidFill>
              <a:srgbClr val="E8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864">
              <a:extLst>
                <a:ext uri="{FF2B5EF4-FFF2-40B4-BE49-F238E27FC236}">
                  <a16:creationId xmlns:a16="http://schemas.microsoft.com/office/drawing/2014/main" id="{C8042D33-C107-46BB-A6EC-D7710477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47" y="1271321"/>
              <a:ext cx="234158" cy="153414"/>
            </a:xfrm>
            <a:custGeom>
              <a:avLst/>
              <a:gdLst>
                <a:gd name="T0" fmla="*/ 34 w 97"/>
                <a:gd name="T1" fmla="*/ 0 h 64"/>
                <a:gd name="T2" fmla="*/ 34 w 97"/>
                <a:gd name="T3" fmla="*/ 0 h 64"/>
                <a:gd name="T4" fmla="*/ 29 w 97"/>
                <a:gd name="T5" fmla="*/ 3 h 64"/>
                <a:gd name="T6" fmla="*/ 3 w 97"/>
                <a:gd name="T7" fmla="*/ 20 h 64"/>
                <a:gd name="T8" fmla="*/ 0 w 97"/>
                <a:gd name="T9" fmla="*/ 22 h 64"/>
                <a:gd name="T10" fmla="*/ 91 w 97"/>
                <a:gd name="T11" fmla="*/ 64 h 64"/>
                <a:gd name="T12" fmla="*/ 97 w 97"/>
                <a:gd name="T13" fmla="*/ 54 h 64"/>
                <a:gd name="T14" fmla="*/ 34 w 97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3" y="60"/>
                    <a:pt x="95" y="57"/>
                    <a:pt x="97" y="54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865">
              <a:extLst>
                <a:ext uri="{FF2B5EF4-FFF2-40B4-BE49-F238E27FC236}">
                  <a16:creationId xmlns:a16="http://schemas.microsoft.com/office/drawing/2014/main" id="{BACC2C67-5EE5-4034-A8D5-ED9C5AEF0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51" y="1400508"/>
              <a:ext cx="32297" cy="40375"/>
            </a:xfrm>
            <a:custGeom>
              <a:avLst/>
              <a:gdLst>
                <a:gd name="T0" fmla="*/ 6 w 16"/>
                <a:gd name="T1" fmla="*/ 0 h 15"/>
                <a:gd name="T2" fmla="*/ 0 w 16"/>
                <a:gd name="T3" fmla="*/ 10 h 15"/>
                <a:gd name="T4" fmla="*/ 12 w 16"/>
                <a:gd name="T5" fmla="*/ 15 h 15"/>
                <a:gd name="T6" fmla="*/ 16 w 16"/>
                <a:gd name="T7" fmla="*/ 8 h 15"/>
                <a:gd name="T8" fmla="*/ 6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6" y="0"/>
                  </a:moveTo>
                  <a:cubicBezTo>
                    <a:pt x="4" y="3"/>
                    <a:pt x="2" y="6"/>
                    <a:pt x="0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3"/>
                    <a:pt x="15" y="10"/>
                    <a:pt x="16" y="8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866">
              <a:extLst>
                <a:ext uri="{FF2B5EF4-FFF2-40B4-BE49-F238E27FC236}">
                  <a16:creationId xmlns:a16="http://schemas.microsoft.com/office/drawing/2014/main" id="{AB03CA00-A1F3-4743-B0A7-9D694CE8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77" y="1424728"/>
              <a:ext cx="72671" cy="40375"/>
            </a:xfrm>
            <a:custGeom>
              <a:avLst/>
              <a:gdLst>
                <a:gd name="T0" fmla="*/ 4 w 28"/>
                <a:gd name="T1" fmla="*/ 0 h 20"/>
                <a:gd name="T2" fmla="*/ 0 w 28"/>
                <a:gd name="T3" fmla="*/ 7 h 20"/>
                <a:gd name="T4" fmla="*/ 28 w 28"/>
                <a:gd name="T5" fmla="*/ 20 h 20"/>
                <a:gd name="T6" fmla="*/ 4 w 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4" y="0"/>
                  </a:moveTo>
                  <a:cubicBezTo>
                    <a:pt x="3" y="2"/>
                    <a:pt x="1" y="5"/>
                    <a:pt x="0" y="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867">
              <a:extLst>
                <a:ext uri="{FF2B5EF4-FFF2-40B4-BE49-F238E27FC236}">
                  <a16:creationId xmlns:a16="http://schemas.microsoft.com/office/drawing/2014/main" id="{4E2A88F7-675C-40F3-A85B-C0A45BEED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25" y="1424728"/>
              <a:ext cx="242228" cy="96891"/>
            </a:xfrm>
            <a:custGeom>
              <a:avLst/>
              <a:gdLst>
                <a:gd name="T0" fmla="*/ 25 w 103"/>
                <a:gd name="T1" fmla="*/ 0 h 41"/>
                <a:gd name="T2" fmla="*/ 25 w 103"/>
                <a:gd name="T3" fmla="*/ 0 h 41"/>
                <a:gd name="T4" fmla="*/ 23 w 103"/>
                <a:gd name="T5" fmla="*/ 3 h 41"/>
                <a:gd name="T6" fmla="*/ 3 w 103"/>
                <a:gd name="T7" fmla="*/ 27 h 41"/>
                <a:gd name="T8" fmla="*/ 0 w 103"/>
                <a:gd name="T9" fmla="*/ 31 h 41"/>
                <a:gd name="T10" fmla="*/ 100 w 103"/>
                <a:gd name="T11" fmla="*/ 41 h 41"/>
                <a:gd name="T12" fmla="*/ 103 w 103"/>
                <a:gd name="T13" fmla="*/ 30 h 41"/>
                <a:gd name="T14" fmla="*/ 25 w 103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41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37"/>
                    <a:pt x="101" y="33"/>
                    <a:pt x="103" y="3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868">
              <a:extLst>
                <a:ext uri="{FF2B5EF4-FFF2-40B4-BE49-F238E27FC236}">
                  <a16:creationId xmlns:a16="http://schemas.microsoft.com/office/drawing/2014/main" id="{CED6ED9F-825E-4BDC-B91F-A726A3523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53" y="1489324"/>
              <a:ext cx="32297" cy="32297"/>
            </a:xfrm>
            <a:custGeom>
              <a:avLst/>
              <a:gdLst>
                <a:gd name="T0" fmla="*/ 3 w 14"/>
                <a:gd name="T1" fmla="*/ 0 h 12"/>
                <a:gd name="T2" fmla="*/ 0 w 14"/>
                <a:gd name="T3" fmla="*/ 11 h 12"/>
                <a:gd name="T4" fmla="*/ 13 w 14"/>
                <a:gd name="T5" fmla="*/ 12 h 12"/>
                <a:gd name="T6" fmla="*/ 14 w 14"/>
                <a:gd name="T7" fmla="*/ 4 h 12"/>
                <a:gd name="T8" fmla="*/ 3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3" y="0"/>
                  </a:moveTo>
                  <a:cubicBezTo>
                    <a:pt x="1" y="3"/>
                    <a:pt x="1" y="7"/>
                    <a:pt x="0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4" y="7"/>
                    <a:pt x="14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869">
              <a:extLst>
                <a:ext uri="{FF2B5EF4-FFF2-40B4-BE49-F238E27FC236}">
                  <a16:creationId xmlns:a16="http://schemas.microsoft.com/office/drawing/2014/main" id="{CCA2481A-0CD6-499D-8C3E-85A4EFB42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78" y="1505472"/>
              <a:ext cx="72671" cy="24225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8 h 11"/>
                <a:gd name="T4" fmla="*/ 30 w 30"/>
                <a:gd name="T5" fmla="*/ 11 h 11"/>
                <a:gd name="T6" fmla="*/ 1 w 3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1"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870">
              <a:extLst>
                <a:ext uri="{FF2B5EF4-FFF2-40B4-BE49-F238E27FC236}">
                  <a16:creationId xmlns:a16="http://schemas.microsoft.com/office/drawing/2014/main" id="{3B3E59BD-901E-4A08-AF82-C1DFAF197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225" y="1586215"/>
              <a:ext cx="234158" cy="88821"/>
            </a:xfrm>
            <a:custGeom>
              <a:avLst/>
              <a:gdLst>
                <a:gd name="T0" fmla="*/ 15 w 98"/>
                <a:gd name="T1" fmla="*/ 0 h 37"/>
                <a:gd name="T2" fmla="*/ 15 w 98"/>
                <a:gd name="T3" fmla="*/ 0 h 37"/>
                <a:gd name="T4" fmla="*/ 13 w 98"/>
                <a:gd name="T5" fmla="*/ 4 h 37"/>
                <a:gd name="T6" fmla="*/ 1 w 98"/>
                <a:gd name="T7" fmla="*/ 33 h 37"/>
                <a:gd name="T8" fmla="*/ 0 w 98"/>
                <a:gd name="T9" fmla="*/ 37 h 37"/>
                <a:gd name="T10" fmla="*/ 98 w 98"/>
                <a:gd name="T11" fmla="*/ 17 h 37"/>
                <a:gd name="T12" fmla="*/ 97 w 98"/>
                <a:gd name="T13" fmla="*/ 5 h 37"/>
                <a:gd name="T14" fmla="*/ 15 w 98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3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3"/>
                    <a:pt x="97" y="9"/>
                    <a:pt x="97" y="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871">
              <a:extLst>
                <a:ext uri="{FF2B5EF4-FFF2-40B4-BE49-F238E27FC236}">
                  <a16:creationId xmlns:a16="http://schemas.microsoft.com/office/drawing/2014/main" id="{95C895E6-2FA1-427E-8068-268DB774F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81" y="1594291"/>
              <a:ext cx="32297" cy="32297"/>
            </a:xfrm>
            <a:custGeom>
              <a:avLst/>
              <a:gdLst>
                <a:gd name="T0" fmla="*/ 0 w 14"/>
                <a:gd name="T1" fmla="*/ 0 h 12"/>
                <a:gd name="T2" fmla="*/ 1 w 14"/>
                <a:gd name="T3" fmla="*/ 12 h 12"/>
                <a:gd name="T4" fmla="*/ 14 w 14"/>
                <a:gd name="T5" fmla="*/ 9 h 12"/>
                <a:gd name="T6" fmla="*/ 13 w 14"/>
                <a:gd name="T7" fmla="*/ 1 h 12"/>
                <a:gd name="T8" fmla="*/ 0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1" y="8"/>
                    <a:pt x="1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6"/>
                    <a:pt x="13" y="3"/>
                    <a:pt x="1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872">
              <a:extLst>
                <a:ext uri="{FF2B5EF4-FFF2-40B4-BE49-F238E27FC236}">
                  <a16:creationId xmlns:a16="http://schemas.microsoft.com/office/drawing/2014/main" id="{EB1AE046-6ECF-45E2-B86A-3B48DE1E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78" y="1594291"/>
              <a:ext cx="72671" cy="24225"/>
            </a:xfrm>
            <a:custGeom>
              <a:avLst/>
              <a:gdLst>
                <a:gd name="T0" fmla="*/ 0 w 31"/>
                <a:gd name="T1" fmla="*/ 0 h 8"/>
                <a:gd name="T2" fmla="*/ 1 w 31"/>
                <a:gd name="T3" fmla="*/ 8 h 8"/>
                <a:gd name="T4" fmla="*/ 31 w 31"/>
                <a:gd name="T5" fmla="*/ 2 h 8"/>
                <a:gd name="T6" fmla="*/ 0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0" y="0"/>
                  </a:moveTo>
                  <a:cubicBezTo>
                    <a:pt x="0" y="2"/>
                    <a:pt x="0" y="5"/>
                    <a:pt x="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873">
              <a:extLst>
                <a:ext uri="{FF2B5EF4-FFF2-40B4-BE49-F238E27FC236}">
                  <a16:creationId xmlns:a16="http://schemas.microsoft.com/office/drawing/2014/main" id="{81FC6CE1-741D-4D0C-B7DD-C65DABCB9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47" y="1691184"/>
              <a:ext cx="201859" cy="153414"/>
            </a:xfrm>
            <a:custGeom>
              <a:avLst/>
              <a:gdLst>
                <a:gd name="T0" fmla="*/ 82 w 86"/>
                <a:gd name="T1" fmla="*/ 0 h 62"/>
                <a:gd name="T2" fmla="*/ 2 w 86"/>
                <a:gd name="T3" fmla="*/ 22 h 62"/>
                <a:gd name="T4" fmla="*/ 0 w 86"/>
                <a:gd name="T5" fmla="*/ 62 h 62"/>
                <a:gd name="T6" fmla="*/ 86 w 86"/>
                <a:gd name="T7" fmla="*/ 11 h 62"/>
                <a:gd name="T8" fmla="*/ 82 w 8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2">
                  <a:moveTo>
                    <a:pt x="82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8"/>
                    <a:pt x="83" y="4"/>
                    <a:pt x="82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874">
              <a:extLst>
                <a:ext uri="{FF2B5EF4-FFF2-40B4-BE49-F238E27FC236}">
                  <a16:creationId xmlns:a16="http://schemas.microsoft.com/office/drawing/2014/main" id="{C6FA28A0-8ED0-499E-8FD1-9566C7A3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30" y="1683107"/>
              <a:ext cx="40375" cy="32297"/>
            </a:xfrm>
            <a:custGeom>
              <a:avLst/>
              <a:gdLst>
                <a:gd name="T0" fmla="*/ 12 w 16"/>
                <a:gd name="T1" fmla="*/ 0 h 14"/>
                <a:gd name="T2" fmla="*/ 0 w 16"/>
                <a:gd name="T3" fmla="*/ 3 h 14"/>
                <a:gd name="T4" fmla="*/ 4 w 16"/>
                <a:gd name="T5" fmla="*/ 14 h 14"/>
                <a:gd name="T6" fmla="*/ 16 w 16"/>
                <a:gd name="T7" fmla="*/ 8 h 14"/>
                <a:gd name="T8" fmla="*/ 12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3" y="11"/>
                    <a:pt x="4" y="1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3" y="3"/>
                    <a:pt x="12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875">
              <a:extLst>
                <a:ext uri="{FF2B5EF4-FFF2-40B4-BE49-F238E27FC236}">
                  <a16:creationId xmlns:a16="http://schemas.microsoft.com/office/drawing/2014/main" id="{62104753-7931-48F9-8FB0-35CD083CB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26" y="1666957"/>
              <a:ext cx="64593" cy="40375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8 h 16"/>
                <a:gd name="T4" fmla="*/ 4 w 30"/>
                <a:gd name="T5" fmla="*/ 16 h 16"/>
                <a:gd name="T6" fmla="*/ 30 w 3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2" y="13"/>
                    <a:pt x="4" y="16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876">
              <a:extLst>
                <a:ext uri="{FF2B5EF4-FFF2-40B4-BE49-F238E27FC236}">
                  <a16:creationId xmlns:a16="http://schemas.microsoft.com/office/drawing/2014/main" id="{CD050F7C-92E4-4735-A400-C94EA73C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89" y="1788076"/>
              <a:ext cx="185713" cy="193783"/>
            </a:xfrm>
            <a:custGeom>
              <a:avLst/>
              <a:gdLst>
                <a:gd name="T0" fmla="*/ 69 w 77"/>
                <a:gd name="T1" fmla="*/ 0 h 83"/>
                <a:gd name="T2" fmla="*/ 0 w 77"/>
                <a:gd name="T3" fmla="*/ 45 h 83"/>
                <a:gd name="T4" fmla="*/ 10 w 77"/>
                <a:gd name="T5" fmla="*/ 83 h 83"/>
                <a:gd name="T6" fmla="*/ 77 w 77"/>
                <a:gd name="T7" fmla="*/ 9 h 83"/>
                <a:gd name="T8" fmla="*/ 69 w 77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3">
                  <a:moveTo>
                    <a:pt x="69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4" y="6"/>
                    <a:pt x="72" y="3"/>
                    <a:pt x="69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877">
              <a:extLst>
                <a:ext uri="{FF2B5EF4-FFF2-40B4-BE49-F238E27FC236}">
                  <a16:creationId xmlns:a16="http://schemas.microsoft.com/office/drawing/2014/main" id="{79A937C6-0C66-4EFC-A4B6-02B0B882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77" y="1771925"/>
              <a:ext cx="40375" cy="32297"/>
            </a:xfrm>
            <a:custGeom>
              <a:avLst/>
              <a:gdLst>
                <a:gd name="T0" fmla="*/ 11 w 16"/>
                <a:gd name="T1" fmla="*/ 0 h 16"/>
                <a:gd name="T2" fmla="*/ 0 w 16"/>
                <a:gd name="T3" fmla="*/ 7 h 16"/>
                <a:gd name="T4" fmla="*/ 8 w 16"/>
                <a:gd name="T5" fmla="*/ 16 h 16"/>
                <a:gd name="T6" fmla="*/ 16 w 16"/>
                <a:gd name="T7" fmla="*/ 6 h 16"/>
                <a:gd name="T8" fmla="*/ 11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0"/>
                    <a:pt x="5" y="13"/>
                    <a:pt x="8" y="1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3" y="2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879">
              <a:extLst>
                <a:ext uri="{FF2B5EF4-FFF2-40B4-BE49-F238E27FC236}">
                  <a16:creationId xmlns:a16="http://schemas.microsoft.com/office/drawing/2014/main" id="{89F8F2D7-417D-4028-B28D-A97BC62D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69" y="1731553"/>
              <a:ext cx="56520" cy="48446"/>
            </a:xfrm>
            <a:custGeom>
              <a:avLst/>
              <a:gdLst>
                <a:gd name="T0" fmla="*/ 26 w 26"/>
                <a:gd name="T1" fmla="*/ 0 h 23"/>
                <a:gd name="T2" fmla="*/ 0 w 26"/>
                <a:gd name="T3" fmla="*/ 17 h 23"/>
                <a:gd name="T4" fmla="*/ 5 w 26"/>
                <a:gd name="T5" fmla="*/ 23 h 23"/>
                <a:gd name="T6" fmla="*/ 26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" y="19"/>
                    <a:pt x="4" y="21"/>
                    <a:pt x="5" y="23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880">
              <a:extLst>
                <a:ext uri="{FF2B5EF4-FFF2-40B4-BE49-F238E27FC236}">
                  <a16:creationId xmlns:a16="http://schemas.microsoft.com/office/drawing/2014/main" id="{F3D5C184-C7A5-440D-AA0C-2FD52D76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26" y="1852667"/>
              <a:ext cx="153412" cy="234154"/>
            </a:xfrm>
            <a:custGeom>
              <a:avLst/>
              <a:gdLst>
                <a:gd name="T0" fmla="*/ 53 w 63"/>
                <a:gd name="T1" fmla="*/ 0 h 98"/>
                <a:gd name="T2" fmla="*/ 0 w 63"/>
                <a:gd name="T3" fmla="*/ 64 h 98"/>
                <a:gd name="T4" fmla="*/ 22 w 63"/>
                <a:gd name="T5" fmla="*/ 98 h 98"/>
                <a:gd name="T6" fmla="*/ 63 w 63"/>
                <a:gd name="T7" fmla="*/ 7 h 98"/>
                <a:gd name="T8" fmla="*/ 53 w 6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8">
                  <a:moveTo>
                    <a:pt x="53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5"/>
                    <a:pt x="56" y="3"/>
                    <a:pt x="53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881">
              <a:extLst>
                <a:ext uri="{FF2B5EF4-FFF2-40B4-BE49-F238E27FC236}">
                  <a16:creationId xmlns:a16="http://schemas.microsoft.com/office/drawing/2014/main" id="{508A98CD-A8FC-47BE-8C09-001A0A9C0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15" y="1836518"/>
              <a:ext cx="32297" cy="32297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9 h 16"/>
                <a:gd name="T4" fmla="*/ 10 w 15"/>
                <a:gd name="T5" fmla="*/ 16 h 16"/>
                <a:gd name="T6" fmla="*/ 15 w 15"/>
                <a:gd name="T7" fmla="*/ 4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7" y="14"/>
                    <a:pt x="10" y="1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2"/>
                    <a:pt x="11" y="1"/>
                    <a:pt x="8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882">
              <a:extLst>
                <a:ext uri="{FF2B5EF4-FFF2-40B4-BE49-F238E27FC236}">
                  <a16:creationId xmlns:a16="http://schemas.microsoft.com/office/drawing/2014/main" id="{8A3825DE-8485-4160-AEAF-10869E5FA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4" y="1779998"/>
              <a:ext cx="48446" cy="64594"/>
            </a:xfrm>
            <a:custGeom>
              <a:avLst/>
              <a:gdLst>
                <a:gd name="T0" fmla="*/ 20 w 20"/>
                <a:gd name="T1" fmla="*/ 0 h 28"/>
                <a:gd name="T2" fmla="*/ 0 w 20"/>
                <a:gd name="T3" fmla="*/ 24 h 28"/>
                <a:gd name="T4" fmla="*/ 7 w 20"/>
                <a:gd name="T5" fmla="*/ 28 h 28"/>
                <a:gd name="T6" fmla="*/ 20 w 2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2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25"/>
                    <a:pt x="5" y="26"/>
                    <a:pt x="7" y="28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883">
              <a:extLst>
                <a:ext uri="{FF2B5EF4-FFF2-40B4-BE49-F238E27FC236}">
                  <a16:creationId xmlns:a16="http://schemas.microsoft.com/office/drawing/2014/main" id="{C91274BE-7918-4AC9-8F9F-4AF360981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4" y="1901113"/>
              <a:ext cx="104966" cy="242229"/>
            </a:xfrm>
            <a:custGeom>
              <a:avLst/>
              <a:gdLst>
                <a:gd name="T0" fmla="*/ 30 w 41"/>
                <a:gd name="T1" fmla="*/ 0 h 103"/>
                <a:gd name="T2" fmla="*/ 0 w 41"/>
                <a:gd name="T3" fmla="*/ 78 h 103"/>
                <a:gd name="T4" fmla="*/ 31 w 41"/>
                <a:gd name="T5" fmla="*/ 103 h 103"/>
                <a:gd name="T6" fmla="*/ 41 w 41"/>
                <a:gd name="T7" fmla="*/ 3 h 103"/>
                <a:gd name="T8" fmla="*/ 30 w 4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3">
                  <a:moveTo>
                    <a:pt x="3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7" y="2"/>
                    <a:pt x="33" y="2"/>
                    <a:pt x="3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884">
              <a:extLst>
                <a:ext uri="{FF2B5EF4-FFF2-40B4-BE49-F238E27FC236}">
                  <a16:creationId xmlns:a16="http://schemas.microsoft.com/office/drawing/2014/main" id="{B1483750-C89F-4511-88C8-017F35F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32" y="1868815"/>
              <a:ext cx="32297" cy="40371"/>
            </a:xfrm>
            <a:custGeom>
              <a:avLst/>
              <a:gdLst>
                <a:gd name="T0" fmla="*/ 4 w 12"/>
                <a:gd name="T1" fmla="*/ 0 h 15"/>
                <a:gd name="T2" fmla="*/ 0 w 12"/>
                <a:gd name="T3" fmla="*/ 12 h 15"/>
                <a:gd name="T4" fmla="*/ 11 w 12"/>
                <a:gd name="T5" fmla="*/ 15 h 15"/>
                <a:gd name="T6" fmla="*/ 12 w 12"/>
                <a:gd name="T7" fmla="*/ 2 h 15"/>
                <a:gd name="T8" fmla="*/ 4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4"/>
                    <a:pt x="7" y="14"/>
                    <a:pt x="11" y="1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7" y="1"/>
                    <a:pt x="4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885">
              <a:extLst>
                <a:ext uri="{FF2B5EF4-FFF2-40B4-BE49-F238E27FC236}">
                  <a16:creationId xmlns:a16="http://schemas.microsoft.com/office/drawing/2014/main" id="{D875EC0C-B104-47AC-B81B-1AE9CE9B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06" y="1804221"/>
              <a:ext cx="32297" cy="72669"/>
            </a:xfrm>
            <a:custGeom>
              <a:avLst/>
              <a:gdLst>
                <a:gd name="T0" fmla="*/ 11 w 11"/>
                <a:gd name="T1" fmla="*/ 0 h 30"/>
                <a:gd name="T2" fmla="*/ 0 w 11"/>
                <a:gd name="T3" fmla="*/ 28 h 30"/>
                <a:gd name="T4" fmla="*/ 8 w 11"/>
                <a:gd name="T5" fmla="*/ 30 h 30"/>
                <a:gd name="T6" fmla="*/ 11 w 1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0">
                  <a:moveTo>
                    <a:pt x="11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6" y="30"/>
                    <a:pt x="8" y="3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886">
              <a:extLst>
                <a:ext uri="{FF2B5EF4-FFF2-40B4-BE49-F238E27FC236}">
                  <a16:creationId xmlns:a16="http://schemas.microsoft.com/office/drawing/2014/main" id="{D0057284-3DB0-4D51-A3F6-470DA1AB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49" y="1909187"/>
              <a:ext cx="88817" cy="234154"/>
            </a:xfrm>
            <a:custGeom>
              <a:avLst/>
              <a:gdLst>
                <a:gd name="T0" fmla="*/ 17 w 37"/>
                <a:gd name="T1" fmla="*/ 0 h 98"/>
                <a:gd name="T2" fmla="*/ 5 w 37"/>
                <a:gd name="T3" fmla="*/ 1 h 98"/>
                <a:gd name="T4" fmla="*/ 0 w 37"/>
                <a:gd name="T5" fmla="*/ 83 h 98"/>
                <a:gd name="T6" fmla="*/ 37 w 37"/>
                <a:gd name="T7" fmla="*/ 98 h 98"/>
                <a:gd name="T8" fmla="*/ 17 w 3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8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887">
              <a:extLst>
                <a:ext uri="{FF2B5EF4-FFF2-40B4-BE49-F238E27FC236}">
                  <a16:creationId xmlns:a16="http://schemas.microsoft.com/office/drawing/2014/main" id="{BF088906-B2CF-4B57-98BD-E1CE3BCE8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498" y="1876890"/>
              <a:ext cx="32297" cy="32297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1 h 14"/>
                <a:gd name="T4" fmla="*/ 0 w 12"/>
                <a:gd name="T5" fmla="*/ 14 h 14"/>
                <a:gd name="T6" fmla="*/ 12 w 12"/>
                <a:gd name="T7" fmla="*/ 13 h 14"/>
                <a:gd name="T8" fmla="*/ 9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1"/>
                    <a:pt x="4" y="1"/>
                    <a:pt x="1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8" y="13"/>
                    <a:pt x="12" y="1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888">
              <a:extLst>
                <a:ext uri="{FF2B5EF4-FFF2-40B4-BE49-F238E27FC236}">
                  <a16:creationId xmlns:a16="http://schemas.microsoft.com/office/drawing/2014/main" id="{5935E7E5-8D33-42A9-9E67-5E5EA59F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498" y="1812295"/>
              <a:ext cx="24223" cy="72669"/>
            </a:xfrm>
            <a:custGeom>
              <a:avLst/>
              <a:gdLst>
                <a:gd name="T0" fmla="*/ 2 w 8"/>
                <a:gd name="T1" fmla="*/ 0 h 30"/>
                <a:gd name="T2" fmla="*/ 0 w 8"/>
                <a:gd name="T3" fmla="*/ 30 h 30"/>
                <a:gd name="T4" fmla="*/ 8 w 8"/>
                <a:gd name="T5" fmla="*/ 29 h 30"/>
                <a:gd name="T6" fmla="*/ 2 w 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5" y="30"/>
                    <a:pt x="8" y="2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889">
              <a:extLst>
                <a:ext uri="{FF2B5EF4-FFF2-40B4-BE49-F238E27FC236}">
                  <a16:creationId xmlns:a16="http://schemas.microsoft.com/office/drawing/2014/main" id="{B91444E8-1419-4F45-A77E-93250A67C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" y="1884964"/>
              <a:ext cx="137263" cy="201857"/>
            </a:xfrm>
            <a:custGeom>
              <a:avLst/>
              <a:gdLst>
                <a:gd name="T0" fmla="*/ 11 w 60"/>
                <a:gd name="T1" fmla="*/ 0 h 87"/>
                <a:gd name="T2" fmla="*/ 0 w 60"/>
                <a:gd name="T3" fmla="*/ 4 h 87"/>
                <a:gd name="T4" fmla="*/ 20 w 60"/>
                <a:gd name="T5" fmla="*/ 85 h 87"/>
                <a:gd name="T6" fmla="*/ 60 w 60"/>
                <a:gd name="T7" fmla="*/ 87 h 87"/>
                <a:gd name="T8" fmla="*/ 11 w 6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7">
                  <a:moveTo>
                    <a:pt x="11" y="0"/>
                  </a:moveTo>
                  <a:cubicBezTo>
                    <a:pt x="7" y="1"/>
                    <a:pt x="4" y="3"/>
                    <a:pt x="0" y="4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890">
              <a:extLst>
                <a:ext uri="{FF2B5EF4-FFF2-40B4-BE49-F238E27FC236}">
                  <a16:creationId xmlns:a16="http://schemas.microsoft.com/office/drawing/2014/main" id="{FAD74E75-771E-4502-941F-179CDE8C5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89" y="1852667"/>
              <a:ext cx="32297" cy="40371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3 h 15"/>
                <a:gd name="T4" fmla="*/ 3 w 14"/>
                <a:gd name="T5" fmla="*/ 15 h 15"/>
                <a:gd name="T6" fmla="*/ 14 w 14"/>
                <a:gd name="T7" fmla="*/ 11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7" y="14"/>
                    <a:pt x="10" y="12"/>
                    <a:pt x="14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891">
              <a:extLst>
                <a:ext uri="{FF2B5EF4-FFF2-40B4-BE49-F238E27FC236}">
                  <a16:creationId xmlns:a16="http://schemas.microsoft.com/office/drawing/2014/main" id="{533BCBFB-3B9E-4841-8401-8D317AE55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167" y="1788073"/>
              <a:ext cx="40371" cy="72669"/>
            </a:xfrm>
            <a:custGeom>
              <a:avLst/>
              <a:gdLst>
                <a:gd name="T0" fmla="*/ 0 w 15"/>
                <a:gd name="T1" fmla="*/ 0 h 30"/>
                <a:gd name="T2" fmla="*/ 8 w 15"/>
                <a:gd name="T3" fmla="*/ 30 h 30"/>
                <a:gd name="T4" fmla="*/ 15 w 15"/>
                <a:gd name="T5" fmla="*/ 27 h 30"/>
                <a:gd name="T6" fmla="*/ 0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0" y="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10" y="29"/>
                    <a:pt x="13" y="28"/>
                    <a:pt x="15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892">
              <a:extLst>
                <a:ext uri="{FF2B5EF4-FFF2-40B4-BE49-F238E27FC236}">
                  <a16:creationId xmlns:a16="http://schemas.microsoft.com/office/drawing/2014/main" id="{6866D69F-5F32-4CD9-9839-9369D6714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81" y="1820370"/>
              <a:ext cx="193783" cy="185709"/>
            </a:xfrm>
            <a:custGeom>
              <a:avLst/>
              <a:gdLst>
                <a:gd name="T0" fmla="*/ 9 w 83"/>
                <a:gd name="T1" fmla="*/ 0 h 77"/>
                <a:gd name="T2" fmla="*/ 0 w 83"/>
                <a:gd name="T3" fmla="*/ 7 h 77"/>
                <a:gd name="T4" fmla="*/ 45 w 83"/>
                <a:gd name="T5" fmla="*/ 77 h 77"/>
                <a:gd name="T6" fmla="*/ 83 w 83"/>
                <a:gd name="T7" fmla="*/ 67 h 77"/>
                <a:gd name="T8" fmla="*/ 9 w 8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7">
                  <a:moveTo>
                    <a:pt x="9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893">
              <a:extLst>
                <a:ext uri="{FF2B5EF4-FFF2-40B4-BE49-F238E27FC236}">
                  <a16:creationId xmlns:a16="http://schemas.microsoft.com/office/drawing/2014/main" id="{AA95FD33-53AF-4156-A105-C1CA1CE33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32" y="1804221"/>
              <a:ext cx="32297" cy="40371"/>
            </a:xfrm>
            <a:custGeom>
              <a:avLst/>
              <a:gdLst>
                <a:gd name="T0" fmla="*/ 7 w 16"/>
                <a:gd name="T1" fmla="*/ 0 h 16"/>
                <a:gd name="T2" fmla="*/ 0 w 16"/>
                <a:gd name="T3" fmla="*/ 6 h 16"/>
                <a:gd name="T4" fmla="*/ 7 w 16"/>
                <a:gd name="T5" fmla="*/ 16 h 16"/>
                <a:gd name="T6" fmla="*/ 16 w 16"/>
                <a:gd name="T7" fmla="*/ 9 h 16"/>
                <a:gd name="T8" fmla="*/ 7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4"/>
                    <a:pt x="13" y="11"/>
                    <a:pt x="16" y="9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894">
              <a:extLst>
                <a:ext uri="{FF2B5EF4-FFF2-40B4-BE49-F238E27FC236}">
                  <a16:creationId xmlns:a16="http://schemas.microsoft.com/office/drawing/2014/main" id="{6E7F41CF-9D47-4B51-8C9E-2BE63026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61" y="1755775"/>
              <a:ext cx="56520" cy="64594"/>
            </a:xfrm>
            <a:custGeom>
              <a:avLst/>
              <a:gdLst>
                <a:gd name="T0" fmla="*/ 0 w 23"/>
                <a:gd name="T1" fmla="*/ 0 h 27"/>
                <a:gd name="T2" fmla="*/ 16 w 23"/>
                <a:gd name="T3" fmla="*/ 27 h 27"/>
                <a:gd name="T4" fmla="*/ 23 w 23"/>
                <a:gd name="T5" fmla="*/ 21 h 27"/>
                <a:gd name="T6" fmla="*/ 0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8" y="25"/>
                    <a:pt x="21" y="23"/>
                    <a:pt x="23" y="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895">
              <a:extLst>
                <a:ext uri="{FF2B5EF4-FFF2-40B4-BE49-F238E27FC236}">
                  <a16:creationId xmlns:a16="http://schemas.microsoft.com/office/drawing/2014/main" id="{F20CC673-D2C9-4CC8-9769-27E86372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875" y="1739627"/>
              <a:ext cx="234155" cy="153412"/>
            </a:xfrm>
            <a:custGeom>
              <a:avLst/>
              <a:gdLst>
                <a:gd name="T0" fmla="*/ 6 w 98"/>
                <a:gd name="T1" fmla="*/ 0 h 63"/>
                <a:gd name="T2" fmla="*/ 0 w 98"/>
                <a:gd name="T3" fmla="*/ 10 h 63"/>
                <a:gd name="T4" fmla="*/ 64 w 98"/>
                <a:gd name="T5" fmla="*/ 63 h 63"/>
                <a:gd name="T6" fmla="*/ 98 w 98"/>
                <a:gd name="T7" fmla="*/ 41 h 63"/>
                <a:gd name="T8" fmla="*/ 6 w 9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3">
                  <a:moveTo>
                    <a:pt x="6" y="0"/>
                  </a:moveTo>
                  <a:cubicBezTo>
                    <a:pt x="5" y="3"/>
                    <a:pt x="3" y="7"/>
                    <a:pt x="0" y="10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896">
              <a:extLst>
                <a:ext uri="{FF2B5EF4-FFF2-40B4-BE49-F238E27FC236}">
                  <a16:creationId xmlns:a16="http://schemas.microsoft.com/office/drawing/2014/main" id="{40D0F8A0-8260-495E-B145-6D58F9B35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52" y="1731553"/>
              <a:ext cx="40371" cy="32297"/>
            </a:xfrm>
            <a:custGeom>
              <a:avLst/>
              <a:gdLst>
                <a:gd name="T0" fmla="*/ 5 w 16"/>
                <a:gd name="T1" fmla="*/ 0 h 15"/>
                <a:gd name="T2" fmla="*/ 0 w 16"/>
                <a:gd name="T3" fmla="*/ 7 h 15"/>
                <a:gd name="T4" fmla="*/ 10 w 16"/>
                <a:gd name="T5" fmla="*/ 15 h 15"/>
                <a:gd name="T6" fmla="*/ 16 w 16"/>
                <a:gd name="T7" fmla="*/ 5 h 15"/>
                <a:gd name="T8" fmla="*/ 5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5" y="0"/>
                  </a:moveTo>
                  <a:cubicBezTo>
                    <a:pt x="3" y="2"/>
                    <a:pt x="2" y="5"/>
                    <a:pt x="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2"/>
                    <a:pt x="15" y="8"/>
                    <a:pt x="16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897">
              <a:extLst>
                <a:ext uri="{FF2B5EF4-FFF2-40B4-BE49-F238E27FC236}">
                  <a16:creationId xmlns:a16="http://schemas.microsoft.com/office/drawing/2014/main" id="{00B91766-A9F7-40B9-B69F-0F41F5B31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132" y="1699255"/>
              <a:ext cx="72669" cy="48446"/>
            </a:xfrm>
            <a:custGeom>
              <a:avLst/>
              <a:gdLst>
                <a:gd name="T0" fmla="*/ 0 w 28"/>
                <a:gd name="T1" fmla="*/ 0 h 20"/>
                <a:gd name="T2" fmla="*/ 23 w 28"/>
                <a:gd name="T3" fmla="*/ 20 h 20"/>
                <a:gd name="T4" fmla="*/ 28 w 28"/>
                <a:gd name="T5" fmla="*/ 13 h 20"/>
                <a:gd name="T6" fmla="*/ 0 w 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8"/>
                    <a:pt x="26" y="15"/>
                    <a:pt x="28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898">
              <a:extLst>
                <a:ext uri="{FF2B5EF4-FFF2-40B4-BE49-F238E27FC236}">
                  <a16:creationId xmlns:a16="http://schemas.microsoft.com/office/drawing/2014/main" id="{F568C060-DC66-4AA9-89E1-12AF8A7E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321" y="1650810"/>
              <a:ext cx="242229" cy="96891"/>
            </a:xfrm>
            <a:custGeom>
              <a:avLst/>
              <a:gdLst>
                <a:gd name="T0" fmla="*/ 2 w 102"/>
                <a:gd name="T1" fmla="*/ 0 h 41"/>
                <a:gd name="T2" fmla="*/ 0 w 102"/>
                <a:gd name="T3" fmla="*/ 11 h 41"/>
                <a:gd name="T4" fmla="*/ 77 w 102"/>
                <a:gd name="T5" fmla="*/ 41 h 41"/>
                <a:gd name="T6" fmla="*/ 102 w 102"/>
                <a:gd name="T7" fmla="*/ 10 h 41"/>
                <a:gd name="T8" fmla="*/ 2 w 10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1">
                  <a:moveTo>
                    <a:pt x="2" y="0"/>
                  </a:moveTo>
                  <a:cubicBezTo>
                    <a:pt x="1" y="4"/>
                    <a:pt x="1" y="7"/>
                    <a:pt x="0" y="11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899">
              <a:extLst>
                <a:ext uri="{FF2B5EF4-FFF2-40B4-BE49-F238E27FC236}">
                  <a16:creationId xmlns:a16="http://schemas.microsoft.com/office/drawing/2014/main" id="{2C72993C-6C02-497D-A75F-317AC4F5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024" y="1642735"/>
              <a:ext cx="32297" cy="32297"/>
            </a:xfrm>
            <a:custGeom>
              <a:avLst/>
              <a:gdLst>
                <a:gd name="T0" fmla="*/ 1 w 14"/>
                <a:gd name="T1" fmla="*/ 0 h 12"/>
                <a:gd name="T2" fmla="*/ 0 w 14"/>
                <a:gd name="T3" fmla="*/ 8 h 12"/>
                <a:gd name="T4" fmla="*/ 12 w 14"/>
                <a:gd name="T5" fmla="*/ 12 h 12"/>
                <a:gd name="T6" fmla="*/ 14 w 14"/>
                <a:gd name="T7" fmla="*/ 1 h 12"/>
                <a:gd name="T8" fmla="*/ 1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3" y="5"/>
                    <a:pt x="14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900">
              <a:extLst>
                <a:ext uri="{FF2B5EF4-FFF2-40B4-BE49-F238E27FC236}">
                  <a16:creationId xmlns:a16="http://schemas.microsoft.com/office/drawing/2014/main" id="{C7046F6D-6056-4D5D-9BE6-A4FE8176B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30" y="1634661"/>
              <a:ext cx="72669" cy="32297"/>
            </a:xfrm>
            <a:custGeom>
              <a:avLst/>
              <a:gdLst>
                <a:gd name="T0" fmla="*/ 0 w 30"/>
                <a:gd name="T1" fmla="*/ 0 h 12"/>
                <a:gd name="T2" fmla="*/ 29 w 30"/>
                <a:gd name="T3" fmla="*/ 12 h 12"/>
                <a:gd name="T4" fmla="*/ 30 w 30"/>
                <a:gd name="T5" fmla="*/ 4 h 12"/>
                <a:gd name="T6" fmla="*/ 0 w 3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9"/>
                    <a:pt x="30" y="6"/>
                    <a:pt x="3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901">
              <a:extLst>
                <a:ext uri="{FF2B5EF4-FFF2-40B4-BE49-F238E27FC236}">
                  <a16:creationId xmlns:a16="http://schemas.microsoft.com/office/drawing/2014/main" id="{8BE90EA5-3B92-46FA-872B-ED25FEC17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395" y="1497398"/>
              <a:ext cx="234155" cy="88817"/>
            </a:xfrm>
            <a:custGeom>
              <a:avLst/>
              <a:gdLst>
                <a:gd name="T0" fmla="*/ 98 w 98"/>
                <a:gd name="T1" fmla="*/ 0 h 37"/>
                <a:gd name="T2" fmla="*/ 0 w 98"/>
                <a:gd name="T3" fmla="*/ 20 h 37"/>
                <a:gd name="T4" fmla="*/ 1 w 98"/>
                <a:gd name="T5" fmla="*/ 32 h 37"/>
                <a:gd name="T6" fmla="*/ 83 w 98"/>
                <a:gd name="T7" fmla="*/ 37 h 37"/>
                <a:gd name="T8" fmla="*/ 98 w 9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7">
                  <a:moveTo>
                    <a:pt x="98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1" y="28"/>
                    <a:pt x="1" y="32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902">
              <a:extLst>
                <a:ext uri="{FF2B5EF4-FFF2-40B4-BE49-F238E27FC236}">
                  <a16:creationId xmlns:a16="http://schemas.microsoft.com/office/drawing/2014/main" id="{44424B9F-9EF0-4D0D-B025-FB87602F7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098" y="1545844"/>
              <a:ext cx="32297" cy="24223"/>
            </a:xfrm>
            <a:custGeom>
              <a:avLst/>
              <a:gdLst>
                <a:gd name="T0" fmla="*/ 13 w 14"/>
                <a:gd name="T1" fmla="*/ 0 h 12"/>
                <a:gd name="T2" fmla="*/ 0 w 14"/>
                <a:gd name="T3" fmla="*/ 3 h 12"/>
                <a:gd name="T4" fmla="*/ 1 w 14"/>
                <a:gd name="T5" fmla="*/ 11 h 12"/>
                <a:gd name="T6" fmla="*/ 14 w 14"/>
                <a:gd name="T7" fmla="*/ 12 h 12"/>
                <a:gd name="T8" fmla="*/ 13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1" y="8"/>
                    <a:pt x="1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4"/>
                    <a:pt x="13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903">
              <a:extLst>
                <a:ext uri="{FF2B5EF4-FFF2-40B4-BE49-F238E27FC236}">
                  <a16:creationId xmlns:a16="http://schemas.microsoft.com/office/drawing/2014/main" id="{1E87CDCF-9AD2-489D-B75D-AED713DD8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30" y="1545844"/>
              <a:ext cx="72669" cy="24223"/>
            </a:xfrm>
            <a:custGeom>
              <a:avLst/>
              <a:gdLst>
                <a:gd name="T0" fmla="*/ 30 w 31"/>
                <a:gd name="T1" fmla="*/ 0 h 8"/>
                <a:gd name="T2" fmla="*/ 0 w 31"/>
                <a:gd name="T3" fmla="*/ 6 h 8"/>
                <a:gd name="T4" fmla="*/ 31 w 31"/>
                <a:gd name="T5" fmla="*/ 8 h 8"/>
                <a:gd name="T6" fmla="*/ 30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5"/>
                    <a:pt x="31" y="3"/>
                    <a:pt x="3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904">
              <a:extLst>
                <a:ext uri="{FF2B5EF4-FFF2-40B4-BE49-F238E27FC236}">
                  <a16:creationId xmlns:a16="http://schemas.microsoft.com/office/drawing/2014/main" id="{E0E311EF-3409-4C47-B761-250F7FC5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098" y="1327838"/>
              <a:ext cx="209932" cy="145337"/>
            </a:xfrm>
            <a:custGeom>
              <a:avLst/>
              <a:gdLst>
                <a:gd name="T0" fmla="*/ 87 w 87"/>
                <a:gd name="T1" fmla="*/ 0 h 61"/>
                <a:gd name="T2" fmla="*/ 0 w 87"/>
                <a:gd name="T3" fmla="*/ 51 h 61"/>
                <a:gd name="T4" fmla="*/ 5 w 87"/>
                <a:gd name="T5" fmla="*/ 61 h 61"/>
                <a:gd name="T6" fmla="*/ 85 w 87"/>
                <a:gd name="T7" fmla="*/ 40 h 61"/>
                <a:gd name="T8" fmla="*/ 87 w 8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1">
                  <a:moveTo>
                    <a:pt x="87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2" y="54"/>
                    <a:pt x="3" y="58"/>
                    <a:pt x="5" y="61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905">
              <a:extLst>
                <a:ext uri="{FF2B5EF4-FFF2-40B4-BE49-F238E27FC236}">
                  <a16:creationId xmlns:a16="http://schemas.microsoft.com/office/drawing/2014/main" id="{A8F2EDDD-26BF-40C8-BBCB-F5F344DC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875" y="1448952"/>
              <a:ext cx="40371" cy="32297"/>
            </a:xfrm>
            <a:custGeom>
              <a:avLst/>
              <a:gdLst>
                <a:gd name="T0" fmla="*/ 11 w 16"/>
                <a:gd name="T1" fmla="*/ 0 h 14"/>
                <a:gd name="T2" fmla="*/ 0 w 16"/>
                <a:gd name="T3" fmla="*/ 6 h 14"/>
                <a:gd name="T4" fmla="*/ 3 w 16"/>
                <a:gd name="T5" fmla="*/ 14 h 14"/>
                <a:gd name="T6" fmla="*/ 16 w 16"/>
                <a:gd name="T7" fmla="*/ 10 h 14"/>
                <a:gd name="T8" fmla="*/ 11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2" y="11"/>
                    <a:pt x="3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7"/>
                    <a:pt x="13" y="3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906">
              <a:extLst>
                <a:ext uri="{FF2B5EF4-FFF2-40B4-BE49-F238E27FC236}">
                  <a16:creationId xmlns:a16="http://schemas.microsoft.com/office/drawing/2014/main" id="{D47C025B-B585-4439-9B88-09A09985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281" y="1465101"/>
              <a:ext cx="72669" cy="32297"/>
            </a:xfrm>
            <a:custGeom>
              <a:avLst/>
              <a:gdLst>
                <a:gd name="T0" fmla="*/ 26 w 29"/>
                <a:gd name="T1" fmla="*/ 0 h 16"/>
                <a:gd name="T2" fmla="*/ 0 w 29"/>
                <a:gd name="T3" fmla="*/ 16 h 16"/>
                <a:gd name="T4" fmla="*/ 29 w 29"/>
                <a:gd name="T5" fmla="*/ 8 h 16"/>
                <a:gd name="T6" fmla="*/ 26 w 2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6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5"/>
                    <a:pt x="27" y="3"/>
                    <a:pt x="26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907">
              <a:extLst>
                <a:ext uri="{FF2B5EF4-FFF2-40B4-BE49-F238E27FC236}">
                  <a16:creationId xmlns:a16="http://schemas.microsoft.com/office/drawing/2014/main" id="{2F15F89A-E86A-4E66-B548-7330BF34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652" y="1182501"/>
              <a:ext cx="177634" cy="201857"/>
            </a:xfrm>
            <a:custGeom>
              <a:avLst/>
              <a:gdLst>
                <a:gd name="T0" fmla="*/ 66 w 76"/>
                <a:gd name="T1" fmla="*/ 0 h 84"/>
                <a:gd name="T2" fmla="*/ 0 w 76"/>
                <a:gd name="T3" fmla="*/ 75 h 84"/>
                <a:gd name="T4" fmla="*/ 7 w 76"/>
                <a:gd name="T5" fmla="*/ 84 h 84"/>
                <a:gd name="T6" fmla="*/ 76 w 76"/>
                <a:gd name="T7" fmla="*/ 38 h 84"/>
                <a:gd name="T8" fmla="*/ 75 w 76"/>
                <a:gd name="T9" fmla="*/ 35 h 84"/>
                <a:gd name="T10" fmla="*/ 68 w 76"/>
                <a:gd name="T11" fmla="*/ 5 h 84"/>
                <a:gd name="T12" fmla="*/ 66 w 7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4">
                  <a:moveTo>
                    <a:pt x="66" y="0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8"/>
                    <a:pt x="5" y="81"/>
                    <a:pt x="7" y="84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908">
              <a:extLst>
                <a:ext uri="{FF2B5EF4-FFF2-40B4-BE49-F238E27FC236}">
                  <a16:creationId xmlns:a16="http://schemas.microsoft.com/office/drawing/2014/main" id="{94606144-02BC-43D1-85F4-D1402A8F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30" y="1360135"/>
              <a:ext cx="40371" cy="40371"/>
            </a:xfrm>
            <a:custGeom>
              <a:avLst/>
              <a:gdLst>
                <a:gd name="T0" fmla="*/ 9 w 16"/>
                <a:gd name="T1" fmla="*/ 0 h 16"/>
                <a:gd name="T2" fmla="*/ 0 w 16"/>
                <a:gd name="T3" fmla="*/ 9 h 16"/>
                <a:gd name="T4" fmla="*/ 5 w 16"/>
                <a:gd name="T5" fmla="*/ 16 h 16"/>
                <a:gd name="T6" fmla="*/ 16 w 16"/>
                <a:gd name="T7" fmla="*/ 9 h 16"/>
                <a:gd name="T8" fmla="*/ 9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4" y="14"/>
                    <a:pt x="5" y="1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6"/>
                    <a:pt x="11" y="3"/>
                    <a:pt x="9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909">
              <a:extLst>
                <a:ext uri="{FF2B5EF4-FFF2-40B4-BE49-F238E27FC236}">
                  <a16:creationId xmlns:a16="http://schemas.microsoft.com/office/drawing/2014/main" id="{6BF48642-6DF7-49EF-859B-CC6425BC6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984" y="1384358"/>
              <a:ext cx="56520" cy="56520"/>
            </a:xfrm>
            <a:custGeom>
              <a:avLst/>
              <a:gdLst>
                <a:gd name="T0" fmla="*/ 20 w 25"/>
                <a:gd name="T1" fmla="*/ 0 h 24"/>
                <a:gd name="T2" fmla="*/ 0 w 25"/>
                <a:gd name="T3" fmla="*/ 24 h 24"/>
                <a:gd name="T4" fmla="*/ 25 w 25"/>
                <a:gd name="T5" fmla="*/ 7 h 24"/>
                <a:gd name="T6" fmla="*/ 20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5"/>
                    <a:pt x="22" y="2"/>
                    <a:pt x="2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910">
              <a:extLst>
                <a:ext uri="{FF2B5EF4-FFF2-40B4-BE49-F238E27FC236}">
                  <a16:creationId xmlns:a16="http://schemas.microsoft.com/office/drawing/2014/main" id="{D65D56AC-2DC1-46CB-913B-DA8F26442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835" y="1077535"/>
              <a:ext cx="153412" cy="234154"/>
            </a:xfrm>
            <a:custGeom>
              <a:avLst/>
              <a:gdLst>
                <a:gd name="T0" fmla="*/ 41 w 63"/>
                <a:gd name="T1" fmla="*/ 0 h 98"/>
                <a:gd name="T2" fmla="*/ 41 w 63"/>
                <a:gd name="T3" fmla="*/ 0 h 98"/>
                <a:gd name="T4" fmla="*/ 0 w 63"/>
                <a:gd name="T5" fmla="*/ 91 h 98"/>
                <a:gd name="T6" fmla="*/ 10 w 63"/>
                <a:gd name="T7" fmla="*/ 98 h 98"/>
                <a:gd name="T8" fmla="*/ 63 w 63"/>
                <a:gd name="T9" fmla="*/ 34 h 98"/>
                <a:gd name="T10" fmla="*/ 60 w 63"/>
                <a:gd name="T11" fmla="*/ 30 h 98"/>
                <a:gd name="T12" fmla="*/ 44 w 63"/>
                <a:gd name="T13" fmla="*/ 4 h 98"/>
                <a:gd name="T14" fmla="*/ 41 w 6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98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93"/>
                    <a:pt x="7" y="95"/>
                    <a:pt x="10" y="98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911">
              <a:extLst>
                <a:ext uri="{FF2B5EF4-FFF2-40B4-BE49-F238E27FC236}">
                  <a16:creationId xmlns:a16="http://schemas.microsoft.com/office/drawing/2014/main" id="{9F44DF70-057E-4EC9-9D7C-54D393016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761" y="1295541"/>
              <a:ext cx="32297" cy="40371"/>
            </a:xfrm>
            <a:custGeom>
              <a:avLst/>
              <a:gdLst>
                <a:gd name="T0" fmla="*/ 5 w 15"/>
                <a:gd name="T1" fmla="*/ 0 h 16"/>
                <a:gd name="T2" fmla="*/ 0 w 15"/>
                <a:gd name="T3" fmla="*/ 12 h 16"/>
                <a:gd name="T4" fmla="*/ 7 w 15"/>
                <a:gd name="T5" fmla="*/ 16 h 16"/>
                <a:gd name="T6" fmla="*/ 15 w 15"/>
                <a:gd name="T7" fmla="*/ 7 h 16"/>
                <a:gd name="T8" fmla="*/ 5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5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4"/>
                    <a:pt x="4" y="15"/>
                    <a:pt x="7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4"/>
                    <a:pt x="8" y="2"/>
                    <a:pt x="5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912">
              <a:extLst>
                <a:ext uri="{FF2B5EF4-FFF2-40B4-BE49-F238E27FC236}">
                  <a16:creationId xmlns:a16="http://schemas.microsoft.com/office/drawing/2014/main" id="{9DA31EC6-905A-40AC-96D4-7336C80C9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464" y="1319764"/>
              <a:ext cx="48446" cy="72669"/>
            </a:xfrm>
            <a:custGeom>
              <a:avLst/>
              <a:gdLst>
                <a:gd name="T0" fmla="*/ 13 w 20"/>
                <a:gd name="T1" fmla="*/ 0 h 28"/>
                <a:gd name="T2" fmla="*/ 0 w 20"/>
                <a:gd name="T3" fmla="*/ 28 h 28"/>
                <a:gd name="T4" fmla="*/ 20 w 20"/>
                <a:gd name="T5" fmla="*/ 4 h 28"/>
                <a:gd name="T6" fmla="*/ 13 w 2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13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3"/>
                    <a:pt x="15" y="2"/>
                    <a:pt x="13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913">
              <a:extLst>
                <a:ext uri="{FF2B5EF4-FFF2-40B4-BE49-F238E27FC236}">
                  <a16:creationId xmlns:a16="http://schemas.microsoft.com/office/drawing/2014/main" id="{58D7C7DE-01A7-4D02-A0F7-1948F0F02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44" y="1021015"/>
              <a:ext cx="104966" cy="242229"/>
            </a:xfrm>
            <a:custGeom>
              <a:avLst/>
              <a:gdLst>
                <a:gd name="T0" fmla="*/ 10 w 41"/>
                <a:gd name="T1" fmla="*/ 0 h 102"/>
                <a:gd name="T2" fmla="*/ 10 w 41"/>
                <a:gd name="T3" fmla="*/ 0 h 102"/>
                <a:gd name="T4" fmla="*/ 0 w 41"/>
                <a:gd name="T5" fmla="*/ 100 h 102"/>
                <a:gd name="T6" fmla="*/ 11 w 41"/>
                <a:gd name="T7" fmla="*/ 102 h 102"/>
                <a:gd name="T8" fmla="*/ 41 w 41"/>
                <a:gd name="T9" fmla="*/ 25 h 102"/>
                <a:gd name="T10" fmla="*/ 38 w 41"/>
                <a:gd name="T11" fmla="*/ 23 h 102"/>
                <a:gd name="T12" fmla="*/ 14 w 41"/>
                <a:gd name="T13" fmla="*/ 3 h 102"/>
                <a:gd name="T14" fmla="*/ 10 w 4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2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0"/>
                    <a:pt x="7" y="101"/>
                    <a:pt x="11" y="10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914">
              <a:extLst>
                <a:ext uri="{FF2B5EF4-FFF2-40B4-BE49-F238E27FC236}">
                  <a16:creationId xmlns:a16="http://schemas.microsoft.com/office/drawing/2014/main" id="{799B93C6-4848-422F-BB3B-2805DA837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944" y="1263244"/>
              <a:ext cx="32297" cy="32297"/>
            </a:xfrm>
            <a:custGeom>
              <a:avLst/>
              <a:gdLst>
                <a:gd name="T0" fmla="*/ 2 w 13"/>
                <a:gd name="T1" fmla="*/ 0 h 14"/>
                <a:gd name="T2" fmla="*/ 0 w 13"/>
                <a:gd name="T3" fmla="*/ 12 h 14"/>
                <a:gd name="T4" fmla="*/ 8 w 13"/>
                <a:gd name="T5" fmla="*/ 14 h 14"/>
                <a:gd name="T6" fmla="*/ 13 w 13"/>
                <a:gd name="T7" fmla="*/ 2 h 14"/>
                <a:gd name="T8" fmla="*/ 2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3"/>
                    <a:pt x="6" y="14"/>
                    <a:pt x="8" y="1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1"/>
                    <a:pt x="6" y="0"/>
                    <a:pt x="2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915">
              <a:extLst>
                <a:ext uri="{FF2B5EF4-FFF2-40B4-BE49-F238E27FC236}">
                  <a16:creationId xmlns:a16="http://schemas.microsoft.com/office/drawing/2014/main" id="{A5E7C90E-85F7-4703-8EF9-4D0AB519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69" y="1287467"/>
              <a:ext cx="24223" cy="72669"/>
            </a:xfrm>
            <a:custGeom>
              <a:avLst/>
              <a:gdLst>
                <a:gd name="T0" fmla="*/ 3 w 11"/>
                <a:gd name="T1" fmla="*/ 0 h 31"/>
                <a:gd name="T2" fmla="*/ 0 w 11"/>
                <a:gd name="T3" fmla="*/ 31 h 31"/>
                <a:gd name="T4" fmla="*/ 11 w 11"/>
                <a:gd name="T5" fmla="*/ 2 h 31"/>
                <a:gd name="T6" fmla="*/ 3 w 1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6" y="1"/>
                    <a:pt x="3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916">
              <a:extLst>
                <a:ext uri="{FF2B5EF4-FFF2-40B4-BE49-F238E27FC236}">
                  <a16:creationId xmlns:a16="http://schemas.microsoft.com/office/drawing/2014/main" id="{D6A13C6B-E387-4645-924F-2CF8125A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06" y="1021015"/>
              <a:ext cx="80743" cy="234154"/>
            </a:xfrm>
            <a:custGeom>
              <a:avLst/>
              <a:gdLst>
                <a:gd name="T0" fmla="*/ 0 w 37"/>
                <a:gd name="T1" fmla="*/ 0 h 98"/>
                <a:gd name="T2" fmla="*/ 21 w 37"/>
                <a:gd name="T3" fmla="*/ 98 h 98"/>
                <a:gd name="T4" fmla="*/ 32 w 37"/>
                <a:gd name="T5" fmla="*/ 97 h 98"/>
                <a:gd name="T6" fmla="*/ 37 w 37"/>
                <a:gd name="T7" fmla="*/ 14 h 98"/>
                <a:gd name="T8" fmla="*/ 33 w 37"/>
                <a:gd name="T9" fmla="*/ 13 h 98"/>
                <a:gd name="T10" fmla="*/ 4 w 37"/>
                <a:gd name="T11" fmla="*/ 2 h 98"/>
                <a:gd name="T12" fmla="*/ 0 w 3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8">
                  <a:moveTo>
                    <a:pt x="0" y="0"/>
                  </a:moveTo>
                  <a:cubicBezTo>
                    <a:pt x="21" y="98"/>
                    <a:pt x="21" y="98"/>
                    <a:pt x="21" y="98"/>
                  </a:cubicBezTo>
                  <a:cubicBezTo>
                    <a:pt x="25" y="98"/>
                    <a:pt x="29" y="97"/>
                    <a:pt x="32" y="9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917">
              <a:extLst>
                <a:ext uri="{FF2B5EF4-FFF2-40B4-BE49-F238E27FC236}">
                  <a16:creationId xmlns:a16="http://schemas.microsoft.com/office/drawing/2014/main" id="{D993CFE3-9CB3-498C-A48F-627D61E7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052" y="1255169"/>
              <a:ext cx="24223" cy="32297"/>
            </a:xfrm>
            <a:custGeom>
              <a:avLst/>
              <a:gdLst>
                <a:gd name="T0" fmla="*/ 11 w 11"/>
                <a:gd name="T1" fmla="*/ 0 h 14"/>
                <a:gd name="T2" fmla="*/ 0 w 11"/>
                <a:gd name="T3" fmla="*/ 1 h 14"/>
                <a:gd name="T4" fmla="*/ 3 w 11"/>
                <a:gd name="T5" fmla="*/ 14 h 14"/>
                <a:gd name="T6" fmla="*/ 11 w 11"/>
                <a:gd name="T7" fmla="*/ 13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3"/>
                    <a:pt x="8" y="13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918">
              <a:extLst>
                <a:ext uri="{FF2B5EF4-FFF2-40B4-BE49-F238E27FC236}">
                  <a16:creationId xmlns:a16="http://schemas.microsoft.com/office/drawing/2014/main" id="{917FB70E-6EE1-4BFE-862C-43D3C33B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127" y="1287467"/>
              <a:ext cx="16149" cy="72669"/>
            </a:xfrm>
            <a:custGeom>
              <a:avLst/>
              <a:gdLst>
                <a:gd name="T0" fmla="*/ 8 w 8"/>
                <a:gd name="T1" fmla="*/ 0 h 31"/>
                <a:gd name="T2" fmla="*/ 0 w 8"/>
                <a:gd name="T3" fmla="*/ 1 h 31"/>
                <a:gd name="T4" fmla="*/ 6 w 8"/>
                <a:gd name="T5" fmla="*/ 31 h 31"/>
                <a:gd name="T6" fmla="*/ 8 w 8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919">
              <a:extLst>
                <a:ext uri="{FF2B5EF4-FFF2-40B4-BE49-F238E27FC236}">
                  <a16:creationId xmlns:a16="http://schemas.microsoft.com/office/drawing/2014/main" id="{4F87D1E8-626C-48EC-9045-CD8E0ECD8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46" y="1077535"/>
              <a:ext cx="137263" cy="209932"/>
            </a:xfrm>
            <a:custGeom>
              <a:avLst/>
              <a:gdLst>
                <a:gd name="T0" fmla="*/ 0 w 60"/>
                <a:gd name="T1" fmla="*/ 0 h 87"/>
                <a:gd name="T2" fmla="*/ 49 w 60"/>
                <a:gd name="T3" fmla="*/ 87 h 87"/>
                <a:gd name="T4" fmla="*/ 60 w 60"/>
                <a:gd name="T5" fmla="*/ 83 h 87"/>
                <a:gd name="T6" fmla="*/ 40 w 60"/>
                <a:gd name="T7" fmla="*/ 2 h 87"/>
                <a:gd name="T8" fmla="*/ 35 w 60"/>
                <a:gd name="T9" fmla="*/ 2 h 87"/>
                <a:gd name="T10" fmla="*/ 4 w 60"/>
                <a:gd name="T11" fmla="*/ 0 h 87"/>
                <a:gd name="T12" fmla="*/ 0 w 60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7">
                  <a:moveTo>
                    <a:pt x="0" y="0"/>
                  </a:moveTo>
                  <a:cubicBezTo>
                    <a:pt x="49" y="87"/>
                    <a:pt x="49" y="87"/>
                    <a:pt x="49" y="87"/>
                  </a:cubicBezTo>
                  <a:cubicBezTo>
                    <a:pt x="53" y="86"/>
                    <a:pt x="56" y="84"/>
                    <a:pt x="60" y="8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920">
              <a:extLst>
                <a:ext uri="{FF2B5EF4-FFF2-40B4-BE49-F238E27FC236}">
                  <a16:creationId xmlns:a16="http://schemas.microsoft.com/office/drawing/2014/main" id="{68003AA9-545C-4DED-9393-0D440C86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86" y="1279392"/>
              <a:ext cx="32297" cy="32297"/>
            </a:xfrm>
            <a:custGeom>
              <a:avLst/>
              <a:gdLst>
                <a:gd name="T0" fmla="*/ 11 w 14"/>
                <a:gd name="T1" fmla="*/ 0 h 15"/>
                <a:gd name="T2" fmla="*/ 0 w 14"/>
                <a:gd name="T3" fmla="*/ 4 h 15"/>
                <a:gd name="T4" fmla="*/ 7 w 14"/>
                <a:gd name="T5" fmla="*/ 15 h 15"/>
                <a:gd name="T6" fmla="*/ 14 w 14"/>
                <a:gd name="T7" fmla="*/ 12 h 15"/>
                <a:gd name="T8" fmla="*/ 11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1" y="0"/>
                  </a:moveTo>
                  <a:cubicBezTo>
                    <a:pt x="7" y="1"/>
                    <a:pt x="4" y="3"/>
                    <a:pt x="0" y="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4"/>
                    <a:pt x="12" y="13"/>
                    <a:pt x="14" y="1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921">
              <a:extLst>
                <a:ext uri="{FF2B5EF4-FFF2-40B4-BE49-F238E27FC236}">
                  <a16:creationId xmlns:a16="http://schemas.microsoft.com/office/drawing/2014/main" id="{81B4370B-8A6F-4180-A38C-18B773AE0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235" y="1303615"/>
              <a:ext cx="40371" cy="72669"/>
            </a:xfrm>
            <a:custGeom>
              <a:avLst/>
              <a:gdLst>
                <a:gd name="T0" fmla="*/ 7 w 15"/>
                <a:gd name="T1" fmla="*/ 0 h 30"/>
                <a:gd name="T2" fmla="*/ 0 w 15"/>
                <a:gd name="T3" fmla="*/ 3 h 30"/>
                <a:gd name="T4" fmla="*/ 15 w 15"/>
                <a:gd name="T5" fmla="*/ 30 h 30"/>
                <a:gd name="T6" fmla="*/ 7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922">
              <a:extLst>
                <a:ext uri="{FF2B5EF4-FFF2-40B4-BE49-F238E27FC236}">
                  <a16:creationId xmlns:a16="http://schemas.microsoft.com/office/drawing/2014/main" id="{9CE7116D-F8E3-48F7-8F3E-AB95A9410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09" y="1158278"/>
              <a:ext cx="193783" cy="185709"/>
            </a:xfrm>
            <a:custGeom>
              <a:avLst/>
              <a:gdLst>
                <a:gd name="T0" fmla="*/ 38 w 83"/>
                <a:gd name="T1" fmla="*/ 0 h 77"/>
                <a:gd name="T2" fmla="*/ 38 w 83"/>
                <a:gd name="T3" fmla="*/ 0 h 77"/>
                <a:gd name="T4" fmla="*/ 34 w 83"/>
                <a:gd name="T5" fmla="*/ 1 h 77"/>
                <a:gd name="T6" fmla="*/ 4 w 83"/>
                <a:gd name="T7" fmla="*/ 8 h 77"/>
                <a:gd name="T8" fmla="*/ 0 w 83"/>
                <a:gd name="T9" fmla="*/ 10 h 77"/>
                <a:gd name="T10" fmla="*/ 74 w 83"/>
                <a:gd name="T11" fmla="*/ 77 h 77"/>
                <a:gd name="T12" fmla="*/ 83 w 83"/>
                <a:gd name="T13" fmla="*/ 69 h 77"/>
                <a:gd name="T14" fmla="*/ 38 w 83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7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7" y="74"/>
                    <a:pt x="80" y="72"/>
                    <a:pt x="83" y="69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923">
              <a:extLst>
                <a:ext uri="{FF2B5EF4-FFF2-40B4-BE49-F238E27FC236}">
                  <a16:creationId xmlns:a16="http://schemas.microsoft.com/office/drawing/2014/main" id="{B9AB4A31-937C-47FD-BD59-C8885397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343" y="1319764"/>
              <a:ext cx="32297" cy="40371"/>
            </a:xfrm>
            <a:custGeom>
              <a:avLst/>
              <a:gdLst>
                <a:gd name="T0" fmla="*/ 9 w 16"/>
                <a:gd name="T1" fmla="*/ 0 h 17"/>
                <a:gd name="T2" fmla="*/ 0 w 16"/>
                <a:gd name="T3" fmla="*/ 8 h 17"/>
                <a:gd name="T4" fmla="*/ 10 w 16"/>
                <a:gd name="T5" fmla="*/ 17 h 17"/>
                <a:gd name="T6" fmla="*/ 16 w 16"/>
                <a:gd name="T7" fmla="*/ 11 h 17"/>
                <a:gd name="T8" fmla="*/ 9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6" y="3"/>
                    <a:pt x="3" y="5"/>
                    <a:pt x="0" y="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5"/>
                    <a:pt x="14" y="13"/>
                    <a:pt x="16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924">
              <a:extLst>
                <a:ext uri="{FF2B5EF4-FFF2-40B4-BE49-F238E27FC236}">
                  <a16:creationId xmlns:a16="http://schemas.microsoft.com/office/drawing/2014/main" id="{B87688C2-9F90-4308-B9D1-714898BFA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66" y="1352061"/>
              <a:ext cx="48446" cy="56520"/>
            </a:xfrm>
            <a:custGeom>
              <a:avLst/>
              <a:gdLst>
                <a:gd name="T0" fmla="*/ 6 w 22"/>
                <a:gd name="T1" fmla="*/ 0 h 26"/>
                <a:gd name="T2" fmla="*/ 0 w 22"/>
                <a:gd name="T3" fmla="*/ 6 h 26"/>
                <a:gd name="T4" fmla="*/ 22 w 22"/>
                <a:gd name="T5" fmla="*/ 26 h 26"/>
                <a:gd name="T6" fmla="*/ 6 w 2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77" name="Grupo 176">
            <a:extLst>
              <a:ext uri="{FF2B5EF4-FFF2-40B4-BE49-F238E27FC236}">
                <a16:creationId xmlns:a16="http://schemas.microsoft.com/office/drawing/2014/main" id="{123C9B7F-97DF-45BF-9965-A12959BD5396}"/>
              </a:ext>
            </a:extLst>
          </p:cNvPr>
          <p:cNvGrpSpPr/>
          <p:nvPr/>
        </p:nvGrpSpPr>
        <p:grpSpPr>
          <a:xfrm>
            <a:off x="10706330" y="5062196"/>
            <a:ext cx="1485670" cy="1485669"/>
            <a:chOff x="7664756" y="4153840"/>
            <a:chExt cx="1485670" cy="1485669"/>
          </a:xfrm>
        </p:grpSpPr>
        <p:sp>
          <p:nvSpPr>
            <p:cNvPr id="178" name="Freeform 1925">
              <a:extLst>
                <a:ext uri="{FF2B5EF4-FFF2-40B4-BE49-F238E27FC236}">
                  <a16:creationId xmlns:a16="http://schemas.microsoft.com/office/drawing/2014/main" id="{96FD8DE2-91C6-4520-9C34-1E5E600B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756" y="4153840"/>
              <a:ext cx="1485670" cy="1485669"/>
            </a:xfrm>
            <a:custGeom>
              <a:avLst/>
              <a:gdLst>
                <a:gd name="T0" fmla="*/ 92 w 184"/>
                <a:gd name="T1" fmla="*/ 5 h 184"/>
                <a:gd name="T2" fmla="*/ 107 w 184"/>
                <a:gd name="T3" fmla="*/ 0 h 184"/>
                <a:gd name="T4" fmla="*/ 119 w 184"/>
                <a:gd name="T5" fmla="*/ 10 h 184"/>
                <a:gd name="T6" fmla="*/ 134 w 184"/>
                <a:gd name="T7" fmla="*/ 9 h 184"/>
                <a:gd name="T8" fmla="*/ 143 w 184"/>
                <a:gd name="T9" fmla="*/ 22 h 184"/>
                <a:gd name="T10" fmla="*/ 158 w 184"/>
                <a:gd name="T11" fmla="*/ 26 h 184"/>
                <a:gd name="T12" fmla="*/ 162 w 184"/>
                <a:gd name="T13" fmla="*/ 41 h 184"/>
                <a:gd name="T14" fmla="*/ 175 w 184"/>
                <a:gd name="T15" fmla="*/ 49 h 184"/>
                <a:gd name="T16" fmla="*/ 174 w 184"/>
                <a:gd name="T17" fmla="*/ 65 h 184"/>
                <a:gd name="T18" fmla="*/ 184 w 184"/>
                <a:gd name="T19" fmla="*/ 77 h 184"/>
                <a:gd name="T20" fmla="*/ 179 w 184"/>
                <a:gd name="T21" fmla="*/ 92 h 184"/>
                <a:gd name="T22" fmla="*/ 184 w 184"/>
                <a:gd name="T23" fmla="*/ 106 h 184"/>
                <a:gd name="T24" fmla="*/ 174 w 184"/>
                <a:gd name="T25" fmla="*/ 118 h 184"/>
                <a:gd name="T26" fmla="*/ 175 w 184"/>
                <a:gd name="T27" fmla="*/ 134 h 184"/>
                <a:gd name="T28" fmla="*/ 162 w 184"/>
                <a:gd name="T29" fmla="*/ 142 h 184"/>
                <a:gd name="T30" fmla="*/ 158 w 184"/>
                <a:gd name="T31" fmla="*/ 158 h 184"/>
                <a:gd name="T32" fmla="*/ 143 w 184"/>
                <a:gd name="T33" fmla="*/ 161 h 184"/>
                <a:gd name="T34" fmla="*/ 134 w 184"/>
                <a:gd name="T35" fmla="*/ 175 h 184"/>
                <a:gd name="T36" fmla="*/ 119 w 184"/>
                <a:gd name="T37" fmla="*/ 174 h 184"/>
                <a:gd name="T38" fmla="*/ 107 w 184"/>
                <a:gd name="T39" fmla="*/ 184 h 184"/>
                <a:gd name="T40" fmla="*/ 92 w 184"/>
                <a:gd name="T41" fmla="*/ 178 h 184"/>
                <a:gd name="T42" fmla="*/ 78 w 184"/>
                <a:gd name="T43" fmla="*/ 184 h 184"/>
                <a:gd name="T44" fmla="*/ 66 w 184"/>
                <a:gd name="T45" fmla="*/ 174 h 184"/>
                <a:gd name="T46" fmla="*/ 50 w 184"/>
                <a:gd name="T47" fmla="*/ 175 h 184"/>
                <a:gd name="T48" fmla="*/ 41 w 184"/>
                <a:gd name="T49" fmla="*/ 161 h 184"/>
                <a:gd name="T50" fmla="*/ 26 w 184"/>
                <a:gd name="T51" fmla="*/ 158 h 184"/>
                <a:gd name="T52" fmla="*/ 22 w 184"/>
                <a:gd name="T53" fmla="*/ 142 h 184"/>
                <a:gd name="T54" fmla="*/ 9 w 184"/>
                <a:gd name="T55" fmla="*/ 134 h 184"/>
                <a:gd name="T56" fmla="*/ 10 w 184"/>
                <a:gd name="T57" fmla="*/ 118 h 184"/>
                <a:gd name="T58" fmla="*/ 0 w 184"/>
                <a:gd name="T59" fmla="*/ 106 h 184"/>
                <a:gd name="T60" fmla="*/ 6 w 184"/>
                <a:gd name="T61" fmla="*/ 92 h 184"/>
                <a:gd name="T62" fmla="*/ 0 w 184"/>
                <a:gd name="T63" fmla="*/ 77 h 184"/>
                <a:gd name="T64" fmla="*/ 10 w 184"/>
                <a:gd name="T65" fmla="*/ 65 h 184"/>
                <a:gd name="T66" fmla="*/ 9 w 184"/>
                <a:gd name="T67" fmla="*/ 49 h 184"/>
                <a:gd name="T68" fmla="*/ 22 w 184"/>
                <a:gd name="T69" fmla="*/ 41 h 184"/>
                <a:gd name="T70" fmla="*/ 26 w 184"/>
                <a:gd name="T71" fmla="*/ 26 h 184"/>
                <a:gd name="T72" fmla="*/ 41 w 184"/>
                <a:gd name="T73" fmla="*/ 22 h 184"/>
                <a:gd name="T74" fmla="*/ 50 w 184"/>
                <a:gd name="T75" fmla="*/ 9 h 184"/>
                <a:gd name="T76" fmla="*/ 66 w 184"/>
                <a:gd name="T77" fmla="*/ 10 h 184"/>
                <a:gd name="T78" fmla="*/ 78 w 184"/>
                <a:gd name="T79" fmla="*/ 0 h 184"/>
                <a:gd name="T80" fmla="*/ 92 w 184"/>
                <a:gd name="T81" fmla="*/ 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184">
                  <a:moveTo>
                    <a:pt x="92" y="5"/>
                  </a:moveTo>
                  <a:lnTo>
                    <a:pt x="107" y="0"/>
                  </a:lnTo>
                  <a:lnTo>
                    <a:pt x="119" y="10"/>
                  </a:lnTo>
                  <a:lnTo>
                    <a:pt x="134" y="9"/>
                  </a:lnTo>
                  <a:lnTo>
                    <a:pt x="143" y="22"/>
                  </a:lnTo>
                  <a:lnTo>
                    <a:pt x="158" y="26"/>
                  </a:lnTo>
                  <a:lnTo>
                    <a:pt x="162" y="41"/>
                  </a:lnTo>
                  <a:lnTo>
                    <a:pt x="175" y="49"/>
                  </a:lnTo>
                  <a:lnTo>
                    <a:pt x="174" y="65"/>
                  </a:lnTo>
                  <a:lnTo>
                    <a:pt x="184" y="77"/>
                  </a:lnTo>
                  <a:lnTo>
                    <a:pt x="179" y="92"/>
                  </a:lnTo>
                  <a:lnTo>
                    <a:pt x="184" y="106"/>
                  </a:lnTo>
                  <a:lnTo>
                    <a:pt x="174" y="118"/>
                  </a:lnTo>
                  <a:lnTo>
                    <a:pt x="175" y="134"/>
                  </a:lnTo>
                  <a:lnTo>
                    <a:pt x="162" y="142"/>
                  </a:lnTo>
                  <a:lnTo>
                    <a:pt x="158" y="158"/>
                  </a:lnTo>
                  <a:lnTo>
                    <a:pt x="143" y="161"/>
                  </a:lnTo>
                  <a:lnTo>
                    <a:pt x="134" y="175"/>
                  </a:lnTo>
                  <a:lnTo>
                    <a:pt x="119" y="174"/>
                  </a:lnTo>
                  <a:lnTo>
                    <a:pt x="107" y="184"/>
                  </a:lnTo>
                  <a:lnTo>
                    <a:pt x="92" y="178"/>
                  </a:lnTo>
                  <a:lnTo>
                    <a:pt x="78" y="184"/>
                  </a:lnTo>
                  <a:lnTo>
                    <a:pt x="66" y="174"/>
                  </a:lnTo>
                  <a:lnTo>
                    <a:pt x="50" y="175"/>
                  </a:lnTo>
                  <a:lnTo>
                    <a:pt x="41" y="161"/>
                  </a:lnTo>
                  <a:lnTo>
                    <a:pt x="26" y="158"/>
                  </a:lnTo>
                  <a:lnTo>
                    <a:pt x="22" y="142"/>
                  </a:lnTo>
                  <a:lnTo>
                    <a:pt x="9" y="134"/>
                  </a:lnTo>
                  <a:lnTo>
                    <a:pt x="10" y="118"/>
                  </a:lnTo>
                  <a:lnTo>
                    <a:pt x="0" y="106"/>
                  </a:lnTo>
                  <a:lnTo>
                    <a:pt x="6" y="92"/>
                  </a:lnTo>
                  <a:lnTo>
                    <a:pt x="0" y="77"/>
                  </a:lnTo>
                  <a:lnTo>
                    <a:pt x="10" y="65"/>
                  </a:lnTo>
                  <a:lnTo>
                    <a:pt x="9" y="49"/>
                  </a:lnTo>
                  <a:lnTo>
                    <a:pt x="22" y="41"/>
                  </a:lnTo>
                  <a:lnTo>
                    <a:pt x="26" y="26"/>
                  </a:lnTo>
                  <a:lnTo>
                    <a:pt x="41" y="22"/>
                  </a:lnTo>
                  <a:lnTo>
                    <a:pt x="50" y="9"/>
                  </a:lnTo>
                  <a:lnTo>
                    <a:pt x="66" y="10"/>
                  </a:lnTo>
                  <a:lnTo>
                    <a:pt x="78" y="0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E8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926">
              <a:extLst>
                <a:ext uri="{FF2B5EF4-FFF2-40B4-BE49-F238E27FC236}">
                  <a16:creationId xmlns:a16="http://schemas.microsoft.com/office/drawing/2014/main" id="{8FF4C291-E3AC-4F6D-AF52-F16A41649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756" y="4153840"/>
              <a:ext cx="1485670" cy="1485669"/>
            </a:xfrm>
            <a:custGeom>
              <a:avLst/>
              <a:gdLst>
                <a:gd name="T0" fmla="*/ 92 w 184"/>
                <a:gd name="T1" fmla="*/ 5 h 184"/>
                <a:gd name="T2" fmla="*/ 107 w 184"/>
                <a:gd name="T3" fmla="*/ 0 h 184"/>
                <a:gd name="T4" fmla="*/ 119 w 184"/>
                <a:gd name="T5" fmla="*/ 10 h 184"/>
                <a:gd name="T6" fmla="*/ 134 w 184"/>
                <a:gd name="T7" fmla="*/ 9 h 184"/>
                <a:gd name="T8" fmla="*/ 143 w 184"/>
                <a:gd name="T9" fmla="*/ 22 h 184"/>
                <a:gd name="T10" fmla="*/ 158 w 184"/>
                <a:gd name="T11" fmla="*/ 26 h 184"/>
                <a:gd name="T12" fmla="*/ 162 w 184"/>
                <a:gd name="T13" fmla="*/ 41 h 184"/>
                <a:gd name="T14" fmla="*/ 175 w 184"/>
                <a:gd name="T15" fmla="*/ 49 h 184"/>
                <a:gd name="T16" fmla="*/ 174 w 184"/>
                <a:gd name="T17" fmla="*/ 65 h 184"/>
                <a:gd name="T18" fmla="*/ 184 w 184"/>
                <a:gd name="T19" fmla="*/ 77 h 184"/>
                <a:gd name="T20" fmla="*/ 179 w 184"/>
                <a:gd name="T21" fmla="*/ 92 h 184"/>
                <a:gd name="T22" fmla="*/ 184 w 184"/>
                <a:gd name="T23" fmla="*/ 106 h 184"/>
                <a:gd name="T24" fmla="*/ 174 w 184"/>
                <a:gd name="T25" fmla="*/ 118 h 184"/>
                <a:gd name="T26" fmla="*/ 175 w 184"/>
                <a:gd name="T27" fmla="*/ 134 h 184"/>
                <a:gd name="T28" fmla="*/ 162 w 184"/>
                <a:gd name="T29" fmla="*/ 142 h 184"/>
                <a:gd name="T30" fmla="*/ 158 w 184"/>
                <a:gd name="T31" fmla="*/ 158 h 184"/>
                <a:gd name="T32" fmla="*/ 143 w 184"/>
                <a:gd name="T33" fmla="*/ 161 h 184"/>
                <a:gd name="T34" fmla="*/ 134 w 184"/>
                <a:gd name="T35" fmla="*/ 175 h 184"/>
                <a:gd name="T36" fmla="*/ 119 w 184"/>
                <a:gd name="T37" fmla="*/ 174 h 184"/>
                <a:gd name="T38" fmla="*/ 107 w 184"/>
                <a:gd name="T39" fmla="*/ 184 h 184"/>
                <a:gd name="T40" fmla="*/ 92 w 184"/>
                <a:gd name="T41" fmla="*/ 178 h 184"/>
                <a:gd name="T42" fmla="*/ 78 w 184"/>
                <a:gd name="T43" fmla="*/ 184 h 184"/>
                <a:gd name="T44" fmla="*/ 66 w 184"/>
                <a:gd name="T45" fmla="*/ 174 h 184"/>
                <a:gd name="T46" fmla="*/ 50 w 184"/>
                <a:gd name="T47" fmla="*/ 175 h 184"/>
                <a:gd name="T48" fmla="*/ 41 w 184"/>
                <a:gd name="T49" fmla="*/ 161 h 184"/>
                <a:gd name="T50" fmla="*/ 26 w 184"/>
                <a:gd name="T51" fmla="*/ 158 h 184"/>
                <a:gd name="T52" fmla="*/ 22 w 184"/>
                <a:gd name="T53" fmla="*/ 142 h 184"/>
                <a:gd name="T54" fmla="*/ 9 w 184"/>
                <a:gd name="T55" fmla="*/ 134 h 184"/>
                <a:gd name="T56" fmla="*/ 10 w 184"/>
                <a:gd name="T57" fmla="*/ 118 h 184"/>
                <a:gd name="T58" fmla="*/ 0 w 184"/>
                <a:gd name="T59" fmla="*/ 106 h 184"/>
                <a:gd name="T60" fmla="*/ 6 w 184"/>
                <a:gd name="T61" fmla="*/ 92 h 184"/>
                <a:gd name="T62" fmla="*/ 0 w 184"/>
                <a:gd name="T63" fmla="*/ 77 h 184"/>
                <a:gd name="T64" fmla="*/ 10 w 184"/>
                <a:gd name="T65" fmla="*/ 65 h 184"/>
                <a:gd name="T66" fmla="*/ 9 w 184"/>
                <a:gd name="T67" fmla="*/ 49 h 184"/>
                <a:gd name="T68" fmla="*/ 22 w 184"/>
                <a:gd name="T69" fmla="*/ 41 h 184"/>
                <a:gd name="T70" fmla="*/ 26 w 184"/>
                <a:gd name="T71" fmla="*/ 26 h 184"/>
                <a:gd name="T72" fmla="*/ 41 w 184"/>
                <a:gd name="T73" fmla="*/ 22 h 184"/>
                <a:gd name="T74" fmla="*/ 50 w 184"/>
                <a:gd name="T75" fmla="*/ 9 h 184"/>
                <a:gd name="T76" fmla="*/ 66 w 184"/>
                <a:gd name="T77" fmla="*/ 10 h 184"/>
                <a:gd name="T78" fmla="*/ 78 w 184"/>
                <a:gd name="T79" fmla="*/ 0 h 184"/>
                <a:gd name="T80" fmla="*/ 92 w 184"/>
                <a:gd name="T81" fmla="*/ 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" h="184">
                  <a:moveTo>
                    <a:pt x="92" y="5"/>
                  </a:moveTo>
                  <a:lnTo>
                    <a:pt x="107" y="0"/>
                  </a:lnTo>
                  <a:lnTo>
                    <a:pt x="119" y="10"/>
                  </a:lnTo>
                  <a:lnTo>
                    <a:pt x="134" y="9"/>
                  </a:lnTo>
                  <a:lnTo>
                    <a:pt x="143" y="22"/>
                  </a:lnTo>
                  <a:lnTo>
                    <a:pt x="158" y="26"/>
                  </a:lnTo>
                  <a:lnTo>
                    <a:pt x="162" y="41"/>
                  </a:lnTo>
                  <a:lnTo>
                    <a:pt x="175" y="49"/>
                  </a:lnTo>
                  <a:lnTo>
                    <a:pt x="174" y="65"/>
                  </a:lnTo>
                  <a:lnTo>
                    <a:pt x="184" y="77"/>
                  </a:lnTo>
                  <a:lnTo>
                    <a:pt x="179" y="92"/>
                  </a:lnTo>
                  <a:lnTo>
                    <a:pt x="184" y="106"/>
                  </a:lnTo>
                  <a:lnTo>
                    <a:pt x="174" y="118"/>
                  </a:lnTo>
                  <a:lnTo>
                    <a:pt x="175" y="134"/>
                  </a:lnTo>
                  <a:lnTo>
                    <a:pt x="162" y="142"/>
                  </a:lnTo>
                  <a:lnTo>
                    <a:pt x="158" y="158"/>
                  </a:lnTo>
                  <a:lnTo>
                    <a:pt x="143" y="161"/>
                  </a:lnTo>
                  <a:lnTo>
                    <a:pt x="134" y="175"/>
                  </a:lnTo>
                  <a:lnTo>
                    <a:pt x="119" y="174"/>
                  </a:lnTo>
                  <a:lnTo>
                    <a:pt x="107" y="184"/>
                  </a:lnTo>
                  <a:lnTo>
                    <a:pt x="92" y="178"/>
                  </a:lnTo>
                  <a:lnTo>
                    <a:pt x="78" y="184"/>
                  </a:lnTo>
                  <a:lnTo>
                    <a:pt x="66" y="174"/>
                  </a:lnTo>
                  <a:lnTo>
                    <a:pt x="50" y="175"/>
                  </a:lnTo>
                  <a:lnTo>
                    <a:pt x="41" y="161"/>
                  </a:lnTo>
                  <a:lnTo>
                    <a:pt x="26" y="158"/>
                  </a:lnTo>
                  <a:lnTo>
                    <a:pt x="22" y="142"/>
                  </a:lnTo>
                  <a:lnTo>
                    <a:pt x="9" y="134"/>
                  </a:lnTo>
                  <a:lnTo>
                    <a:pt x="10" y="118"/>
                  </a:lnTo>
                  <a:lnTo>
                    <a:pt x="0" y="106"/>
                  </a:lnTo>
                  <a:lnTo>
                    <a:pt x="6" y="92"/>
                  </a:lnTo>
                  <a:lnTo>
                    <a:pt x="0" y="77"/>
                  </a:lnTo>
                  <a:lnTo>
                    <a:pt x="10" y="65"/>
                  </a:lnTo>
                  <a:lnTo>
                    <a:pt x="9" y="49"/>
                  </a:lnTo>
                  <a:lnTo>
                    <a:pt x="22" y="41"/>
                  </a:lnTo>
                  <a:lnTo>
                    <a:pt x="26" y="26"/>
                  </a:lnTo>
                  <a:lnTo>
                    <a:pt x="41" y="22"/>
                  </a:lnTo>
                  <a:lnTo>
                    <a:pt x="50" y="9"/>
                  </a:lnTo>
                  <a:lnTo>
                    <a:pt x="66" y="10"/>
                  </a:lnTo>
                  <a:lnTo>
                    <a:pt x="78" y="0"/>
                  </a:lnTo>
                  <a:lnTo>
                    <a:pt x="92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927">
              <a:extLst>
                <a:ext uri="{FF2B5EF4-FFF2-40B4-BE49-F238E27FC236}">
                  <a16:creationId xmlns:a16="http://schemas.microsoft.com/office/drawing/2014/main" id="{4BFF377E-F9D4-4120-830D-7FBAC300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25" y="4484885"/>
              <a:ext cx="218006" cy="137263"/>
            </a:xfrm>
            <a:custGeom>
              <a:avLst/>
              <a:gdLst>
                <a:gd name="T0" fmla="*/ 13 w 27"/>
                <a:gd name="T1" fmla="*/ 0 h 17"/>
                <a:gd name="T2" fmla="*/ 13 w 27"/>
                <a:gd name="T3" fmla="*/ 0 h 17"/>
                <a:gd name="T4" fmla="*/ 0 w 27"/>
                <a:gd name="T5" fmla="*/ 8 h 17"/>
                <a:gd name="T6" fmla="*/ 18 w 27"/>
                <a:gd name="T7" fmla="*/ 17 h 17"/>
                <a:gd name="T8" fmla="*/ 27 w 27"/>
                <a:gd name="T9" fmla="*/ 11 h 17"/>
                <a:gd name="T10" fmla="*/ 13 w 2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3" y="0"/>
                  </a:moveTo>
                  <a:lnTo>
                    <a:pt x="13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27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928">
              <a:extLst>
                <a:ext uri="{FF2B5EF4-FFF2-40B4-BE49-F238E27FC236}">
                  <a16:creationId xmlns:a16="http://schemas.microsoft.com/office/drawing/2014/main" id="{529237DC-7D40-49C1-8BF7-47625FC56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25" y="4484885"/>
              <a:ext cx="218006" cy="137263"/>
            </a:xfrm>
            <a:custGeom>
              <a:avLst/>
              <a:gdLst>
                <a:gd name="T0" fmla="*/ 13 w 27"/>
                <a:gd name="T1" fmla="*/ 0 h 17"/>
                <a:gd name="T2" fmla="*/ 13 w 27"/>
                <a:gd name="T3" fmla="*/ 0 h 17"/>
                <a:gd name="T4" fmla="*/ 0 w 27"/>
                <a:gd name="T5" fmla="*/ 8 h 17"/>
                <a:gd name="T6" fmla="*/ 18 w 27"/>
                <a:gd name="T7" fmla="*/ 17 h 17"/>
                <a:gd name="T8" fmla="*/ 27 w 27"/>
                <a:gd name="T9" fmla="*/ 11 h 17"/>
                <a:gd name="T10" fmla="*/ 13 w 27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7">
                  <a:moveTo>
                    <a:pt x="13" y="0"/>
                  </a:moveTo>
                  <a:lnTo>
                    <a:pt x="13" y="0"/>
                  </a:lnTo>
                  <a:lnTo>
                    <a:pt x="0" y="8"/>
                  </a:lnTo>
                  <a:lnTo>
                    <a:pt x="18" y="17"/>
                  </a:lnTo>
                  <a:lnTo>
                    <a:pt x="27" y="11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929">
              <a:extLst>
                <a:ext uri="{FF2B5EF4-FFF2-40B4-BE49-F238E27FC236}">
                  <a16:creationId xmlns:a16="http://schemas.microsoft.com/office/drawing/2014/main" id="{A1FB07AF-F6CC-46FE-8246-B3782935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756" y="4678668"/>
              <a:ext cx="218006" cy="113040"/>
            </a:xfrm>
            <a:custGeom>
              <a:avLst/>
              <a:gdLst>
                <a:gd name="T0" fmla="*/ 10 w 27"/>
                <a:gd name="T1" fmla="*/ 0 h 14"/>
                <a:gd name="T2" fmla="*/ 10 w 27"/>
                <a:gd name="T3" fmla="*/ 0 h 14"/>
                <a:gd name="T4" fmla="*/ 0 w 27"/>
                <a:gd name="T5" fmla="*/ 12 h 14"/>
                <a:gd name="T6" fmla="*/ 20 w 27"/>
                <a:gd name="T7" fmla="*/ 14 h 14"/>
                <a:gd name="T8" fmla="*/ 27 w 27"/>
                <a:gd name="T9" fmla="*/ 6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0" y="14"/>
                  </a:lnTo>
                  <a:lnTo>
                    <a:pt x="27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930">
              <a:extLst>
                <a:ext uri="{FF2B5EF4-FFF2-40B4-BE49-F238E27FC236}">
                  <a16:creationId xmlns:a16="http://schemas.microsoft.com/office/drawing/2014/main" id="{C5BFDD2C-3A9C-45A4-8F4B-FE7B10E67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756" y="4678668"/>
              <a:ext cx="218006" cy="113040"/>
            </a:xfrm>
            <a:custGeom>
              <a:avLst/>
              <a:gdLst>
                <a:gd name="T0" fmla="*/ 10 w 27"/>
                <a:gd name="T1" fmla="*/ 0 h 14"/>
                <a:gd name="T2" fmla="*/ 10 w 27"/>
                <a:gd name="T3" fmla="*/ 0 h 14"/>
                <a:gd name="T4" fmla="*/ 0 w 27"/>
                <a:gd name="T5" fmla="*/ 12 h 14"/>
                <a:gd name="T6" fmla="*/ 20 w 27"/>
                <a:gd name="T7" fmla="*/ 14 h 14"/>
                <a:gd name="T8" fmla="*/ 27 w 27"/>
                <a:gd name="T9" fmla="*/ 6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lnTo>
                    <a:pt x="10" y="0"/>
                  </a:lnTo>
                  <a:lnTo>
                    <a:pt x="0" y="12"/>
                  </a:lnTo>
                  <a:lnTo>
                    <a:pt x="20" y="14"/>
                  </a:lnTo>
                  <a:lnTo>
                    <a:pt x="27" y="6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931">
              <a:extLst>
                <a:ext uri="{FF2B5EF4-FFF2-40B4-BE49-F238E27FC236}">
                  <a16:creationId xmlns:a16="http://schemas.microsoft.com/office/drawing/2014/main" id="{AB160F1C-CDE9-412E-8BB9-4028C17D8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756" y="4896674"/>
              <a:ext cx="185709" cy="113040"/>
            </a:xfrm>
            <a:custGeom>
              <a:avLst/>
              <a:gdLst>
                <a:gd name="T0" fmla="*/ 6 w 23"/>
                <a:gd name="T1" fmla="*/ 0 h 14"/>
                <a:gd name="T2" fmla="*/ 6 w 23"/>
                <a:gd name="T3" fmla="*/ 0 h 14"/>
                <a:gd name="T4" fmla="*/ 0 w 23"/>
                <a:gd name="T5" fmla="*/ 14 h 14"/>
                <a:gd name="T6" fmla="*/ 20 w 23"/>
                <a:gd name="T7" fmla="*/ 10 h 14"/>
                <a:gd name="T8" fmla="*/ 23 w 23"/>
                <a:gd name="T9" fmla="*/ 1 h 14"/>
                <a:gd name="T10" fmla="*/ 6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6" y="0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20" y="10"/>
                  </a:lnTo>
                  <a:lnTo>
                    <a:pt x="2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932">
              <a:extLst>
                <a:ext uri="{FF2B5EF4-FFF2-40B4-BE49-F238E27FC236}">
                  <a16:creationId xmlns:a16="http://schemas.microsoft.com/office/drawing/2014/main" id="{A73B70B6-3215-454E-9383-0B4F364F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756" y="4896674"/>
              <a:ext cx="185709" cy="113040"/>
            </a:xfrm>
            <a:custGeom>
              <a:avLst/>
              <a:gdLst>
                <a:gd name="T0" fmla="*/ 6 w 23"/>
                <a:gd name="T1" fmla="*/ 0 h 14"/>
                <a:gd name="T2" fmla="*/ 6 w 23"/>
                <a:gd name="T3" fmla="*/ 0 h 14"/>
                <a:gd name="T4" fmla="*/ 0 w 23"/>
                <a:gd name="T5" fmla="*/ 14 h 14"/>
                <a:gd name="T6" fmla="*/ 20 w 23"/>
                <a:gd name="T7" fmla="*/ 10 h 14"/>
                <a:gd name="T8" fmla="*/ 23 w 23"/>
                <a:gd name="T9" fmla="*/ 1 h 14"/>
                <a:gd name="T10" fmla="*/ 6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6" y="0"/>
                  </a:moveTo>
                  <a:lnTo>
                    <a:pt x="6" y="0"/>
                  </a:lnTo>
                  <a:lnTo>
                    <a:pt x="0" y="14"/>
                  </a:lnTo>
                  <a:lnTo>
                    <a:pt x="20" y="10"/>
                  </a:lnTo>
                  <a:lnTo>
                    <a:pt x="23" y="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933">
              <a:extLst>
                <a:ext uri="{FF2B5EF4-FFF2-40B4-BE49-F238E27FC236}">
                  <a16:creationId xmlns:a16="http://schemas.microsoft.com/office/drawing/2014/main" id="{CBE3E0D4-3CFD-4874-9C13-F72BF97CE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25" y="5074309"/>
              <a:ext cx="145337" cy="161486"/>
            </a:xfrm>
            <a:custGeom>
              <a:avLst/>
              <a:gdLst>
                <a:gd name="T0" fmla="*/ 18 w 18"/>
                <a:gd name="T1" fmla="*/ 0 h 20"/>
                <a:gd name="T2" fmla="*/ 1 w 18"/>
                <a:gd name="T3" fmla="*/ 4 h 20"/>
                <a:gd name="T4" fmla="*/ 0 w 18"/>
                <a:gd name="T5" fmla="*/ 20 h 20"/>
                <a:gd name="T6" fmla="*/ 18 w 18"/>
                <a:gd name="T7" fmla="*/ 10 h 20"/>
                <a:gd name="T8" fmla="*/ 18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lnTo>
                    <a:pt x="1" y="4"/>
                  </a:lnTo>
                  <a:lnTo>
                    <a:pt x="0" y="20"/>
                  </a:lnTo>
                  <a:lnTo>
                    <a:pt x="18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934">
              <a:extLst>
                <a:ext uri="{FF2B5EF4-FFF2-40B4-BE49-F238E27FC236}">
                  <a16:creationId xmlns:a16="http://schemas.microsoft.com/office/drawing/2014/main" id="{8FDCD6D3-F326-4ACC-921E-A4C06C593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25" y="5074309"/>
              <a:ext cx="145337" cy="161486"/>
            </a:xfrm>
            <a:custGeom>
              <a:avLst/>
              <a:gdLst>
                <a:gd name="T0" fmla="*/ 18 w 18"/>
                <a:gd name="T1" fmla="*/ 0 h 20"/>
                <a:gd name="T2" fmla="*/ 1 w 18"/>
                <a:gd name="T3" fmla="*/ 4 h 20"/>
                <a:gd name="T4" fmla="*/ 0 w 18"/>
                <a:gd name="T5" fmla="*/ 20 h 20"/>
                <a:gd name="T6" fmla="*/ 18 w 18"/>
                <a:gd name="T7" fmla="*/ 10 h 20"/>
                <a:gd name="T8" fmla="*/ 18 w 18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0">
                  <a:moveTo>
                    <a:pt x="18" y="0"/>
                  </a:moveTo>
                  <a:lnTo>
                    <a:pt x="1" y="4"/>
                  </a:lnTo>
                  <a:lnTo>
                    <a:pt x="0" y="20"/>
                  </a:lnTo>
                  <a:lnTo>
                    <a:pt x="18" y="10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935">
              <a:extLst>
                <a:ext uri="{FF2B5EF4-FFF2-40B4-BE49-F238E27FC236}">
                  <a16:creationId xmlns:a16="http://schemas.microsoft.com/office/drawing/2014/main" id="{FCA02C6A-0DB6-4606-862F-F96861E7B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90" y="5227720"/>
              <a:ext cx="145337" cy="201857"/>
            </a:xfrm>
            <a:custGeom>
              <a:avLst/>
              <a:gdLst>
                <a:gd name="T0" fmla="*/ 15 w 18"/>
                <a:gd name="T1" fmla="*/ 0 h 25"/>
                <a:gd name="T2" fmla="*/ 0 w 18"/>
                <a:gd name="T3" fmla="*/ 9 h 25"/>
                <a:gd name="T4" fmla="*/ 4 w 18"/>
                <a:gd name="T5" fmla="*/ 25 h 25"/>
                <a:gd name="T6" fmla="*/ 18 w 18"/>
                <a:gd name="T7" fmla="*/ 10 h 25"/>
                <a:gd name="T8" fmla="*/ 15 w 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0"/>
                  </a:moveTo>
                  <a:lnTo>
                    <a:pt x="0" y="9"/>
                  </a:lnTo>
                  <a:lnTo>
                    <a:pt x="4" y="25"/>
                  </a:lnTo>
                  <a:lnTo>
                    <a:pt x="18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936">
              <a:extLst>
                <a:ext uri="{FF2B5EF4-FFF2-40B4-BE49-F238E27FC236}">
                  <a16:creationId xmlns:a16="http://schemas.microsoft.com/office/drawing/2014/main" id="{186F3661-F02B-46B9-9C03-5626CB792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390" y="5227720"/>
              <a:ext cx="145337" cy="201857"/>
            </a:xfrm>
            <a:custGeom>
              <a:avLst/>
              <a:gdLst>
                <a:gd name="T0" fmla="*/ 15 w 18"/>
                <a:gd name="T1" fmla="*/ 0 h 25"/>
                <a:gd name="T2" fmla="*/ 0 w 18"/>
                <a:gd name="T3" fmla="*/ 9 h 25"/>
                <a:gd name="T4" fmla="*/ 4 w 18"/>
                <a:gd name="T5" fmla="*/ 25 h 25"/>
                <a:gd name="T6" fmla="*/ 18 w 18"/>
                <a:gd name="T7" fmla="*/ 10 h 25"/>
                <a:gd name="T8" fmla="*/ 15 w 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5" y="0"/>
                  </a:moveTo>
                  <a:lnTo>
                    <a:pt x="0" y="9"/>
                  </a:lnTo>
                  <a:lnTo>
                    <a:pt x="4" y="25"/>
                  </a:lnTo>
                  <a:lnTo>
                    <a:pt x="18" y="10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937">
              <a:extLst>
                <a:ext uri="{FF2B5EF4-FFF2-40B4-BE49-F238E27FC236}">
                  <a16:creationId xmlns:a16="http://schemas.microsoft.com/office/drawing/2014/main" id="{FE61273F-C529-44E2-8193-5874553A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5802" y="5348835"/>
              <a:ext cx="137263" cy="218006"/>
            </a:xfrm>
            <a:custGeom>
              <a:avLst/>
              <a:gdLst>
                <a:gd name="T0" fmla="*/ 12 w 17"/>
                <a:gd name="T1" fmla="*/ 0 h 27"/>
                <a:gd name="T2" fmla="*/ 0 w 17"/>
                <a:gd name="T3" fmla="*/ 13 h 27"/>
                <a:gd name="T4" fmla="*/ 9 w 17"/>
                <a:gd name="T5" fmla="*/ 27 h 27"/>
                <a:gd name="T6" fmla="*/ 17 w 17"/>
                <a:gd name="T7" fmla="*/ 8 h 27"/>
                <a:gd name="T8" fmla="*/ 12 w 1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2" y="0"/>
                  </a:moveTo>
                  <a:lnTo>
                    <a:pt x="0" y="13"/>
                  </a:lnTo>
                  <a:lnTo>
                    <a:pt x="9" y="27"/>
                  </a:lnTo>
                  <a:lnTo>
                    <a:pt x="17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938">
              <a:extLst>
                <a:ext uri="{FF2B5EF4-FFF2-40B4-BE49-F238E27FC236}">
                  <a16:creationId xmlns:a16="http://schemas.microsoft.com/office/drawing/2014/main" id="{BDB6B774-209E-4A08-A823-59188E8B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5802" y="5348835"/>
              <a:ext cx="137263" cy="218006"/>
            </a:xfrm>
            <a:custGeom>
              <a:avLst/>
              <a:gdLst>
                <a:gd name="T0" fmla="*/ 12 w 17"/>
                <a:gd name="T1" fmla="*/ 0 h 27"/>
                <a:gd name="T2" fmla="*/ 0 w 17"/>
                <a:gd name="T3" fmla="*/ 13 h 27"/>
                <a:gd name="T4" fmla="*/ 9 w 17"/>
                <a:gd name="T5" fmla="*/ 27 h 27"/>
                <a:gd name="T6" fmla="*/ 17 w 17"/>
                <a:gd name="T7" fmla="*/ 8 h 27"/>
                <a:gd name="T8" fmla="*/ 12 w 1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2" y="0"/>
                  </a:moveTo>
                  <a:lnTo>
                    <a:pt x="0" y="13"/>
                  </a:lnTo>
                  <a:lnTo>
                    <a:pt x="9" y="27"/>
                  </a:lnTo>
                  <a:lnTo>
                    <a:pt x="17" y="8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939">
              <a:extLst>
                <a:ext uri="{FF2B5EF4-FFF2-40B4-BE49-F238E27FC236}">
                  <a16:creationId xmlns:a16="http://schemas.microsoft.com/office/drawing/2014/main" id="{EC239BBD-2CE5-4649-8502-3675F892E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59" y="5421503"/>
              <a:ext cx="113040" cy="218006"/>
            </a:xfrm>
            <a:custGeom>
              <a:avLst/>
              <a:gdLst>
                <a:gd name="T0" fmla="*/ 6 w 14"/>
                <a:gd name="T1" fmla="*/ 0 h 27"/>
                <a:gd name="T2" fmla="*/ 0 w 14"/>
                <a:gd name="T3" fmla="*/ 17 h 27"/>
                <a:gd name="T4" fmla="*/ 12 w 14"/>
                <a:gd name="T5" fmla="*/ 27 h 27"/>
                <a:gd name="T6" fmla="*/ 14 w 14"/>
                <a:gd name="T7" fmla="*/ 7 h 27"/>
                <a:gd name="T8" fmla="*/ 6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lnTo>
                    <a:pt x="0" y="17"/>
                  </a:lnTo>
                  <a:lnTo>
                    <a:pt x="12" y="27"/>
                  </a:lnTo>
                  <a:lnTo>
                    <a:pt x="14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940">
              <a:extLst>
                <a:ext uri="{FF2B5EF4-FFF2-40B4-BE49-F238E27FC236}">
                  <a16:creationId xmlns:a16="http://schemas.microsoft.com/office/drawing/2014/main" id="{BE87BD79-94A6-4B11-B0D5-CF73FA617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7659" y="5421503"/>
              <a:ext cx="113040" cy="218006"/>
            </a:xfrm>
            <a:custGeom>
              <a:avLst/>
              <a:gdLst>
                <a:gd name="T0" fmla="*/ 6 w 14"/>
                <a:gd name="T1" fmla="*/ 0 h 27"/>
                <a:gd name="T2" fmla="*/ 0 w 14"/>
                <a:gd name="T3" fmla="*/ 17 h 27"/>
                <a:gd name="T4" fmla="*/ 12 w 14"/>
                <a:gd name="T5" fmla="*/ 27 h 27"/>
                <a:gd name="T6" fmla="*/ 14 w 14"/>
                <a:gd name="T7" fmla="*/ 7 h 27"/>
                <a:gd name="T8" fmla="*/ 6 w 1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6" y="0"/>
                  </a:moveTo>
                  <a:lnTo>
                    <a:pt x="0" y="17"/>
                  </a:lnTo>
                  <a:lnTo>
                    <a:pt x="12" y="27"/>
                  </a:lnTo>
                  <a:lnTo>
                    <a:pt x="14" y="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941">
              <a:extLst>
                <a:ext uri="{FF2B5EF4-FFF2-40B4-BE49-F238E27FC236}">
                  <a16:creationId xmlns:a16="http://schemas.microsoft.com/office/drawing/2014/main" id="{F6F5F192-D2B0-4A3C-9BF1-1E7970589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591" y="5445726"/>
              <a:ext cx="121114" cy="193783"/>
            </a:xfrm>
            <a:custGeom>
              <a:avLst/>
              <a:gdLst>
                <a:gd name="T0" fmla="*/ 1 w 15"/>
                <a:gd name="T1" fmla="*/ 0 h 24"/>
                <a:gd name="T2" fmla="*/ 0 w 15"/>
                <a:gd name="T3" fmla="*/ 18 h 24"/>
                <a:gd name="T4" fmla="*/ 15 w 15"/>
                <a:gd name="T5" fmla="*/ 24 h 24"/>
                <a:gd name="T6" fmla="*/ 11 w 15"/>
                <a:gd name="T7" fmla="*/ 4 h 24"/>
                <a:gd name="T8" fmla="*/ 1 w 1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" y="0"/>
                  </a:moveTo>
                  <a:lnTo>
                    <a:pt x="0" y="18"/>
                  </a:lnTo>
                  <a:lnTo>
                    <a:pt x="15" y="24"/>
                  </a:lnTo>
                  <a:lnTo>
                    <a:pt x="1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942">
              <a:extLst>
                <a:ext uri="{FF2B5EF4-FFF2-40B4-BE49-F238E27FC236}">
                  <a16:creationId xmlns:a16="http://schemas.microsoft.com/office/drawing/2014/main" id="{B8F161A7-E092-41DC-BE0E-278583502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591" y="5445726"/>
              <a:ext cx="121114" cy="193783"/>
            </a:xfrm>
            <a:custGeom>
              <a:avLst/>
              <a:gdLst>
                <a:gd name="T0" fmla="*/ 1 w 15"/>
                <a:gd name="T1" fmla="*/ 0 h 24"/>
                <a:gd name="T2" fmla="*/ 0 w 15"/>
                <a:gd name="T3" fmla="*/ 18 h 24"/>
                <a:gd name="T4" fmla="*/ 15 w 15"/>
                <a:gd name="T5" fmla="*/ 24 h 24"/>
                <a:gd name="T6" fmla="*/ 11 w 15"/>
                <a:gd name="T7" fmla="*/ 4 h 24"/>
                <a:gd name="T8" fmla="*/ 1 w 1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1" y="0"/>
                  </a:moveTo>
                  <a:lnTo>
                    <a:pt x="0" y="18"/>
                  </a:lnTo>
                  <a:lnTo>
                    <a:pt x="15" y="24"/>
                  </a:lnTo>
                  <a:lnTo>
                    <a:pt x="11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943">
              <a:extLst>
                <a:ext uri="{FF2B5EF4-FFF2-40B4-BE49-F238E27FC236}">
                  <a16:creationId xmlns:a16="http://schemas.microsoft.com/office/drawing/2014/main" id="{7FF89C8E-FCD2-4772-919D-F6F42FE2A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300" y="5421503"/>
              <a:ext cx="153412" cy="145337"/>
            </a:xfrm>
            <a:custGeom>
              <a:avLst/>
              <a:gdLst>
                <a:gd name="T0" fmla="*/ 0 w 19"/>
                <a:gd name="T1" fmla="*/ 0 h 18"/>
                <a:gd name="T2" fmla="*/ 4 w 19"/>
                <a:gd name="T3" fmla="*/ 17 h 18"/>
                <a:gd name="T4" fmla="*/ 19 w 19"/>
                <a:gd name="T5" fmla="*/ 18 h 18"/>
                <a:gd name="T6" fmla="*/ 10 w 19"/>
                <a:gd name="T7" fmla="*/ 0 h 18"/>
                <a:gd name="T8" fmla="*/ 0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4" y="17"/>
                  </a:lnTo>
                  <a:lnTo>
                    <a:pt x="19" y="18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944">
              <a:extLst>
                <a:ext uri="{FF2B5EF4-FFF2-40B4-BE49-F238E27FC236}">
                  <a16:creationId xmlns:a16="http://schemas.microsoft.com/office/drawing/2014/main" id="{B1588A2F-BE53-4688-A893-317FBD78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300" y="5421503"/>
              <a:ext cx="153412" cy="145337"/>
            </a:xfrm>
            <a:custGeom>
              <a:avLst/>
              <a:gdLst>
                <a:gd name="T0" fmla="*/ 0 w 19"/>
                <a:gd name="T1" fmla="*/ 0 h 18"/>
                <a:gd name="T2" fmla="*/ 4 w 19"/>
                <a:gd name="T3" fmla="*/ 17 h 18"/>
                <a:gd name="T4" fmla="*/ 19 w 19"/>
                <a:gd name="T5" fmla="*/ 18 h 18"/>
                <a:gd name="T6" fmla="*/ 10 w 19"/>
                <a:gd name="T7" fmla="*/ 0 h 18"/>
                <a:gd name="T8" fmla="*/ 0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4" y="17"/>
                  </a:lnTo>
                  <a:lnTo>
                    <a:pt x="19" y="18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945">
              <a:extLst>
                <a:ext uri="{FF2B5EF4-FFF2-40B4-BE49-F238E27FC236}">
                  <a16:creationId xmlns:a16="http://schemas.microsoft.com/office/drawing/2014/main" id="{A89F2FF5-C06C-4380-95A7-4B8B2580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711" y="5316537"/>
              <a:ext cx="193783" cy="137263"/>
            </a:xfrm>
            <a:custGeom>
              <a:avLst/>
              <a:gdLst>
                <a:gd name="T0" fmla="*/ 9 w 24"/>
                <a:gd name="T1" fmla="*/ 0 h 17"/>
                <a:gd name="T2" fmla="*/ 0 w 24"/>
                <a:gd name="T3" fmla="*/ 3 h 17"/>
                <a:gd name="T4" fmla="*/ 9 w 24"/>
                <a:gd name="T5" fmla="*/ 17 h 17"/>
                <a:gd name="T6" fmla="*/ 24 w 24"/>
                <a:gd name="T7" fmla="*/ 14 h 17"/>
                <a:gd name="T8" fmla="*/ 9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9" y="0"/>
                  </a:moveTo>
                  <a:lnTo>
                    <a:pt x="0" y="3"/>
                  </a:lnTo>
                  <a:lnTo>
                    <a:pt x="9" y="17"/>
                  </a:lnTo>
                  <a:lnTo>
                    <a:pt x="24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946">
              <a:extLst>
                <a:ext uri="{FF2B5EF4-FFF2-40B4-BE49-F238E27FC236}">
                  <a16:creationId xmlns:a16="http://schemas.microsoft.com/office/drawing/2014/main" id="{BCB06E85-FF9B-4C24-B67B-251A5854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711" y="5316537"/>
              <a:ext cx="193783" cy="137263"/>
            </a:xfrm>
            <a:custGeom>
              <a:avLst/>
              <a:gdLst>
                <a:gd name="T0" fmla="*/ 9 w 24"/>
                <a:gd name="T1" fmla="*/ 0 h 17"/>
                <a:gd name="T2" fmla="*/ 0 w 24"/>
                <a:gd name="T3" fmla="*/ 3 h 17"/>
                <a:gd name="T4" fmla="*/ 9 w 24"/>
                <a:gd name="T5" fmla="*/ 17 h 17"/>
                <a:gd name="T6" fmla="*/ 24 w 24"/>
                <a:gd name="T7" fmla="*/ 14 h 17"/>
                <a:gd name="T8" fmla="*/ 9 w 2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7">
                  <a:moveTo>
                    <a:pt x="9" y="0"/>
                  </a:moveTo>
                  <a:lnTo>
                    <a:pt x="0" y="3"/>
                  </a:lnTo>
                  <a:lnTo>
                    <a:pt x="9" y="17"/>
                  </a:lnTo>
                  <a:lnTo>
                    <a:pt x="24" y="1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947">
              <a:extLst>
                <a:ext uri="{FF2B5EF4-FFF2-40B4-BE49-F238E27FC236}">
                  <a16:creationId xmlns:a16="http://schemas.microsoft.com/office/drawing/2014/main" id="{C1A6F152-21F3-4D21-9174-FB493FF15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751" y="5171200"/>
              <a:ext cx="218006" cy="129189"/>
            </a:xfrm>
            <a:custGeom>
              <a:avLst/>
              <a:gdLst>
                <a:gd name="T0" fmla="*/ 9 w 27"/>
                <a:gd name="T1" fmla="*/ 0 h 16"/>
                <a:gd name="T2" fmla="*/ 0 w 27"/>
                <a:gd name="T3" fmla="*/ 5 h 16"/>
                <a:gd name="T4" fmla="*/ 14 w 27"/>
                <a:gd name="T5" fmla="*/ 16 h 16"/>
                <a:gd name="T6" fmla="*/ 27 w 27"/>
                <a:gd name="T7" fmla="*/ 8 h 16"/>
                <a:gd name="T8" fmla="*/ 9 w 2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9" y="0"/>
                  </a:moveTo>
                  <a:lnTo>
                    <a:pt x="0" y="5"/>
                  </a:lnTo>
                  <a:lnTo>
                    <a:pt x="14" y="16"/>
                  </a:lnTo>
                  <a:lnTo>
                    <a:pt x="27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948">
              <a:extLst>
                <a:ext uri="{FF2B5EF4-FFF2-40B4-BE49-F238E27FC236}">
                  <a16:creationId xmlns:a16="http://schemas.microsoft.com/office/drawing/2014/main" id="{930B9D2C-F64F-41A4-82FC-B10376AA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751" y="5171200"/>
              <a:ext cx="218006" cy="129189"/>
            </a:xfrm>
            <a:custGeom>
              <a:avLst/>
              <a:gdLst>
                <a:gd name="T0" fmla="*/ 9 w 27"/>
                <a:gd name="T1" fmla="*/ 0 h 16"/>
                <a:gd name="T2" fmla="*/ 0 w 27"/>
                <a:gd name="T3" fmla="*/ 5 h 16"/>
                <a:gd name="T4" fmla="*/ 14 w 27"/>
                <a:gd name="T5" fmla="*/ 16 h 16"/>
                <a:gd name="T6" fmla="*/ 27 w 27"/>
                <a:gd name="T7" fmla="*/ 8 h 16"/>
                <a:gd name="T8" fmla="*/ 9 w 2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9" y="0"/>
                  </a:moveTo>
                  <a:lnTo>
                    <a:pt x="0" y="5"/>
                  </a:lnTo>
                  <a:lnTo>
                    <a:pt x="14" y="16"/>
                  </a:lnTo>
                  <a:lnTo>
                    <a:pt x="27" y="8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949">
              <a:extLst>
                <a:ext uri="{FF2B5EF4-FFF2-40B4-BE49-F238E27FC236}">
                  <a16:creationId xmlns:a16="http://schemas.microsoft.com/office/drawing/2014/main" id="{315D40ED-8999-4600-A178-5973A1429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494" y="4993566"/>
              <a:ext cx="209932" cy="113040"/>
            </a:xfrm>
            <a:custGeom>
              <a:avLst/>
              <a:gdLst>
                <a:gd name="T0" fmla="*/ 6 w 26"/>
                <a:gd name="T1" fmla="*/ 0 h 14"/>
                <a:gd name="T2" fmla="*/ 0 w 26"/>
                <a:gd name="T3" fmla="*/ 8 h 14"/>
                <a:gd name="T4" fmla="*/ 16 w 26"/>
                <a:gd name="T5" fmla="*/ 14 h 14"/>
                <a:gd name="T6" fmla="*/ 26 w 26"/>
                <a:gd name="T7" fmla="*/ 2 h 14"/>
                <a:gd name="T8" fmla="*/ 6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6" y="0"/>
                  </a:moveTo>
                  <a:lnTo>
                    <a:pt x="0" y="8"/>
                  </a:lnTo>
                  <a:lnTo>
                    <a:pt x="16" y="14"/>
                  </a:lnTo>
                  <a:lnTo>
                    <a:pt x="2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950">
              <a:extLst>
                <a:ext uri="{FF2B5EF4-FFF2-40B4-BE49-F238E27FC236}">
                  <a16:creationId xmlns:a16="http://schemas.microsoft.com/office/drawing/2014/main" id="{BF28D822-E65B-44CE-9602-D865E0968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494" y="4993566"/>
              <a:ext cx="209932" cy="113040"/>
            </a:xfrm>
            <a:custGeom>
              <a:avLst/>
              <a:gdLst>
                <a:gd name="T0" fmla="*/ 6 w 26"/>
                <a:gd name="T1" fmla="*/ 0 h 14"/>
                <a:gd name="T2" fmla="*/ 0 w 26"/>
                <a:gd name="T3" fmla="*/ 8 h 14"/>
                <a:gd name="T4" fmla="*/ 16 w 26"/>
                <a:gd name="T5" fmla="*/ 14 h 14"/>
                <a:gd name="T6" fmla="*/ 26 w 26"/>
                <a:gd name="T7" fmla="*/ 2 h 14"/>
                <a:gd name="T8" fmla="*/ 6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6" y="0"/>
                  </a:moveTo>
                  <a:lnTo>
                    <a:pt x="0" y="8"/>
                  </a:lnTo>
                  <a:lnTo>
                    <a:pt x="16" y="14"/>
                  </a:lnTo>
                  <a:lnTo>
                    <a:pt x="26" y="2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951">
              <a:extLst>
                <a:ext uri="{FF2B5EF4-FFF2-40B4-BE49-F238E27FC236}">
                  <a16:creationId xmlns:a16="http://schemas.microsoft.com/office/drawing/2014/main" id="{70EDBF16-74A7-40F9-B233-C62CB9B54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4717" y="4775560"/>
              <a:ext cx="185709" cy="121114"/>
            </a:xfrm>
            <a:custGeom>
              <a:avLst/>
              <a:gdLst>
                <a:gd name="T0" fmla="*/ 23 w 23"/>
                <a:gd name="T1" fmla="*/ 0 h 15"/>
                <a:gd name="T2" fmla="*/ 4 w 23"/>
                <a:gd name="T3" fmla="*/ 4 h 15"/>
                <a:gd name="T4" fmla="*/ 0 w 23"/>
                <a:gd name="T5" fmla="*/ 14 h 15"/>
                <a:gd name="T6" fmla="*/ 18 w 23"/>
                <a:gd name="T7" fmla="*/ 15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lnTo>
                    <a:pt x="4" y="4"/>
                  </a:lnTo>
                  <a:lnTo>
                    <a:pt x="0" y="14"/>
                  </a:lnTo>
                  <a:lnTo>
                    <a:pt x="18" y="1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952">
              <a:extLst>
                <a:ext uri="{FF2B5EF4-FFF2-40B4-BE49-F238E27FC236}">
                  <a16:creationId xmlns:a16="http://schemas.microsoft.com/office/drawing/2014/main" id="{F78BB28B-2963-45BF-BBC1-9333E4DDA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4717" y="4775560"/>
              <a:ext cx="185709" cy="121114"/>
            </a:xfrm>
            <a:custGeom>
              <a:avLst/>
              <a:gdLst>
                <a:gd name="T0" fmla="*/ 23 w 23"/>
                <a:gd name="T1" fmla="*/ 0 h 15"/>
                <a:gd name="T2" fmla="*/ 4 w 23"/>
                <a:gd name="T3" fmla="*/ 4 h 15"/>
                <a:gd name="T4" fmla="*/ 0 w 23"/>
                <a:gd name="T5" fmla="*/ 14 h 15"/>
                <a:gd name="T6" fmla="*/ 18 w 23"/>
                <a:gd name="T7" fmla="*/ 15 h 15"/>
                <a:gd name="T8" fmla="*/ 23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lnTo>
                    <a:pt x="4" y="4"/>
                  </a:lnTo>
                  <a:lnTo>
                    <a:pt x="0" y="14"/>
                  </a:lnTo>
                  <a:lnTo>
                    <a:pt x="18" y="15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953">
              <a:extLst>
                <a:ext uri="{FF2B5EF4-FFF2-40B4-BE49-F238E27FC236}">
                  <a16:creationId xmlns:a16="http://schemas.microsoft.com/office/drawing/2014/main" id="{694A27AC-7EDC-4942-A2EC-1E459D60F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420" y="4549480"/>
              <a:ext cx="145337" cy="169560"/>
            </a:xfrm>
            <a:custGeom>
              <a:avLst/>
              <a:gdLst>
                <a:gd name="T0" fmla="*/ 18 w 18"/>
                <a:gd name="T1" fmla="*/ 0 h 21"/>
                <a:gd name="T2" fmla="*/ 1 w 18"/>
                <a:gd name="T3" fmla="*/ 11 h 21"/>
                <a:gd name="T4" fmla="*/ 0 w 18"/>
                <a:gd name="T5" fmla="*/ 21 h 21"/>
                <a:gd name="T6" fmla="*/ 17 w 18"/>
                <a:gd name="T7" fmla="*/ 16 h 21"/>
                <a:gd name="T8" fmla="*/ 18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0"/>
                  </a:moveTo>
                  <a:lnTo>
                    <a:pt x="1" y="11"/>
                  </a:lnTo>
                  <a:lnTo>
                    <a:pt x="0" y="21"/>
                  </a:lnTo>
                  <a:lnTo>
                    <a:pt x="17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954">
              <a:extLst>
                <a:ext uri="{FF2B5EF4-FFF2-40B4-BE49-F238E27FC236}">
                  <a16:creationId xmlns:a16="http://schemas.microsoft.com/office/drawing/2014/main" id="{0BB8AD8E-A045-4245-97F3-51A5BD178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420" y="4549480"/>
              <a:ext cx="145337" cy="169560"/>
            </a:xfrm>
            <a:custGeom>
              <a:avLst/>
              <a:gdLst>
                <a:gd name="T0" fmla="*/ 18 w 18"/>
                <a:gd name="T1" fmla="*/ 0 h 21"/>
                <a:gd name="T2" fmla="*/ 1 w 18"/>
                <a:gd name="T3" fmla="*/ 11 h 21"/>
                <a:gd name="T4" fmla="*/ 0 w 18"/>
                <a:gd name="T5" fmla="*/ 21 h 21"/>
                <a:gd name="T6" fmla="*/ 17 w 18"/>
                <a:gd name="T7" fmla="*/ 16 h 21"/>
                <a:gd name="T8" fmla="*/ 18 w 1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8" y="0"/>
                  </a:moveTo>
                  <a:lnTo>
                    <a:pt x="1" y="11"/>
                  </a:lnTo>
                  <a:lnTo>
                    <a:pt x="0" y="21"/>
                  </a:lnTo>
                  <a:lnTo>
                    <a:pt x="17" y="16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955">
              <a:extLst>
                <a:ext uri="{FF2B5EF4-FFF2-40B4-BE49-F238E27FC236}">
                  <a16:creationId xmlns:a16="http://schemas.microsoft.com/office/drawing/2014/main" id="{6E559638-68C7-486E-A6DB-F98DB1EA1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529" y="4363771"/>
              <a:ext cx="137263" cy="201857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5 h 25"/>
                <a:gd name="T4" fmla="*/ 2 w 17"/>
                <a:gd name="T5" fmla="*/ 25 h 25"/>
                <a:gd name="T6" fmla="*/ 17 w 17"/>
                <a:gd name="T7" fmla="*/ 15 h 25"/>
                <a:gd name="T8" fmla="*/ 13 w 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lnTo>
                    <a:pt x="0" y="15"/>
                  </a:lnTo>
                  <a:lnTo>
                    <a:pt x="2" y="25"/>
                  </a:lnTo>
                  <a:lnTo>
                    <a:pt x="17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956">
              <a:extLst>
                <a:ext uri="{FF2B5EF4-FFF2-40B4-BE49-F238E27FC236}">
                  <a16:creationId xmlns:a16="http://schemas.microsoft.com/office/drawing/2014/main" id="{2444052E-5191-4B0E-AA63-688454CBC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529" y="4363771"/>
              <a:ext cx="137263" cy="201857"/>
            </a:xfrm>
            <a:custGeom>
              <a:avLst/>
              <a:gdLst>
                <a:gd name="T0" fmla="*/ 13 w 17"/>
                <a:gd name="T1" fmla="*/ 0 h 25"/>
                <a:gd name="T2" fmla="*/ 0 w 17"/>
                <a:gd name="T3" fmla="*/ 15 h 25"/>
                <a:gd name="T4" fmla="*/ 2 w 17"/>
                <a:gd name="T5" fmla="*/ 25 h 25"/>
                <a:gd name="T6" fmla="*/ 17 w 17"/>
                <a:gd name="T7" fmla="*/ 15 h 25"/>
                <a:gd name="T8" fmla="*/ 13 w 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3" y="0"/>
                  </a:moveTo>
                  <a:lnTo>
                    <a:pt x="0" y="15"/>
                  </a:lnTo>
                  <a:lnTo>
                    <a:pt x="2" y="25"/>
                  </a:lnTo>
                  <a:lnTo>
                    <a:pt x="17" y="15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957">
              <a:extLst>
                <a:ext uri="{FF2B5EF4-FFF2-40B4-BE49-F238E27FC236}">
                  <a16:creationId xmlns:a16="http://schemas.microsoft.com/office/drawing/2014/main" id="{DE1F2410-2B87-45C5-91DE-5612EE46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117" y="4226508"/>
              <a:ext cx="137263" cy="218006"/>
            </a:xfrm>
            <a:custGeom>
              <a:avLst/>
              <a:gdLst>
                <a:gd name="T0" fmla="*/ 8 w 17"/>
                <a:gd name="T1" fmla="*/ 0 h 27"/>
                <a:gd name="T2" fmla="*/ 8 w 17"/>
                <a:gd name="T3" fmla="*/ 0 h 27"/>
                <a:gd name="T4" fmla="*/ 0 w 17"/>
                <a:gd name="T5" fmla="*/ 18 h 27"/>
                <a:gd name="T6" fmla="*/ 6 w 17"/>
                <a:gd name="T7" fmla="*/ 27 h 27"/>
                <a:gd name="T8" fmla="*/ 17 w 17"/>
                <a:gd name="T9" fmla="*/ 13 h 27"/>
                <a:gd name="T10" fmla="*/ 8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8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6" y="27"/>
                  </a:lnTo>
                  <a:lnTo>
                    <a:pt x="17" y="1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958">
              <a:extLst>
                <a:ext uri="{FF2B5EF4-FFF2-40B4-BE49-F238E27FC236}">
                  <a16:creationId xmlns:a16="http://schemas.microsoft.com/office/drawing/2014/main" id="{3BB77D3C-8BBB-4676-9E97-0A1BBC471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117" y="4226508"/>
              <a:ext cx="137263" cy="218006"/>
            </a:xfrm>
            <a:custGeom>
              <a:avLst/>
              <a:gdLst>
                <a:gd name="T0" fmla="*/ 8 w 17"/>
                <a:gd name="T1" fmla="*/ 0 h 27"/>
                <a:gd name="T2" fmla="*/ 8 w 17"/>
                <a:gd name="T3" fmla="*/ 0 h 27"/>
                <a:gd name="T4" fmla="*/ 0 w 17"/>
                <a:gd name="T5" fmla="*/ 18 h 27"/>
                <a:gd name="T6" fmla="*/ 6 w 17"/>
                <a:gd name="T7" fmla="*/ 27 h 27"/>
                <a:gd name="T8" fmla="*/ 17 w 17"/>
                <a:gd name="T9" fmla="*/ 13 h 27"/>
                <a:gd name="T10" fmla="*/ 8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8" y="0"/>
                  </a:moveTo>
                  <a:lnTo>
                    <a:pt x="8" y="0"/>
                  </a:lnTo>
                  <a:lnTo>
                    <a:pt x="0" y="18"/>
                  </a:lnTo>
                  <a:lnTo>
                    <a:pt x="6" y="27"/>
                  </a:lnTo>
                  <a:lnTo>
                    <a:pt x="17" y="1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959">
              <a:extLst>
                <a:ext uri="{FF2B5EF4-FFF2-40B4-BE49-F238E27FC236}">
                  <a16:creationId xmlns:a16="http://schemas.microsoft.com/office/drawing/2014/main" id="{F95C1DC2-CC24-4900-A91A-BB7EB8A2A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557" y="4153840"/>
              <a:ext cx="113040" cy="209932"/>
            </a:xfrm>
            <a:custGeom>
              <a:avLst/>
              <a:gdLst>
                <a:gd name="T0" fmla="*/ 2 w 14"/>
                <a:gd name="T1" fmla="*/ 0 h 26"/>
                <a:gd name="T2" fmla="*/ 2 w 14"/>
                <a:gd name="T3" fmla="*/ 0 h 26"/>
                <a:gd name="T4" fmla="*/ 0 w 14"/>
                <a:gd name="T5" fmla="*/ 20 h 26"/>
                <a:gd name="T6" fmla="*/ 8 w 14"/>
                <a:gd name="T7" fmla="*/ 26 h 26"/>
                <a:gd name="T8" fmla="*/ 14 w 14"/>
                <a:gd name="T9" fmla="*/ 10 h 26"/>
                <a:gd name="T10" fmla="*/ 2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960">
              <a:extLst>
                <a:ext uri="{FF2B5EF4-FFF2-40B4-BE49-F238E27FC236}">
                  <a16:creationId xmlns:a16="http://schemas.microsoft.com/office/drawing/2014/main" id="{77F3329F-596B-44A5-BC71-A82DB09E7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557" y="4153840"/>
              <a:ext cx="113040" cy="209932"/>
            </a:xfrm>
            <a:custGeom>
              <a:avLst/>
              <a:gdLst>
                <a:gd name="T0" fmla="*/ 2 w 14"/>
                <a:gd name="T1" fmla="*/ 0 h 26"/>
                <a:gd name="T2" fmla="*/ 2 w 14"/>
                <a:gd name="T3" fmla="*/ 0 h 26"/>
                <a:gd name="T4" fmla="*/ 0 w 14"/>
                <a:gd name="T5" fmla="*/ 20 h 26"/>
                <a:gd name="T6" fmla="*/ 8 w 14"/>
                <a:gd name="T7" fmla="*/ 26 h 26"/>
                <a:gd name="T8" fmla="*/ 14 w 14"/>
                <a:gd name="T9" fmla="*/ 10 h 26"/>
                <a:gd name="T10" fmla="*/ 2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2" y="0"/>
                  </a:moveTo>
                  <a:lnTo>
                    <a:pt x="2" y="0"/>
                  </a:lnTo>
                  <a:lnTo>
                    <a:pt x="0" y="20"/>
                  </a:lnTo>
                  <a:lnTo>
                    <a:pt x="8" y="26"/>
                  </a:lnTo>
                  <a:lnTo>
                    <a:pt x="14" y="1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961">
              <a:extLst>
                <a:ext uri="{FF2B5EF4-FFF2-40B4-BE49-F238E27FC236}">
                  <a16:creationId xmlns:a16="http://schemas.microsoft.com/office/drawing/2014/main" id="{137A4A0C-F072-45DC-ADD8-FF9B3798A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551" y="4153840"/>
              <a:ext cx="113040" cy="185709"/>
            </a:xfrm>
            <a:custGeom>
              <a:avLst/>
              <a:gdLst>
                <a:gd name="T0" fmla="*/ 0 w 14"/>
                <a:gd name="T1" fmla="*/ 0 h 23"/>
                <a:gd name="T2" fmla="*/ 4 w 14"/>
                <a:gd name="T3" fmla="*/ 19 h 23"/>
                <a:gd name="T4" fmla="*/ 13 w 14"/>
                <a:gd name="T5" fmla="*/ 23 h 23"/>
                <a:gd name="T6" fmla="*/ 14 w 14"/>
                <a:gd name="T7" fmla="*/ 5 h 23"/>
                <a:gd name="T8" fmla="*/ 0 w 1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lnTo>
                    <a:pt x="4" y="19"/>
                  </a:lnTo>
                  <a:lnTo>
                    <a:pt x="13" y="23"/>
                  </a:lnTo>
                  <a:lnTo>
                    <a:pt x="1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962">
              <a:extLst>
                <a:ext uri="{FF2B5EF4-FFF2-40B4-BE49-F238E27FC236}">
                  <a16:creationId xmlns:a16="http://schemas.microsoft.com/office/drawing/2014/main" id="{F2C00C2E-51D9-4D0D-ACA5-A6272EFE1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551" y="4153840"/>
              <a:ext cx="113040" cy="185709"/>
            </a:xfrm>
            <a:custGeom>
              <a:avLst/>
              <a:gdLst>
                <a:gd name="T0" fmla="*/ 0 w 14"/>
                <a:gd name="T1" fmla="*/ 0 h 23"/>
                <a:gd name="T2" fmla="*/ 4 w 14"/>
                <a:gd name="T3" fmla="*/ 19 h 23"/>
                <a:gd name="T4" fmla="*/ 13 w 14"/>
                <a:gd name="T5" fmla="*/ 23 h 23"/>
                <a:gd name="T6" fmla="*/ 14 w 14"/>
                <a:gd name="T7" fmla="*/ 5 h 23"/>
                <a:gd name="T8" fmla="*/ 0 w 1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lnTo>
                    <a:pt x="4" y="19"/>
                  </a:lnTo>
                  <a:lnTo>
                    <a:pt x="13" y="23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963">
              <a:extLst>
                <a:ext uri="{FF2B5EF4-FFF2-40B4-BE49-F238E27FC236}">
                  <a16:creationId xmlns:a16="http://schemas.microsoft.com/office/drawing/2014/main" id="{8C0CDB6E-C2FA-4343-9C37-CD5EE0759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8471" y="4226508"/>
              <a:ext cx="161486" cy="145337"/>
            </a:xfrm>
            <a:custGeom>
              <a:avLst/>
              <a:gdLst>
                <a:gd name="T0" fmla="*/ 0 w 20"/>
                <a:gd name="T1" fmla="*/ 0 h 18"/>
                <a:gd name="T2" fmla="*/ 10 w 20"/>
                <a:gd name="T3" fmla="*/ 17 h 18"/>
                <a:gd name="T4" fmla="*/ 20 w 20"/>
                <a:gd name="T5" fmla="*/ 18 h 18"/>
                <a:gd name="T6" fmla="*/ 16 w 20"/>
                <a:gd name="T7" fmla="*/ 1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0" y="17"/>
                  </a:lnTo>
                  <a:lnTo>
                    <a:pt x="20" y="18"/>
                  </a:lnTo>
                  <a:lnTo>
                    <a:pt x="1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964">
              <a:extLst>
                <a:ext uri="{FF2B5EF4-FFF2-40B4-BE49-F238E27FC236}">
                  <a16:creationId xmlns:a16="http://schemas.microsoft.com/office/drawing/2014/main" id="{6565BA06-C9D5-4135-9FEE-7F7E6F08C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8471" y="4226508"/>
              <a:ext cx="161486" cy="145337"/>
            </a:xfrm>
            <a:custGeom>
              <a:avLst/>
              <a:gdLst>
                <a:gd name="T0" fmla="*/ 0 w 20"/>
                <a:gd name="T1" fmla="*/ 0 h 18"/>
                <a:gd name="T2" fmla="*/ 10 w 20"/>
                <a:gd name="T3" fmla="*/ 17 h 18"/>
                <a:gd name="T4" fmla="*/ 20 w 20"/>
                <a:gd name="T5" fmla="*/ 18 h 18"/>
                <a:gd name="T6" fmla="*/ 16 w 20"/>
                <a:gd name="T7" fmla="*/ 1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0" y="17"/>
                  </a:lnTo>
                  <a:lnTo>
                    <a:pt x="20" y="18"/>
                  </a:lnTo>
                  <a:lnTo>
                    <a:pt x="16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965">
              <a:extLst>
                <a:ext uri="{FF2B5EF4-FFF2-40B4-BE49-F238E27FC236}">
                  <a16:creationId xmlns:a16="http://schemas.microsoft.com/office/drawing/2014/main" id="{A9F09007-1F23-4CB3-B50B-C14E55FCC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688" y="4331474"/>
              <a:ext cx="201857" cy="137263"/>
            </a:xfrm>
            <a:custGeom>
              <a:avLst/>
              <a:gdLst>
                <a:gd name="T0" fmla="*/ 15 w 25"/>
                <a:gd name="T1" fmla="*/ 0 h 17"/>
                <a:gd name="T2" fmla="*/ 15 w 25"/>
                <a:gd name="T3" fmla="*/ 0 h 17"/>
                <a:gd name="T4" fmla="*/ 0 w 25"/>
                <a:gd name="T5" fmla="*/ 4 h 17"/>
                <a:gd name="T6" fmla="*/ 15 w 25"/>
                <a:gd name="T7" fmla="*/ 17 h 17"/>
                <a:gd name="T8" fmla="*/ 25 w 25"/>
                <a:gd name="T9" fmla="*/ 15 h 17"/>
                <a:gd name="T10" fmla="*/ 1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5" y="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5" y="17"/>
                  </a:lnTo>
                  <a:lnTo>
                    <a:pt x="25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63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966">
              <a:extLst>
                <a:ext uri="{FF2B5EF4-FFF2-40B4-BE49-F238E27FC236}">
                  <a16:creationId xmlns:a16="http://schemas.microsoft.com/office/drawing/2014/main" id="{83188613-28B0-4E82-91B5-1300492B9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688" y="4331474"/>
              <a:ext cx="201857" cy="137263"/>
            </a:xfrm>
            <a:custGeom>
              <a:avLst/>
              <a:gdLst>
                <a:gd name="T0" fmla="*/ 15 w 25"/>
                <a:gd name="T1" fmla="*/ 0 h 17"/>
                <a:gd name="T2" fmla="*/ 15 w 25"/>
                <a:gd name="T3" fmla="*/ 0 h 17"/>
                <a:gd name="T4" fmla="*/ 0 w 25"/>
                <a:gd name="T5" fmla="*/ 4 h 17"/>
                <a:gd name="T6" fmla="*/ 15 w 25"/>
                <a:gd name="T7" fmla="*/ 17 h 17"/>
                <a:gd name="T8" fmla="*/ 25 w 25"/>
                <a:gd name="T9" fmla="*/ 15 h 17"/>
                <a:gd name="T10" fmla="*/ 1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5" y="0"/>
                  </a:moveTo>
                  <a:lnTo>
                    <a:pt x="15" y="0"/>
                  </a:lnTo>
                  <a:lnTo>
                    <a:pt x="0" y="4"/>
                  </a:lnTo>
                  <a:lnTo>
                    <a:pt x="15" y="17"/>
                  </a:lnTo>
                  <a:lnTo>
                    <a:pt x="25" y="1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967">
              <a:extLst>
                <a:ext uri="{FF2B5EF4-FFF2-40B4-BE49-F238E27FC236}">
                  <a16:creationId xmlns:a16="http://schemas.microsoft.com/office/drawing/2014/main" id="{6B09B79B-772E-4E27-87CF-C1F996BB1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8168" y="4307251"/>
              <a:ext cx="1178847" cy="1170772"/>
            </a:xfrm>
            <a:custGeom>
              <a:avLst/>
              <a:gdLst>
                <a:gd name="T0" fmla="*/ 61 w 146"/>
                <a:gd name="T1" fmla="*/ 141 h 145"/>
                <a:gd name="T2" fmla="*/ 73 w 146"/>
                <a:gd name="T3" fmla="*/ 141 h 145"/>
                <a:gd name="T4" fmla="*/ 73 w 146"/>
                <a:gd name="T5" fmla="*/ 138 h 145"/>
                <a:gd name="T6" fmla="*/ 83 w 146"/>
                <a:gd name="T7" fmla="*/ 142 h 145"/>
                <a:gd name="T8" fmla="*/ 94 w 146"/>
                <a:gd name="T9" fmla="*/ 138 h 145"/>
                <a:gd name="T10" fmla="*/ 93 w 146"/>
                <a:gd name="T11" fmla="*/ 135 h 145"/>
                <a:gd name="T12" fmla="*/ 40 w 146"/>
                <a:gd name="T13" fmla="*/ 138 h 145"/>
                <a:gd name="T14" fmla="*/ 54 w 146"/>
                <a:gd name="T15" fmla="*/ 135 h 145"/>
                <a:gd name="T16" fmla="*/ 40 w 146"/>
                <a:gd name="T17" fmla="*/ 134 h 145"/>
                <a:gd name="T18" fmla="*/ 105 w 146"/>
                <a:gd name="T19" fmla="*/ 135 h 145"/>
                <a:gd name="T20" fmla="*/ 107 w 146"/>
                <a:gd name="T21" fmla="*/ 138 h 145"/>
                <a:gd name="T22" fmla="*/ 113 w 146"/>
                <a:gd name="T23" fmla="*/ 125 h 145"/>
                <a:gd name="T24" fmla="*/ 21 w 146"/>
                <a:gd name="T25" fmla="*/ 125 h 145"/>
                <a:gd name="T26" fmla="*/ 36 w 146"/>
                <a:gd name="T27" fmla="*/ 127 h 145"/>
                <a:gd name="T28" fmla="*/ 23 w 146"/>
                <a:gd name="T29" fmla="*/ 121 h 145"/>
                <a:gd name="T30" fmla="*/ 123 w 146"/>
                <a:gd name="T31" fmla="*/ 122 h 145"/>
                <a:gd name="T32" fmla="*/ 125 w 146"/>
                <a:gd name="T33" fmla="*/ 125 h 145"/>
                <a:gd name="T34" fmla="*/ 127 w 146"/>
                <a:gd name="T35" fmla="*/ 110 h 145"/>
                <a:gd name="T36" fmla="*/ 8 w 146"/>
                <a:gd name="T37" fmla="*/ 106 h 145"/>
                <a:gd name="T38" fmla="*/ 21 w 146"/>
                <a:gd name="T39" fmla="*/ 112 h 145"/>
                <a:gd name="T40" fmla="*/ 11 w 146"/>
                <a:gd name="T41" fmla="*/ 103 h 145"/>
                <a:gd name="T42" fmla="*/ 136 w 146"/>
                <a:gd name="T43" fmla="*/ 105 h 145"/>
                <a:gd name="T44" fmla="*/ 139 w 146"/>
                <a:gd name="T45" fmla="*/ 106 h 145"/>
                <a:gd name="T46" fmla="*/ 136 w 146"/>
                <a:gd name="T47" fmla="*/ 92 h 145"/>
                <a:gd name="T48" fmla="*/ 0 w 146"/>
                <a:gd name="T49" fmla="*/ 84 h 145"/>
                <a:gd name="T50" fmla="*/ 11 w 146"/>
                <a:gd name="T51" fmla="*/ 94 h 145"/>
                <a:gd name="T52" fmla="*/ 4 w 146"/>
                <a:gd name="T53" fmla="*/ 83 h 145"/>
                <a:gd name="T54" fmla="*/ 143 w 146"/>
                <a:gd name="T55" fmla="*/ 84 h 145"/>
                <a:gd name="T56" fmla="*/ 146 w 146"/>
                <a:gd name="T57" fmla="*/ 84 h 145"/>
                <a:gd name="T58" fmla="*/ 139 w 146"/>
                <a:gd name="T59" fmla="*/ 72 h 145"/>
                <a:gd name="T60" fmla="*/ 5 w 146"/>
                <a:gd name="T61" fmla="*/ 73 h 145"/>
                <a:gd name="T62" fmla="*/ 8 w 146"/>
                <a:gd name="T63" fmla="*/ 73 h 145"/>
                <a:gd name="T64" fmla="*/ 1 w 146"/>
                <a:gd name="T65" fmla="*/ 60 h 145"/>
                <a:gd name="T66" fmla="*/ 135 w 146"/>
                <a:gd name="T67" fmla="*/ 53 h 145"/>
                <a:gd name="T68" fmla="*/ 146 w 146"/>
                <a:gd name="T69" fmla="*/ 62 h 145"/>
                <a:gd name="T70" fmla="*/ 138 w 146"/>
                <a:gd name="T71" fmla="*/ 51 h 145"/>
                <a:gd name="T72" fmla="*/ 8 w 146"/>
                <a:gd name="T73" fmla="*/ 52 h 145"/>
                <a:gd name="T74" fmla="*/ 11 w 146"/>
                <a:gd name="T75" fmla="*/ 53 h 145"/>
                <a:gd name="T76" fmla="*/ 8 w 146"/>
                <a:gd name="T77" fmla="*/ 39 h 145"/>
                <a:gd name="T78" fmla="*/ 126 w 146"/>
                <a:gd name="T79" fmla="*/ 34 h 145"/>
                <a:gd name="T80" fmla="*/ 139 w 146"/>
                <a:gd name="T81" fmla="*/ 41 h 145"/>
                <a:gd name="T82" fmla="*/ 128 w 146"/>
                <a:gd name="T83" fmla="*/ 32 h 145"/>
                <a:gd name="T84" fmla="*/ 18 w 146"/>
                <a:gd name="T85" fmla="*/ 33 h 145"/>
                <a:gd name="T86" fmla="*/ 21 w 146"/>
                <a:gd name="T87" fmla="*/ 34 h 145"/>
                <a:gd name="T88" fmla="*/ 22 w 146"/>
                <a:gd name="T89" fmla="*/ 20 h 145"/>
                <a:gd name="T90" fmla="*/ 112 w 146"/>
                <a:gd name="T91" fmla="*/ 20 h 145"/>
                <a:gd name="T92" fmla="*/ 126 w 146"/>
                <a:gd name="T93" fmla="*/ 22 h 145"/>
                <a:gd name="T94" fmla="*/ 113 w 146"/>
                <a:gd name="T95" fmla="*/ 17 h 145"/>
                <a:gd name="T96" fmla="*/ 32 w 146"/>
                <a:gd name="T97" fmla="*/ 18 h 145"/>
                <a:gd name="T98" fmla="*/ 41 w 146"/>
                <a:gd name="T99" fmla="*/ 10 h 145"/>
                <a:gd name="T100" fmla="*/ 40 w 146"/>
                <a:gd name="T101" fmla="*/ 7 h 145"/>
                <a:gd name="T102" fmla="*/ 94 w 146"/>
                <a:gd name="T103" fmla="*/ 7 h 145"/>
                <a:gd name="T104" fmla="*/ 105 w 146"/>
                <a:gd name="T105" fmla="*/ 10 h 145"/>
                <a:gd name="T106" fmla="*/ 107 w 146"/>
                <a:gd name="T107" fmla="*/ 7 h 145"/>
                <a:gd name="T108" fmla="*/ 51 w 146"/>
                <a:gd name="T109" fmla="*/ 8 h 145"/>
                <a:gd name="T110" fmla="*/ 62 w 146"/>
                <a:gd name="T111" fmla="*/ 3 h 145"/>
                <a:gd name="T112" fmla="*/ 62 w 146"/>
                <a:gd name="T113" fmla="*/ 0 h 145"/>
                <a:gd name="T114" fmla="*/ 72 w 146"/>
                <a:gd name="T115" fmla="*/ 4 h 145"/>
                <a:gd name="T116" fmla="*/ 84 w 146"/>
                <a:gd name="T117" fmla="*/ 3 h 145"/>
                <a:gd name="T118" fmla="*/ 85 w 146"/>
                <a:gd name="T1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145">
                  <a:moveTo>
                    <a:pt x="73" y="138"/>
                  </a:moveTo>
                  <a:lnTo>
                    <a:pt x="62" y="142"/>
                  </a:lnTo>
                  <a:lnTo>
                    <a:pt x="61" y="141"/>
                  </a:lnTo>
                  <a:lnTo>
                    <a:pt x="61" y="145"/>
                  </a:lnTo>
                  <a:lnTo>
                    <a:pt x="62" y="145"/>
                  </a:lnTo>
                  <a:lnTo>
                    <a:pt x="73" y="141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3" y="138"/>
                  </a:lnTo>
                  <a:close/>
                  <a:moveTo>
                    <a:pt x="93" y="135"/>
                  </a:moveTo>
                  <a:lnTo>
                    <a:pt x="84" y="142"/>
                  </a:lnTo>
                  <a:lnTo>
                    <a:pt x="83" y="142"/>
                  </a:lnTo>
                  <a:lnTo>
                    <a:pt x="84" y="145"/>
                  </a:lnTo>
                  <a:lnTo>
                    <a:pt x="85" y="145"/>
                  </a:lnTo>
                  <a:lnTo>
                    <a:pt x="94" y="138"/>
                  </a:lnTo>
                  <a:lnTo>
                    <a:pt x="96" y="138"/>
                  </a:lnTo>
                  <a:lnTo>
                    <a:pt x="95" y="135"/>
                  </a:lnTo>
                  <a:lnTo>
                    <a:pt x="93" y="135"/>
                  </a:lnTo>
                  <a:close/>
                  <a:moveTo>
                    <a:pt x="40" y="134"/>
                  </a:moveTo>
                  <a:lnTo>
                    <a:pt x="39" y="137"/>
                  </a:lnTo>
                  <a:lnTo>
                    <a:pt x="40" y="138"/>
                  </a:lnTo>
                  <a:lnTo>
                    <a:pt x="52" y="138"/>
                  </a:lnTo>
                  <a:lnTo>
                    <a:pt x="53" y="138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41" y="135"/>
                  </a:lnTo>
                  <a:lnTo>
                    <a:pt x="40" y="134"/>
                  </a:lnTo>
                  <a:close/>
                  <a:moveTo>
                    <a:pt x="113" y="125"/>
                  </a:moveTo>
                  <a:lnTo>
                    <a:pt x="112" y="125"/>
                  </a:lnTo>
                  <a:lnTo>
                    <a:pt x="105" y="135"/>
                  </a:lnTo>
                  <a:lnTo>
                    <a:pt x="104" y="135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3" y="128"/>
                  </a:lnTo>
                  <a:lnTo>
                    <a:pt x="115" y="128"/>
                  </a:lnTo>
                  <a:lnTo>
                    <a:pt x="113" y="125"/>
                  </a:lnTo>
                  <a:close/>
                  <a:moveTo>
                    <a:pt x="23" y="121"/>
                  </a:moveTo>
                  <a:lnTo>
                    <a:pt x="21" y="124"/>
                  </a:lnTo>
                  <a:lnTo>
                    <a:pt x="21" y="125"/>
                  </a:lnTo>
                  <a:lnTo>
                    <a:pt x="33" y="128"/>
                  </a:lnTo>
                  <a:lnTo>
                    <a:pt x="34" y="129"/>
                  </a:lnTo>
                  <a:lnTo>
                    <a:pt x="36" y="127"/>
                  </a:lnTo>
                  <a:lnTo>
                    <a:pt x="35" y="125"/>
                  </a:lnTo>
                  <a:lnTo>
                    <a:pt x="24" y="122"/>
                  </a:lnTo>
                  <a:lnTo>
                    <a:pt x="23" y="121"/>
                  </a:lnTo>
                  <a:close/>
                  <a:moveTo>
                    <a:pt x="127" y="110"/>
                  </a:moveTo>
                  <a:lnTo>
                    <a:pt x="126" y="111"/>
                  </a:lnTo>
                  <a:lnTo>
                    <a:pt x="123" y="122"/>
                  </a:lnTo>
                  <a:lnTo>
                    <a:pt x="122" y="123"/>
                  </a:lnTo>
                  <a:lnTo>
                    <a:pt x="124" y="125"/>
                  </a:lnTo>
                  <a:lnTo>
                    <a:pt x="125" y="125"/>
                  </a:lnTo>
                  <a:lnTo>
                    <a:pt x="128" y="113"/>
                  </a:lnTo>
                  <a:lnTo>
                    <a:pt x="129" y="112"/>
                  </a:lnTo>
                  <a:lnTo>
                    <a:pt x="127" y="110"/>
                  </a:lnTo>
                  <a:close/>
                  <a:moveTo>
                    <a:pt x="11" y="103"/>
                  </a:moveTo>
                  <a:lnTo>
                    <a:pt x="8" y="105"/>
                  </a:lnTo>
                  <a:lnTo>
                    <a:pt x="8" y="106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2"/>
                  </a:lnTo>
                  <a:lnTo>
                    <a:pt x="21" y="111"/>
                  </a:lnTo>
                  <a:lnTo>
                    <a:pt x="11" y="105"/>
                  </a:lnTo>
                  <a:lnTo>
                    <a:pt x="11" y="103"/>
                  </a:lnTo>
                  <a:close/>
                  <a:moveTo>
                    <a:pt x="136" y="92"/>
                  </a:moveTo>
                  <a:lnTo>
                    <a:pt x="135" y="93"/>
                  </a:lnTo>
                  <a:lnTo>
                    <a:pt x="136" y="105"/>
                  </a:lnTo>
                  <a:lnTo>
                    <a:pt x="135" y="106"/>
                  </a:lnTo>
                  <a:lnTo>
                    <a:pt x="138" y="107"/>
                  </a:lnTo>
                  <a:lnTo>
                    <a:pt x="139" y="106"/>
                  </a:lnTo>
                  <a:lnTo>
                    <a:pt x="138" y="94"/>
                  </a:lnTo>
                  <a:lnTo>
                    <a:pt x="139" y="93"/>
                  </a:lnTo>
                  <a:lnTo>
                    <a:pt x="136" y="92"/>
                  </a:lnTo>
                  <a:close/>
                  <a:moveTo>
                    <a:pt x="4" y="83"/>
                  </a:moveTo>
                  <a:lnTo>
                    <a:pt x="1" y="83"/>
                  </a:lnTo>
                  <a:lnTo>
                    <a:pt x="0" y="84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11" y="94"/>
                  </a:lnTo>
                  <a:lnTo>
                    <a:pt x="11" y="93"/>
                  </a:lnTo>
                  <a:lnTo>
                    <a:pt x="4" y="84"/>
                  </a:lnTo>
                  <a:lnTo>
                    <a:pt x="4" y="83"/>
                  </a:lnTo>
                  <a:close/>
                  <a:moveTo>
                    <a:pt x="139" y="72"/>
                  </a:moveTo>
                  <a:lnTo>
                    <a:pt x="138" y="73"/>
                  </a:lnTo>
                  <a:lnTo>
                    <a:pt x="143" y="84"/>
                  </a:lnTo>
                  <a:lnTo>
                    <a:pt x="142" y="85"/>
                  </a:lnTo>
                  <a:lnTo>
                    <a:pt x="145" y="85"/>
                  </a:lnTo>
                  <a:lnTo>
                    <a:pt x="146" y="84"/>
                  </a:lnTo>
                  <a:lnTo>
                    <a:pt x="141" y="73"/>
                  </a:lnTo>
                  <a:lnTo>
                    <a:pt x="142" y="72"/>
                  </a:lnTo>
                  <a:lnTo>
                    <a:pt x="139" y="72"/>
                  </a:lnTo>
                  <a:close/>
                  <a:moveTo>
                    <a:pt x="1" y="60"/>
                  </a:moveTo>
                  <a:lnTo>
                    <a:pt x="0" y="61"/>
                  </a:lnTo>
                  <a:lnTo>
                    <a:pt x="5" y="73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8" y="7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1" y="60"/>
                  </a:lnTo>
                  <a:close/>
                  <a:moveTo>
                    <a:pt x="138" y="51"/>
                  </a:moveTo>
                  <a:lnTo>
                    <a:pt x="135" y="51"/>
                  </a:lnTo>
                  <a:lnTo>
                    <a:pt x="135" y="53"/>
                  </a:lnTo>
                  <a:lnTo>
                    <a:pt x="143" y="62"/>
                  </a:lnTo>
                  <a:lnTo>
                    <a:pt x="142" y="63"/>
                  </a:lnTo>
                  <a:lnTo>
                    <a:pt x="146" y="62"/>
                  </a:lnTo>
                  <a:lnTo>
                    <a:pt x="146" y="61"/>
                  </a:lnTo>
                  <a:lnTo>
                    <a:pt x="138" y="52"/>
                  </a:lnTo>
                  <a:lnTo>
                    <a:pt x="138" y="51"/>
                  </a:lnTo>
                  <a:close/>
                  <a:moveTo>
                    <a:pt x="8" y="39"/>
                  </a:moveTo>
                  <a:lnTo>
                    <a:pt x="8" y="39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8" y="39"/>
                  </a:lnTo>
                  <a:close/>
                  <a:moveTo>
                    <a:pt x="128" y="32"/>
                  </a:moveTo>
                  <a:lnTo>
                    <a:pt x="126" y="33"/>
                  </a:lnTo>
                  <a:lnTo>
                    <a:pt x="126" y="34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9" y="41"/>
                  </a:lnTo>
                  <a:lnTo>
                    <a:pt x="139" y="39"/>
                  </a:lnTo>
                  <a:lnTo>
                    <a:pt x="128" y="33"/>
                  </a:lnTo>
                  <a:lnTo>
                    <a:pt x="128" y="32"/>
                  </a:lnTo>
                  <a:close/>
                  <a:moveTo>
                    <a:pt x="22" y="20"/>
                  </a:moveTo>
                  <a:lnTo>
                    <a:pt x="21" y="20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2" y="20"/>
                  </a:lnTo>
                  <a:close/>
                  <a:moveTo>
                    <a:pt x="113" y="17"/>
                  </a:moveTo>
                  <a:lnTo>
                    <a:pt x="111" y="19"/>
                  </a:lnTo>
                  <a:lnTo>
                    <a:pt x="112" y="20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6" y="22"/>
                  </a:lnTo>
                  <a:lnTo>
                    <a:pt x="125" y="20"/>
                  </a:lnTo>
                  <a:lnTo>
                    <a:pt x="113" y="17"/>
                  </a:lnTo>
                  <a:lnTo>
                    <a:pt x="113" y="17"/>
                  </a:lnTo>
                  <a:close/>
                  <a:moveTo>
                    <a:pt x="40" y="7"/>
                  </a:moveTo>
                  <a:lnTo>
                    <a:pt x="33" y="17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1" y="7"/>
                  </a:lnTo>
                  <a:lnTo>
                    <a:pt x="40" y="7"/>
                  </a:lnTo>
                  <a:close/>
                  <a:moveTo>
                    <a:pt x="107" y="7"/>
                  </a:moveTo>
                  <a:lnTo>
                    <a:pt x="94" y="8"/>
                  </a:lnTo>
                  <a:lnTo>
                    <a:pt x="94" y="7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7" y="8"/>
                  </a:lnTo>
                  <a:lnTo>
                    <a:pt x="107" y="7"/>
                  </a:lnTo>
                  <a:close/>
                  <a:moveTo>
                    <a:pt x="62" y="0"/>
                  </a:moveTo>
                  <a:lnTo>
                    <a:pt x="52" y="8"/>
                  </a:lnTo>
                  <a:lnTo>
                    <a:pt x="51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2" y="0"/>
                  </a:lnTo>
                  <a:close/>
                  <a:moveTo>
                    <a:pt x="85" y="0"/>
                  </a:moveTo>
                  <a:lnTo>
                    <a:pt x="73" y="4"/>
                  </a:lnTo>
                  <a:lnTo>
                    <a:pt x="72" y="4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84" y="3"/>
                  </a:lnTo>
                  <a:lnTo>
                    <a:pt x="85" y="4"/>
                  </a:lnTo>
                  <a:lnTo>
                    <a:pt x="86" y="1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968">
              <a:extLst>
                <a:ext uri="{FF2B5EF4-FFF2-40B4-BE49-F238E27FC236}">
                  <a16:creationId xmlns:a16="http://schemas.microsoft.com/office/drawing/2014/main" id="{B9B5C364-4DDD-4C31-B2AD-E150BBBDD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8168" y="4307251"/>
              <a:ext cx="1178847" cy="1170772"/>
            </a:xfrm>
            <a:custGeom>
              <a:avLst/>
              <a:gdLst>
                <a:gd name="T0" fmla="*/ 61 w 146"/>
                <a:gd name="T1" fmla="*/ 141 h 145"/>
                <a:gd name="T2" fmla="*/ 73 w 146"/>
                <a:gd name="T3" fmla="*/ 141 h 145"/>
                <a:gd name="T4" fmla="*/ 73 w 146"/>
                <a:gd name="T5" fmla="*/ 138 h 145"/>
                <a:gd name="T6" fmla="*/ 83 w 146"/>
                <a:gd name="T7" fmla="*/ 142 h 145"/>
                <a:gd name="T8" fmla="*/ 94 w 146"/>
                <a:gd name="T9" fmla="*/ 138 h 145"/>
                <a:gd name="T10" fmla="*/ 93 w 146"/>
                <a:gd name="T11" fmla="*/ 135 h 145"/>
                <a:gd name="T12" fmla="*/ 40 w 146"/>
                <a:gd name="T13" fmla="*/ 138 h 145"/>
                <a:gd name="T14" fmla="*/ 54 w 146"/>
                <a:gd name="T15" fmla="*/ 135 h 145"/>
                <a:gd name="T16" fmla="*/ 40 w 146"/>
                <a:gd name="T17" fmla="*/ 134 h 145"/>
                <a:gd name="T18" fmla="*/ 105 w 146"/>
                <a:gd name="T19" fmla="*/ 135 h 145"/>
                <a:gd name="T20" fmla="*/ 107 w 146"/>
                <a:gd name="T21" fmla="*/ 138 h 145"/>
                <a:gd name="T22" fmla="*/ 113 w 146"/>
                <a:gd name="T23" fmla="*/ 125 h 145"/>
                <a:gd name="T24" fmla="*/ 21 w 146"/>
                <a:gd name="T25" fmla="*/ 125 h 145"/>
                <a:gd name="T26" fmla="*/ 36 w 146"/>
                <a:gd name="T27" fmla="*/ 127 h 145"/>
                <a:gd name="T28" fmla="*/ 23 w 146"/>
                <a:gd name="T29" fmla="*/ 121 h 145"/>
                <a:gd name="T30" fmla="*/ 123 w 146"/>
                <a:gd name="T31" fmla="*/ 122 h 145"/>
                <a:gd name="T32" fmla="*/ 125 w 146"/>
                <a:gd name="T33" fmla="*/ 125 h 145"/>
                <a:gd name="T34" fmla="*/ 127 w 146"/>
                <a:gd name="T35" fmla="*/ 110 h 145"/>
                <a:gd name="T36" fmla="*/ 8 w 146"/>
                <a:gd name="T37" fmla="*/ 106 h 145"/>
                <a:gd name="T38" fmla="*/ 21 w 146"/>
                <a:gd name="T39" fmla="*/ 112 h 145"/>
                <a:gd name="T40" fmla="*/ 11 w 146"/>
                <a:gd name="T41" fmla="*/ 103 h 145"/>
                <a:gd name="T42" fmla="*/ 136 w 146"/>
                <a:gd name="T43" fmla="*/ 105 h 145"/>
                <a:gd name="T44" fmla="*/ 139 w 146"/>
                <a:gd name="T45" fmla="*/ 106 h 145"/>
                <a:gd name="T46" fmla="*/ 136 w 146"/>
                <a:gd name="T47" fmla="*/ 92 h 145"/>
                <a:gd name="T48" fmla="*/ 0 w 146"/>
                <a:gd name="T49" fmla="*/ 84 h 145"/>
                <a:gd name="T50" fmla="*/ 11 w 146"/>
                <a:gd name="T51" fmla="*/ 94 h 145"/>
                <a:gd name="T52" fmla="*/ 4 w 146"/>
                <a:gd name="T53" fmla="*/ 83 h 145"/>
                <a:gd name="T54" fmla="*/ 143 w 146"/>
                <a:gd name="T55" fmla="*/ 84 h 145"/>
                <a:gd name="T56" fmla="*/ 146 w 146"/>
                <a:gd name="T57" fmla="*/ 84 h 145"/>
                <a:gd name="T58" fmla="*/ 139 w 146"/>
                <a:gd name="T59" fmla="*/ 72 h 145"/>
                <a:gd name="T60" fmla="*/ 5 w 146"/>
                <a:gd name="T61" fmla="*/ 73 h 145"/>
                <a:gd name="T62" fmla="*/ 8 w 146"/>
                <a:gd name="T63" fmla="*/ 73 h 145"/>
                <a:gd name="T64" fmla="*/ 1 w 146"/>
                <a:gd name="T65" fmla="*/ 60 h 145"/>
                <a:gd name="T66" fmla="*/ 135 w 146"/>
                <a:gd name="T67" fmla="*/ 53 h 145"/>
                <a:gd name="T68" fmla="*/ 146 w 146"/>
                <a:gd name="T69" fmla="*/ 62 h 145"/>
                <a:gd name="T70" fmla="*/ 138 w 146"/>
                <a:gd name="T71" fmla="*/ 51 h 145"/>
                <a:gd name="T72" fmla="*/ 8 w 146"/>
                <a:gd name="T73" fmla="*/ 52 h 145"/>
                <a:gd name="T74" fmla="*/ 11 w 146"/>
                <a:gd name="T75" fmla="*/ 53 h 145"/>
                <a:gd name="T76" fmla="*/ 8 w 146"/>
                <a:gd name="T77" fmla="*/ 39 h 145"/>
                <a:gd name="T78" fmla="*/ 126 w 146"/>
                <a:gd name="T79" fmla="*/ 34 h 145"/>
                <a:gd name="T80" fmla="*/ 139 w 146"/>
                <a:gd name="T81" fmla="*/ 41 h 145"/>
                <a:gd name="T82" fmla="*/ 128 w 146"/>
                <a:gd name="T83" fmla="*/ 32 h 145"/>
                <a:gd name="T84" fmla="*/ 18 w 146"/>
                <a:gd name="T85" fmla="*/ 33 h 145"/>
                <a:gd name="T86" fmla="*/ 21 w 146"/>
                <a:gd name="T87" fmla="*/ 34 h 145"/>
                <a:gd name="T88" fmla="*/ 22 w 146"/>
                <a:gd name="T89" fmla="*/ 20 h 145"/>
                <a:gd name="T90" fmla="*/ 112 w 146"/>
                <a:gd name="T91" fmla="*/ 20 h 145"/>
                <a:gd name="T92" fmla="*/ 126 w 146"/>
                <a:gd name="T93" fmla="*/ 22 h 145"/>
                <a:gd name="T94" fmla="*/ 113 w 146"/>
                <a:gd name="T95" fmla="*/ 17 h 145"/>
                <a:gd name="T96" fmla="*/ 32 w 146"/>
                <a:gd name="T97" fmla="*/ 18 h 145"/>
                <a:gd name="T98" fmla="*/ 41 w 146"/>
                <a:gd name="T99" fmla="*/ 10 h 145"/>
                <a:gd name="T100" fmla="*/ 40 w 146"/>
                <a:gd name="T101" fmla="*/ 7 h 145"/>
                <a:gd name="T102" fmla="*/ 94 w 146"/>
                <a:gd name="T103" fmla="*/ 7 h 145"/>
                <a:gd name="T104" fmla="*/ 105 w 146"/>
                <a:gd name="T105" fmla="*/ 10 h 145"/>
                <a:gd name="T106" fmla="*/ 107 w 146"/>
                <a:gd name="T107" fmla="*/ 7 h 145"/>
                <a:gd name="T108" fmla="*/ 51 w 146"/>
                <a:gd name="T109" fmla="*/ 8 h 145"/>
                <a:gd name="T110" fmla="*/ 62 w 146"/>
                <a:gd name="T111" fmla="*/ 3 h 145"/>
                <a:gd name="T112" fmla="*/ 62 w 146"/>
                <a:gd name="T113" fmla="*/ 0 h 145"/>
                <a:gd name="T114" fmla="*/ 72 w 146"/>
                <a:gd name="T115" fmla="*/ 4 h 145"/>
                <a:gd name="T116" fmla="*/ 84 w 146"/>
                <a:gd name="T117" fmla="*/ 3 h 145"/>
                <a:gd name="T118" fmla="*/ 85 w 146"/>
                <a:gd name="T1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145">
                  <a:moveTo>
                    <a:pt x="73" y="138"/>
                  </a:moveTo>
                  <a:lnTo>
                    <a:pt x="62" y="142"/>
                  </a:lnTo>
                  <a:lnTo>
                    <a:pt x="61" y="141"/>
                  </a:lnTo>
                  <a:lnTo>
                    <a:pt x="61" y="145"/>
                  </a:lnTo>
                  <a:lnTo>
                    <a:pt x="62" y="145"/>
                  </a:lnTo>
                  <a:lnTo>
                    <a:pt x="73" y="141"/>
                  </a:lnTo>
                  <a:lnTo>
                    <a:pt x="74" y="141"/>
                  </a:lnTo>
                  <a:lnTo>
                    <a:pt x="74" y="138"/>
                  </a:lnTo>
                  <a:lnTo>
                    <a:pt x="73" y="138"/>
                  </a:lnTo>
                  <a:moveTo>
                    <a:pt x="93" y="135"/>
                  </a:moveTo>
                  <a:lnTo>
                    <a:pt x="84" y="142"/>
                  </a:lnTo>
                  <a:lnTo>
                    <a:pt x="83" y="142"/>
                  </a:lnTo>
                  <a:lnTo>
                    <a:pt x="84" y="145"/>
                  </a:lnTo>
                  <a:lnTo>
                    <a:pt x="85" y="145"/>
                  </a:lnTo>
                  <a:lnTo>
                    <a:pt x="94" y="138"/>
                  </a:lnTo>
                  <a:lnTo>
                    <a:pt x="96" y="138"/>
                  </a:lnTo>
                  <a:lnTo>
                    <a:pt x="95" y="135"/>
                  </a:lnTo>
                  <a:lnTo>
                    <a:pt x="93" y="135"/>
                  </a:lnTo>
                  <a:moveTo>
                    <a:pt x="40" y="134"/>
                  </a:moveTo>
                  <a:lnTo>
                    <a:pt x="39" y="137"/>
                  </a:lnTo>
                  <a:lnTo>
                    <a:pt x="40" y="138"/>
                  </a:lnTo>
                  <a:lnTo>
                    <a:pt x="52" y="138"/>
                  </a:lnTo>
                  <a:lnTo>
                    <a:pt x="53" y="138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41" y="135"/>
                  </a:lnTo>
                  <a:lnTo>
                    <a:pt x="40" y="134"/>
                  </a:lnTo>
                  <a:moveTo>
                    <a:pt x="113" y="125"/>
                  </a:moveTo>
                  <a:lnTo>
                    <a:pt x="112" y="125"/>
                  </a:lnTo>
                  <a:lnTo>
                    <a:pt x="105" y="135"/>
                  </a:lnTo>
                  <a:lnTo>
                    <a:pt x="104" y="135"/>
                  </a:lnTo>
                  <a:lnTo>
                    <a:pt x="106" y="138"/>
                  </a:lnTo>
                  <a:lnTo>
                    <a:pt x="107" y="138"/>
                  </a:lnTo>
                  <a:lnTo>
                    <a:pt x="113" y="128"/>
                  </a:lnTo>
                  <a:lnTo>
                    <a:pt x="115" y="128"/>
                  </a:lnTo>
                  <a:lnTo>
                    <a:pt x="113" y="125"/>
                  </a:lnTo>
                  <a:moveTo>
                    <a:pt x="23" y="121"/>
                  </a:moveTo>
                  <a:lnTo>
                    <a:pt x="21" y="124"/>
                  </a:lnTo>
                  <a:lnTo>
                    <a:pt x="21" y="125"/>
                  </a:lnTo>
                  <a:lnTo>
                    <a:pt x="33" y="128"/>
                  </a:lnTo>
                  <a:lnTo>
                    <a:pt x="34" y="129"/>
                  </a:lnTo>
                  <a:lnTo>
                    <a:pt x="36" y="127"/>
                  </a:lnTo>
                  <a:lnTo>
                    <a:pt x="35" y="125"/>
                  </a:lnTo>
                  <a:lnTo>
                    <a:pt x="24" y="122"/>
                  </a:lnTo>
                  <a:lnTo>
                    <a:pt x="23" y="121"/>
                  </a:lnTo>
                  <a:moveTo>
                    <a:pt x="127" y="110"/>
                  </a:moveTo>
                  <a:lnTo>
                    <a:pt x="126" y="111"/>
                  </a:lnTo>
                  <a:lnTo>
                    <a:pt x="123" y="122"/>
                  </a:lnTo>
                  <a:lnTo>
                    <a:pt x="122" y="123"/>
                  </a:lnTo>
                  <a:lnTo>
                    <a:pt x="124" y="125"/>
                  </a:lnTo>
                  <a:lnTo>
                    <a:pt x="125" y="125"/>
                  </a:lnTo>
                  <a:lnTo>
                    <a:pt x="128" y="113"/>
                  </a:lnTo>
                  <a:lnTo>
                    <a:pt x="129" y="112"/>
                  </a:lnTo>
                  <a:lnTo>
                    <a:pt x="127" y="110"/>
                  </a:lnTo>
                  <a:moveTo>
                    <a:pt x="11" y="103"/>
                  </a:moveTo>
                  <a:lnTo>
                    <a:pt x="8" y="105"/>
                  </a:lnTo>
                  <a:lnTo>
                    <a:pt x="8" y="106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2"/>
                  </a:lnTo>
                  <a:lnTo>
                    <a:pt x="21" y="111"/>
                  </a:lnTo>
                  <a:lnTo>
                    <a:pt x="11" y="105"/>
                  </a:lnTo>
                  <a:lnTo>
                    <a:pt x="11" y="103"/>
                  </a:lnTo>
                  <a:moveTo>
                    <a:pt x="136" y="92"/>
                  </a:moveTo>
                  <a:lnTo>
                    <a:pt x="135" y="93"/>
                  </a:lnTo>
                  <a:lnTo>
                    <a:pt x="136" y="105"/>
                  </a:lnTo>
                  <a:lnTo>
                    <a:pt x="135" y="106"/>
                  </a:lnTo>
                  <a:lnTo>
                    <a:pt x="138" y="107"/>
                  </a:lnTo>
                  <a:lnTo>
                    <a:pt x="139" y="106"/>
                  </a:lnTo>
                  <a:lnTo>
                    <a:pt x="138" y="94"/>
                  </a:lnTo>
                  <a:lnTo>
                    <a:pt x="139" y="93"/>
                  </a:lnTo>
                  <a:lnTo>
                    <a:pt x="136" y="92"/>
                  </a:lnTo>
                  <a:moveTo>
                    <a:pt x="4" y="83"/>
                  </a:moveTo>
                  <a:lnTo>
                    <a:pt x="1" y="83"/>
                  </a:lnTo>
                  <a:lnTo>
                    <a:pt x="0" y="84"/>
                  </a:lnTo>
                  <a:lnTo>
                    <a:pt x="8" y="94"/>
                  </a:lnTo>
                  <a:lnTo>
                    <a:pt x="8" y="95"/>
                  </a:lnTo>
                  <a:lnTo>
                    <a:pt x="11" y="94"/>
                  </a:lnTo>
                  <a:lnTo>
                    <a:pt x="11" y="93"/>
                  </a:lnTo>
                  <a:lnTo>
                    <a:pt x="4" y="84"/>
                  </a:lnTo>
                  <a:lnTo>
                    <a:pt x="4" y="83"/>
                  </a:lnTo>
                  <a:moveTo>
                    <a:pt x="139" y="72"/>
                  </a:moveTo>
                  <a:lnTo>
                    <a:pt x="138" y="73"/>
                  </a:lnTo>
                  <a:lnTo>
                    <a:pt x="143" y="84"/>
                  </a:lnTo>
                  <a:lnTo>
                    <a:pt x="142" y="85"/>
                  </a:lnTo>
                  <a:lnTo>
                    <a:pt x="145" y="85"/>
                  </a:lnTo>
                  <a:lnTo>
                    <a:pt x="146" y="84"/>
                  </a:lnTo>
                  <a:lnTo>
                    <a:pt x="141" y="73"/>
                  </a:lnTo>
                  <a:lnTo>
                    <a:pt x="142" y="72"/>
                  </a:lnTo>
                  <a:lnTo>
                    <a:pt x="139" y="72"/>
                  </a:lnTo>
                  <a:moveTo>
                    <a:pt x="1" y="60"/>
                  </a:moveTo>
                  <a:lnTo>
                    <a:pt x="0" y="61"/>
                  </a:lnTo>
                  <a:lnTo>
                    <a:pt x="5" y="73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8" y="73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1" y="60"/>
                  </a:lnTo>
                  <a:moveTo>
                    <a:pt x="138" y="51"/>
                  </a:moveTo>
                  <a:lnTo>
                    <a:pt x="135" y="51"/>
                  </a:lnTo>
                  <a:lnTo>
                    <a:pt x="135" y="53"/>
                  </a:lnTo>
                  <a:lnTo>
                    <a:pt x="143" y="62"/>
                  </a:lnTo>
                  <a:lnTo>
                    <a:pt x="142" y="63"/>
                  </a:lnTo>
                  <a:lnTo>
                    <a:pt x="146" y="62"/>
                  </a:lnTo>
                  <a:lnTo>
                    <a:pt x="146" y="61"/>
                  </a:lnTo>
                  <a:lnTo>
                    <a:pt x="138" y="52"/>
                  </a:lnTo>
                  <a:lnTo>
                    <a:pt x="138" y="51"/>
                  </a:lnTo>
                  <a:moveTo>
                    <a:pt x="8" y="39"/>
                  </a:moveTo>
                  <a:lnTo>
                    <a:pt x="8" y="39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8" y="39"/>
                  </a:lnTo>
                  <a:moveTo>
                    <a:pt x="128" y="32"/>
                  </a:moveTo>
                  <a:lnTo>
                    <a:pt x="126" y="33"/>
                  </a:lnTo>
                  <a:lnTo>
                    <a:pt x="126" y="34"/>
                  </a:lnTo>
                  <a:lnTo>
                    <a:pt x="136" y="41"/>
                  </a:lnTo>
                  <a:lnTo>
                    <a:pt x="136" y="42"/>
                  </a:lnTo>
                  <a:lnTo>
                    <a:pt x="139" y="41"/>
                  </a:lnTo>
                  <a:lnTo>
                    <a:pt x="139" y="39"/>
                  </a:lnTo>
                  <a:lnTo>
                    <a:pt x="128" y="33"/>
                  </a:lnTo>
                  <a:lnTo>
                    <a:pt x="128" y="32"/>
                  </a:lnTo>
                  <a:moveTo>
                    <a:pt x="22" y="20"/>
                  </a:moveTo>
                  <a:lnTo>
                    <a:pt x="21" y="20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1" y="3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2" y="20"/>
                  </a:lnTo>
                  <a:moveTo>
                    <a:pt x="113" y="17"/>
                  </a:moveTo>
                  <a:lnTo>
                    <a:pt x="111" y="19"/>
                  </a:lnTo>
                  <a:lnTo>
                    <a:pt x="112" y="20"/>
                  </a:lnTo>
                  <a:lnTo>
                    <a:pt x="123" y="23"/>
                  </a:lnTo>
                  <a:lnTo>
                    <a:pt x="123" y="25"/>
                  </a:lnTo>
                  <a:lnTo>
                    <a:pt x="126" y="22"/>
                  </a:lnTo>
                  <a:lnTo>
                    <a:pt x="125" y="20"/>
                  </a:lnTo>
                  <a:lnTo>
                    <a:pt x="113" y="17"/>
                  </a:lnTo>
                  <a:lnTo>
                    <a:pt x="113" y="17"/>
                  </a:lnTo>
                  <a:moveTo>
                    <a:pt x="40" y="7"/>
                  </a:moveTo>
                  <a:lnTo>
                    <a:pt x="33" y="17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41" y="10"/>
                  </a:lnTo>
                  <a:lnTo>
                    <a:pt x="42" y="10"/>
                  </a:lnTo>
                  <a:lnTo>
                    <a:pt x="41" y="7"/>
                  </a:lnTo>
                  <a:lnTo>
                    <a:pt x="40" y="7"/>
                  </a:lnTo>
                  <a:moveTo>
                    <a:pt x="107" y="7"/>
                  </a:moveTo>
                  <a:lnTo>
                    <a:pt x="94" y="8"/>
                  </a:lnTo>
                  <a:lnTo>
                    <a:pt x="94" y="7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105" y="10"/>
                  </a:lnTo>
                  <a:lnTo>
                    <a:pt x="106" y="11"/>
                  </a:lnTo>
                  <a:lnTo>
                    <a:pt x="107" y="8"/>
                  </a:lnTo>
                  <a:lnTo>
                    <a:pt x="107" y="7"/>
                  </a:lnTo>
                  <a:moveTo>
                    <a:pt x="62" y="0"/>
                  </a:moveTo>
                  <a:lnTo>
                    <a:pt x="52" y="8"/>
                  </a:lnTo>
                  <a:lnTo>
                    <a:pt x="51" y="8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3" y="0"/>
                  </a:lnTo>
                  <a:lnTo>
                    <a:pt x="62" y="0"/>
                  </a:lnTo>
                  <a:moveTo>
                    <a:pt x="85" y="0"/>
                  </a:moveTo>
                  <a:lnTo>
                    <a:pt x="73" y="4"/>
                  </a:lnTo>
                  <a:lnTo>
                    <a:pt x="72" y="4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84" y="3"/>
                  </a:lnTo>
                  <a:lnTo>
                    <a:pt x="85" y="4"/>
                  </a:lnTo>
                  <a:lnTo>
                    <a:pt x="86" y="1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969">
              <a:extLst>
                <a:ext uri="{FF2B5EF4-FFF2-40B4-BE49-F238E27FC236}">
                  <a16:creationId xmlns:a16="http://schemas.microsoft.com/office/drawing/2014/main" id="{00D8F30F-1052-49B8-BC3A-ED5C7437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762" y="4573703"/>
              <a:ext cx="88817" cy="56520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6 h 7"/>
                <a:gd name="T4" fmla="*/ 3 w 11"/>
                <a:gd name="T5" fmla="*/ 7 h 7"/>
                <a:gd name="T6" fmla="*/ 11 w 11"/>
                <a:gd name="T7" fmla="*/ 2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970">
              <a:extLst>
                <a:ext uri="{FF2B5EF4-FFF2-40B4-BE49-F238E27FC236}">
                  <a16:creationId xmlns:a16="http://schemas.microsoft.com/office/drawing/2014/main" id="{A3C86E59-E848-4324-B292-97E5C5B4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762" y="4573703"/>
              <a:ext cx="88817" cy="56520"/>
            </a:xfrm>
            <a:custGeom>
              <a:avLst/>
              <a:gdLst>
                <a:gd name="T0" fmla="*/ 9 w 11"/>
                <a:gd name="T1" fmla="*/ 0 h 7"/>
                <a:gd name="T2" fmla="*/ 0 w 11"/>
                <a:gd name="T3" fmla="*/ 6 h 7"/>
                <a:gd name="T4" fmla="*/ 3 w 11"/>
                <a:gd name="T5" fmla="*/ 7 h 7"/>
                <a:gd name="T6" fmla="*/ 11 w 11"/>
                <a:gd name="T7" fmla="*/ 2 h 7"/>
                <a:gd name="T8" fmla="*/ 9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0"/>
                  </a:moveTo>
                  <a:lnTo>
                    <a:pt x="0" y="6"/>
                  </a:lnTo>
                  <a:lnTo>
                    <a:pt x="3" y="7"/>
                  </a:lnTo>
                  <a:lnTo>
                    <a:pt x="11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971">
              <a:extLst>
                <a:ext uri="{FF2B5EF4-FFF2-40B4-BE49-F238E27FC236}">
                  <a16:creationId xmlns:a16="http://schemas.microsoft.com/office/drawing/2014/main" id="{4DC4D358-A508-4EE2-8C09-E2F78FCB5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242" y="4727114"/>
              <a:ext cx="80743" cy="72669"/>
            </a:xfrm>
            <a:custGeom>
              <a:avLst/>
              <a:gdLst>
                <a:gd name="T0" fmla="*/ 7 w 10"/>
                <a:gd name="T1" fmla="*/ 0 h 9"/>
                <a:gd name="T2" fmla="*/ 0 w 10"/>
                <a:gd name="T3" fmla="*/ 8 h 9"/>
                <a:gd name="T4" fmla="*/ 4 w 10"/>
                <a:gd name="T5" fmla="*/ 9 h 9"/>
                <a:gd name="T6" fmla="*/ 10 w 10"/>
                <a:gd name="T7" fmla="*/ 2 h 9"/>
                <a:gd name="T8" fmla="*/ 7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10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972">
              <a:extLst>
                <a:ext uri="{FF2B5EF4-FFF2-40B4-BE49-F238E27FC236}">
                  <a16:creationId xmlns:a16="http://schemas.microsoft.com/office/drawing/2014/main" id="{4E6D6BBF-44D1-4D18-8803-A4DB4F96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242" y="4727114"/>
              <a:ext cx="80743" cy="72669"/>
            </a:xfrm>
            <a:custGeom>
              <a:avLst/>
              <a:gdLst>
                <a:gd name="T0" fmla="*/ 7 w 10"/>
                <a:gd name="T1" fmla="*/ 0 h 9"/>
                <a:gd name="T2" fmla="*/ 0 w 10"/>
                <a:gd name="T3" fmla="*/ 8 h 9"/>
                <a:gd name="T4" fmla="*/ 4 w 10"/>
                <a:gd name="T5" fmla="*/ 9 h 9"/>
                <a:gd name="T6" fmla="*/ 10 w 10"/>
                <a:gd name="T7" fmla="*/ 2 h 9"/>
                <a:gd name="T8" fmla="*/ 7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lnTo>
                    <a:pt x="0" y="8"/>
                  </a:lnTo>
                  <a:lnTo>
                    <a:pt x="4" y="9"/>
                  </a:lnTo>
                  <a:lnTo>
                    <a:pt x="10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973">
              <a:extLst>
                <a:ext uri="{FF2B5EF4-FFF2-40B4-BE49-F238E27FC236}">
                  <a16:creationId xmlns:a16="http://schemas.microsoft.com/office/drawing/2014/main" id="{8648C1D3-5090-4B20-B80B-A329E07B9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242" y="4904749"/>
              <a:ext cx="56520" cy="72669"/>
            </a:xfrm>
            <a:custGeom>
              <a:avLst/>
              <a:gdLst>
                <a:gd name="T0" fmla="*/ 3 w 7"/>
                <a:gd name="T1" fmla="*/ 0 h 9"/>
                <a:gd name="T2" fmla="*/ 0 w 7"/>
                <a:gd name="T3" fmla="*/ 9 h 9"/>
                <a:gd name="T4" fmla="*/ 3 w 7"/>
                <a:gd name="T5" fmla="*/ 9 h 9"/>
                <a:gd name="T6" fmla="*/ 7 w 7"/>
                <a:gd name="T7" fmla="*/ 0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974">
              <a:extLst>
                <a:ext uri="{FF2B5EF4-FFF2-40B4-BE49-F238E27FC236}">
                  <a16:creationId xmlns:a16="http://schemas.microsoft.com/office/drawing/2014/main" id="{BC80C54A-E253-4A61-BE63-67D414AC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242" y="4904749"/>
              <a:ext cx="56520" cy="72669"/>
            </a:xfrm>
            <a:custGeom>
              <a:avLst/>
              <a:gdLst>
                <a:gd name="T0" fmla="*/ 3 w 7"/>
                <a:gd name="T1" fmla="*/ 0 h 9"/>
                <a:gd name="T2" fmla="*/ 0 w 7"/>
                <a:gd name="T3" fmla="*/ 9 h 9"/>
                <a:gd name="T4" fmla="*/ 3 w 7"/>
                <a:gd name="T5" fmla="*/ 9 h 9"/>
                <a:gd name="T6" fmla="*/ 7 w 7"/>
                <a:gd name="T7" fmla="*/ 0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975">
              <a:extLst>
                <a:ext uri="{FF2B5EF4-FFF2-40B4-BE49-F238E27FC236}">
                  <a16:creationId xmlns:a16="http://schemas.microsoft.com/office/drawing/2014/main" id="{4D053A0A-5EC3-4509-98DE-7977F2B4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762" y="5066234"/>
              <a:ext cx="24223" cy="88817"/>
            </a:xfrm>
            <a:custGeom>
              <a:avLst/>
              <a:gdLst>
                <a:gd name="T0" fmla="*/ 3 w 3"/>
                <a:gd name="T1" fmla="*/ 0 h 11"/>
                <a:gd name="T2" fmla="*/ 0 w 3"/>
                <a:gd name="T3" fmla="*/ 1 h 11"/>
                <a:gd name="T4" fmla="*/ 0 w 3"/>
                <a:gd name="T5" fmla="*/ 11 h 11"/>
                <a:gd name="T6" fmla="*/ 3 w 3"/>
                <a:gd name="T7" fmla="*/ 9 h 11"/>
                <a:gd name="T8" fmla="*/ 3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lnTo>
                    <a:pt x="0" y="1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976">
              <a:extLst>
                <a:ext uri="{FF2B5EF4-FFF2-40B4-BE49-F238E27FC236}">
                  <a16:creationId xmlns:a16="http://schemas.microsoft.com/office/drawing/2014/main" id="{E98B8CB0-B91B-4D70-8EC4-B1BE4E928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762" y="5066234"/>
              <a:ext cx="24223" cy="88817"/>
            </a:xfrm>
            <a:custGeom>
              <a:avLst/>
              <a:gdLst>
                <a:gd name="T0" fmla="*/ 3 w 3"/>
                <a:gd name="T1" fmla="*/ 0 h 11"/>
                <a:gd name="T2" fmla="*/ 0 w 3"/>
                <a:gd name="T3" fmla="*/ 1 h 11"/>
                <a:gd name="T4" fmla="*/ 0 w 3"/>
                <a:gd name="T5" fmla="*/ 11 h 11"/>
                <a:gd name="T6" fmla="*/ 3 w 3"/>
                <a:gd name="T7" fmla="*/ 9 h 11"/>
                <a:gd name="T8" fmla="*/ 3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lnTo>
                    <a:pt x="0" y="1"/>
                  </a:lnTo>
                  <a:lnTo>
                    <a:pt x="0" y="11"/>
                  </a:lnTo>
                  <a:lnTo>
                    <a:pt x="3" y="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977">
              <a:extLst>
                <a:ext uri="{FF2B5EF4-FFF2-40B4-BE49-F238E27FC236}">
                  <a16:creationId xmlns:a16="http://schemas.microsoft.com/office/drawing/2014/main" id="{28E8257A-1FB9-42B8-9973-B2D880070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505" y="5211572"/>
              <a:ext cx="40371" cy="96891"/>
            </a:xfrm>
            <a:custGeom>
              <a:avLst/>
              <a:gdLst>
                <a:gd name="T0" fmla="*/ 3 w 5"/>
                <a:gd name="T1" fmla="*/ 0 h 12"/>
                <a:gd name="T2" fmla="*/ 0 w 5"/>
                <a:gd name="T3" fmla="*/ 2 h 12"/>
                <a:gd name="T4" fmla="*/ 3 w 5"/>
                <a:gd name="T5" fmla="*/ 12 h 12"/>
                <a:gd name="T6" fmla="*/ 5 w 5"/>
                <a:gd name="T7" fmla="*/ 9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0" y="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978">
              <a:extLst>
                <a:ext uri="{FF2B5EF4-FFF2-40B4-BE49-F238E27FC236}">
                  <a16:creationId xmlns:a16="http://schemas.microsoft.com/office/drawing/2014/main" id="{9A4ECF5F-6DDF-4F67-8647-78A8D52D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505" y="5211572"/>
              <a:ext cx="40371" cy="96891"/>
            </a:xfrm>
            <a:custGeom>
              <a:avLst/>
              <a:gdLst>
                <a:gd name="T0" fmla="*/ 3 w 5"/>
                <a:gd name="T1" fmla="*/ 0 h 12"/>
                <a:gd name="T2" fmla="*/ 0 w 5"/>
                <a:gd name="T3" fmla="*/ 2 h 12"/>
                <a:gd name="T4" fmla="*/ 3 w 5"/>
                <a:gd name="T5" fmla="*/ 12 h 12"/>
                <a:gd name="T6" fmla="*/ 5 w 5"/>
                <a:gd name="T7" fmla="*/ 9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0" y="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979">
              <a:extLst>
                <a:ext uri="{FF2B5EF4-FFF2-40B4-BE49-F238E27FC236}">
                  <a16:creationId xmlns:a16="http://schemas.microsoft.com/office/drawing/2014/main" id="{D4FA46A0-9ECA-4CBE-BF03-10A4B3614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2694" y="5332686"/>
              <a:ext cx="48446" cy="80743"/>
            </a:xfrm>
            <a:custGeom>
              <a:avLst/>
              <a:gdLst>
                <a:gd name="T0" fmla="*/ 2 w 6"/>
                <a:gd name="T1" fmla="*/ 0 h 10"/>
                <a:gd name="T2" fmla="*/ 0 w 6"/>
                <a:gd name="T3" fmla="*/ 2 h 10"/>
                <a:gd name="T4" fmla="*/ 5 w 6"/>
                <a:gd name="T5" fmla="*/ 10 h 10"/>
                <a:gd name="T6" fmla="*/ 6 w 6"/>
                <a:gd name="T7" fmla="*/ 7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2"/>
                  </a:lnTo>
                  <a:lnTo>
                    <a:pt x="5" y="10"/>
                  </a:lnTo>
                  <a:lnTo>
                    <a:pt x="6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980">
              <a:extLst>
                <a:ext uri="{FF2B5EF4-FFF2-40B4-BE49-F238E27FC236}">
                  <a16:creationId xmlns:a16="http://schemas.microsoft.com/office/drawing/2014/main" id="{E39789C3-A775-4D22-BB34-9FD5CB62C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2694" y="5332686"/>
              <a:ext cx="48446" cy="80743"/>
            </a:xfrm>
            <a:custGeom>
              <a:avLst/>
              <a:gdLst>
                <a:gd name="T0" fmla="*/ 2 w 6"/>
                <a:gd name="T1" fmla="*/ 0 h 10"/>
                <a:gd name="T2" fmla="*/ 0 w 6"/>
                <a:gd name="T3" fmla="*/ 2 h 10"/>
                <a:gd name="T4" fmla="*/ 5 w 6"/>
                <a:gd name="T5" fmla="*/ 10 h 10"/>
                <a:gd name="T6" fmla="*/ 6 w 6"/>
                <a:gd name="T7" fmla="*/ 7 h 10"/>
                <a:gd name="T8" fmla="*/ 2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2" y="0"/>
                  </a:moveTo>
                  <a:lnTo>
                    <a:pt x="0" y="2"/>
                  </a:lnTo>
                  <a:lnTo>
                    <a:pt x="5" y="10"/>
                  </a:lnTo>
                  <a:lnTo>
                    <a:pt x="6" y="7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981">
              <a:extLst>
                <a:ext uri="{FF2B5EF4-FFF2-40B4-BE49-F238E27FC236}">
                  <a16:creationId xmlns:a16="http://schemas.microsoft.com/office/drawing/2014/main" id="{E30C0F7C-68FC-4B5A-9BB0-A54E4C61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105" y="5397280"/>
              <a:ext cx="64594" cy="80743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3 h 10"/>
                <a:gd name="T4" fmla="*/ 8 w 8"/>
                <a:gd name="T5" fmla="*/ 10 h 10"/>
                <a:gd name="T6" fmla="*/ 8 w 8"/>
                <a:gd name="T7" fmla="*/ 6 h 10"/>
                <a:gd name="T8" fmla="*/ 1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lnTo>
                    <a:pt x="0" y="3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982">
              <a:extLst>
                <a:ext uri="{FF2B5EF4-FFF2-40B4-BE49-F238E27FC236}">
                  <a16:creationId xmlns:a16="http://schemas.microsoft.com/office/drawing/2014/main" id="{C54660C1-B89B-4751-A928-8374DE02D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105" y="5397280"/>
              <a:ext cx="64594" cy="80743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3 h 10"/>
                <a:gd name="T4" fmla="*/ 8 w 8"/>
                <a:gd name="T5" fmla="*/ 10 h 10"/>
                <a:gd name="T6" fmla="*/ 8 w 8"/>
                <a:gd name="T7" fmla="*/ 6 h 10"/>
                <a:gd name="T8" fmla="*/ 1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lnTo>
                    <a:pt x="0" y="3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983">
              <a:extLst>
                <a:ext uri="{FF2B5EF4-FFF2-40B4-BE49-F238E27FC236}">
                  <a16:creationId xmlns:a16="http://schemas.microsoft.com/office/drawing/2014/main" id="{ECB85005-D065-464D-A3A0-25F06D696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665" y="5421503"/>
              <a:ext cx="80743" cy="56520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3 h 7"/>
                <a:gd name="T4" fmla="*/ 10 w 10"/>
                <a:gd name="T5" fmla="*/ 7 h 7"/>
                <a:gd name="T6" fmla="*/ 9 w 10"/>
                <a:gd name="T7" fmla="*/ 4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3"/>
                  </a:lnTo>
                  <a:lnTo>
                    <a:pt x="10" y="7"/>
                  </a:lnTo>
                  <a:lnTo>
                    <a:pt x="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984">
              <a:extLst>
                <a:ext uri="{FF2B5EF4-FFF2-40B4-BE49-F238E27FC236}">
                  <a16:creationId xmlns:a16="http://schemas.microsoft.com/office/drawing/2014/main" id="{3759ADC3-B70C-4929-9A0E-0BF63AC9E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665" y="5421503"/>
              <a:ext cx="80743" cy="56520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3 h 7"/>
                <a:gd name="T4" fmla="*/ 10 w 10"/>
                <a:gd name="T5" fmla="*/ 7 h 7"/>
                <a:gd name="T6" fmla="*/ 9 w 10"/>
                <a:gd name="T7" fmla="*/ 4 h 7"/>
                <a:gd name="T8" fmla="*/ 0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3"/>
                  </a:lnTo>
                  <a:lnTo>
                    <a:pt x="10" y="7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985">
              <a:extLst>
                <a:ext uri="{FF2B5EF4-FFF2-40B4-BE49-F238E27FC236}">
                  <a16:creationId xmlns:a16="http://schemas.microsoft.com/office/drawing/2014/main" id="{305BAAB6-F8AF-484C-9983-4B9E58613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225" y="5397280"/>
              <a:ext cx="88817" cy="24223"/>
            </a:xfrm>
            <a:custGeom>
              <a:avLst/>
              <a:gdLst>
                <a:gd name="T0" fmla="*/ 0 w 11"/>
                <a:gd name="T1" fmla="*/ 0 h 3"/>
                <a:gd name="T2" fmla="*/ 1 w 11"/>
                <a:gd name="T3" fmla="*/ 3 h 3"/>
                <a:gd name="T4" fmla="*/ 11 w 11"/>
                <a:gd name="T5" fmla="*/ 3 h 3"/>
                <a:gd name="T6" fmla="*/ 9 w 11"/>
                <a:gd name="T7" fmla="*/ 0 h 3"/>
                <a:gd name="T8" fmla="*/ 0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986">
              <a:extLst>
                <a:ext uri="{FF2B5EF4-FFF2-40B4-BE49-F238E27FC236}">
                  <a16:creationId xmlns:a16="http://schemas.microsoft.com/office/drawing/2014/main" id="{D925191F-7992-4B6C-BB1E-67E077ECE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225" y="5397280"/>
              <a:ext cx="88817" cy="24223"/>
            </a:xfrm>
            <a:custGeom>
              <a:avLst/>
              <a:gdLst>
                <a:gd name="T0" fmla="*/ 0 w 11"/>
                <a:gd name="T1" fmla="*/ 0 h 3"/>
                <a:gd name="T2" fmla="*/ 1 w 11"/>
                <a:gd name="T3" fmla="*/ 3 h 3"/>
                <a:gd name="T4" fmla="*/ 11 w 11"/>
                <a:gd name="T5" fmla="*/ 3 h 3"/>
                <a:gd name="T6" fmla="*/ 9 w 11"/>
                <a:gd name="T7" fmla="*/ 0 h 3"/>
                <a:gd name="T8" fmla="*/ 0 w 1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1" y="3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987">
              <a:extLst>
                <a:ext uri="{FF2B5EF4-FFF2-40B4-BE49-F238E27FC236}">
                  <a16:creationId xmlns:a16="http://schemas.microsoft.com/office/drawing/2014/main" id="{93B96D2E-501E-4248-A3A2-9883E77FD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0563" y="5300389"/>
              <a:ext cx="88817" cy="40371"/>
            </a:xfrm>
            <a:custGeom>
              <a:avLst/>
              <a:gdLst>
                <a:gd name="T0" fmla="*/ 9 w 11"/>
                <a:gd name="T1" fmla="*/ 0 h 5"/>
                <a:gd name="T2" fmla="*/ 0 w 11"/>
                <a:gd name="T3" fmla="*/ 2 h 5"/>
                <a:gd name="T4" fmla="*/ 2 w 11"/>
                <a:gd name="T5" fmla="*/ 5 h 5"/>
                <a:gd name="T6" fmla="*/ 11 w 11"/>
                <a:gd name="T7" fmla="*/ 2 h 5"/>
                <a:gd name="T8" fmla="*/ 9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9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11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988">
              <a:extLst>
                <a:ext uri="{FF2B5EF4-FFF2-40B4-BE49-F238E27FC236}">
                  <a16:creationId xmlns:a16="http://schemas.microsoft.com/office/drawing/2014/main" id="{FA026F20-044A-4656-86A2-912102BA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0563" y="5300389"/>
              <a:ext cx="88817" cy="40371"/>
            </a:xfrm>
            <a:custGeom>
              <a:avLst/>
              <a:gdLst>
                <a:gd name="T0" fmla="*/ 9 w 11"/>
                <a:gd name="T1" fmla="*/ 0 h 5"/>
                <a:gd name="T2" fmla="*/ 0 w 11"/>
                <a:gd name="T3" fmla="*/ 2 h 5"/>
                <a:gd name="T4" fmla="*/ 2 w 11"/>
                <a:gd name="T5" fmla="*/ 5 h 5"/>
                <a:gd name="T6" fmla="*/ 11 w 11"/>
                <a:gd name="T7" fmla="*/ 2 h 5"/>
                <a:gd name="T8" fmla="*/ 9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9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11" y="2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989">
              <a:extLst>
                <a:ext uri="{FF2B5EF4-FFF2-40B4-BE49-F238E27FC236}">
                  <a16:creationId xmlns:a16="http://schemas.microsoft.com/office/drawing/2014/main" id="{51AF4FFE-1B71-4233-8248-97904E572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603" y="5163126"/>
              <a:ext cx="88817" cy="48446"/>
            </a:xfrm>
            <a:custGeom>
              <a:avLst/>
              <a:gdLst>
                <a:gd name="T0" fmla="*/ 8 w 11"/>
                <a:gd name="T1" fmla="*/ 0 h 6"/>
                <a:gd name="T2" fmla="*/ 0 w 11"/>
                <a:gd name="T3" fmla="*/ 4 h 6"/>
                <a:gd name="T4" fmla="*/ 2 w 11"/>
                <a:gd name="T5" fmla="*/ 6 h 6"/>
                <a:gd name="T6" fmla="*/ 11 w 11"/>
                <a:gd name="T7" fmla="*/ 1 h 6"/>
                <a:gd name="T8" fmla="*/ 8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11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1990">
              <a:extLst>
                <a:ext uri="{FF2B5EF4-FFF2-40B4-BE49-F238E27FC236}">
                  <a16:creationId xmlns:a16="http://schemas.microsoft.com/office/drawing/2014/main" id="{1EC22C1F-6C6D-4C82-8F4F-2059EE66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603" y="5163126"/>
              <a:ext cx="88817" cy="48446"/>
            </a:xfrm>
            <a:custGeom>
              <a:avLst/>
              <a:gdLst>
                <a:gd name="T0" fmla="*/ 8 w 11"/>
                <a:gd name="T1" fmla="*/ 0 h 6"/>
                <a:gd name="T2" fmla="*/ 0 w 11"/>
                <a:gd name="T3" fmla="*/ 4 h 6"/>
                <a:gd name="T4" fmla="*/ 2 w 11"/>
                <a:gd name="T5" fmla="*/ 6 h 6"/>
                <a:gd name="T6" fmla="*/ 11 w 11"/>
                <a:gd name="T7" fmla="*/ 1 h 6"/>
                <a:gd name="T8" fmla="*/ 8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11" y="1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991">
              <a:extLst>
                <a:ext uri="{FF2B5EF4-FFF2-40B4-BE49-F238E27FC236}">
                  <a16:creationId xmlns:a16="http://schemas.microsoft.com/office/drawing/2014/main" id="{47D2F26C-0581-4953-B068-6F603923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271" y="4993566"/>
              <a:ext cx="72669" cy="64594"/>
            </a:xfrm>
            <a:custGeom>
              <a:avLst/>
              <a:gdLst>
                <a:gd name="T0" fmla="*/ 6 w 9"/>
                <a:gd name="T1" fmla="*/ 0 h 8"/>
                <a:gd name="T2" fmla="*/ 0 w 9"/>
                <a:gd name="T3" fmla="*/ 7 h 8"/>
                <a:gd name="T4" fmla="*/ 3 w 9"/>
                <a:gd name="T5" fmla="*/ 8 h 8"/>
                <a:gd name="T6" fmla="*/ 9 w 9"/>
                <a:gd name="T7" fmla="*/ 0 h 8"/>
                <a:gd name="T8" fmla="*/ 6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lnTo>
                    <a:pt x="0" y="7"/>
                  </a:lnTo>
                  <a:lnTo>
                    <a:pt x="3" y="8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992">
              <a:extLst>
                <a:ext uri="{FF2B5EF4-FFF2-40B4-BE49-F238E27FC236}">
                  <a16:creationId xmlns:a16="http://schemas.microsoft.com/office/drawing/2014/main" id="{E3357899-7118-455E-8708-53A7F9887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271" y="4993566"/>
              <a:ext cx="72669" cy="64594"/>
            </a:xfrm>
            <a:custGeom>
              <a:avLst/>
              <a:gdLst>
                <a:gd name="T0" fmla="*/ 6 w 9"/>
                <a:gd name="T1" fmla="*/ 0 h 8"/>
                <a:gd name="T2" fmla="*/ 0 w 9"/>
                <a:gd name="T3" fmla="*/ 7 h 8"/>
                <a:gd name="T4" fmla="*/ 3 w 9"/>
                <a:gd name="T5" fmla="*/ 8 h 8"/>
                <a:gd name="T6" fmla="*/ 9 w 9"/>
                <a:gd name="T7" fmla="*/ 0 h 8"/>
                <a:gd name="T8" fmla="*/ 6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lnTo>
                    <a:pt x="0" y="7"/>
                  </a:lnTo>
                  <a:lnTo>
                    <a:pt x="3" y="8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993">
              <a:extLst>
                <a:ext uri="{FF2B5EF4-FFF2-40B4-BE49-F238E27FC236}">
                  <a16:creationId xmlns:a16="http://schemas.microsoft.com/office/drawing/2014/main" id="{BB2ED48F-D1D0-43F9-81CF-36FFBF5DB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494" y="4807857"/>
              <a:ext cx="56520" cy="80743"/>
            </a:xfrm>
            <a:custGeom>
              <a:avLst/>
              <a:gdLst>
                <a:gd name="T0" fmla="*/ 7 w 7"/>
                <a:gd name="T1" fmla="*/ 0 h 10"/>
                <a:gd name="T2" fmla="*/ 3 w 7"/>
                <a:gd name="T3" fmla="*/ 1 h 10"/>
                <a:gd name="T4" fmla="*/ 0 w 7"/>
                <a:gd name="T5" fmla="*/ 10 h 10"/>
                <a:gd name="T6" fmla="*/ 3 w 7"/>
                <a:gd name="T7" fmla="*/ 1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3" y="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994">
              <a:extLst>
                <a:ext uri="{FF2B5EF4-FFF2-40B4-BE49-F238E27FC236}">
                  <a16:creationId xmlns:a16="http://schemas.microsoft.com/office/drawing/2014/main" id="{5080D1DC-3F39-4143-B74E-21C68DC9A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494" y="4807857"/>
              <a:ext cx="56520" cy="80743"/>
            </a:xfrm>
            <a:custGeom>
              <a:avLst/>
              <a:gdLst>
                <a:gd name="T0" fmla="*/ 7 w 7"/>
                <a:gd name="T1" fmla="*/ 0 h 10"/>
                <a:gd name="T2" fmla="*/ 3 w 7"/>
                <a:gd name="T3" fmla="*/ 1 h 10"/>
                <a:gd name="T4" fmla="*/ 0 w 7"/>
                <a:gd name="T5" fmla="*/ 10 h 10"/>
                <a:gd name="T6" fmla="*/ 3 w 7"/>
                <a:gd name="T7" fmla="*/ 1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3" y="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995">
              <a:extLst>
                <a:ext uri="{FF2B5EF4-FFF2-40B4-BE49-F238E27FC236}">
                  <a16:creationId xmlns:a16="http://schemas.microsoft.com/office/drawing/2014/main" id="{01320962-6EC7-45EF-AFA8-F8AE2588B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197" y="4638297"/>
              <a:ext cx="32297" cy="80743"/>
            </a:xfrm>
            <a:custGeom>
              <a:avLst/>
              <a:gdLst>
                <a:gd name="T0" fmla="*/ 4 w 4"/>
                <a:gd name="T1" fmla="*/ 0 h 10"/>
                <a:gd name="T2" fmla="*/ 1 w 4"/>
                <a:gd name="T3" fmla="*/ 1 h 10"/>
                <a:gd name="T4" fmla="*/ 0 w 4"/>
                <a:gd name="T5" fmla="*/ 10 h 10"/>
                <a:gd name="T6" fmla="*/ 3 w 4"/>
                <a:gd name="T7" fmla="*/ 10 h 10"/>
                <a:gd name="T8" fmla="*/ 4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1" y="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996">
              <a:extLst>
                <a:ext uri="{FF2B5EF4-FFF2-40B4-BE49-F238E27FC236}">
                  <a16:creationId xmlns:a16="http://schemas.microsoft.com/office/drawing/2014/main" id="{D4165A5A-C173-4774-8156-4B0BFA17A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8197" y="4638297"/>
              <a:ext cx="32297" cy="80743"/>
            </a:xfrm>
            <a:custGeom>
              <a:avLst/>
              <a:gdLst>
                <a:gd name="T0" fmla="*/ 4 w 4"/>
                <a:gd name="T1" fmla="*/ 0 h 10"/>
                <a:gd name="T2" fmla="*/ 1 w 4"/>
                <a:gd name="T3" fmla="*/ 1 h 10"/>
                <a:gd name="T4" fmla="*/ 0 w 4"/>
                <a:gd name="T5" fmla="*/ 10 h 10"/>
                <a:gd name="T6" fmla="*/ 3 w 4"/>
                <a:gd name="T7" fmla="*/ 10 h 10"/>
                <a:gd name="T8" fmla="*/ 4 w 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1" y="1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997">
              <a:extLst>
                <a:ext uri="{FF2B5EF4-FFF2-40B4-BE49-F238E27FC236}">
                  <a16:creationId xmlns:a16="http://schemas.microsoft.com/office/drawing/2014/main" id="{4F7ADB64-CC0F-4B23-B0AD-D345705B7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306" y="4484886"/>
              <a:ext cx="40371" cy="88817"/>
            </a:xfrm>
            <a:custGeom>
              <a:avLst/>
              <a:gdLst>
                <a:gd name="T0" fmla="*/ 3 w 5"/>
                <a:gd name="T1" fmla="*/ 0 h 11"/>
                <a:gd name="T2" fmla="*/ 0 w 5"/>
                <a:gd name="T3" fmla="*/ 3 h 11"/>
                <a:gd name="T4" fmla="*/ 3 w 5"/>
                <a:gd name="T5" fmla="*/ 11 h 11"/>
                <a:gd name="T6" fmla="*/ 5 w 5"/>
                <a:gd name="T7" fmla="*/ 10 h 11"/>
                <a:gd name="T8" fmla="*/ 3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998">
              <a:extLst>
                <a:ext uri="{FF2B5EF4-FFF2-40B4-BE49-F238E27FC236}">
                  <a16:creationId xmlns:a16="http://schemas.microsoft.com/office/drawing/2014/main" id="{1DF90DE2-5516-4A06-A6B3-E3ADD36C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306" y="4484886"/>
              <a:ext cx="40371" cy="88817"/>
            </a:xfrm>
            <a:custGeom>
              <a:avLst/>
              <a:gdLst>
                <a:gd name="T0" fmla="*/ 3 w 5"/>
                <a:gd name="T1" fmla="*/ 0 h 11"/>
                <a:gd name="T2" fmla="*/ 0 w 5"/>
                <a:gd name="T3" fmla="*/ 3 h 11"/>
                <a:gd name="T4" fmla="*/ 3 w 5"/>
                <a:gd name="T5" fmla="*/ 11 h 11"/>
                <a:gd name="T6" fmla="*/ 5 w 5"/>
                <a:gd name="T7" fmla="*/ 10 h 11"/>
                <a:gd name="T8" fmla="*/ 3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lnTo>
                    <a:pt x="0" y="3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999">
              <a:extLst>
                <a:ext uri="{FF2B5EF4-FFF2-40B4-BE49-F238E27FC236}">
                  <a16:creationId xmlns:a16="http://schemas.microsoft.com/office/drawing/2014/main" id="{ACCDAF47-0418-4CF9-B4D5-48B5D1452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43" y="4371845"/>
              <a:ext cx="56520" cy="88817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3 h 11"/>
                <a:gd name="T4" fmla="*/ 5 w 7"/>
                <a:gd name="T5" fmla="*/ 11 h 11"/>
                <a:gd name="T6" fmla="*/ 7 w 7"/>
                <a:gd name="T7" fmla="*/ 9 h 11"/>
                <a:gd name="T8" fmla="*/ 1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lnTo>
                    <a:pt x="0" y="3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2000">
              <a:extLst>
                <a:ext uri="{FF2B5EF4-FFF2-40B4-BE49-F238E27FC236}">
                  <a16:creationId xmlns:a16="http://schemas.microsoft.com/office/drawing/2014/main" id="{153FF280-F51E-4B01-8353-35DD9CBD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43" y="4371845"/>
              <a:ext cx="56520" cy="88817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3 h 11"/>
                <a:gd name="T4" fmla="*/ 5 w 7"/>
                <a:gd name="T5" fmla="*/ 11 h 11"/>
                <a:gd name="T6" fmla="*/ 7 w 7"/>
                <a:gd name="T7" fmla="*/ 9 h 11"/>
                <a:gd name="T8" fmla="*/ 1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0"/>
                  </a:moveTo>
                  <a:lnTo>
                    <a:pt x="0" y="3"/>
                  </a:lnTo>
                  <a:lnTo>
                    <a:pt x="5" y="11"/>
                  </a:lnTo>
                  <a:lnTo>
                    <a:pt x="7" y="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2001">
              <a:extLst>
                <a:ext uri="{FF2B5EF4-FFF2-40B4-BE49-F238E27FC236}">
                  <a16:creationId xmlns:a16="http://schemas.microsoft.com/office/drawing/2014/main" id="{89CE357B-76C6-4FEC-963E-BE90A5F1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483" y="4315325"/>
              <a:ext cx="72669" cy="72669"/>
            </a:xfrm>
            <a:custGeom>
              <a:avLst/>
              <a:gdLst>
                <a:gd name="T0" fmla="*/ 1 w 9"/>
                <a:gd name="T1" fmla="*/ 0 h 9"/>
                <a:gd name="T2" fmla="*/ 0 w 9"/>
                <a:gd name="T3" fmla="*/ 3 h 9"/>
                <a:gd name="T4" fmla="*/ 7 w 9"/>
                <a:gd name="T5" fmla="*/ 9 h 9"/>
                <a:gd name="T6" fmla="*/ 9 w 9"/>
                <a:gd name="T7" fmla="*/ 6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lnTo>
                    <a:pt x="0" y="3"/>
                  </a:lnTo>
                  <a:lnTo>
                    <a:pt x="7" y="9"/>
                  </a:lnTo>
                  <a:lnTo>
                    <a:pt x="9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2002">
              <a:extLst>
                <a:ext uri="{FF2B5EF4-FFF2-40B4-BE49-F238E27FC236}">
                  <a16:creationId xmlns:a16="http://schemas.microsoft.com/office/drawing/2014/main" id="{F641636A-9E3E-4E40-AF43-61B92EBB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4483" y="4315325"/>
              <a:ext cx="72669" cy="72669"/>
            </a:xfrm>
            <a:custGeom>
              <a:avLst/>
              <a:gdLst>
                <a:gd name="T0" fmla="*/ 1 w 9"/>
                <a:gd name="T1" fmla="*/ 0 h 9"/>
                <a:gd name="T2" fmla="*/ 0 w 9"/>
                <a:gd name="T3" fmla="*/ 3 h 9"/>
                <a:gd name="T4" fmla="*/ 7 w 9"/>
                <a:gd name="T5" fmla="*/ 9 h 9"/>
                <a:gd name="T6" fmla="*/ 9 w 9"/>
                <a:gd name="T7" fmla="*/ 6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lnTo>
                    <a:pt x="0" y="3"/>
                  </a:lnTo>
                  <a:lnTo>
                    <a:pt x="7" y="9"/>
                  </a:lnTo>
                  <a:lnTo>
                    <a:pt x="9" y="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2003">
              <a:extLst>
                <a:ext uri="{FF2B5EF4-FFF2-40B4-BE49-F238E27FC236}">
                  <a16:creationId xmlns:a16="http://schemas.microsoft.com/office/drawing/2014/main" id="{A3998CA3-D3DE-4664-B8D8-E528EFA20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848" y="4307251"/>
              <a:ext cx="72669" cy="56520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4 h 7"/>
                <a:gd name="T4" fmla="*/ 9 w 9"/>
                <a:gd name="T5" fmla="*/ 7 h 7"/>
                <a:gd name="T6" fmla="*/ 9 w 9"/>
                <a:gd name="T7" fmla="*/ 4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4"/>
                  </a:lnTo>
                  <a:lnTo>
                    <a:pt x="9" y="7"/>
                  </a:lnTo>
                  <a:lnTo>
                    <a:pt x="9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2004">
              <a:extLst>
                <a:ext uri="{FF2B5EF4-FFF2-40B4-BE49-F238E27FC236}">
                  <a16:creationId xmlns:a16="http://schemas.microsoft.com/office/drawing/2014/main" id="{1053D26A-EDA3-4511-B42D-83003167B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848" y="4307251"/>
              <a:ext cx="72669" cy="56520"/>
            </a:xfrm>
            <a:custGeom>
              <a:avLst/>
              <a:gdLst>
                <a:gd name="T0" fmla="*/ 0 w 9"/>
                <a:gd name="T1" fmla="*/ 0 h 7"/>
                <a:gd name="T2" fmla="*/ 0 w 9"/>
                <a:gd name="T3" fmla="*/ 4 h 7"/>
                <a:gd name="T4" fmla="*/ 9 w 9"/>
                <a:gd name="T5" fmla="*/ 7 h 7"/>
                <a:gd name="T6" fmla="*/ 9 w 9"/>
                <a:gd name="T7" fmla="*/ 4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4"/>
                  </a:lnTo>
                  <a:lnTo>
                    <a:pt x="9" y="7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2005">
              <a:extLst>
                <a:ext uri="{FF2B5EF4-FFF2-40B4-BE49-F238E27FC236}">
                  <a16:creationId xmlns:a16="http://schemas.microsoft.com/office/drawing/2014/main" id="{D1C8E1EE-B5C6-4568-B081-9B081EE39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214" y="4363771"/>
              <a:ext cx="88817" cy="32297"/>
            </a:xfrm>
            <a:custGeom>
              <a:avLst/>
              <a:gdLst>
                <a:gd name="T0" fmla="*/ 0 w 11"/>
                <a:gd name="T1" fmla="*/ 0 h 4"/>
                <a:gd name="T2" fmla="*/ 1 w 11"/>
                <a:gd name="T3" fmla="*/ 3 h 4"/>
                <a:gd name="T4" fmla="*/ 11 w 11"/>
                <a:gd name="T5" fmla="*/ 4 h 4"/>
                <a:gd name="T6" fmla="*/ 10 w 11"/>
                <a:gd name="T7" fmla="*/ 1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1" y="3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2006">
              <a:extLst>
                <a:ext uri="{FF2B5EF4-FFF2-40B4-BE49-F238E27FC236}">
                  <a16:creationId xmlns:a16="http://schemas.microsoft.com/office/drawing/2014/main" id="{7C70B853-9E99-421E-A13C-F27B15EF5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214" y="4363771"/>
              <a:ext cx="88817" cy="32297"/>
            </a:xfrm>
            <a:custGeom>
              <a:avLst/>
              <a:gdLst>
                <a:gd name="T0" fmla="*/ 0 w 11"/>
                <a:gd name="T1" fmla="*/ 0 h 4"/>
                <a:gd name="T2" fmla="*/ 1 w 11"/>
                <a:gd name="T3" fmla="*/ 3 h 4"/>
                <a:gd name="T4" fmla="*/ 11 w 11"/>
                <a:gd name="T5" fmla="*/ 4 h 4"/>
                <a:gd name="T6" fmla="*/ 10 w 11"/>
                <a:gd name="T7" fmla="*/ 1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1" y="3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2007">
              <a:extLst>
                <a:ext uri="{FF2B5EF4-FFF2-40B4-BE49-F238E27FC236}">
                  <a16:creationId xmlns:a16="http://schemas.microsoft.com/office/drawing/2014/main" id="{F01B7B9E-2D12-4121-B9AD-71A2A1652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5802" y="4452588"/>
              <a:ext cx="96892" cy="40371"/>
            </a:xfrm>
            <a:custGeom>
              <a:avLst/>
              <a:gdLst>
                <a:gd name="T0" fmla="*/ 10 w 12"/>
                <a:gd name="T1" fmla="*/ 0 h 5"/>
                <a:gd name="T2" fmla="*/ 0 w 12"/>
                <a:gd name="T3" fmla="*/ 2 h 5"/>
                <a:gd name="T4" fmla="*/ 3 w 12"/>
                <a:gd name="T5" fmla="*/ 5 h 5"/>
                <a:gd name="T6" fmla="*/ 12 w 12"/>
                <a:gd name="T7" fmla="*/ 2 h 5"/>
                <a:gd name="T8" fmla="*/ 10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13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2008">
              <a:extLst>
                <a:ext uri="{FF2B5EF4-FFF2-40B4-BE49-F238E27FC236}">
                  <a16:creationId xmlns:a16="http://schemas.microsoft.com/office/drawing/2014/main" id="{57233390-E86D-4BDF-80DE-8A13FCA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5802" y="4452588"/>
              <a:ext cx="96892" cy="40371"/>
            </a:xfrm>
            <a:custGeom>
              <a:avLst/>
              <a:gdLst>
                <a:gd name="T0" fmla="*/ 10 w 12"/>
                <a:gd name="T1" fmla="*/ 0 h 5"/>
                <a:gd name="T2" fmla="*/ 0 w 12"/>
                <a:gd name="T3" fmla="*/ 2 h 5"/>
                <a:gd name="T4" fmla="*/ 3 w 12"/>
                <a:gd name="T5" fmla="*/ 5 h 5"/>
                <a:gd name="T6" fmla="*/ 12 w 12"/>
                <a:gd name="T7" fmla="*/ 2 h 5"/>
                <a:gd name="T8" fmla="*/ 10 w 1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2009">
              <a:extLst>
                <a:ext uri="{FF2B5EF4-FFF2-40B4-BE49-F238E27FC236}">
                  <a16:creationId xmlns:a16="http://schemas.microsoft.com/office/drawing/2014/main" id="{3BA93636-B6C6-49F1-97A0-9FD72A9F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465" y="4331474"/>
              <a:ext cx="1122327" cy="1122326"/>
            </a:xfrm>
            <a:custGeom>
              <a:avLst/>
              <a:gdLst>
                <a:gd name="T0" fmla="*/ 69 w 139"/>
                <a:gd name="T1" fmla="*/ 4 h 139"/>
                <a:gd name="T2" fmla="*/ 80 w 139"/>
                <a:gd name="T3" fmla="*/ 0 h 139"/>
                <a:gd name="T4" fmla="*/ 89 w 139"/>
                <a:gd name="T5" fmla="*/ 8 h 139"/>
                <a:gd name="T6" fmla="*/ 101 w 139"/>
                <a:gd name="T7" fmla="*/ 7 h 139"/>
                <a:gd name="T8" fmla="*/ 108 w 139"/>
                <a:gd name="T9" fmla="*/ 17 h 139"/>
                <a:gd name="T10" fmla="*/ 119 w 139"/>
                <a:gd name="T11" fmla="*/ 20 h 139"/>
                <a:gd name="T12" fmla="*/ 122 w 139"/>
                <a:gd name="T13" fmla="*/ 31 h 139"/>
                <a:gd name="T14" fmla="*/ 132 w 139"/>
                <a:gd name="T15" fmla="*/ 38 h 139"/>
                <a:gd name="T16" fmla="*/ 131 w 139"/>
                <a:gd name="T17" fmla="*/ 50 h 139"/>
                <a:gd name="T18" fmla="*/ 139 w 139"/>
                <a:gd name="T19" fmla="*/ 59 h 139"/>
                <a:gd name="T20" fmla="*/ 134 w 139"/>
                <a:gd name="T21" fmla="*/ 70 h 139"/>
                <a:gd name="T22" fmla="*/ 139 w 139"/>
                <a:gd name="T23" fmla="*/ 81 h 139"/>
                <a:gd name="T24" fmla="*/ 131 w 139"/>
                <a:gd name="T25" fmla="*/ 90 h 139"/>
                <a:gd name="T26" fmla="*/ 132 w 139"/>
                <a:gd name="T27" fmla="*/ 102 h 139"/>
                <a:gd name="T28" fmla="*/ 122 w 139"/>
                <a:gd name="T29" fmla="*/ 108 h 139"/>
                <a:gd name="T30" fmla="*/ 119 w 139"/>
                <a:gd name="T31" fmla="*/ 119 h 139"/>
                <a:gd name="T32" fmla="*/ 108 w 139"/>
                <a:gd name="T33" fmla="*/ 122 h 139"/>
                <a:gd name="T34" fmla="*/ 101 w 139"/>
                <a:gd name="T35" fmla="*/ 132 h 139"/>
                <a:gd name="T36" fmla="*/ 89 w 139"/>
                <a:gd name="T37" fmla="*/ 132 h 139"/>
                <a:gd name="T38" fmla="*/ 80 w 139"/>
                <a:gd name="T39" fmla="*/ 139 h 139"/>
                <a:gd name="T40" fmla="*/ 69 w 139"/>
                <a:gd name="T41" fmla="*/ 135 h 139"/>
                <a:gd name="T42" fmla="*/ 58 w 139"/>
                <a:gd name="T43" fmla="*/ 139 h 139"/>
                <a:gd name="T44" fmla="*/ 49 w 139"/>
                <a:gd name="T45" fmla="*/ 132 h 139"/>
                <a:gd name="T46" fmla="*/ 37 w 139"/>
                <a:gd name="T47" fmla="*/ 132 h 139"/>
                <a:gd name="T48" fmla="*/ 31 w 139"/>
                <a:gd name="T49" fmla="*/ 122 h 139"/>
                <a:gd name="T50" fmla="*/ 20 w 139"/>
                <a:gd name="T51" fmla="*/ 119 h 139"/>
                <a:gd name="T52" fmla="*/ 17 w 139"/>
                <a:gd name="T53" fmla="*/ 108 h 139"/>
                <a:gd name="T54" fmla="*/ 7 w 139"/>
                <a:gd name="T55" fmla="*/ 102 h 139"/>
                <a:gd name="T56" fmla="*/ 7 w 139"/>
                <a:gd name="T57" fmla="*/ 90 h 139"/>
                <a:gd name="T58" fmla="*/ 0 w 139"/>
                <a:gd name="T59" fmla="*/ 81 h 139"/>
                <a:gd name="T60" fmla="*/ 4 w 139"/>
                <a:gd name="T61" fmla="*/ 70 h 139"/>
                <a:gd name="T62" fmla="*/ 0 w 139"/>
                <a:gd name="T63" fmla="*/ 59 h 139"/>
                <a:gd name="T64" fmla="*/ 7 w 139"/>
                <a:gd name="T65" fmla="*/ 50 h 139"/>
                <a:gd name="T66" fmla="*/ 7 w 139"/>
                <a:gd name="T67" fmla="*/ 38 h 139"/>
                <a:gd name="T68" fmla="*/ 17 w 139"/>
                <a:gd name="T69" fmla="*/ 31 h 139"/>
                <a:gd name="T70" fmla="*/ 20 w 139"/>
                <a:gd name="T71" fmla="*/ 20 h 139"/>
                <a:gd name="T72" fmla="*/ 31 w 139"/>
                <a:gd name="T73" fmla="*/ 17 h 139"/>
                <a:gd name="T74" fmla="*/ 37 w 139"/>
                <a:gd name="T75" fmla="*/ 7 h 139"/>
                <a:gd name="T76" fmla="*/ 49 w 139"/>
                <a:gd name="T77" fmla="*/ 8 h 139"/>
                <a:gd name="T78" fmla="*/ 58 w 139"/>
                <a:gd name="T79" fmla="*/ 0 h 139"/>
                <a:gd name="T80" fmla="*/ 69 w 139"/>
                <a:gd name="T81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39">
                  <a:moveTo>
                    <a:pt x="69" y="4"/>
                  </a:moveTo>
                  <a:lnTo>
                    <a:pt x="80" y="0"/>
                  </a:lnTo>
                  <a:lnTo>
                    <a:pt x="89" y="8"/>
                  </a:lnTo>
                  <a:lnTo>
                    <a:pt x="101" y="7"/>
                  </a:lnTo>
                  <a:lnTo>
                    <a:pt x="108" y="17"/>
                  </a:lnTo>
                  <a:lnTo>
                    <a:pt x="119" y="20"/>
                  </a:lnTo>
                  <a:lnTo>
                    <a:pt x="122" y="31"/>
                  </a:lnTo>
                  <a:lnTo>
                    <a:pt x="132" y="38"/>
                  </a:lnTo>
                  <a:lnTo>
                    <a:pt x="131" y="50"/>
                  </a:lnTo>
                  <a:lnTo>
                    <a:pt x="139" y="59"/>
                  </a:lnTo>
                  <a:lnTo>
                    <a:pt x="134" y="70"/>
                  </a:lnTo>
                  <a:lnTo>
                    <a:pt x="139" y="81"/>
                  </a:lnTo>
                  <a:lnTo>
                    <a:pt x="131" y="90"/>
                  </a:lnTo>
                  <a:lnTo>
                    <a:pt x="132" y="102"/>
                  </a:lnTo>
                  <a:lnTo>
                    <a:pt x="122" y="108"/>
                  </a:lnTo>
                  <a:lnTo>
                    <a:pt x="119" y="119"/>
                  </a:lnTo>
                  <a:lnTo>
                    <a:pt x="108" y="122"/>
                  </a:lnTo>
                  <a:lnTo>
                    <a:pt x="101" y="132"/>
                  </a:lnTo>
                  <a:lnTo>
                    <a:pt x="89" y="132"/>
                  </a:lnTo>
                  <a:lnTo>
                    <a:pt x="80" y="139"/>
                  </a:lnTo>
                  <a:lnTo>
                    <a:pt x="69" y="135"/>
                  </a:lnTo>
                  <a:lnTo>
                    <a:pt x="58" y="139"/>
                  </a:lnTo>
                  <a:lnTo>
                    <a:pt x="49" y="132"/>
                  </a:lnTo>
                  <a:lnTo>
                    <a:pt x="37" y="132"/>
                  </a:lnTo>
                  <a:lnTo>
                    <a:pt x="31" y="122"/>
                  </a:lnTo>
                  <a:lnTo>
                    <a:pt x="20" y="119"/>
                  </a:lnTo>
                  <a:lnTo>
                    <a:pt x="17" y="108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4" y="70"/>
                  </a:lnTo>
                  <a:lnTo>
                    <a:pt x="0" y="59"/>
                  </a:lnTo>
                  <a:lnTo>
                    <a:pt x="7" y="50"/>
                  </a:lnTo>
                  <a:lnTo>
                    <a:pt x="7" y="38"/>
                  </a:lnTo>
                  <a:lnTo>
                    <a:pt x="17" y="31"/>
                  </a:lnTo>
                  <a:lnTo>
                    <a:pt x="20" y="20"/>
                  </a:lnTo>
                  <a:lnTo>
                    <a:pt x="31" y="17"/>
                  </a:lnTo>
                  <a:lnTo>
                    <a:pt x="37" y="7"/>
                  </a:lnTo>
                  <a:lnTo>
                    <a:pt x="49" y="8"/>
                  </a:lnTo>
                  <a:lnTo>
                    <a:pt x="58" y="0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2010">
              <a:extLst>
                <a:ext uri="{FF2B5EF4-FFF2-40B4-BE49-F238E27FC236}">
                  <a16:creationId xmlns:a16="http://schemas.microsoft.com/office/drawing/2014/main" id="{3BDB0879-D6E9-4387-8BE6-AC86F76D6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465" y="4331474"/>
              <a:ext cx="1122327" cy="1122326"/>
            </a:xfrm>
            <a:custGeom>
              <a:avLst/>
              <a:gdLst>
                <a:gd name="T0" fmla="*/ 69 w 139"/>
                <a:gd name="T1" fmla="*/ 4 h 139"/>
                <a:gd name="T2" fmla="*/ 80 w 139"/>
                <a:gd name="T3" fmla="*/ 0 h 139"/>
                <a:gd name="T4" fmla="*/ 89 w 139"/>
                <a:gd name="T5" fmla="*/ 8 h 139"/>
                <a:gd name="T6" fmla="*/ 101 w 139"/>
                <a:gd name="T7" fmla="*/ 7 h 139"/>
                <a:gd name="T8" fmla="*/ 108 w 139"/>
                <a:gd name="T9" fmla="*/ 17 h 139"/>
                <a:gd name="T10" fmla="*/ 119 w 139"/>
                <a:gd name="T11" fmla="*/ 20 h 139"/>
                <a:gd name="T12" fmla="*/ 122 w 139"/>
                <a:gd name="T13" fmla="*/ 31 h 139"/>
                <a:gd name="T14" fmla="*/ 132 w 139"/>
                <a:gd name="T15" fmla="*/ 38 h 139"/>
                <a:gd name="T16" fmla="*/ 131 w 139"/>
                <a:gd name="T17" fmla="*/ 50 h 139"/>
                <a:gd name="T18" fmla="*/ 139 w 139"/>
                <a:gd name="T19" fmla="*/ 59 h 139"/>
                <a:gd name="T20" fmla="*/ 134 w 139"/>
                <a:gd name="T21" fmla="*/ 70 h 139"/>
                <a:gd name="T22" fmla="*/ 139 w 139"/>
                <a:gd name="T23" fmla="*/ 81 h 139"/>
                <a:gd name="T24" fmla="*/ 131 w 139"/>
                <a:gd name="T25" fmla="*/ 90 h 139"/>
                <a:gd name="T26" fmla="*/ 132 w 139"/>
                <a:gd name="T27" fmla="*/ 102 h 139"/>
                <a:gd name="T28" fmla="*/ 122 w 139"/>
                <a:gd name="T29" fmla="*/ 108 h 139"/>
                <a:gd name="T30" fmla="*/ 119 w 139"/>
                <a:gd name="T31" fmla="*/ 119 h 139"/>
                <a:gd name="T32" fmla="*/ 108 w 139"/>
                <a:gd name="T33" fmla="*/ 122 h 139"/>
                <a:gd name="T34" fmla="*/ 101 w 139"/>
                <a:gd name="T35" fmla="*/ 132 h 139"/>
                <a:gd name="T36" fmla="*/ 89 w 139"/>
                <a:gd name="T37" fmla="*/ 132 h 139"/>
                <a:gd name="T38" fmla="*/ 80 w 139"/>
                <a:gd name="T39" fmla="*/ 139 h 139"/>
                <a:gd name="T40" fmla="*/ 69 w 139"/>
                <a:gd name="T41" fmla="*/ 135 h 139"/>
                <a:gd name="T42" fmla="*/ 58 w 139"/>
                <a:gd name="T43" fmla="*/ 139 h 139"/>
                <a:gd name="T44" fmla="*/ 49 w 139"/>
                <a:gd name="T45" fmla="*/ 132 h 139"/>
                <a:gd name="T46" fmla="*/ 37 w 139"/>
                <a:gd name="T47" fmla="*/ 132 h 139"/>
                <a:gd name="T48" fmla="*/ 31 w 139"/>
                <a:gd name="T49" fmla="*/ 122 h 139"/>
                <a:gd name="T50" fmla="*/ 20 w 139"/>
                <a:gd name="T51" fmla="*/ 119 h 139"/>
                <a:gd name="T52" fmla="*/ 17 w 139"/>
                <a:gd name="T53" fmla="*/ 108 h 139"/>
                <a:gd name="T54" fmla="*/ 7 w 139"/>
                <a:gd name="T55" fmla="*/ 102 h 139"/>
                <a:gd name="T56" fmla="*/ 7 w 139"/>
                <a:gd name="T57" fmla="*/ 90 h 139"/>
                <a:gd name="T58" fmla="*/ 0 w 139"/>
                <a:gd name="T59" fmla="*/ 81 h 139"/>
                <a:gd name="T60" fmla="*/ 4 w 139"/>
                <a:gd name="T61" fmla="*/ 70 h 139"/>
                <a:gd name="T62" fmla="*/ 0 w 139"/>
                <a:gd name="T63" fmla="*/ 59 h 139"/>
                <a:gd name="T64" fmla="*/ 7 w 139"/>
                <a:gd name="T65" fmla="*/ 50 h 139"/>
                <a:gd name="T66" fmla="*/ 7 w 139"/>
                <a:gd name="T67" fmla="*/ 38 h 139"/>
                <a:gd name="T68" fmla="*/ 17 w 139"/>
                <a:gd name="T69" fmla="*/ 31 h 139"/>
                <a:gd name="T70" fmla="*/ 20 w 139"/>
                <a:gd name="T71" fmla="*/ 20 h 139"/>
                <a:gd name="T72" fmla="*/ 31 w 139"/>
                <a:gd name="T73" fmla="*/ 17 h 139"/>
                <a:gd name="T74" fmla="*/ 37 w 139"/>
                <a:gd name="T75" fmla="*/ 7 h 139"/>
                <a:gd name="T76" fmla="*/ 49 w 139"/>
                <a:gd name="T77" fmla="*/ 8 h 139"/>
                <a:gd name="T78" fmla="*/ 58 w 139"/>
                <a:gd name="T79" fmla="*/ 0 h 139"/>
                <a:gd name="T80" fmla="*/ 69 w 139"/>
                <a:gd name="T81" fmla="*/ 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39">
                  <a:moveTo>
                    <a:pt x="69" y="4"/>
                  </a:moveTo>
                  <a:lnTo>
                    <a:pt x="80" y="0"/>
                  </a:lnTo>
                  <a:lnTo>
                    <a:pt x="89" y="8"/>
                  </a:lnTo>
                  <a:lnTo>
                    <a:pt x="101" y="7"/>
                  </a:lnTo>
                  <a:lnTo>
                    <a:pt x="108" y="17"/>
                  </a:lnTo>
                  <a:lnTo>
                    <a:pt x="119" y="20"/>
                  </a:lnTo>
                  <a:lnTo>
                    <a:pt x="122" y="31"/>
                  </a:lnTo>
                  <a:lnTo>
                    <a:pt x="132" y="38"/>
                  </a:lnTo>
                  <a:lnTo>
                    <a:pt x="131" y="50"/>
                  </a:lnTo>
                  <a:lnTo>
                    <a:pt x="139" y="59"/>
                  </a:lnTo>
                  <a:lnTo>
                    <a:pt x="134" y="70"/>
                  </a:lnTo>
                  <a:lnTo>
                    <a:pt x="139" y="81"/>
                  </a:lnTo>
                  <a:lnTo>
                    <a:pt x="131" y="90"/>
                  </a:lnTo>
                  <a:lnTo>
                    <a:pt x="132" y="102"/>
                  </a:lnTo>
                  <a:lnTo>
                    <a:pt x="122" y="108"/>
                  </a:lnTo>
                  <a:lnTo>
                    <a:pt x="119" y="119"/>
                  </a:lnTo>
                  <a:lnTo>
                    <a:pt x="108" y="122"/>
                  </a:lnTo>
                  <a:lnTo>
                    <a:pt x="101" y="132"/>
                  </a:lnTo>
                  <a:lnTo>
                    <a:pt x="89" y="132"/>
                  </a:lnTo>
                  <a:lnTo>
                    <a:pt x="80" y="139"/>
                  </a:lnTo>
                  <a:lnTo>
                    <a:pt x="69" y="135"/>
                  </a:lnTo>
                  <a:lnTo>
                    <a:pt x="58" y="139"/>
                  </a:lnTo>
                  <a:lnTo>
                    <a:pt x="49" y="132"/>
                  </a:lnTo>
                  <a:lnTo>
                    <a:pt x="37" y="132"/>
                  </a:lnTo>
                  <a:lnTo>
                    <a:pt x="31" y="122"/>
                  </a:lnTo>
                  <a:lnTo>
                    <a:pt x="20" y="119"/>
                  </a:lnTo>
                  <a:lnTo>
                    <a:pt x="17" y="108"/>
                  </a:lnTo>
                  <a:lnTo>
                    <a:pt x="7" y="102"/>
                  </a:lnTo>
                  <a:lnTo>
                    <a:pt x="7" y="90"/>
                  </a:lnTo>
                  <a:lnTo>
                    <a:pt x="0" y="81"/>
                  </a:lnTo>
                  <a:lnTo>
                    <a:pt x="4" y="70"/>
                  </a:lnTo>
                  <a:lnTo>
                    <a:pt x="0" y="59"/>
                  </a:lnTo>
                  <a:lnTo>
                    <a:pt x="7" y="50"/>
                  </a:lnTo>
                  <a:lnTo>
                    <a:pt x="7" y="38"/>
                  </a:lnTo>
                  <a:lnTo>
                    <a:pt x="17" y="31"/>
                  </a:lnTo>
                  <a:lnTo>
                    <a:pt x="20" y="20"/>
                  </a:lnTo>
                  <a:lnTo>
                    <a:pt x="31" y="17"/>
                  </a:lnTo>
                  <a:lnTo>
                    <a:pt x="37" y="7"/>
                  </a:lnTo>
                  <a:lnTo>
                    <a:pt x="49" y="8"/>
                  </a:lnTo>
                  <a:lnTo>
                    <a:pt x="58" y="0"/>
                  </a:lnTo>
                  <a:lnTo>
                    <a:pt x="69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Oval 2011">
              <a:extLst>
                <a:ext uri="{FF2B5EF4-FFF2-40B4-BE49-F238E27FC236}">
                  <a16:creationId xmlns:a16="http://schemas.microsoft.com/office/drawing/2014/main" id="{E1B6F8F9-85FC-4D75-A322-99BF2104B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6545" y="4565628"/>
              <a:ext cx="662092" cy="662092"/>
            </a:xfrm>
            <a:prstGeom prst="ellipse">
              <a:avLst/>
            </a:prstGeom>
            <a:solidFill>
              <a:srgbClr val="C3C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Oval 2012">
              <a:extLst>
                <a:ext uri="{FF2B5EF4-FFF2-40B4-BE49-F238E27FC236}">
                  <a16:creationId xmlns:a16="http://schemas.microsoft.com/office/drawing/2014/main" id="{ACBB3B9F-1DFE-454C-827D-9C721AE59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8842" y="4597926"/>
              <a:ext cx="597498" cy="597497"/>
            </a:xfrm>
            <a:prstGeom prst="ellipse">
              <a:avLst/>
            </a:prstGeom>
            <a:solidFill>
              <a:srgbClr val="E84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2013">
              <a:extLst>
                <a:ext uri="{FF2B5EF4-FFF2-40B4-BE49-F238E27FC236}">
                  <a16:creationId xmlns:a16="http://schemas.microsoft.com/office/drawing/2014/main" id="{F2C677EB-2153-4A8E-8FD6-0107EEAC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6985" y="4581777"/>
              <a:ext cx="226080" cy="153412"/>
            </a:xfrm>
            <a:custGeom>
              <a:avLst/>
              <a:gdLst>
                <a:gd name="T0" fmla="*/ 34 w 97"/>
                <a:gd name="T1" fmla="*/ 0 h 64"/>
                <a:gd name="T2" fmla="*/ 34 w 97"/>
                <a:gd name="T3" fmla="*/ 0 h 64"/>
                <a:gd name="T4" fmla="*/ 29 w 97"/>
                <a:gd name="T5" fmla="*/ 3 h 64"/>
                <a:gd name="T6" fmla="*/ 3 w 97"/>
                <a:gd name="T7" fmla="*/ 20 h 64"/>
                <a:gd name="T8" fmla="*/ 0 w 97"/>
                <a:gd name="T9" fmla="*/ 22 h 64"/>
                <a:gd name="T10" fmla="*/ 91 w 97"/>
                <a:gd name="T11" fmla="*/ 64 h 64"/>
                <a:gd name="T12" fmla="*/ 97 w 97"/>
                <a:gd name="T13" fmla="*/ 54 h 64"/>
                <a:gd name="T14" fmla="*/ 34 w 97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64"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3" y="60"/>
                    <a:pt x="95" y="57"/>
                    <a:pt x="97" y="54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2014">
              <a:extLst>
                <a:ext uri="{FF2B5EF4-FFF2-40B4-BE49-F238E27FC236}">
                  <a16:creationId xmlns:a16="http://schemas.microsoft.com/office/drawing/2014/main" id="{0B4E718D-A724-4530-AA03-543C2D0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916" y="4710966"/>
              <a:ext cx="40371" cy="40371"/>
            </a:xfrm>
            <a:custGeom>
              <a:avLst/>
              <a:gdLst>
                <a:gd name="T0" fmla="*/ 6 w 16"/>
                <a:gd name="T1" fmla="*/ 0 h 15"/>
                <a:gd name="T2" fmla="*/ 0 w 16"/>
                <a:gd name="T3" fmla="*/ 10 h 15"/>
                <a:gd name="T4" fmla="*/ 12 w 16"/>
                <a:gd name="T5" fmla="*/ 15 h 15"/>
                <a:gd name="T6" fmla="*/ 16 w 16"/>
                <a:gd name="T7" fmla="*/ 8 h 15"/>
                <a:gd name="T8" fmla="*/ 6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6" y="0"/>
                  </a:moveTo>
                  <a:cubicBezTo>
                    <a:pt x="4" y="3"/>
                    <a:pt x="2" y="6"/>
                    <a:pt x="0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3"/>
                    <a:pt x="15" y="10"/>
                    <a:pt x="16" y="8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2015">
              <a:extLst>
                <a:ext uri="{FF2B5EF4-FFF2-40B4-BE49-F238E27FC236}">
                  <a16:creationId xmlns:a16="http://schemas.microsoft.com/office/drawing/2014/main" id="{BACEBD45-9385-4F93-BD10-45D6107B0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214" y="4735188"/>
              <a:ext cx="64594" cy="48446"/>
            </a:xfrm>
            <a:custGeom>
              <a:avLst/>
              <a:gdLst>
                <a:gd name="T0" fmla="*/ 4 w 28"/>
                <a:gd name="T1" fmla="*/ 0 h 20"/>
                <a:gd name="T2" fmla="*/ 0 w 28"/>
                <a:gd name="T3" fmla="*/ 7 h 20"/>
                <a:gd name="T4" fmla="*/ 28 w 28"/>
                <a:gd name="T5" fmla="*/ 20 h 20"/>
                <a:gd name="T6" fmla="*/ 4 w 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4" y="0"/>
                  </a:moveTo>
                  <a:cubicBezTo>
                    <a:pt x="3" y="2"/>
                    <a:pt x="1" y="5"/>
                    <a:pt x="0" y="7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2016">
              <a:extLst>
                <a:ext uri="{FF2B5EF4-FFF2-40B4-BE49-F238E27FC236}">
                  <a16:creationId xmlns:a16="http://schemas.microsoft.com/office/drawing/2014/main" id="{C0092263-27EC-47A3-9343-94E218FA1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465" y="4735188"/>
              <a:ext cx="242229" cy="96891"/>
            </a:xfrm>
            <a:custGeom>
              <a:avLst/>
              <a:gdLst>
                <a:gd name="T0" fmla="*/ 25 w 102"/>
                <a:gd name="T1" fmla="*/ 0 h 41"/>
                <a:gd name="T2" fmla="*/ 25 w 102"/>
                <a:gd name="T3" fmla="*/ 0 h 41"/>
                <a:gd name="T4" fmla="*/ 23 w 102"/>
                <a:gd name="T5" fmla="*/ 3 h 41"/>
                <a:gd name="T6" fmla="*/ 3 w 102"/>
                <a:gd name="T7" fmla="*/ 27 h 41"/>
                <a:gd name="T8" fmla="*/ 0 w 102"/>
                <a:gd name="T9" fmla="*/ 31 h 41"/>
                <a:gd name="T10" fmla="*/ 100 w 102"/>
                <a:gd name="T11" fmla="*/ 41 h 41"/>
                <a:gd name="T12" fmla="*/ 102 w 102"/>
                <a:gd name="T13" fmla="*/ 30 h 41"/>
                <a:gd name="T14" fmla="*/ 25 w 10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41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7"/>
                    <a:pt x="101" y="33"/>
                    <a:pt x="102" y="3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2017">
              <a:extLst>
                <a:ext uri="{FF2B5EF4-FFF2-40B4-BE49-F238E27FC236}">
                  <a16:creationId xmlns:a16="http://schemas.microsoft.com/office/drawing/2014/main" id="{9388F71A-ABA3-4AFB-8E92-9C3540926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4619" y="4807857"/>
              <a:ext cx="32297" cy="24223"/>
            </a:xfrm>
            <a:custGeom>
              <a:avLst/>
              <a:gdLst>
                <a:gd name="T0" fmla="*/ 2 w 14"/>
                <a:gd name="T1" fmla="*/ 0 h 12"/>
                <a:gd name="T2" fmla="*/ 0 w 14"/>
                <a:gd name="T3" fmla="*/ 11 h 12"/>
                <a:gd name="T4" fmla="*/ 13 w 14"/>
                <a:gd name="T5" fmla="*/ 12 h 12"/>
                <a:gd name="T6" fmla="*/ 14 w 14"/>
                <a:gd name="T7" fmla="*/ 4 h 12"/>
                <a:gd name="T8" fmla="*/ 2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2" y="0"/>
                  </a:moveTo>
                  <a:cubicBezTo>
                    <a:pt x="1" y="3"/>
                    <a:pt x="0" y="7"/>
                    <a:pt x="0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4" y="7"/>
                    <a:pt x="1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2018">
              <a:extLst>
                <a:ext uri="{FF2B5EF4-FFF2-40B4-BE49-F238E27FC236}">
                  <a16:creationId xmlns:a16="http://schemas.microsoft.com/office/drawing/2014/main" id="{D49479B3-CDBC-47B9-9920-58A5E6C96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916" y="4815931"/>
              <a:ext cx="72669" cy="24223"/>
            </a:xfrm>
            <a:custGeom>
              <a:avLst/>
              <a:gdLst>
                <a:gd name="T0" fmla="*/ 1 w 30"/>
                <a:gd name="T1" fmla="*/ 0 h 11"/>
                <a:gd name="T2" fmla="*/ 0 w 30"/>
                <a:gd name="T3" fmla="*/ 8 h 11"/>
                <a:gd name="T4" fmla="*/ 30 w 30"/>
                <a:gd name="T5" fmla="*/ 11 h 11"/>
                <a:gd name="T6" fmla="*/ 1 w 3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1"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2019">
              <a:extLst>
                <a:ext uri="{FF2B5EF4-FFF2-40B4-BE49-F238E27FC236}">
                  <a16:creationId xmlns:a16="http://schemas.microsoft.com/office/drawing/2014/main" id="{6FE8443E-32FA-4D4A-8BA1-7C0CBA482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0465" y="4896674"/>
              <a:ext cx="234155" cy="88817"/>
            </a:xfrm>
            <a:custGeom>
              <a:avLst/>
              <a:gdLst>
                <a:gd name="T0" fmla="*/ 14 w 98"/>
                <a:gd name="T1" fmla="*/ 0 h 37"/>
                <a:gd name="T2" fmla="*/ 14 w 98"/>
                <a:gd name="T3" fmla="*/ 0 h 37"/>
                <a:gd name="T4" fmla="*/ 13 w 98"/>
                <a:gd name="T5" fmla="*/ 4 h 37"/>
                <a:gd name="T6" fmla="*/ 1 w 98"/>
                <a:gd name="T7" fmla="*/ 33 h 37"/>
                <a:gd name="T8" fmla="*/ 0 w 98"/>
                <a:gd name="T9" fmla="*/ 37 h 37"/>
                <a:gd name="T10" fmla="*/ 98 w 98"/>
                <a:gd name="T11" fmla="*/ 17 h 37"/>
                <a:gd name="T12" fmla="*/ 97 w 98"/>
                <a:gd name="T13" fmla="*/ 5 h 37"/>
                <a:gd name="T14" fmla="*/ 14 w 98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37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3"/>
                    <a:pt x="97" y="9"/>
                    <a:pt x="97" y="5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2020">
              <a:extLst>
                <a:ext uri="{FF2B5EF4-FFF2-40B4-BE49-F238E27FC236}">
                  <a16:creationId xmlns:a16="http://schemas.microsoft.com/office/drawing/2014/main" id="{835324BB-CCBA-44ED-8A3D-FE5305406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545" y="4904749"/>
              <a:ext cx="40371" cy="32297"/>
            </a:xfrm>
            <a:custGeom>
              <a:avLst/>
              <a:gdLst>
                <a:gd name="T0" fmla="*/ 0 w 14"/>
                <a:gd name="T1" fmla="*/ 0 h 12"/>
                <a:gd name="T2" fmla="*/ 1 w 14"/>
                <a:gd name="T3" fmla="*/ 12 h 12"/>
                <a:gd name="T4" fmla="*/ 14 w 14"/>
                <a:gd name="T5" fmla="*/ 9 h 12"/>
                <a:gd name="T6" fmla="*/ 13 w 14"/>
                <a:gd name="T7" fmla="*/ 1 h 12"/>
                <a:gd name="T8" fmla="*/ 0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0" y="4"/>
                    <a:pt x="1" y="8"/>
                    <a:pt x="1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6"/>
                    <a:pt x="13" y="3"/>
                    <a:pt x="13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2021">
              <a:extLst>
                <a:ext uri="{FF2B5EF4-FFF2-40B4-BE49-F238E27FC236}">
                  <a16:creationId xmlns:a16="http://schemas.microsoft.com/office/drawing/2014/main" id="{26F40953-57F6-4FF2-8FF9-9FA54418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842" y="4912823"/>
              <a:ext cx="72669" cy="16149"/>
            </a:xfrm>
            <a:custGeom>
              <a:avLst/>
              <a:gdLst>
                <a:gd name="T0" fmla="*/ 0 w 31"/>
                <a:gd name="T1" fmla="*/ 0 h 8"/>
                <a:gd name="T2" fmla="*/ 1 w 31"/>
                <a:gd name="T3" fmla="*/ 8 h 8"/>
                <a:gd name="T4" fmla="*/ 31 w 31"/>
                <a:gd name="T5" fmla="*/ 2 h 8"/>
                <a:gd name="T6" fmla="*/ 0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0" y="0"/>
                  </a:moveTo>
                  <a:cubicBezTo>
                    <a:pt x="0" y="2"/>
                    <a:pt x="0" y="5"/>
                    <a:pt x="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2022">
              <a:extLst>
                <a:ext uri="{FF2B5EF4-FFF2-40B4-BE49-F238E27FC236}">
                  <a16:creationId xmlns:a16="http://schemas.microsoft.com/office/drawing/2014/main" id="{A81C6DAD-7C57-4B63-866A-BB51B2B52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6985" y="5001640"/>
              <a:ext cx="201857" cy="153412"/>
            </a:xfrm>
            <a:custGeom>
              <a:avLst/>
              <a:gdLst>
                <a:gd name="T0" fmla="*/ 82 w 86"/>
                <a:gd name="T1" fmla="*/ 0 h 62"/>
                <a:gd name="T2" fmla="*/ 2 w 86"/>
                <a:gd name="T3" fmla="*/ 22 h 62"/>
                <a:gd name="T4" fmla="*/ 0 w 86"/>
                <a:gd name="T5" fmla="*/ 62 h 62"/>
                <a:gd name="T6" fmla="*/ 86 w 86"/>
                <a:gd name="T7" fmla="*/ 11 h 62"/>
                <a:gd name="T8" fmla="*/ 82 w 86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62">
                  <a:moveTo>
                    <a:pt x="82" y="0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8"/>
                    <a:pt x="83" y="4"/>
                    <a:pt x="82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2023">
              <a:extLst>
                <a:ext uri="{FF2B5EF4-FFF2-40B4-BE49-F238E27FC236}">
                  <a16:creationId xmlns:a16="http://schemas.microsoft.com/office/drawing/2014/main" id="{0BC7A0F8-4720-46EC-B748-0CE2D863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768" y="4993566"/>
              <a:ext cx="40371" cy="40371"/>
            </a:xfrm>
            <a:custGeom>
              <a:avLst/>
              <a:gdLst>
                <a:gd name="T0" fmla="*/ 12 w 16"/>
                <a:gd name="T1" fmla="*/ 0 h 14"/>
                <a:gd name="T2" fmla="*/ 0 w 16"/>
                <a:gd name="T3" fmla="*/ 3 h 14"/>
                <a:gd name="T4" fmla="*/ 4 w 16"/>
                <a:gd name="T5" fmla="*/ 14 h 14"/>
                <a:gd name="T6" fmla="*/ 16 w 16"/>
                <a:gd name="T7" fmla="*/ 8 h 14"/>
                <a:gd name="T8" fmla="*/ 12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3" y="11"/>
                    <a:pt x="4" y="1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3" y="3"/>
                    <a:pt x="12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2024">
              <a:extLst>
                <a:ext uri="{FF2B5EF4-FFF2-40B4-BE49-F238E27FC236}">
                  <a16:creationId xmlns:a16="http://schemas.microsoft.com/office/drawing/2014/main" id="{0273178C-C4F5-4299-9663-E4AF6E00C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4991" y="4977417"/>
              <a:ext cx="72669" cy="40371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8 h 16"/>
                <a:gd name="T4" fmla="*/ 4 w 30"/>
                <a:gd name="T5" fmla="*/ 16 h 16"/>
                <a:gd name="T6" fmla="*/ 30 w 30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2" y="13"/>
                    <a:pt x="4" y="16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2025">
              <a:extLst>
                <a:ext uri="{FF2B5EF4-FFF2-40B4-BE49-F238E27FC236}">
                  <a16:creationId xmlns:a16="http://schemas.microsoft.com/office/drawing/2014/main" id="{F9A42A21-D287-4E6D-A29B-A4C1473F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7728" y="5098532"/>
              <a:ext cx="177634" cy="193783"/>
            </a:xfrm>
            <a:custGeom>
              <a:avLst/>
              <a:gdLst>
                <a:gd name="T0" fmla="*/ 69 w 77"/>
                <a:gd name="T1" fmla="*/ 0 h 83"/>
                <a:gd name="T2" fmla="*/ 0 w 77"/>
                <a:gd name="T3" fmla="*/ 45 h 83"/>
                <a:gd name="T4" fmla="*/ 10 w 77"/>
                <a:gd name="T5" fmla="*/ 83 h 83"/>
                <a:gd name="T6" fmla="*/ 77 w 77"/>
                <a:gd name="T7" fmla="*/ 9 h 83"/>
                <a:gd name="T8" fmla="*/ 69 w 77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3">
                  <a:moveTo>
                    <a:pt x="69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4" y="6"/>
                    <a:pt x="72" y="3"/>
                    <a:pt x="69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2026">
              <a:extLst>
                <a:ext uri="{FF2B5EF4-FFF2-40B4-BE49-F238E27FC236}">
                  <a16:creationId xmlns:a16="http://schemas.microsoft.com/office/drawing/2014/main" id="{7BF4E8B4-F01C-4F3A-9873-45BB63889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214" y="5082383"/>
              <a:ext cx="40371" cy="40371"/>
            </a:xfrm>
            <a:custGeom>
              <a:avLst/>
              <a:gdLst>
                <a:gd name="T0" fmla="*/ 11 w 16"/>
                <a:gd name="T1" fmla="*/ 0 h 16"/>
                <a:gd name="T2" fmla="*/ 0 w 16"/>
                <a:gd name="T3" fmla="*/ 7 h 16"/>
                <a:gd name="T4" fmla="*/ 8 w 16"/>
                <a:gd name="T5" fmla="*/ 16 h 16"/>
                <a:gd name="T6" fmla="*/ 16 w 16"/>
                <a:gd name="T7" fmla="*/ 6 h 16"/>
                <a:gd name="T8" fmla="*/ 11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1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0"/>
                    <a:pt x="5" y="13"/>
                    <a:pt x="8" y="1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3" y="2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2027">
              <a:extLst>
                <a:ext uri="{FF2B5EF4-FFF2-40B4-BE49-F238E27FC236}">
                  <a16:creationId xmlns:a16="http://schemas.microsoft.com/office/drawing/2014/main" id="{BD9CE9AD-3AE7-4AD0-9C1E-9EDB64AAA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3436" y="5042012"/>
              <a:ext cx="64594" cy="56520"/>
            </a:xfrm>
            <a:custGeom>
              <a:avLst/>
              <a:gdLst>
                <a:gd name="T0" fmla="*/ 26 w 26"/>
                <a:gd name="T1" fmla="*/ 0 h 23"/>
                <a:gd name="T2" fmla="*/ 0 w 26"/>
                <a:gd name="T3" fmla="*/ 17 h 23"/>
                <a:gd name="T4" fmla="*/ 5 w 26"/>
                <a:gd name="T5" fmla="*/ 23 h 23"/>
                <a:gd name="T6" fmla="*/ 26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26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2" y="19"/>
                    <a:pt x="4" y="21"/>
                    <a:pt x="5" y="23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1" name="Freeform 2028">
              <a:extLst>
                <a:ext uri="{FF2B5EF4-FFF2-40B4-BE49-F238E27FC236}">
                  <a16:creationId xmlns:a16="http://schemas.microsoft.com/office/drawing/2014/main" id="{8A637DE2-9422-4967-B57F-ED8EDF756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768" y="5163126"/>
              <a:ext cx="145337" cy="234154"/>
            </a:xfrm>
            <a:custGeom>
              <a:avLst/>
              <a:gdLst>
                <a:gd name="T0" fmla="*/ 53 w 63"/>
                <a:gd name="T1" fmla="*/ 0 h 98"/>
                <a:gd name="T2" fmla="*/ 0 w 63"/>
                <a:gd name="T3" fmla="*/ 64 h 98"/>
                <a:gd name="T4" fmla="*/ 22 w 63"/>
                <a:gd name="T5" fmla="*/ 98 h 98"/>
                <a:gd name="T6" fmla="*/ 63 w 63"/>
                <a:gd name="T7" fmla="*/ 7 h 98"/>
                <a:gd name="T8" fmla="*/ 53 w 63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8">
                  <a:moveTo>
                    <a:pt x="53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5"/>
                    <a:pt x="56" y="3"/>
                    <a:pt x="53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2" name="Freeform 2029">
              <a:extLst>
                <a:ext uri="{FF2B5EF4-FFF2-40B4-BE49-F238E27FC236}">
                  <a16:creationId xmlns:a16="http://schemas.microsoft.com/office/drawing/2014/main" id="{1BF5A295-38C2-476F-8ACC-B9C00705E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1882" y="5146977"/>
              <a:ext cx="40371" cy="40371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9 h 16"/>
                <a:gd name="T4" fmla="*/ 10 w 15"/>
                <a:gd name="T5" fmla="*/ 16 h 16"/>
                <a:gd name="T6" fmla="*/ 15 w 15"/>
                <a:gd name="T7" fmla="*/ 4 h 16"/>
                <a:gd name="T8" fmla="*/ 8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7" y="14"/>
                    <a:pt x="10" y="1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2"/>
                    <a:pt x="11" y="1"/>
                    <a:pt x="8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3" name="Freeform 2030">
              <a:extLst>
                <a:ext uri="{FF2B5EF4-FFF2-40B4-BE49-F238E27FC236}">
                  <a16:creationId xmlns:a16="http://schemas.microsoft.com/office/drawing/2014/main" id="{08FF0007-3BF2-4A2D-BF65-105EE72E5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105" y="5090457"/>
              <a:ext cx="48446" cy="64594"/>
            </a:xfrm>
            <a:custGeom>
              <a:avLst/>
              <a:gdLst>
                <a:gd name="T0" fmla="*/ 20 w 20"/>
                <a:gd name="T1" fmla="*/ 0 h 28"/>
                <a:gd name="T2" fmla="*/ 0 w 20"/>
                <a:gd name="T3" fmla="*/ 24 h 28"/>
                <a:gd name="T4" fmla="*/ 7 w 20"/>
                <a:gd name="T5" fmla="*/ 28 h 28"/>
                <a:gd name="T6" fmla="*/ 20 w 2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2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3" y="25"/>
                    <a:pt x="5" y="26"/>
                    <a:pt x="7" y="28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4" name="Freeform 2031">
              <a:extLst>
                <a:ext uri="{FF2B5EF4-FFF2-40B4-BE49-F238E27FC236}">
                  <a16:creationId xmlns:a16="http://schemas.microsoft.com/office/drawing/2014/main" id="{E4F18FCD-2479-4FFE-9429-7779E1D12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105" y="5211572"/>
              <a:ext cx="96892" cy="242229"/>
            </a:xfrm>
            <a:custGeom>
              <a:avLst/>
              <a:gdLst>
                <a:gd name="T0" fmla="*/ 30 w 41"/>
                <a:gd name="T1" fmla="*/ 0 h 103"/>
                <a:gd name="T2" fmla="*/ 0 w 41"/>
                <a:gd name="T3" fmla="*/ 78 h 103"/>
                <a:gd name="T4" fmla="*/ 31 w 41"/>
                <a:gd name="T5" fmla="*/ 103 h 103"/>
                <a:gd name="T6" fmla="*/ 41 w 41"/>
                <a:gd name="T7" fmla="*/ 3 h 103"/>
                <a:gd name="T8" fmla="*/ 30 w 41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03">
                  <a:moveTo>
                    <a:pt x="3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7" y="2"/>
                    <a:pt x="33" y="1"/>
                    <a:pt x="3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5" name="Freeform 2032">
              <a:extLst>
                <a:ext uri="{FF2B5EF4-FFF2-40B4-BE49-F238E27FC236}">
                  <a16:creationId xmlns:a16="http://schemas.microsoft.com/office/drawing/2014/main" id="{F1737FC6-70AD-446D-921D-F40BE7CEE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774" y="5179274"/>
              <a:ext cx="32297" cy="40371"/>
            </a:xfrm>
            <a:custGeom>
              <a:avLst/>
              <a:gdLst>
                <a:gd name="T0" fmla="*/ 4 w 12"/>
                <a:gd name="T1" fmla="*/ 0 h 15"/>
                <a:gd name="T2" fmla="*/ 0 w 12"/>
                <a:gd name="T3" fmla="*/ 12 h 15"/>
                <a:gd name="T4" fmla="*/ 11 w 12"/>
                <a:gd name="T5" fmla="*/ 15 h 15"/>
                <a:gd name="T6" fmla="*/ 12 w 12"/>
                <a:gd name="T7" fmla="*/ 2 h 15"/>
                <a:gd name="T8" fmla="*/ 4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4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3"/>
                    <a:pt x="7" y="14"/>
                    <a:pt x="11" y="15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2"/>
                    <a:pt x="7" y="1"/>
                    <a:pt x="4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6" name="Freeform 2033">
              <a:extLst>
                <a:ext uri="{FF2B5EF4-FFF2-40B4-BE49-F238E27FC236}">
                  <a16:creationId xmlns:a16="http://schemas.microsoft.com/office/drawing/2014/main" id="{88D4F016-DFCA-4C04-91C9-8020FC4C2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6848" y="5114680"/>
              <a:ext cx="24223" cy="72669"/>
            </a:xfrm>
            <a:custGeom>
              <a:avLst/>
              <a:gdLst>
                <a:gd name="T0" fmla="*/ 11 w 11"/>
                <a:gd name="T1" fmla="*/ 0 h 30"/>
                <a:gd name="T2" fmla="*/ 0 w 11"/>
                <a:gd name="T3" fmla="*/ 28 h 30"/>
                <a:gd name="T4" fmla="*/ 8 w 11"/>
                <a:gd name="T5" fmla="*/ 30 h 30"/>
                <a:gd name="T6" fmla="*/ 11 w 1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0">
                  <a:moveTo>
                    <a:pt x="11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5" y="30"/>
                    <a:pt x="8" y="3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7" name="Freeform 2034">
              <a:extLst>
                <a:ext uri="{FF2B5EF4-FFF2-40B4-BE49-F238E27FC236}">
                  <a16:creationId xmlns:a16="http://schemas.microsoft.com/office/drawing/2014/main" id="{23FCE6D6-62FD-46B4-97B8-5CA2D256B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591" y="5219646"/>
              <a:ext cx="88817" cy="234154"/>
            </a:xfrm>
            <a:custGeom>
              <a:avLst/>
              <a:gdLst>
                <a:gd name="T0" fmla="*/ 17 w 37"/>
                <a:gd name="T1" fmla="*/ 0 h 98"/>
                <a:gd name="T2" fmla="*/ 5 w 37"/>
                <a:gd name="T3" fmla="*/ 1 h 98"/>
                <a:gd name="T4" fmla="*/ 0 w 37"/>
                <a:gd name="T5" fmla="*/ 83 h 98"/>
                <a:gd name="T6" fmla="*/ 37 w 37"/>
                <a:gd name="T7" fmla="*/ 98 h 98"/>
                <a:gd name="T8" fmla="*/ 17 w 3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8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8" name="Freeform 2035">
              <a:extLst>
                <a:ext uri="{FF2B5EF4-FFF2-40B4-BE49-F238E27FC236}">
                  <a16:creationId xmlns:a16="http://schemas.microsoft.com/office/drawing/2014/main" id="{28211008-38CA-467A-9963-E260FECF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740" y="5187349"/>
              <a:ext cx="24223" cy="40371"/>
            </a:xfrm>
            <a:custGeom>
              <a:avLst/>
              <a:gdLst>
                <a:gd name="T0" fmla="*/ 9 w 12"/>
                <a:gd name="T1" fmla="*/ 0 h 14"/>
                <a:gd name="T2" fmla="*/ 1 w 12"/>
                <a:gd name="T3" fmla="*/ 1 h 14"/>
                <a:gd name="T4" fmla="*/ 0 w 12"/>
                <a:gd name="T5" fmla="*/ 14 h 14"/>
                <a:gd name="T6" fmla="*/ 12 w 12"/>
                <a:gd name="T7" fmla="*/ 13 h 14"/>
                <a:gd name="T8" fmla="*/ 9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6" y="1"/>
                    <a:pt x="4" y="1"/>
                    <a:pt x="1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8" y="13"/>
                    <a:pt x="12" y="13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9" name="Freeform 2036">
              <a:extLst>
                <a:ext uri="{FF2B5EF4-FFF2-40B4-BE49-F238E27FC236}">
                  <a16:creationId xmlns:a16="http://schemas.microsoft.com/office/drawing/2014/main" id="{E5D02D6D-3186-44AC-8103-234656C97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740" y="5122754"/>
              <a:ext cx="16149" cy="72669"/>
            </a:xfrm>
            <a:custGeom>
              <a:avLst/>
              <a:gdLst>
                <a:gd name="T0" fmla="*/ 2 w 8"/>
                <a:gd name="T1" fmla="*/ 0 h 30"/>
                <a:gd name="T2" fmla="*/ 0 w 8"/>
                <a:gd name="T3" fmla="*/ 30 h 30"/>
                <a:gd name="T4" fmla="*/ 8 w 8"/>
                <a:gd name="T5" fmla="*/ 29 h 30"/>
                <a:gd name="T6" fmla="*/ 2 w 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0">
                  <a:moveTo>
                    <a:pt x="2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3" y="30"/>
                    <a:pt x="5" y="30"/>
                    <a:pt x="8" y="2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0" name="Freeform 2037">
              <a:extLst>
                <a:ext uri="{FF2B5EF4-FFF2-40B4-BE49-F238E27FC236}">
                  <a16:creationId xmlns:a16="http://schemas.microsoft.com/office/drawing/2014/main" id="{33105754-4BFA-4981-8124-4D3E01396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31" y="5195423"/>
              <a:ext cx="145337" cy="201857"/>
            </a:xfrm>
            <a:custGeom>
              <a:avLst/>
              <a:gdLst>
                <a:gd name="T0" fmla="*/ 11 w 60"/>
                <a:gd name="T1" fmla="*/ 0 h 87"/>
                <a:gd name="T2" fmla="*/ 0 w 60"/>
                <a:gd name="T3" fmla="*/ 4 h 87"/>
                <a:gd name="T4" fmla="*/ 20 w 60"/>
                <a:gd name="T5" fmla="*/ 85 h 87"/>
                <a:gd name="T6" fmla="*/ 60 w 60"/>
                <a:gd name="T7" fmla="*/ 87 h 87"/>
                <a:gd name="T8" fmla="*/ 11 w 6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87">
                  <a:moveTo>
                    <a:pt x="11" y="0"/>
                  </a:moveTo>
                  <a:cubicBezTo>
                    <a:pt x="7" y="1"/>
                    <a:pt x="4" y="3"/>
                    <a:pt x="0" y="4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1" name="Freeform 2038">
              <a:extLst>
                <a:ext uri="{FF2B5EF4-FFF2-40B4-BE49-F238E27FC236}">
                  <a16:creationId xmlns:a16="http://schemas.microsoft.com/office/drawing/2014/main" id="{64FB1429-4A56-4D31-977E-292D9718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31" y="5163126"/>
              <a:ext cx="32297" cy="40371"/>
            </a:xfrm>
            <a:custGeom>
              <a:avLst/>
              <a:gdLst>
                <a:gd name="T0" fmla="*/ 7 w 14"/>
                <a:gd name="T1" fmla="*/ 0 h 15"/>
                <a:gd name="T2" fmla="*/ 0 w 14"/>
                <a:gd name="T3" fmla="*/ 3 h 15"/>
                <a:gd name="T4" fmla="*/ 3 w 14"/>
                <a:gd name="T5" fmla="*/ 15 h 15"/>
                <a:gd name="T6" fmla="*/ 14 w 14"/>
                <a:gd name="T7" fmla="*/ 11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7" y="14"/>
                    <a:pt x="10" y="12"/>
                    <a:pt x="14" y="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2" name="Freeform 2039">
              <a:extLst>
                <a:ext uri="{FF2B5EF4-FFF2-40B4-BE49-F238E27FC236}">
                  <a16:creationId xmlns:a16="http://schemas.microsoft.com/office/drawing/2014/main" id="{85B11F21-A216-4EAD-A2D6-F0DDC26EC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6408" y="5098532"/>
              <a:ext cx="40371" cy="72669"/>
            </a:xfrm>
            <a:custGeom>
              <a:avLst/>
              <a:gdLst>
                <a:gd name="T0" fmla="*/ 0 w 15"/>
                <a:gd name="T1" fmla="*/ 0 h 30"/>
                <a:gd name="T2" fmla="*/ 8 w 15"/>
                <a:gd name="T3" fmla="*/ 30 h 30"/>
                <a:gd name="T4" fmla="*/ 15 w 15"/>
                <a:gd name="T5" fmla="*/ 27 h 30"/>
                <a:gd name="T6" fmla="*/ 0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0" y="0"/>
                  </a:moveTo>
                  <a:cubicBezTo>
                    <a:pt x="8" y="30"/>
                    <a:pt x="8" y="30"/>
                    <a:pt x="8" y="30"/>
                  </a:cubicBezTo>
                  <a:cubicBezTo>
                    <a:pt x="10" y="29"/>
                    <a:pt x="13" y="28"/>
                    <a:pt x="15" y="2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3" name="Freeform 2040">
              <a:extLst>
                <a:ext uri="{FF2B5EF4-FFF2-40B4-BE49-F238E27FC236}">
                  <a16:creationId xmlns:a16="http://schemas.microsoft.com/office/drawing/2014/main" id="{EDAD1600-9FAA-4791-A0FB-570F343D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9448" y="5138903"/>
              <a:ext cx="201857" cy="177634"/>
            </a:xfrm>
            <a:custGeom>
              <a:avLst/>
              <a:gdLst>
                <a:gd name="T0" fmla="*/ 9 w 83"/>
                <a:gd name="T1" fmla="*/ 0 h 77"/>
                <a:gd name="T2" fmla="*/ 0 w 83"/>
                <a:gd name="T3" fmla="*/ 7 h 77"/>
                <a:gd name="T4" fmla="*/ 45 w 83"/>
                <a:gd name="T5" fmla="*/ 77 h 77"/>
                <a:gd name="T6" fmla="*/ 83 w 83"/>
                <a:gd name="T7" fmla="*/ 67 h 77"/>
                <a:gd name="T8" fmla="*/ 9 w 83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77">
                  <a:moveTo>
                    <a:pt x="9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4" name="Freeform 2041">
              <a:extLst>
                <a:ext uri="{FF2B5EF4-FFF2-40B4-BE49-F238E27FC236}">
                  <a16:creationId xmlns:a16="http://schemas.microsoft.com/office/drawing/2014/main" id="{04C333F1-6EB1-4C54-A26A-2E31629B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300" y="5114680"/>
              <a:ext cx="40371" cy="40371"/>
            </a:xfrm>
            <a:custGeom>
              <a:avLst/>
              <a:gdLst>
                <a:gd name="T0" fmla="*/ 7 w 16"/>
                <a:gd name="T1" fmla="*/ 0 h 16"/>
                <a:gd name="T2" fmla="*/ 0 w 16"/>
                <a:gd name="T3" fmla="*/ 6 h 16"/>
                <a:gd name="T4" fmla="*/ 7 w 16"/>
                <a:gd name="T5" fmla="*/ 16 h 16"/>
                <a:gd name="T6" fmla="*/ 16 w 16"/>
                <a:gd name="T7" fmla="*/ 9 h 16"/>
                <a:gd name="T8" fmla="*/ 7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4"/>
                    <a:pt x="13" y="11"/>
                    <a:pt x="16" y="9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5" name="Freeform 2042">
              <a:extLst>
                <a:ext uri="{FF2B5EF4-FFF2-40B4-BE49-F238E27FC236}">
                  <a16:creationId xmlns:a16="http://schemas.microsoft.com/office/drawing/2014/main" id="{42513E6E-73F5-4A7E-AA84-F3A585CF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003" y="5066234"/>
              <a:ext cx="48446" cy="64594"/>
            </a:xfrm>
            <a:custGeom>
              <a:avLst/>
              <a:gdLst>
                <a:gd name="T0" fmla="*/ 0 w 23"/>
                <a:gd name="T1" fmla="*/ 0 h 27"/>
                <a:gd name="T2" fmla="*/ 16 w 23"/>
                <a:gd name="T3" fmla="*/ 27 h 27"/>
                <a:gd name="T4" fmla="*/ 23 w 23"/>
                <a:gd name="T5" fmla="*/ 21 h 27"/>
                <a:gd name="T6" fmla="*/ 0 w 23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8" y="25"/>
                    <a:pt x="21" y="23"/>
                    <a:pt x="23" y="2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6" name="Freeform 2043">
              <a:extLst>
                <a:ext uri="{FF2B5EF4-FFF2-40B4-BE49-F238E27FC236}">
                  <a16:creationId xmlns:a16="http://schemas.microsoft.com/office/drawing/2014/main" id="{240CDED5-1375-4F09-B27B-FCE2A75D2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117" y="5058160"/>
              <a:ext cx="234155" cy="145337"/>
            </a:xfrm>
            <a:custGeom>
              <a:avLst/>
              <a:gdLst>
                <a:gd name="T0" fmla="*/ 6 w 98"/>
                <a:gd name="T1" fmla="*/ 0 h 63"/>
                <a:gd name="T2" fmla="*/ 0 w 98"/>
                <a:gd name="T3" fmla="*/ 10 h 63"/>
                <a:gd name="T4" fmla="*/ 64 w 98"/>
                <a:gd name="T5" fmla="*/ 63 h 63"/>
                <a:gd name="T6" fmla="*/ 98 w 98"/>
                <a:gd name="T7" fmla="*/ 41 h 63"/>
                <a:gd name="T8" fmla="*/ 6 w 98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3">
                  <a:moveTo>
                    <a:pt x="6" y="0"/>
                  </a:moveTo>
                  <a:cubicBezTo>
                    <a:pt x="5" y="3"/>
                    <a:pt x="3" y="7"/>
                    <a:pt x="0" y="10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7" name="Freeform 2044">
              <a:extLst>
                <a:ext uri="{FF2B5EF4-FFF2-40B4-BE49-F238E27FC236}">
                  <a16:creationId xmlns:a16="http://schemas.microsoft.com/office/drawing/2014/main" id="{9E852A29-7DC5-4E36-90D8-E6C1F739A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7894" y="5042012"/>
              <a:ext cx="40371" cy="40371"/>
            </a:xfrm>
            <a:custGeom>
              <a:avLst/>
              <a:gdLst>
                <a:gd name="T0" fmla="*/ 5 w 16"/>
                <a:gd name="T1" fmla="*/ 0 h 15"/>
                <a:gd name="T2" fmla="*/ 0 w 16"/>
                <a:gd name="T3" fmla="*/ 7 h 15"/>
                <a:gd name="T4" fmla="*/ 10 w 16"/>
                <a:gd name="T5" fmla="*/ 15 h 15"/>
                <a:gd name="T6" fmla="*/ 16 w 16"/>
                <a:gd name="T7" fmla="*/ 5 h 15"/>
                <a:gd name="T8" fmla="*/ 5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5" y="0"/>
                  </a:moveTo>
                  <a:cubicBezTo>
                    <a:pt x="3" y="2"/>
                    <a:pt x="2" y="5"/>
                    <a:pt x="0" y="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2"/>
                    <a:pt x="15" y="8"/>
                    <a:pt x="16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8" name="Freeform 2045">
              <a:extLst>
                <a:ext uri="{FF2B5EF4-FFF2-40B4-BE49-F238E27FC236}">
                  <a16:creationId xmlns:a16="http://schemas.microsoft.com/office/drawing/2014/main" id="{CAD11314-DD5B-47C9-AD70-A9D9D6487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1374" y="5009714"/>
              <a:ext cx="64594" cy="48446"/>
            </a:xfrm>
            <a:custGeom>
              <a:avLst/>
              <a:gdLst>
                <a:gd name="T0" fmla="*/ 0 w 28"/>
                <a:gd name="T1" fmla="*/ 0 h 20"/>
                <a:gd name="T2" fmla="*/ 23 w 28"/>
                <a:gd name="T3" fmla="*/ 20 h 20"/>
                <a:gd name="T4" fmla="*/ 28 w 28"/>
                <a:gd name="T5" fmla="*/ 13 h 20"/>
                <a:gd name="T6" fmla="*/ 0 w 2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0">
                  <a:moveTo>
                    <a:pt x="0" y="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8"/>
                    <a:pt x="26" y="15"/>
                    <a:pt x="28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9" name="Freeform 2046">
              <a:extLst>
                <a:ext uri="{FF2B5EF4-FFF2-40B4-BE49-F238E27FC236}">
                  <a16:creationId xmlns:a16="http://schemas.microsoft.com/office/drawing/2014/main" id="{8D536477-0BAC-4E47-A616-5DB86AAFB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2488" y="4961269"/>
              <a:ext cx="250303" cy="96891"/>
            </a:xfrm>
            <a:custGeom>
              <a:avLst/>
              <a:gdLst>
                <a:gd name="T0" fmla="*/ 3 w 103"/>
                <a:gd name="T1" fmla="*/ 0 h 41"/>
                <a:gd name="T2" fmla="*/ 0 w 103"/>
                <a:gd name="T3" fmla="*/ 11 h 41"/>
                <a:gd name="T4" fmla="*/ 78 w 103"/>
                <a:gd name="T5" fmla="*/ 41 h 41"/>
                <a:gd name="T6" fmla="*/ 103 w 103"/>
                <a:gd name="T7" fmla="*/ 10 h 41"/>
                <a:gd name="T8" fmla="*/ 3 w 10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1">
                  <a:moveTo>
                    <a:pt x="3" y="0"/>
                  </a:moveTo>
                  <a:cubicBezTo>
                    <a:pt x="2" y="4"/>
                    <a:pt x="2" y="7"/>
                    <a:pt x="0" y="1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0" name="Freeform 2047">
              <a:extLst>
                <a:ext uri="{FF2B5EF4-FFF2-40B4-BE49-F238E27FC236}">
                  <a16:creationId xmlns:a16="http://schemas.microsoft.com/office/drawing/2014/main" id="{FBF0D048-0BA0-481E-BDA8-B6110F56E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8266" y="4953194"/>
              <a:ext cx="32297" cy="32297"/>
            </a:xfrm>
            <a:custGeom>
              <a:avLst/>
              <a:gdLst>
                <a:gd name="T0" fmla="*/ 1 w 14"/>
                <a:gd name="T1" fmla="*/ 0 h 12"/>
                <a:gd name="T2" fmla="*/ 0 w 14"/>
                <a:gd name="T3" fmla="*/ 8 h 12"/>
                <a:gd name="T4" fmla="*/ 11 w 14"/>
                <a:gd name="T5" fmla="*/ 12 h 12"/>
                <a:gd name="T6" fmla="*/ 14 w 14"/>
                <a:gd name="T7" fmla="*/ 1 h 12"/>
                <a:gd name="T8" fmla="*/ 1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" y="0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8"/>
                    <a:pt x="13" y="5"/>
                    <a:pt x="14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1" name="Freeform 2048">
              <a:extLst>
                <a:ext uri="{FF2B5EF4-FFF2-40B4-BE49-F238E27FC236}">
                  <a16:creationId xmlns:a16="http://schemas.microsoft.com/office/drawing/2014/main" id="{A929CF32-1263-4C73-AF9B-1E3D9CBC6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5597" y="4945120"/>
              <a:ext cx="72669" cy="32297"/>
            </a:xfrm>
            <a:custGeom>
              <a:avLst/>
              <a:gdLst>
                <a:gd name="T0" fmla="*/ 0 w 30"/>
                <a:gd name="T1" fmla="*/ 0 h 12"/>
                <a:gd name="T2" fmla="*/ 29 w 30"/>
                <a:gd name="T3" fmla="*/ 12 h 12"/>
                <a:gd name="T4" fmla="*/ 30 w 30"/>
                <a:gd name="T5" fmla="*/ 4 h 12"/>
                <a:gd name="T6" fmla="*/ 0 w 3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2">
                  <a:moveTo>
                    <a:pt x="0" y="0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9"/>
                    <a:pt x="30" y="6"/>
                    <a:pt x="30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2" name="Freeform 2049">
              <a:extLst>
                <a:ext uri="{FF2B5EF4-FFF2-40B4-BE49-F238E27FC236}">
                  <a16:creationId xmlns:a16="http://schemas.microsoft.com/office/drawing/2014/main" id="{CB8FC644-573F-458E-BF84-3382FE839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637" y="4807857"/>
              <a:ext cx="234155" cy="88817"/>
            </a:xfrm>
            <a:custGeom>
              <a:avLst/>
              <a:gdLst>
                <a:gd name="T0" fmla="*/ 98 w 98"/>
                <a:gd name="T1" fmla="*/ 0 h 37"/>
                <a:gd name="T2" fmla="*/ 0 w 98"/>
                <a:gd name="T3" fmla="*/ 20 h 37"/>
                <a:gd name="T4" fmla="*/ 1 w 98"/>
                <a:gd name="T5" fmla="*/ 32 h 37"/>
                <a:gd name="T6" fmla="*/ 83 w 98"/>
                <a:gd name="T7" fmla="*/ 37 h 37"/>
                <a:gd name="T8" fmla="*/ 98 w 9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7">
                  <a:moveTo>
                    <a:pt x="98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1" y="28"/>
                    <a:pt x="1" y="32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3" name="Freeform 2050">
              <a:extLst>
                <a:ext uri="{FF2B5EF4-FFF2-40B4-BE49-F238E27FC236}">
                  <a16:creationId xmlns:a16="http://schemas.microsoft.com/office/drawing/2014/main" id="{84F0F2F6-AC2F-4A17-B914-3B79EFEA1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340" y="4856303"/>
              <a:ext cx="32297" cy="24223"/>
            </a:xfrm>
            <a:custGeom>
              <a:avLst/>
              <a:gdLst>
                <a:gd name="T0" fmla="*/ 13 w 14"/>
                <a:gd name="T1" fmla="*/ 0 h 12"/>
                <a:gd name="T2" fmla="*/ 0 w 14"/>
                <a:gd name="T3" fmla="*/ 3 h 12"/>
                <a:gd name="T4" fmla="*/ 1 w 14"/>
                <a:gd name="T5" fmla="*/ 11 h 12"/>
                <a:gd name="T6" fmla="*/ 14 w 14"/>
                <a:gd name="T7" fmla="*/ 12 h 12"/>
                <a:gd name="T8" fmla="*/ 13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1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1" y="8"/>
                    <a:pt x="1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8"/>
                    <a:pt x="13" y="4"/>
                    <a:pt x="13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4" name="Freeform 2051">
              <a:extLst>
                <a:ext uri="{FF2B5EF4-FFF2-40B4-BE49-F238E27FC236}">
                  <a16:creationId xmlns:a16="http://schemas.microsoft.com/office/drawing/2014/main" id="{1D1EDBAC-A4D8-4F93-8EFA-FB14A26D5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671" y="4864377"/>
              <a:ext cx="72669" cy="16149"/>
            </a:xfrm>
            <a:custGeom>
              <a:avLst/>
              <a:gdLst>
                <a:gd name="T0" fmla="*/ 30 w 31"/>
                <a:gd name="T1" fmla="*/ 0 h 8"/>
                <a:gd name="T2" fmla="*/ 0 w 31"/>
                <a:gd name="T3" fmla="*/ 6 h 8"/>
                <a:gd name="T4" fmla="*/ 31 w 31"/>
                <a:gd name="T5" fmla="*/ 8 h 8"/>
                <a:gd name="T6" fmla="*/ 30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5"/>
                    <a:pt x="31" y="3"/>
                    <a:pt x="3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5" name="Freeform 2052">
              <a:extLst>
                <a:ext uri="{FF2B5EF4-FFF2-40B4-BE49-F238E27FC236}">
                  <a16:creationId xmlns:a16="http://schemas.microsoft.com/office/drawing/2014/main" id="{C5E87F95-CCC7-4AA3-BAE9-EAD622887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340" y="4638297"/>
              <a:ext cx="209932" cy="145337"/>
            </a:xfrm>
            <a:custGeom>
              <a:avLst/>
              <a:gdLst>
                <a:gd name="T0" fmla="*/ 87 w 87"/>
                <a:gd name="T1" fmla="*/ 0 h 61"/>
                <a:gd name="T2" fmla="*/ 0 w 87"/>
                <a:gd name="T3" fmla="*/ 51 h 61"/>
                <a:gd name="T4" fmla="*/ 5 w 87"/>
                <a:gd name="T5" fmla="*/ 61 h 61"/>
                <a:gd name="T6" fmla="*/ 85 w 87"/>
                <a:gd name="T7" fmla="*/ 40 h 61"/>
                <a:gd name="T8" fmla="*/ 87 w 87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61">
                  <a:moveTo>
                    <a:pt x="87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2" y="54"/>
                    <a:pt x="3" y="58"/>
                    <a:pt x="5" y="61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6" name="Freeform 2053">
              <a:extLst>
                <a:ext uri="{FF2B5EF4-FFF2-40B4-BE49-F238E27FC236}">
                  <a16:creationId xmlns:a16="http://schemas.microsoft.com/office/drawing/2014/main" id="{10EB0788-C963-4930-8D5F-D053103F8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117" y="4759411"/>
              <a:ext cx="40371" cy="32297"/>
            </a:xfrm>
            <a:custGeom>
              <a:avLst/>
              <a:gdLst>
                <a:gd name="T0" fmla="*/ 11 w 16"/>
                <a:gd name="T1" fmla="*/ 0 h 14"/>
                <a:gd name="T2" fmla="*/ 0 w 16"/>
                <a:gd name="T3" fmla="*/ 6 h 14"/>
                <a:gd name="T4" fmla="*/ 3 w 16"/>
                <a:gd name="T5" fmla="*/ 14 h 14"/>
                <a:gd name="T6" fmla="*/ 16 w 16"/>
                <a:gd name="T7" fmla="*/ 10 h 14"/>
                <a:gd name="T8" fmla="*/ 11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2" y="11"/>
                    <a:pt x="3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7"/>
                    <a:pt x="13" y="3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" name="Freeform 2054">
              <a:extLst>
                <a:ext uri="{FF2B5EF4-FFF2-40B4-BE49-F238E27FC236}">
                  <a16:creationId xmlns:a16="http://schemas.microsoft.com/office/drawing/2014/main" id="{F44A0735-5B42-4277-B9BB-ED193FDE2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7523" y="4775560"/>
              <a:ext cx="72669" cy="32297"/>
            </a:xfrm>
            <a:custGeom>
              <a:avLst/>
              <a:gdLst>
                <a:gd name="T0" fmla="*/ 26 w 29"/>
                <a:gd name="T1" fmla="*/ 0 h 16"/>
                <a:gd name="T2" fmla="*/ 0 w 29"/>
                <a:gd name="T3" fmla="*/ 16 h 16"/>
                <a:gd name="T4" fmla="*/ 29 w 29"/>
                <a:gd name="T5" fmla="*/ 8 h 16"/>
                <a:gd name="T6" fmla="*/ 26 w 2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6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5"/>
                    <a:pt x="27" y="3"/>
                    <a:pt x="26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" name="Freeform 2055">
              <a:extLst>
                <a:ext uri="{FF2B5EF4-FFF2-40B4-BE49-F238E27FC236}">
                  <a16:creationId xmlns:a16="http://schemas.microsoft.com/office/drawing/2014/main" id="{40F7182B-40E0-41A4-8D69-23B6F978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9820" y="4492960"/>
              <a:ext cx="185709" cy="201857"/>
            </a:xfrm>
            <a:custGeom>
              <a:avLst/>
              <a:gdLst>
                <a:gd name="T0" fmla="*/ 66 w 76"/>
                <a:gd name="T1" fmla="*/ 0 h 84"/>
                <a:gd name="T2" fmla="*/ 0 w 76"/>
                <a:gd name="T3" fmla="*/ 75 h 84"/>
                <a:gd name="T4" fmla="*/ 7 w 76"/>
                <a:gd name="T5" fmla="*/ 84 h 84"/>
                <a:gd name="T6" fmla="*/ 76 w 76"/>
                <a:gd name="T7" fmla="*/ 38 h 84"/>
                <a:gd name="T8" fmla="*/ 75 w 76"/>
                <a:gd name="T9" fmla="*/ 35 h 84"/>
                <a:gd name="T10" fmla="*/ 68 w 76"/>
                <a:gd name="T11" fmla="*/ 5 h 84"/>
                <a:gd name="T12" fmla="*/ 66 w 76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84">
                  <a:moveTo>
                    <a:pt x="66" y="0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2" y="78"/>
                    <a:pt x="5" y="81"/>
                    <a:pt x="7" y="84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" name="Freeform 2056">
              <a:extLst>
                <a:ext uri="{FF2B5EF4-FFF2-40B4-BE49-F238E27FC236}">
                  <a16:creationId xmlns:a16="http://schemas.microsoft.com/office/drawing/2014/main" id="{5B08A777-CAA5-40FB-8F94-5D06AB879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3671" y="4670594"/>
              <a:ext cx="32297" cy="40371"/>
            </a:xfrm>
            <a:custGeom>
              <a:avLst/>
              <a:gdLst>
                <a:gd name="T0" fmla="*/ 9 w 16"/>
                <a:gd name="T1" fmla="*/ 0 h 16"/>
                <a:gd name="T2" fmla="*/ 0 w 16"/>
                <a:gd name="T3" fmla="*/ 9 h 16"/>
                <a:gd name="T4" fmla="*/ 5 w 16"/>
                <a:gd name="T5" fmla="*/ 16 h 16"/>
                <a:gd name="T6" fmla="*/ 16 w 16"/>
                <a:gd name="T7" fmla="*/ 9 h 16"/>
                <a:gd name="T8" fmla="*/ 9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4" y="14"/>
                    <a:pt x="5" y="1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6"/>
                    <a:pt x="11" y="3"/>
                    <a:pt x="9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" name="Freeform 2057">
              <a:extLst>
                <a:ext uri="{FF2B5EF4-FFF2-40B4-BE49-F238E27FC236}">
                  <a16:creationId xmlns:a16="http://schemas.microsoft.com/office/drawing/2014/main" id="{B8C85F32-1FC6-45C0-A020-9DA624BC1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225" y="4694817"/>
              <a:ext cx="56520" cy="56520"/>
            </a:xfrm>
            <a:custGeom>
              <a:avLst/>
              <a:gdLst>
                <a:gd name="T0" fmla="*/ 20 w 25"/>
                <a:gd name="T1" fmla="*/ 0 h 24"/>
                <a:gd name="T2" fmla="*/ 0 w 25"/>
                <a:gd name="T3" fmla="*/ 24 h 24"/>
                <a:gd name="T4" fmla="*/ 25 w 25"/>
                <a:gd name="T5" fmla="*/ 7 h 24"/>
                <a:gd name="T6" fmla="*/ 20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5"/>
                    <a:pt x="22" y="2"/>
                    <a:pt x="20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1" name="Freeform 2058">
              <a:extLst>
                <a:ext uri="{FF2B5EF4-FFF2-40B4-BE49-F238E27FC236}">
                  <a16:creationId xmlns:a16="http://schemas.microsoft.com/office/drawing/2014/main" id="{ACC7F918-F441-45FF-98C0-549C0358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077" y="4387994"/>
              <a:ext cx="153412" cy="234154"/>
            </a:xfrm>
            <a:custGeom>
              <a:avLst/>
              <a:gdLst>
                <a:gd name="T0" fmla="*/ 41 w 63"/>
                <a:gd name="T1" fmla="*/ 0 h 98"/>
                <a:gd name="T2" fmla="*/ 41 w 63"/>
                <a:gd name="T3" fmla="*/ 0 h 98"/>
                <a:gd name="T4" fmla="*/ 0 w 63"/>
                <a:gd name="T5" fmla="*/ 91 h 98"/>
                <a:gd name="T6" fmla="*/ 10 w 63"/>
                <a:gd name="T7" fmla="*/ 98 h 98"/>
                <a:gd name="T8" fmla="*/ 63 w 63"/>
                <a:gd name="T9" fmla="*/ 34 h 98"/>
                <a:gd name="T10" fmla="*/ 60 w 63"/>
                <a:gd name="T11" fmla="*/ 30 h 98"/>
                <a:gd name="T12" fmla="*/ 44 w 63"/>
                <a:gd name="T13" fmla="*/ 4 h 98"/>
                <a:gd name="T14" fmla="*/ 41 w 6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98"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" y="93"/>
                    <a:pt x="7" y="95"/>
                    <a:pt x="10" y="98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2" name="Freeform 2059">
              <a:extLst>
                <a:ext uri="{FF2B5EF4-FFF2-40B4-BE49-F238E27FC236}">
                  <a16:creationId xmlns:a16="http://schemas.microsoft.com/office/drawing/2014/main" id="{859F7D21-6251-4D81-BDF0-E639B90FE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003" y="4606000"/>
              <a:ext cx="32297" cy="40371"/>
            </a:xfrm>
            <a:custGeom>
              <a:avLst/>
              <a:gdLst>
                <a:gd name="T0" fmla="*/ 5 w 15"/>
                <a:gd name="T1" fmla="*/ 0 h 16"/>
                <a:gd name="T2" fmla="*/ 0 w 15"/>
                <a:gd name="T3" fmla="*/ 12 h 16"/>
                <a:gd name="T4" fmla="*/ 7 w 15"/>
                <a:gd name="T5" fmla="*/ 16 h 16"/>
                <a:gd name="T6" fmla="*/ 15 w 15"/>
                <a:gd name="T7" fmla="*/ 7 h 16"/>
                <a:gd name="T8" fmla="*/ 5 w 1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5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4"/>
                    <a:pt x="4" y="15"/>
                    <a:pt x="7" y="1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4"/>
                    <a:pt x="8" y="2"/>
                    <a:pt x="5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3" name="Freeform 2060">
              <a:extLst>
                <a:ext uri="{FF2B5EF4-FFF2-40B4-BE49-F238E27FC236}">
                  <a16:creationId xmlns:a16="http://schemas.microsoft.com/office/drawing/2014/main" id="{95A9351B-0428-4370-AF3F-4158190A0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8705" y="4638297"/>
              <a:ext cx="48446" cy="64594"/>
            </a:xfrm>
            <a:custGeom>
              <a:avLst/>
              <a:gdLst>
                <a:gd name="T0" fmla="*/ 13 w 20"/>
                <a:gd name="T1" fmla="*/ 0 h 28"/>
                <a:gd name="T2" fmla="*/ 0 w 20"/>
                <a:gd name="T3" fmla="*/ 28 h 28"/>
                <a:gd name="T4" fmla="*/ 20 w 20"/>
                <a:gd name="T5" fmla="*/ 4 h 28"/>
                <a:gd name="T6" fmla="*/ 13 w 2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8">
                  <a:moveTo>
                    <a:pt x="13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3"/>
                    <a:pt x="15" y="2"/>
                    <a:pt x="13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4" name="Freeform 2061">
              <a:extLst>
                <a:ext uri="{FF2B5EF4-FFF2-40B4-BE49-F238E27FC236}">
                  <a16:creationId xmlns:a16="http://schemas.microsoft.com/office/drawing/2014/main" id="{B0C03C00-6B9C-449D-BA38-E45C7809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185" y="4331474"/>
              <a:ext cx="96892" cy="242229"/>
            </a:xfrm>
            <a:custGeom>
              <a:avLst/>
              <a:gdLst>
                <a:gd name="T0" fmla="*/ 10 w 41"/>
                <a:gd name="T1" fmla="*/ 0 h 102"/>
                <a:gd name="T2" fmla="*/ 10 w 41"/>
                <a:gd name="T3" fmla="*/ 0 h 102"/>
                <a:gd name="T4" fmla="*/ 0 w 41"/>
                <a:gd name="T5" fmla="*/ 100 h 102"/>
                <a:gd name="T6" fmla="*/ 11 w 41"/>
                <a:gd name="T7" fmla="*/ 102 h 102"/>
                <a:gd name="T8" fmla="*/ 41 w 41"/>
                <a:gd name="T9" fmla="*/ 25 h 102"/>
                <a:gd name="T10" fmla="*/ 38 w 41"/>
                <a:gd name="T11" fmla="*/ 23 h 102"/>
                <a:gd name="T12" fmla="*/ 14 w 41"/>
                <a:gd name="T13" fmla="*/ 3 h 102"/>
                <a:gd name="T14" fmla="*/ 10 w 4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02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0"/>
                    <a:pt x="7" y="101"/>
                    <a:pt x="11" y="102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5" name="Freeform 2062">
              <a:extLst>
                <a:ext uri="{FF2B5EF4-FFF2-40B4-BE49-F238E27FC236}">
                  <a16:creationId xmlns:a16="http://schemas.microsoft.com/office/drawing/2014/main" id="{43A22DC5-1575-4C9F-B470-2493968F8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185" y="4573703"/>
              <a:ext cx="24223" cy="32297"/>
            </a:xfrm>
            <a:custGeom>
              <a:avLst/>
              <a:gdLst>
                <a:gd name="T0" fmla="*/ 2 w 13"/>
                <a:gd name="T1" fmla="*/ 0 h 14"/>
                <a:gd name="T2" fmla="*/ 0 w 13"/>
                <a:gd name="T3" fmla="*/ 12 h 14"/>
                <a:gd name="T4" fmla="*/ 8 w 13"/>
                <a:gd name="T5" fmla="*/ 14 h 14"/>
                <a:gd name="T6" fmla="*/ 13 w 13"/>
                <a:gd name="T7" fmla="*/ 2 h 14"/>
                <a:gd name="T8" fmla="*/ 2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" y="13"/>
                    <a:pt x="6" y="14"/>
                    <a:pt x="8" y="1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1"/>
                    <a:pt x="6" y="0"/>
                    <a:pt x="2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6" name="Freeform 2063">
              <a:extLst>
                <a:ext uri="{FF2B5EF4-FFF2-40B4-BE49-F238E27FC236}">
                  <a16:creationId xmlns:a16="http://schemas.microsoft.com/office/drawing/2014/main" id="{19DC3F2C-E07A-414A-8840-8A64F53F5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111" y="4597926"/>
              <a:ext cx="24223" cy="80743"/>
            </a:xfrm>
            <a:custGeom>
              <a:avLst/>
              <a:gdLst>
                <a:gd name="T0" fmla="*/ 3 w 11"/>
                <a:gd name="T1" fmla="*/ 0 h 31"/>
                <a:gd name="T2" fmla="*/ 0 w 11"/>
                <a:gd name="T3" fmla="*/ 31 h 31"/>
                <a:gd name="T4" fmla="*/ 11 w 11"/>
                <a:gd name="T5" fmla="*/ 2 h 31"/>
                <a:gd name="T6" fmla="*/ 3 w 11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6" y="1"/>
                    <a:pt x="3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7" name="Freeform 2064">
              <a:extLst>
                <a:ext uri="{FF2B5EF4-FFF2-40B4-BE49-F238E27FC236}">
                  <a16:creationId xmlns:a16="http://schemas.microsoft.com/office/drawing/2014/main" id="{0D2728DA-6963-421F-BCE3-62DB6D82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774" y="4331474"/>
              <a:ext cx="88817" cy="234154"/>
            </a:xfrm>
            <a:custGeom>
              <a:avLst/>
              <a:gdLst>
                <a:gd name="T0" fmla="*/ 0 w 37"/>
                <a:gd name="T1" fmla="*/ 0 h 98"/>
                <a:gd name="T2" fmla="*/ 21 w 37"/>
                <a:gd name="T3" fmla="*/ 98 h 98"/>
                <a:gd name="T4" fmla="*/ 32 w 37"/>
                <a:gd name="T5" fmla="*/ 97 h 98"/>
                <a:gd name="T6" fmla="*/ 37 w 37"/>
                <a:gd name="T7" fmla="*/ 14 h 98"/>
                <a:gd name="T8" fmla="*/ 33 w 37"/>
                <a:gd name="T9" fmla="*/ 13 h 98"/>
                <a:gd name="T10" fmla="*/ 4 w 37"/>
                <a:gd name="T11" fmla="*/ 2 h 98"/>
                <a:gd name="T12" fmla="*/ 0 w 3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98">
                  <a:moveTo>
                    <a:pt x="0" y="0"/>
                  </a:moveTo>
                  <a:cubicBezTo>
                    <a:pt x="21" y="98"/>
                    <a:pt x="21" y="98"/>
                    <a:pt x="21" y="98"/>
                  </a:cubicBezTo>
                  <a:cubicBezTo>
                    <a:pt x="25" y="98"/>
                    <a:pt x="29" y="97"/>
                    <a:pt x="32" y="9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8" name="Freeform 2065">
              <a:extLst>
                <a:ext uri="{FF2B5EF4-FFF2-40B4-BE49-F238E27FC236}">
                  <a16:creationId xmlns:a16="http://schemas.microsoft.com/office/drawing/2014/main" id="{16E25B43-1D9F-4A25-BA99-1FC40A63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294" y="4565628"/>
              <a:ext cx="24223" cy="32297"/>
            </a:xfrm>
            <a:custGeom>
              <a:avLst/>
              <a:gdLst>
                <a:gd name="T0" fmla="*/ 11 w 11"/>
                <a:gd name="T1" fmla="*/ 0 h 14"/>
                <a:gd name="T2" fmla="*/ 0 w 11"/>
                <a:gd name="T3" fmla="*/ 1 h 14"/>
                <a:gd name="T4" fmla="*/ 3 w 11"/>
                <a:gd name="T5" fmla="*/ 14 h 14"/>
                <a:gd name="T6" fmla="*/ 11 w 11"/>
                <a:gd name="T7" fmla="*/ 13 h 14"/>
                <a:gd name="T8" fmla="*/ 11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1" y="0"/>
                  </a:moveTo>
                  <a:cubicBezTo>
                    <a:pt x="8" y="0"/>
                    <a:pt x="4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3"/>
                    <a:pt x="8" y="13"/>
                    <a:pt x="11" y="1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9" name="Freeform 2066">
              <a:extLst>
                <a:ext uri="{FF2B5EF4-FFF2-40B4-BE49-F238E27FC236}">
                  <a16:creationId xmlns:a16="http://schemas.microsoft.com/office/drawing/2014/main" id="{D91E4CE5-E362-43F7-8782-7442DD36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294" y="4597926"/>
              <a:ext cx="24223" cy="72669"/>
            </a:xfrm>
            <a:custGeom>
              <a:avLst/>
              <a:gdLst>
                <a:gd name="T0" fmla="*/ 8 w 8"/>
                <a:gd name="T1" fmla="*/ 0 h 31"/>
                <a:gd name="T2" fmla="*/ 0 w 8"/>
                <a:gd name="T3" fmla="*/ 1 h 31"/>
                <a:gd name="T4" fmla="*/ 6 w 8"/>
                <a:gd name="T5" fmla="*/ 31 h 31"/>
                <a:gd name="T6" fmla="*/ 8 w 8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2067">
              <a:extLst>
                <a:ext uri="{FF2B5EF4-FFF2-40B4-BE49-F238E27FC236}">
                  <a16:creationId xmlns:a16="http://schemas.microsoft.com/office/drawing/2014/main" id="{207C2A53-881B-4D49-BC76-B70E36070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214" y="4387994"/>
              <a:ext cx="145337" cy="209932"/>
            </a:xfrm>
            <a:custGeom>
              <a:avLst/>
              <a:gdLst>
                <a:gd name="T0" fmla="*/ 0 w 60"/>
                <a:gd name="T1" fmla="*/ 0 h 87"/>
                <a:gd name="T2" fmla="*/ 49 w 60"/>
                <a:gd name="T3" fmla="*/ 87 h 87"/>
                <a:gd name="T4" fmla="*/ 60 w 60"/>
                <a:gd name="T5" fmla="*/ 83 h 87"/>
                <a:gd name="T6" fmla="*/ 40 w 60"/>
                <a:gd name="T7" fmla="*/ 2 h 87"/>
                <a:gd name="T8" fmla="*/ 35 w 60"/>
                <a:gd name="T9" fmla="*/ 2 h 87"/>
                <a:gd name="T10" fmla="*/ 4 w 60"/>
                <a:gd name="T11" fmla="*/ 0 h 87"/>
                <a:gd name="T12" fmla="*/ 0 w 60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7">
                  <a:moveTo>
                    <a:pt x="0" y="0"/>
                  </a:moveTo>
                  <a:cubicBezTo>
                    <a:pt x="49" y="87"/>
                    <a:pt x="49" y="87"/>
                    <a:pt x="49" y="87"/>
                  </a:cubicBezTo>
                  <a:cubicBezTo>
                    <a:pt x="53" y="86"/>
                    <a:pt x="56" y="84"/>
                    <a:pt x="60" y="8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2068">
              <a:extLst>
                <a:ext uri="{FF2B5EF4-FFF2-40B4-BE49-F238E27FC236}">
                  <a16:creationId xmlns:a16="http://schemas.microsoft.com/office/drawing/2014/main" id="{770A3146-A7FC-4EB9-8DAB-B5A228991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328" y="4589851"/>
              <a:ext cx="32297" cy="32297"/>
            </a:xfrm>
            <a:custGeom>
              <a:avLst/>
              <a:gdLst>
                <a:gd name="T0" fmla="*/ 11 w 14"/>
                <a:gd name="T1" fmla="*/ 0 h 15"/>
                <a:gd name="T2" fmla="*/ 0 w 14"/>
                <a:gd name="T3" fmla="*/ 4 h 15"/>
                <a:gd name="T4" fmla="*/ 7 w 14"/>
                <a:gd name="T5" fmla="*/ 15 h 15"/>
                <a:gd name="T6" fmla="*/ 14 w 14"/>
                <a:gd name="T7" fmla="*/ 12 h 15"/>
                <a:gd name="T8" fmla="*/ 11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1" y="0"/>
                  </a:moveTo>
                  <a:cubicBezTo>
                    <a:pt x="7" y="1"/>
                    <a:pt x="4" y="3"/>
                    <a:pt x="0" y="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4"/>
                    <a:pt x="12" y="13"/>
                    <a:pt x="14" y="1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2069">
              <a:extLst>
                <a:ext uri="{FF2B5EF4-FFF2-40B4-BE49-F238E27FC236}">
                  <a16:creationId xmlns:a16="http://schemas.microsoft.com/office/drawing/2014/main" id="{B00C883B-F204-4739-AE2F-8DF9E723C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477" y="4614074"/>
              <a:ext cx="32297" cy="72669"/>
            </a:xfrm>
            <a:custGeom>
              <a:avLst/>
              <a:gdLst>
                <a:gd name="T0" fmla="*/ 7 w 15"/>
                <a:gd name="T1" fmla="*/ 0 h 30"/>
                <a:gd name="T2" fmla="*/ 0 w 15"/>
                <a:gd name="T3" fmla="*/ 3 h 30"/>
                <a:gd name="T4" fmla="*/ 15 w 15"/>
                <a:gd name="T5" fmla="*/ 30 h 30"/>
                <a:gd name="T6" fmla="*/ 7 w 1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0">
                  <a:moveTo>
                    <a:pt x="7" y="0"/>
                  </a:moveTo>
                  <a:cubicBezTo>
                    <a:pt x="5" y="1"/>
                    <a:pt x="2" y="2"/>
                    <a:pt x="0" y="3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2070">
              <a:extLst>
                <a:ext uri="{FF2B5EF4-FFF2-40B4-BE49-F238E27FC236}">
                  <a16:creationId xmlns:a16="http://schemas.microsoft.com/office/drawing/2014/main" id="{6E2CE2F6-7CF9-4897-9757-2E11F3EE6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1951" y="4468737"/>
              <a:ext cx="193783" cy="185709"/>
            </a:xfrm>
            <a:custGeom>
              <a:avLst/>
              <a:gdLst>
                <a:gd name="T0" fmla="*/ 38 w 83"/>
                <a:gd name="T1" fmla="*/ 0 h 77"/>
                <a:gd name="T2" fmla="*/ 38 w 83"/>
                <a:gd name="T3" fmla="*/ 0 h 77"/>
                <a:gd name="T4" fmla="*/ 34 w 83"/>
                <a:gd name="T5" fmla="*/ 1 h 77"/>
                <a:gd name="T6" fmla="*/ 4 w 83"/>
                <a:gd name="T7" fmla="*/ 8 h 77"/>
                <a:gd name="T8" fmla="*/ 0 w 83"/>
                <a:gd name="T9" fmla="*/ 10 h 77"/>
                <a:gd name="T10" fmla="*/ 74 w 83"/>
                <a:gd name="T11" fmla="*/ 77 h 77"/>
                <a:gd name="T12" fmla="*/ 83 w 83"/>
                <a:gd name="T13" fmla="*/ 69 h 77"/>
                <a:gd name="T14" fmla="*/ 38 w 83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7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7" y="74"/>
                    <a:pt x="80" y="72"/>
                    <a:pt x="83" y="69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DBD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2071">
              <a:extLst>
                <a:ext uri="{FF2B5EF4-FFF2-40B4-BE49-F238E27FC236}">
                  <a16:creationId xmlns:a16="http://schemas.microsoft.com/office/drawing/2014/main" id="{70DC8D21-9B5A-40EE-91BD-D8AD43586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511" y="4638297"/>
              <a:ext cx="40371" cy="40371"/>
            </a:xfrm>
            <a:custGeom>
              <a:avLst/>
              <a:gdLst>
                <a:gd name="T0" fmla="*/ 9 w 16"/>
                <a:gd name="T1" fmla="*/ 0 h 17"/>
                <a:gd name="T2" fmla="*/ 0 w 16"/>
                <a:gd name="T3" fmla="*/ 8 h 17"/>
                <a:gd name="T4" fmla="*/ 10 w 16"/>
                <a:gd name="T5" fmla="*/ 17 h 17"/>
                <a:gd name="T6" fmla="*/ 16 w 16"/>
                <a:gd name="T7" fmla="*/ 11 h 17"/>
                <a:gd name="T8" fmla="*/ 9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6" y="3"/>
                    <a:pt x="3" y="5"/>
                    <a:pt x="0" y="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2" y="15"/>
                    <a:pt x="14" y="13"/>
                    <a:pt x="16" y="1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A8A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2072">
              <a:extLst>
                <a:ext uri="{FF2B5EF4-FFF2-40B4-BE49-F238E27FC236}">
                  <a16:creationId xmlns:a16="http://schemas.microsoft.com/office/drawing/2014/main" id="{E74CFB6B-E8A4-46EF-8B63-F3BA262F2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34" y="4662520"/>
              <a:ext cx="56520" cy="56520"/>
            </a:xfrm>
            <a:custGeom>
              <a:avLst/>
              <a:gdLst>
                <a:gd name="T0" fmla="*/ 6 w 22"/>
                <a:gd name="T1" fmla="*/ 0 h 26"/>
                <a:gd name="T2" fmla="*/ 0 w 22"/>
                <a:gd name="T3" fmla="*/ 6 h 26"/>
                <a:gd name="T4" fmla="*/ 22 w 22"/>
                <a:gd name="T5" fmla="*/ 26 h 26"/>
                <a:gd name="T6" fmla="*/ 6 w 2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CF3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27" name="Imagen 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745" y="4999081"/>
            <a:ext cx="3280870" cy="18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6189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3706</TotalTime>
  <Words>5133</Words>
  <Application>Microsoft Office PowerPoint</Application>
  <PresentationFormat>Panorámica</PresentationFormat>
  <Paragraphs>560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</vt:lpstr>
      <vt:lpstr>Arial Rounded MT Bold</vt:lpstr>
      <vt:lpstr>Calibri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i201701069 (Sucasaca Mamani, Jean Carlo)</cp:lastModifiedBy>
  <cp:revision>139</cp:revision>
  <dcterms:created xsi:type="dcterms:W3CDTF">2020-01-20T05:08:25Z</dcterms:created>
  <dcterms:modified xsi:type="dcterms:W3CDTF">2021-07-20T07:13:05Z</dcterms:modified>
</cp:coreProperties>
</file>